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6" r:id="rId3"/>
    <p:sldId id="258" r:id="rId4"/>
    <p:sldId id="272" r:id="rId5"/>
    <p:sldId id="268" r:id="rId6"/>
    <p:sldId id="269" r:id="rId7"/>
    <p:sldId id="267" r:id="rId8"/>
    <p:sldId id="270" r:id="rId9"/>
    <p:sldId id="266" r:id="rId10"/>
    <p:sldId id="260" r:id="rId11"/>
    <p:sldId id="261" r:id="rId12"/>
    <p:sldId id="264" r:id="rId13"/>
    <p:sldId id="273" r:id="rId14"/>
    <p:sldId id="274" r:id="rId15"/>
    <p:sldId id="263" r:id="rId16"/>
    <p:sldId id="275" r:id="rId17"/>
    <p:sldId id="262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54AB-C725-4FDA-A4CF-994C2B5BCF0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5773-7E72-4D02-A7B1-1098E51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74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71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84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1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45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2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2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2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C457-6F05-495D-9EA6-D16AE26F88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CDB8-B63B-4A4F-9CF5-8F197F7A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4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1197496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3357736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/>
          <a:stretch/>
        </p:blipFill>
        <p:spPr>
          <a:xfrm>
            <a:off x="2195736" y="1988840"/>
            <a:ext cx="4824536" cy="20214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4824536" cy="2515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552220" y="6525344"/>
            <a:ext cx="396044" cy="2834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6444208" y="3861048"/>
            <a:ext cx="396044" cy="2834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467544" y="40466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>
                <a:latin typeface="Arial" pitchFamily="34" charset="0"/>
                <a:cs typeface="Arial" pitchFamily="34" charset="0"/>
              </a:rPr>
              <a:t> 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>
                <a:latin typeface="Arial" pitchFamily="34" charset="0"/>
                <a:cs typeface="Arial" pitchFamily="34" charset="0"/>
              </a:rPr>
              <a:t>động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23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80928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Nghỉ giải lao</a:t>
            </a:r>
          </a:p>
        </p:txBody>
      </p:sp>
      <p:pic>
        <p:nvPicPr>
          <p:cNvPr id="4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2900" y="243283"/>
            <a:ext cx="252866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6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357947-B4FF-47D4-A415-B810A7CAB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17" y="2996952"/>
            <a:ext cx="5851967" cy="14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899592" y="242611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57947-B4FF-47D4-A415-B810A7CAB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81"/>
          <a:stretch/>
        </p:blipFill>
        <p:spPr>
          <a:xfrm>
            <a:off x="117624" y="2343656"/>
            <a:ext cx="853975" cy="7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5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EBD77-A4C7-4AD0-9B2F-67B709B32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65" y="2370174"/>
            <a:ext cx="5380670" cy="21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1038708" y="2636912"/>
            <a:ext cx="7704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Chia sẻ với người thân những việc em đã giúp đỡ thầy, cô giáo và các bạn.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2EBD77-A4C7-4AD0-9B2F-67B709B3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5"/>
          <a:stretch/>
        </p:blipFill>
        <p:spPr>
          <a:xfrm>
            <a:off x="163699" y="2739247"/>
            <a:ext cx="8640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8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6136"/>
            <a:ext cx="5024904" cy="2027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6805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nowm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86" y="3284984"/>
            <a:ext cx="1974850" cy="146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Snowm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780" y="2879651"/>
            <a:ext cx="198559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929" y="2165872"/>
            <a:ext cx="8712968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KÍNH CHÀO QUÝ THẦY, CÔ GIÁO!</a:t>
            </a:r>
          </a:p>
        </p:txBody>
      </p:sp>
    </p:spTree>
    <p:extLst>
      <p:ext uri="{BB962C8B-B14F-4D97-AF65-F5344CB8AC3E}">
        <p14:creationId xmlns:p14="http://schemas.microsoft.com/office/powerpoint/2010/main" val="271142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9F174C-D1F8-451D-91AF-036A45C95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32" y="2261913"/>
            <a:ext cx="5553137" cy="23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672408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320480" cy="23762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-980" r="14453" b="-2350"/>
          <a:stretch/>
        </p:blipFill>
        <p:spPr>
          <a:xfrm>
            <a:off x="467544" y="4509120"/>
            <a:ext cx="8208912" cy="22322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4537276" y="6381328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6732240" y="4005064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835696" y="4005064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899592" y="40466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>
                <a:latin typeface="Arial" pitchFamily="34" charset="0"/>
                <a:cs typeface="Arial" pitchFamily="34" charset="0"/>
              </a:rPr>
              <a:t> 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>
                <a:latin typeface="Arial" pitchFamily="34" charset="0"/>
                <a:cs typeface="Arial" pitchFamily="34" charset="0"/>
              </a:rPr>
              <a:t>động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F174C-D1F8-451D-91AF-036A45C958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9"/>
          <a:stretch/>
        </p:blipFill>
        <p:spPr>
          <a:xfrm>
            <a:off x="251520" y="583442"/>
            <a:ext cx="720080" cy="6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9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564904"/>
            <a:ext cx="7272807" cy="3717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467544" y="98072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>
                <a:latin typeface="Arial" pitchFamily="34" charset="0"/>
                <a:cs typeface="Arial" pitchFamily="34" charset="0"/>
              </a:rPr>
              <a:t> 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>
                <a:latin typeface="Arial" pitchFamily="34" charset="0"/>
                <a:cs typeface="Arial" pitchFamily="34" charset="0"/>
              </a:rPr>
              <a:t>động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491880" y="6381328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068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61" y="2348880"/>
            <a:ext cx="6730515" cy="38884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491880" y="6396289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539552" y="76470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30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-980" r="14453" b="-2350"/>
          <a:stretch/>
        </p:blipFill>
        <p:spPr>
          <a:xfrm>
            <a:off x="251520" y="2276872"/>
            <a:ext cx="8712968" cy="38890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4139952" y="6382632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436384" y="76470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88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672408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320480" cy="23762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-980" r="14453" b="-2350"/>
          <a:stretch/>
        </p:blipFill>
        <p:spPr>
          <a:xfrm>
            <a:off x="467544" y="4509120"/>
            <a:ext cx="8208912" cy="22322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4537276" y="6381328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6804248" y="4005064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835696" y="4005064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899592" y="40466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>
                <a:latin typeface="Arial" pitchFamily="34" charset="0"/>
                <a:cs typeface="Arial" pitchFamily="34" charset="0"/>
              </a:rPr>
              <a:t> 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>
                <a:latin typeface="Arial" pitchFamily="34" charset="0"/>
                <a:cs typeface="Arial" pitchFamily="34" charset="0"/>
              </a:rPr>
              <a:t>động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F174C-D1F8-451D-91AF-036A45C958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9"/>
          <a:stretch/>
        </p:blipFill>
        <p:spPr>
          <a:xfrm>
            <a:off x="251520" y="583442"/>
            <a:ext cx="720080" cy="6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8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/>
          <a:stretch/>
        </p:blipFill>
        <p:spPr>
          <a:xfrm>
            <a:off x="2442257" y="2636912"/>
            <a:ext cx="4831233" cy="30556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6516216" y="6021288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539552" y="76470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98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56392"/>
            <a:ext cx="6471283" cy="33390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28184" y="6278273"/>
            <a:ext cx="504056" cy="430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467544" y="54868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59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180</Words>
  <Application>Microsoft Office PowerPoint</Application>
  <PresentationFormat>On-screen Show (4:3)</PresentationFormat>
  <Paragraphs>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Office Theme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ngày tháng năm 2020</dc:title>
  <dc:creator>Nguyen</dc:creator>
  <cp:lastModifiedBy>Administrator</cp:lastModifiedBy>
  <cp:revision>29</cp:revision>
  <dcterms:created xsi:type="dcterms:W3CDTF">2020-10-11T07:14:00Z</dcterms:created>
  <dcterms:modified xsi:type="dcterms:W3CDTF">2023-10-27T10:55:38Z</dcterms:modified>
</cp:coreProperties>
</file>