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80" r:id="rId4"/>
    <p:sldId id="281" r:id="rId5"/>
    <p:sldId id="260" r:id="rId6"/>
    <p:sldId id="282" r:id="rId7"/>
    <p:sldId id="262" r:id="rId8"/>
    <p:sldId id="263" r:id="rId9"/>
    <p:sldId id="291" r:id="rId10"/>
    <p:sldId id="292" r:id="rId11"/>
    <p:sldId id="293" r:id="rId12"/>
    <p:sldId id="294" r:id="rId13"/>
    <p:sldId id="295" r:id="rId14"/>
    <p:sldId id="285" r:id="rId15"/>
    <p:sldId id="287" r:id="rId16"/>
    <p:sldId id="264" r:id="rId17"/>
    <p:sldId id="288" r:id="rId18"/>
    <p:sldId id="289" r:id="rId19"/>
    <p:sldId id="28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13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92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52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57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60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0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95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80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01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19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09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.jp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8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82950"/>
            <a:ext cx="72946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HỌC CỦA EM</a:t>
            </a:r>
          </a:p>
        </p:txBody>
      </p:sp>
    </p:spTree>
    <p:extLst>
      <p:ext uri="{BB962C8B-B14F-4D97-AF65-F5344CB8AC3E}">
        <p14:creationId xmlns:p14="http://schemas.microsoft.com/office/powerpoint/2010/main" val="13349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4961">
        <p:circle/>
      </p:transition>
    </mc:Choice>
    <mc:Fallback xmlns="">
      <p:transition spd="slow" advTm="4496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48273" r="1946" b="3599"/>
          <a:stretch/>
        </p:blipFill>
        <p:spPr bwMode="auto">
          <a:xfrm>
            <a:off x="944684" y="746342"/>
            <a:ext cx="7534276" cy="583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9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812532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303712" y="857251"/>
            <a:ext cx="8258991" cy="457724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783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1061490" y="2151515"/>
            <a:ext cx="4867557" cy="15852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783">
              <a:defRPr/>
            </a:pPr>
            <a:r>
              <a:rPr lang="en-US" altLang="zh-CN" sz="9000" dirty="0">
                <a:ln w="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THƯ GIÃN</a:t>
            </a:r>
            <a:endParaRPr lang="zh-CN" altLang="en-US" sz="9000" dirty="0">
              <a:ln w="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357369" y="155836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5727207" y="4018805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1686647" y="3893476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831823" y="117631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4884868" y="3890980"/>
            <a:ext cx="916520" cy="7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15" b="51296" l="7396" r="12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736876" y="2359983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276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448397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38149" b="47325"/>
          <a:stretch/>
        </p:blipFill>
        <p:spPr bwMode="auto">
          <a:xfrm>
            <a:off x="60513" y="838200"/>
            <a:ext cx="8534401" cy="1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633938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3"/>
            <a:ext cx="9144000" cy="444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"/>
          <p:cNvGrpSpPr/>
          <p:nvPr/>
        </p:nvGrpSpPr>
        <p:grpSpPr>
          <a:xfrm>
            <a:off x="0" y="858505"/>
            <a:ext cx="9144000" cy="5140990"/>
            <a:chOff x="0" y="858505"/>
            <a:chExt cx="9144000" cy="514099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858505"/>
              <a:ext cx="9144000" cy="5140990"/>
              <a:chOff x="0" y="858505"/>
              <a:chExt cx="9144000" cy="514099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858505"/>
                <a:ext cx="9144000" cy="514099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362200" y="5486400"/>
                <a:ext cx="4876800" cy="381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2133600" y="1265020"/>
              <a:ext cx="48768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8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7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24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2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32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9600" y="1990921"/>
            <a:ext cx="8001000" cy="4486079"/>
            <a:chOff x="-152400" y="-271236"/>
            <a:chExt cx="10287000" cy="643057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4" t="23049" r="4486" b="18911"/>
            <a:stretch/>
          </p:blipFill>
          <p:spPr bwMode="auto">
            <a:xfrm>
              <a:off x="-152400" y="188847"/>
              <a:ext cx="10287000" cy="5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-271236"/>
              <a:ext cx="7620000" cy="1632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6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52400" y="1024957"/>
            <a:ext cx="883920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?Chia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thầy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cô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2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254"/>
      </p:ext>
    </p:extLst>
  </p:cSld>
  <p:clrMapOvr>
    <a:masterClrMapping/>
  </p:clrMapOvr>
  <p:transition advTm="704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34505" r="20591" b="22038"/>
          <a:stretch/>
        </p:blipFill>
        <p:spPr bwMode="auto">
          <a:xfrm>
            <a:off x="779731" y="1436483"/>
            <a:ext cx="7962147" cy="50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791048" y="1447800"/>
            <a:ext cx="794177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tham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nghe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796473"/>
            <a:ext cx="1371105" cy="5794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0"/>
    </mc:Choice>
    <mc:Fallback xmlns="">
      <p:transition spd="slow" advTm="2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13817" y="189052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75A62-37CC-44C9-9CAE-762C5E9D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68" y="2969710"/>
            <a:ext cx="1050773" cy="2537460"/>
          </a:xfrm>
          <a:prstGeom prst="rect">
            <a:avLst/>
          </a:prstGeom>
        </p:spPr>
      </p:pic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2CE5469-123C-4D45-AA43-64C73F255744}"/>
              </a:ext>
            </a:extLst>
          </p:cNvPr>
          <p:cNvSpPr txBox="1">
            <a:spLocks/>
          </p:cNvSpPr>
          <p:nvPr/>
        </p:nvSpPr>
        <p:spPr>
          <a:xfrm>
            <a:off x="5197790" y="1231254"/>
            <a:ext cx="706574" cy="1234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nn-NO" sz="4950" b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/>
            </a:r>
            <a:br>
              <a:rPr lang="nn-NO" sz="495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nn-NO" sz="405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190"/>
      </p:ext>
    </p:extLst>
  </p:cSld>
  <p:clrMapOvr>
    <a:masterClrMapping/>
  </p:clrMapOvr>
  <p:transition advTm="467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748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295401" y="1024958"/>
            <a:ext cx="76962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5"/>
    </mc:Choice>
    <mc:Fallback xmlns="">
      <p:transition spd="slow" advTm="21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0965" r="71257" b="41030"/>
          <a:stretch/>
        </p:blipFill>
        <p:spPr bwMode="auto">
          <a:xfrm>
            <a:off x="1066799" y="762000"/>
            <a:ext cx="7354711" cy="58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7"/>
    </mc:Choice>
    <mc:Fallback xmlns="">
      <p:transition spd="slow" advTm="20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4067" r="33132" b="51734"/>
          <a:stretch/>
        </p:blipFill>
        <p:spPr bwMode="auto">
          <a:xfrm>
            <a:off x="457200" y="1066800"/>
            <a:ext cx="831691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78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79"/>
    </mc:Choice>
    <mc:Fallback xmlns="">
      <p:transition spd="slow" advTm="20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000" r="33647" b="3424"/>
          <a:stretch/>
        </p:blipFill>
        <p:spPr bwMode="auto">
          <a:xfrm>
            <a:off x="-19805" y="1752600"/>
            <a:ext cx="914969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2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7"/>
    </mc:Choice>
    <mc:Fallback xmlns="">
      <p:transition spd="slow" advTm="13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6250" r="1832" b="52179"/>
          <a:stretch/>
        </p:blipFill>
        <p:spPr bwMode="auto">
          <a:xfrm>
            <a:off x="327378" y="747889"/>
            <a:ext cx="8469310" cy="580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7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9"/>
    </mc:Choice>
    <mc:Fallback xmlns="">
      <p:transition spd="slow" advTm="12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91</Words>
  <Application>Microsoft Office PowerPoint</Application>
  <PresentationFormat>On-screen Show (4:3)</PresentationFormat>
  <Paragraphs>28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Microsoft YaHei</vt:lpstr>
      <vt:lpstr>A3.BoosterNextFYBlackRegular-San</vt:lpstr>
      <vt:lpstr>Arial</vt:lpstr>
      <vt:lpstr>Arial-Rounded</vt:lpstr>
      <vt:lpstr>Calibri</vt:lpstr>
      <vt:lpstr>Calibri Light</vt:lpstr>
      <vt:lpstr>等线</vt:lpstr>
      <vt:lpstr>Lato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Nhan</cp:lastModifiedBy>
  <cp:revision>42</cp:revision>
  <dcterms:created xsi:type="dcterms:W3CDTF">2020-08-19T02:20:57Z</dcterms:created>
  <dcterms:modified xsi:type="dcterms:W3CDTF">2026-02-06T14:47:21Z</dcterms:modified>
</cp:coreProperties>
</file>