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72" r:id="rId2"/>
    <p:sldId id="274" r:id="rId3"/>
    <p:sldId id="275" r:id="rId4"/>
    <p:sldId id="287" r:id="rId5"/>
    <p:sldId id="288" r:id="rId6"/>
    <p:sldId id="276" r:id="rId7"/>
    <p:sldId id="289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>
      <p:cViewPr varScale="1">
        <p:scale>
          <a:sx n="70" d="100"/>
          <a:sy n="70" d="100"/>
        </p:scale>
        <p:origin x="81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51451666-536B-47E8-A2A1-6BD2EF5A1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3302161" y="1723399"/>
            <a:ext cx="6121077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1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168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Nhan</cp:lastModifiedBy>
  <cp:revision>83</cp:revision>
  <dcterms:created xsi:type="dcterms:W3CDTF">2020-10-02T09:24:27Z</dcterms:created>
  <dcterms:modified xsi:type="dcterms:W3CDTF">2026-02-05T14:10:53Z</dcterms:modified>
</cp:coreProperties>
</file>