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95" r:id="rId3"/>
    <p:sldId id="294" r:id="rId4"/>
    <p:sldId id="264" r:id="rId5"/>
    <p:sldId id="262" r:id="rId6"/>
    <p:sldId id="270" r:id="rId7"/>
    <p:sldId id="298" r:id="rId8"/>
    <p:sldId id="297" r:id="rId9"/>
    <p:sldId id="291" r:id="rId10"/>
    <p:sldId id="263" r:id="rId11"/>
    <p:sldId id="271" r:id="rId12"/>
    <p:sldId id="288" r:id="rId13"/>
    <p:sldId id="299" r:id="rId14"/>
    <p:sldId id="25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6090"/>
    <a:srgbClr val="745699"/>
    <a:srgbClr val="94B74C"/>
    <a:srgbClr val="E0FFA5"/>
    <a:srgbClr val="E4B25A"/>
    <a:srgbClr val="BC6955"/>
    <a:srgbClr val="F4DE81"/>
    <a:srgbClr val="C20316"/>
    <a:srgbClr val="C7020C"/>
    <a:srgbClr val="FAE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7F727-C731-43F7-8491-25B3C523B6FA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7C0637A8-F953-423F-8375-BF1D2DEEE4D8}">
      <dgm:prSet phldrT="[Text]" custT="1"/>
      <dgm:spPr/>
      <dgm:t>
        <a:bodyPr/>
        <a:lstStyle/>
        <a:p>
          <a:pPr algn="l"/>
          <a:r>
            <a:rPr lang="en-US" sz="2400">
              <a:latin typeface="Arial-SGK-TV" pitchFamily="2" charset="0"/>
              <a:cs typeface="Arial-SGK-TV" pitchFamily="2" charset="0"/>
            </a:rPr>
            <a:t>Biết cách ứng xử phù hợp trong những tình huống cụ thể ở cộng đồng địa phương.</a:t>
          </a:r>
          <a:endParaRPr lang="vi-VN" sz="2400">
            <a:latin typeface="Arial-SGK-TV" pitchFamily="2" charset="0"/>
            <a:cs typeface="Arial-SGK-TV" pitchFamily="2" charset="0"/>
          </a:endParaRPr>
        </a:p>
      </dgm:t>
    </dgm:pt>
    <dgm:pt modelId="{63630FF5-16FD-440D-97C1-DA1ABF4780D6}" type="parTrans" cxnId="{1D5A370C-1989-4347-9F6B-77DB4D95DA79}">
      <dgm:prSet/>
      <dgm:spPr/>
      <dgm:t>
        <a:bodyPr/>
        <a:lstStyle/>
        <a:p>
          <a:endParaRPr lang="vi-VN" sz="2400"/>
        </a:p>
      </dgm:t>
    </dgm:pt>
    <dgm:pt modelId="{F1AA4EDC-68D7-4FEF-8FB4-63F7C89E4FC5}" type="sibTrans" cxnId="{1D5A370C-1989-4347-9F6B-77DB4D95DA79}">
      <dgm:prSet/>
      <dgm:spPr/>
      <dgm:t>
        <a:bodyPr/>
        <a:lstStyle/>
        <a:p>
          <a:endParaRPr lang="vi-VN" sz="2400"/>
        </a:p>
      </dgm:t>
    </dgm:pt>
    <dgm:pt modelId="{0A154959-7B42-4DC4-B442-90C9301F549B}" type="pres">
      <dgm:prSet presAssocID="{D4D7F727-C731-43F7-8491-25B3C523B6F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0956C3-0A1C-4311-A234-6D695F340E31}" type="pres">
      <dgm:prSet presAssocID="{7C0637A8-F953-423F-8375-BF1D2DEEE4D8}" presName="composite" presStyleCnt="0"/>
      <dgm:spPr/>
    </dgm:pt>
    <dgm:pt modelId="{430811E3-7025-45CF-B79E-C7BCE1F486CC}" type="pres">
      <dgm:prSet presAssocID="{7C0637A8-F953-423F-8375-BF1D2DEEE4D8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D18C006-CF22-4A57-B7FC-196FB611F4D7}" type="pres">
      <dgm:prSet presAssocID="{7C0637A8-F953-423F-8375-BF1D2DEEE4D8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A370C-1989-4347-9F6B-77DB4D95DA79}" srcId="{D4D7F727-C731-43F7-8491-25B3C523B6FA}" destId="{7C0637A8-F953-423F-8375-BF1D2DEEE4D8}" srcOrd="0" destOrd="0" parTransId="{63630FF5-16FD-440D-97C1-DA1ABF4780D6}" sibTransId="{F1AA4EDC-68D7-4FEF-8FB4-63F7C89E4FC5}"/>
    <dgm:cxn modelId="{DAA28A2F-9C6D-4582-AAA0-F80865547F2A}" type="presOf" srcId="{7C0637A8-F953-423F-8375-BF1D2DEEE4D8}" destId="{9D18C006-CF22-4A57-B7FC-196FB611F4D7}" srcOrd="0" destOrd="0" presId="urn:microsoft.com/office/officeart/2005/8/layout/vList3"/>
    <dgm:cxn modelId="{AE6C99DC-9A02-4038-9180-84278AB5CBE9}" type="presOf" srcId="{D4D7F727-C731-43F7-8491-25B3C523B6FA}" destId="{0A154959-7B42-4DC4-B442-90C9301F549B}" srcOrd="0" destOrd="0" presId="urn:microsoft.com/office/officeart/2005/8/layout/vList3"/>
    <dgm:cxn modelId="{9E1E1958-DBB2-4FC1-A2B9-4AD510171B3F}" type="presParOf" srcId="{0A154959-7B42-4DC4-B442-90C9301F549B}" destId="{870956C3-0A1C-4311-A234-6D695F340E31}" srcOrd="0" destOrd="0" presId="urn:microsoft.com/office/officeart/2005/8/layout/vList3"/>
    <dgm:cxn modelId="{28267CE3-8939-4DA7-BD2D-DDE2180C4769}" type="presParOf" srcId="{870956C3-0A1C-4311-A234-6D695F340E31}" destId="{430811E3-7025-45CF-B79E-C7BCE1F486CC}" srcOrd="0" destOrd="0" presId="urn:microsoft.com/office/officeart/2005/8/layout/vList3"/>
    <dgm:cxn modelId="{42CC553A-67E8-4E10-A679-9A984CE70BF5}" type="presParOf" srcId="{870956C3-0A1C-4311-A234-6D695F340E31}" destId="{9D18C006-CF22-4A57-B7FC-196FB611F4D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7F727-C731-43F7-8491-25B3C523B6FA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AA42B383-B2AC-4820-8E95-7E0684D2E8BA}">
      <dgm:prSet phldrT="[Text]" custT="1"/>
      <dgm:spPr>
        <a:gradFill rotWithShape="0">
          <a:gsLst>
            <a:gs pos="0">
              <a:srgbClr val="E0FFA5"/>
            </a:gs>
            <a:gs pos="50000">
              <a:srgbClr val="94B74C"/>
            </a:gs>
            <a:gs pos="100000">
              <a:srgbClr val="94B74C"/>
            </a:gs>
          </a:gsLst>
        </a:gradFill>
      </dgm:spPr>
      <dgm:t>
        <a:bodyPr/>
        <a:lstStyle/>
        <a:p>
          <a:pPr algn="l"/>
          <a:r>
            <a:rPr lang="en-US" sz="24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 Biết tích cực, tự giác tham gia các hoạt động phù hợp với khả năng để đóng góp công sức cho cộng đống nơi em sống. </a:t>
          </a:r>
        </a:p>
      </dgm:t>
    </dgm:pt>
    <dgm:pt modelId="{FE70085B-F432-4853-BF10-06922BC5EE92}" type="parTrans" cxnId="{FEE35ECF-19AF-465A-8DF2-0CA94D7B389D}">
      <dgm:prSet/>
      <dgm:spPr/>
      <dgm:t>
        <a:bodyPr/>
        <a:lstStyle/>
        <a:p>
          <a:endParaRPr lang="vi-VN"/>
        </a:p>
      </dgm:t>
    </dgm:pt>
    <dgm:pt modelId="{FC5CA47C-41EF-4CBC-833A-70023C393EEF}" type="sibTrans" cxnId="{FEE35ECF-19AF-465A-8DF2-0CA94D7B389D}">
      <dgm:prSet/>
      <dgm:spPr/>
      <dgm:t>
        <a:bodyPr/>
        <a:lstStyle/>
        <a:p>
          <a:endParaRPr lang="vi-VN"/>
        </a:p>
      </dgm:t>
    </dgm:pt>
    <dgm:pt modelId="{0A154959-7B42-4DC4-B442-90C9301F549B}" type="pres">
      <dgm:prSet presAssocID="{D4D7F727-C731-43F7-8491-25B3C523B6F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82A69E-F645-4CC4-BC22-BE61808435AD}" type="pres">
      <dgm:prSet presAssocID="{AA42B383-B2AC-4820-8E95-7E0684D2E8BA}" presName="composite" presStyleCnt="0"/>
      <dgm:spPr/>
    </dgm:pt>
    <dgm:pt modelId="{713A3739-776E-4FC4-ACD0-0930C78CB738}" type="pres">
      <dgm:prSet presAssocID="{AA42B383-B2AC-4820-8E95-7E0684D2E8B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8E063D8-98FE-4C68-93F4-932EF56BBFF0}" type="pres">
      <dgm:prSet presAssocID="{AA42B383-B2AC-4820-8E95-7E0684D2E8BA}" presName="txShp" presStyleLbl="node1" presStyleIdx="0" presStyleCnt="1" custLinFactY="22116" custLinFactNeighborX="194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E35ECF-19AF-465A-8DF2-0CA94D7B389D}" srcId="{D4D7F727-C731-43F7-8491-25B3C523B6FA}" destId="{AA42B383-B2AC-4820-8E95-7E0684D2E8BA}" srcOrd="0" destOrd="0" parTransId="{FE70085B-F432-4853-BF10-06922BC5EE92}" sibTransId="{FC5CA47C-41EF-4CBC-833A-70023C393EEF}"/>
    <dgm:cxn modelId="{054FC7FF-7DFB-4537-B160-F4ED33A7BD99}" type="presOf" srcId="{AA42B383-B2AC-4820-8E95-7E0684D2E8BA}" destId="{D8E063D8-98FE-4C68-93F4-932EF56BBFF0}" srcOrd="0" destOrd="0" presId="urn:microsoft.com/office/officeart/2005/8/layout/vList3"/>
    <dgm:cxn modelId="{AE6C99DC-9A02-4038-9180-84278AB5CBE9}" type="presOf" srcId="{D4D7F727-C731-43F7-8491-25B3C523B6FA}" destId="{0A154959-7B42-4DC4-B442-90C9301F549B}" srcOrd="0" destOrd="0" presId="urn:microsoft.com/office/officeart/2005/8/layout/vList3"/>
    <dgm:cxn modelId="{EA114996-17DA-41DB-8789-193D799C7426}" type="presParOf" srcId="{0A154959-7B42-4DC4-B442-90C9301F549B}" destId="{7582A69E-F645-4CC4-BC22-BE61808435AD}" srcOrd="0" destOrd="0" presId="urn:microsoft.com/office/officeart/2005/8/layout/vList3"/>
    <dgm:cxn modelId="{181A550B-01CA-4F32-B89E-361871E191E5}" type="presParOf" srcId="{7582A69E-F645-4CC4-BC22-BE61808435AD}" destId="{713A3739-776E-4FC4-ACD0-0930C78CB738}" srcOrd="0" destOrd="0" presId="urn:microsoft.com/office/officeart/2005/8/layout/vList3"/>
    <dgm:cxn modelId="{8FAD3F97-D6DF-4FE0-904D-ED9417A4C8D8}" type="presParOf" srcId="{7582A69E-F645-4CC4-BC22-BE61808435AD}" destId="{D8E063D8-98FE-4C68-93F4-932EF56BBF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D7F727-C731-43F7-8491-25B3C523B6FA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5AF2BABC-AC36-4CE4-8013-599AFAA896FA}">
      <dgm:prSet custT="1"/>
      <dgm:spPr>
        <a:gradFill rotWithShape="0">
          <a:gsLst>
            <a:gs pos="0">
              <a:srgbClr val="7B6090"/>
            </a:gs>
            <a:gs pos="50000">
              <a:srgbClr val="745699"/>
            </a:gs>
            <a:gs pos="100000">
              <a:srgbClr val="745699"/>
            </a:gs>
          </a:gsLst>
        </a:gradFill>
      </dgm:spPr>
      <dgm:t>
        <a:bodyPr/>
        <a:lstStyle/>
        <a:p>
          <a:pPr algn="l"/>
          <a:r>
            <a:rPr lang="en-US" sz="2000">
              <a:latin typeface="Arial-SGK-TV" pitchFamily="2" charset="0"/>
              <a:cs typeface="Arial-SGK-TV" pitchFamily="2" charset="0"/>
            </a:rPr>
            <a:t>   </a:t>
          </a:r>
          <a:r>
            <a:rPr lang="en-US" sz="2400">
              <a:latin typeface="Arial-SGK-TV" pitchFamily="2" charset="0"/>
              <a:cs typeface="Arial-SGK-TV" pitchFamily="2" charset="0"/>
            </a:rPr>
            <a:t>Biết tôn trọng và giữ gìn những lễ hội truyền thống của địa phương, có ý thức gắn bó, yêu mến quê hương, đất nước.</a:t>
          </a:r>
          <a:endParaRPr lang="en-US" sz="2000">
            <a:latin typeface="Arial-SGK-TV" pitchFamily="2" charset="0"/>
            <a:cs typeface="Arial-SGK-TV" pitchFamily="2" charset="0"/>
          </a:endParaRPr>
        </a:p>
      </dgm:t>
    </dgm:pt>
    <dgm:pt modelId="{39FEA3B0-1B63-4C0D-98B4-446155A4CD04}" type="sibTrans" cxnId="{7DD86430-A2B8-42A4-95DC-39C312B710CF}">
      <dgm:prSet/>
      <dgm:spPr/>
      <dgm:t>
        <a:bodyPr/>
        <a:lstStyle/>
        <a:p>
          <a:endParaRPr lang="en-US"/>
        </a:p>
      </dgm:t>
    </dgm:pt>
    <dgm:pt modelId="{67DFCD84-8E0B-43F2-8679-901F85A7713B}" type="parTrans" cxnId="{7DD86430-A2B8-42A4-95DC-39C312B710CF}">
      <dgm:prSet/>
      <dgm:spPr/>
      <dgm:t>
        <a:bodyPr/>
        <a:lstStyle/>
        <a:p>
          <a:endParaRPr lang="en-US"/>
        </a:p>
      </dgm:t>
    </dgm:pt>
    <dgm:pt modelId="{0A154959-7B42-4DC4-B442-90C9301F549B}" type="pres">
      <dgm:prSet presAssocID="{D4D7F727-C731-43F7-8491-25B3C523B6F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C495DC-DA72-4A54-B374-7F2FF03FC248}" type="pres">
      <dgm:prSet presAssocID="{5AF2BABC-AC36-4CE4-8013-599AFAA896FA}" presName="composite" presStyleCnt="0"/>
      <dgm:spPr/>
    </dgm:pt>
    <dgm:pt modelId="{0DF36096-D605-46EE-9D62-038A42F99958}" type="pres">
      <dgm:prSet presAssocID="{5AF2BABC-AC36-4CE4-8013-599AFAA896F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32ADAE7-54B5-4240-9CC3-A4E5E525EEDA}" type="pres">
      <dgm:prSet presAssocID="{5AF2BABC-AC36-4CE4-8013-599AFAA896F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B159B5-6C23-4323-8857-B87F46868120}" type="presOf" srcId="{5AF2BABC-AC36-4CE4-8013-599AFAA896FA}" destId="{132ADAE7-54B5-4240-9CC3-A4E5E525EEDA}" srcOrd="0" destOrd="0" presId="urn:microsoft.com/office/officeart/2005/8/layout/vList3"/>
    <dgm:cxn modelId="{7DD86430-A2B8-42A4-95DC-39C312B710CF}" srcId="{D4D7F727-C731-43F7-8491-25B3C523B6FA}" destId="{5AF2BABC-AC36-4CE4-8013-599AFAA896FA}" srcOrd="0" destOrd="0" parTransId="{67DFCD84-8E0B-43F2-8679-901F85A7713B}" sibTransId="{39FEA3B0-1B63-4C0D-98B4-446155A4CD04}"/>
    <dgm:cxn modelId="{AE6C99DC-9A02-4038-9180-84278AB5CBE9}" type="presOf" srcId="{D4D7F727-C731-43F7-8491-25B3C523B6FA}" destId="{0A154959-7B42-4DC4-B442-90C9301F549B}" srcOrd="0" destOrd="0" presId="urn:microsoft.com/office/officeart/2005/8/layout/vList3"/>
    <dgm:cxn modelId="{1B9FEB14-5547-46B8-8C35-7047E869D4C2}" type="presParOf" srcId="{0A154959-7B42-4DC4-B442-90C9301F549B}" destId="{8CC495DC-DA72-4A54-B374-7F2FF03FC248}" srcOrd="0" destOrd="0" presId="urn:microsoft.com/office/officeart/2005/8/layout/vList3"/>
    <dgm:cxn modelId="{F1A465A8-0E9F-4277-B941-1AFE1AE1205F}" type="presParOf" srcId="{8CC495DC-DA72-4A54-B374-7F2FF03FC248}" destId="{0DF36096-D605-46EE-9D62-038A42F99958}" srcOrd="0" destOrd="0" presId="urn:microsoft.com/office/officeart/2005/8/layout/vList3"/>
    <dgm:cxn modelId="{7E6A7D10-6677-466E-A2B9-54877C2F53A5}" type="presParOf" srcId="{8CC495DC-DA72-4A54-B374-7F2FF03FC248}" destId="{132ADAE7-54B5-4240-9CC3-A4E5E525EE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8C006-CF22-4A57-B7FC-196FB611F4D7}">
      <dsp:nvSpPr>
        <dsp:cNvPr id="0" name=""/>
        <dsp:cNvSpPr/>
      </dsp:nvSpPr>
      <dsp:spPr>
        <a:xfrm rot="10800000">
          <a:off x="2220169" y="0"/>
          <a:ext cx="7453040" cy="137159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Arial-SGK-TV" pitchFamily="2" charset="0"/>
              <a:cs typeface="Arial-SGK-TV" pitchFamily="2" charset="0"/>
            </a:rPr>
            <a:t>Biết cách ứng xử phù hợp trong những tình huống cụ thể ở cộng đồng địa phương.</a:t>
          </a:r>
          <a:endParaRPr lang="vi-VN" sz="2400" kern="1200">
            <a:latin typeface="Arial-SGK-TV" pitchFamily="2" charset="0"/>
            <a:cs typeface="Arial-SGK-TV" pitchFamily="2" charset="0"/>
          </a:endParaRPr>
        </a:p>
      </dsp:txBody>
      <dsp:txXfrm rot="10800000">
        <a:off x="2563069" y="0"/>
        <a:ext cx="7110140" cy="1371599"/>
      </dsp:txXfrm>
    </dsp:sp>
    <dsp:sp modelId="{430811E3-7025-45CF-B79E-C7BCE1F486CC}">
      <dsp:nvSpPr>
        <dsp:cNvPr id="0" name=""/>
        <dsp:cNvSpPr/>
      </dsp:nvSpPr>
      <dsp:spPr>
        <a:xfrm>
          <a:off x="1534369" y="0"/>
          <a:ext cx="1371599" cy="1371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63D8-98FE-4C68-93F4-932EF56BBFF0}">
      <dsp:nvSpPr>
        <dsp:cNvPr id="0" name=""/>
        <dsp:cNvSpPr/>
      </dsp:nvSpPr>
      <dsp:spPr>
        <a:xfrm rot="10800000">
          <a:off x="2365428" y="0"/>
          <a:ext cx="7453039" cy="1371599"/>
        </a:xfrm>
        <a:prstGeom prst="homePlate">
          <a:avLst/>
        </a:prstGeom>
        <a:gradFill rotWithShape="0">
          <a:gsLst>
            <a:gs pos="0">
              <a:srgbClr val="E0FFA5"/>
            </a:gs>
            <a:gs pos="50000">
              <a:srgbClr val="94B74C"/>
            </a:gs>
            <a:gs pos="100000">
              <a:srgbClr val="94B74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 Biết tích cực, tự giác tham gia các hoạt động phù hợp với khả năng để đóng góp công sức cho cộng đống nơi em sống. </a:t>
          </a:r>
        </a:p>
      </dsp:txBody>
      <dsp:txXfrm rot="10800000">
        <a:off x="2708328" y="0"/>
        <a:ext cx="7110139" cy="1371599"/>
      </dsp:txXfrm>
    </dsp:sp>
    <dsp:sp modelId="{713A3739-776E-4FC4-ACD0-0930C78CB738}">
      <dsp:nvSpPr>
        <dsp:cNvPr id="0" name=""/>
        <dsp:cNvSpPr/>
      </dsp:nvSpPr>
      <dsp:spPr>
        <a:xfrm>
          <a:off x="1534369" y="0"/>
          <a:ext cx="1371599" cy="1371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ADAE7-54B5-4240-9CC3-A4E5E525EEDA}">
      <dsp:nvSpPr>
        <dsp:cNvPr id="0" name=""/>
        <dsp:cNvSpPr/>
      </dsp:nvSpPr>
      <dsp:spPr>
        <a:xfrm rot="10800000">
          <a:off x="2220169" y="0"/>
          <a:ext cx="7453039" cy="1371599"/>
        </a:xfrm>
        <a:prstGeom prst="homePlate">
          <a:avLst/>
        </a:prstGeom>
        <a:gradFill rotWithShape="0">
          <a:gsLst>
            <a:gs pos="0">
              <a:srgbClr val="7B6090"/>
            </a:gs>
            <a:gs pos="50000">
              <a:srgbClr val="745699"/>
            </a:gs>
            <a:gs pos="100000">
              <a:srgbClr val="745699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Arial-SGK-TV" pitchFamily="2" charset="0"/>
              <a:cs typeface="Arial-SGK-TV" pitchFamily="2" charset="0"/>
            </a:rPr>
            <a:t>   </a:t>
          </a:r>
          <a:r>
            <a:rPr lang="en-US" sz="2400" kern="1200">
              <a:latin typeface="Arial-SGK-TV" pitchFamily="2" charset="0"/>
              <a:cs typeface="Arial-SGK-TV" pitchFamily="2" charset="0"/>
            </a:rPr>
            <a:t>Biết tôn trọng và giữ gìn những lễ hội truyền thống của địa phương, có ý thức gắn bó, yêu mến quê hương, đất nước.</a:t>
          </a:r>
          <a:endParaRPr lang="en-US" sz="2000" kern="1200">
            <a:latin typeface="Arial-SGK-TV" pitchFamily="2" charset="0"/>
            <a:cs typeface="Arial-SGK-TV" pitchFamily="2" charset="0"/>
          </a:endParaRPr>
        </a:p>
      </dsp:txBody>
      <dsp:txXfrm rot="10800000">
        <a:off x="2563069" y="0"/>
        <a:ext cx="7110139" cy="1371599"/>
      </dsp:txXfrm>
    </dsp:sp>
    <dsp:sp modelId="{0DF36096-D605-46EE-9D62-038A42F99958}">
      <dsp:nvSpPr>
        <dsp:cNvPr id="0" name=""/>
        <dsp:cNvSpPr/>
      </dsp:nvSpPr>
      <dsp:spPr>
        <a:xfrm>
          <a:off x="1534369" y="0"/>
          <a:ext cx="1371599" cy="1371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678BE-1A35-4EED-8B39-BA95FDB1B35A}" type="datetimeFigureOut">
              <a:rPr lang="zh-CN" altLang="en-US" smtClean="0"/>
              <a:t>2026/2/5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A03BF-BDB9-4A45-9B59-55A59E96C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46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D13B-7EBF-46B2-92D8-D0BEA0D04D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57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57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4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9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93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48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95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2026/2/5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838926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A3E37-5B3B-41DF-B4D5-D1A661C6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90CF-6C95-4FA3-B0A8-00B4BE65262B}" type="datetimeFigureOut">
              <a:rPr lang="en-US"/>
              <a:pPr>
                <a:defRPr/>
              </a:pPr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91C8-80D0-4276-9A8C-95274019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70E0C-A5A6-4FAD-A1A2-DDCE2E67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1DE2-0C54-4AAC-8704-4CF67BF5E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63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slideLayout" Target="../slideLayouts/slideLayout8.xml"/><Relationship Id="rId16" Type="http://schemas.openxmlformats.org/officeDocument/2006/relationships/diagramColors" Target="../diagrams/colors3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0924" y="1086249"/>
            <a:ext cx="9106980" cy="35216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tự nhiên và xã hội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Chủ đề 3: Cộng đồng địa phương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14: Ôn tập chủ đề 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Cộng đồng địa phương (tiết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62968-F935-4678-991B-74920D7C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373" y="655767"/>
            <a:ext cx="1188698" cy="1669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496996-B1F7-421F-9C34-FFDCBE780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0" b="94377" l="9949" r="93367">
                        <a14:foregroundMark x1="61224" y1="76039" x2="61224" y2="76039"/>
                        <a14:foregroundMark x1="56633" y1="56235" x2="63776" y2="904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421" y="2325695"/>
            <a:ext cx="2226550" cy="232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0AC6D-A593-48D1-9A09-758C5D03C9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1" b="96822" l="4847" r="79847">
                        <a14:foregroundMark x1="9439" y1="43276" x2="18367" y2="56235"/>
                        <a14:foregroundMark x1="17857" y1="39853" x2="22449" y2="61125"/>
                        <a14:foregroundMark x1="25510" y1="51345" x2="20408" y2="64059"/>
                        <a14:foregroundMark x1="13010" y1="66504" x2="8418" y2="89976"/>
                        <a14:foregroundMark x1="40051" y1="69193" x2="43622" y2="91443"/>
                        <a14:foregroundMark x1="51786" y1="73105" x2="45153" y2="88998"/>
                        <a14:foregroundMark x1="60714" y1="78973" x2="63776" y2="91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2243" y="4378169"/>
            <a:ext cx="2389839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83" y="2222161"/>
            <a:ext cx="783081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Góc</a:t>
            </a:r>
            <a:r>
              <a:rPr lang="en-US" sz="9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sáng</a:t>
            </a:r>
            <a:r>
              <a:rPr lang="en-US" sz="9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tạo</a:t>
            </a:r>
            <a:endParaRPr lang="en-US" sz="96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47B94-658C-470F-AF24-9B3F344CB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" b="100000" l="0" r="100000">
                        <a14:foregroundMark x1="29840" y1="34320" x2="33925" y2="35651"/>
                        <a14:foregroundMark x1="27886" y1="34467" x2="29840" y2="33580"/>
                        <a14:foregroundMark x1="63588" y1="35799" x2="69094" y2="35799"/>
                        <a14:foregroundMark x1="28774" y1="51036" x2="30551" y2="55917"/>
                        <a14:foregroundMark x1="27531" y1="50000" x2="29485" y2="55769"/>
                        <a14:foregroundMark x1="66963" y1="58432" x2="68384" y2="63018"/>
                        <a14:foregroundMark x1="14742" y1="66864" x2="24867" y2="73669"/>
                        <a14:foregroundMark x1="22558" y1="70118" x2="24689" y2="69379"/>
                        <a14:foregroundMark x1="16874" y1="78107" x2="15986" y2="84172"/>
                        <a14:foregroundMark x1="15808" y1="75148" x2="14387" y2="80769"/>
                        <a14:foregroundMark x1="12078" y1="81213" x2="11723" y2="87426"/>
                        <a14:foregroundMark x1="11012" y1="81657" x2="11901" y2="87722"/>
                        <a14:foregroundMark x1="62167" y1="76331" x2="63410" y2="81805"/>
                        <a14:foregroundMark x1="66075" y1="94231" x2="70515" y2="94970"/>
                        <a14:foregroundMark x1="47780" y1="95266" x2="51865" y2="94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1" y="1591199"/>
            <a:ext cx="4129086" cy="4957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52976-5CB2-49BD-92BD-1C7A9875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809" y1="37589" x2="38723" y2="76950"/>
                        <a14:foregroundMark x1="97021" y1="22695" x2="67234" y2="39362"/>
                        <a14:foregroundMark x1="62128" y1="54965" x2="51064" y2="92553"/>
                        <a14:foregroundMark x1="71064" y1="54255" x2="58723" y2="79787"/>
                        <a14:foregroundMark x1="31064" y1="84397" x2="32340" y2="95390"/>
                        <a14:foregroundMark x1="62979" y1="86525" x2="65106" y2="90071"/>
                        <a14:foregroundMark x1="42128" y1="84752" x2="26809" y2="92908"/>
                        <a14:foregroundMark x1="13191" y1="30496" x2="5532" y2="45035"/>
                        <a14:foregroundMark x1="42979" y1="73404" x2="45532" y2="89362"/>
                        <a14:foregroundMark x1="31064" y1="51418" x2="44255" y2="73404"/>
                        <a14:foregroundMark x1="69362" y1="36525" x2="40851" y2="71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27" y="185554"/>
            <a:ext cx="1434272" cy="17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35C9267-0EB9-4A7F-A9DD-D8605A43D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92"/>
          <a:stretch/>
        </p:blipFill>
        <p:spPr>
          <a:xfrm>
            <a:off x="615244" y="432486"/>
            <a:ext cx="11123675" cy="5858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32AFDF-89EA-49AF-BA56-8E427BF8E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3AFD45-CFF0-4D2E-878B-538166FEDB22}"/>
              </a:ext>
            </a:extLst>
          </p:cNvPr>
          <p:cNvSpPr/>
          <p:nvPr/>
        </p:nvSpPr>
        <p:spPr>
          <a:xfrm>
            <a:off x="3995531" y="3635303"/>
            <a:ext cx="1441174" cy="765314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CD034-17B3-4C3F-803D-A95B46B53429}"/>
              </a:ext>
            </a:extLst>
          </p:cNvPr>
          <p:cNvSpPr/>
          <p:nvPr/>
        </p:nvSpPr>
        <p:spPr>
          <a:xfrm rot="288614">
            <a:off x="3985685" y="4676976"/>
            <a:ext cx="1441174" cy="1000147"/>
          </a:xfrm>
          <a:prstGeom prst="rect">
            <a:avLst/>
          </a:prstGeom>
          <a:noFill/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11CC6-1FC4-4675-9293-1C00ABDE13AE}"/>
              </a:ext>
            </a:extLst>
          </p:cNvPr>
          <p:cNvSpPr/>
          <p:nvPr/>
        </p:nvSpPr>
        <p:spPr>
          <a:xfrm rot="21089040">
            <a:off x="5832395" y="3531288"/>
            <a:ext cx="1441174" cy="842301"/>
          </a:xfrm>
          <a:prstGeom prst="rect">
            <a:avLst/>
          </a:prstGeom>
          <a:noFill/>
          <a:ln w="88900">
            <a:solidFill>
              <a:srgbClr val="FFFF00"/>
            </a:solidFill>
          </a:ln>
          <a:scene3d>
            <a:camera prst="perspectiveRight">
              <a:rot lat="600000" lon="19800000" rev="0"/>
            </a:camera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E5C25-1752-41EB-9043-30C0663816AE}"/>
              </a:ext>
            </a:extLst>
          </p:cNvPr>
          <p:cNvSpPr/>
          <p:nvPr/>
        </p:nvSpPr>
        <p:spPr>
          <a:xfrm rot="288614">
            <a:off x="6097481" y="4757902"/>
            <a:ext cx="1032642" cy="847331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2F974B-4CA6-4BD8-85A4-A8E86D0753F9}"/>
              </a:ext>
            </a:extLst>
          </p:cNvPr>
          <p:cNvSpPr/>
          <p:nvPr/>
        </p:nvSpPr>
        <p:spPr>
          <a:xfrm>
            <a:off x="7562335" y="3429000"/>
            <a:ext cx="1346888" cy="765314"/>
          </a:xfrm>
          <a:prstGeom prst="rect">
            <a:avLst/>
          </a:prstGeom>
          <a:noFill/>
          <a:ln w="88900">
            <a:solidFill>
              <a:srgbClr val="C20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71EBDF-06F5-4D1B-8A7E-DBCCAB82EE68}"/>
              </a:ext>
            </a:extLst>
          </p:cNvPr>
          <p:cNvSpPr/>
          <p:nvPr/>
        </p:nvSpPr>
        <p:spPr>
          <a:xfrm rot="429491">
            <a:off x="7623036" y="4705100"/>
            <a:ext cx="1295691" cy="936957"/>
          </a:xfrm>
          <a:prstGeom prst="rect">
            <a:avLst/>
          </a:prstGeom>
          <a:noFill/>
          <a:ln w="88900">
            <a:solidFill>
              <a:srgbClr val="7030A0"/>
            </a:solidFill>
          </a:ln>
          <a:scene3d>
            <a:camera prst="perspectiveBelow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35C9267-0EB9-4A7F-A9DD-D8605A43DB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698" b="99843" l="7724" r="99586">
                        <a14:foregroundMark x1="46621" y1="76415" x2="93793" y2="77516"/>
                        <a14:foregroundMark x1="67448" y1="76887" x2="93517" y2="76258"/>
                        <a14:foregroundMark x1="95448" y1="79403" x2="95586" y2="94340"/>
                        <a14:foregroundMark x1="13517" y1="98585" x2="93655" y2="98742"/>
                        <a14:foregroundMark x1="95724" y1="95126" x2="94069" y2="99214"/>
                        <a14:foregroundMark x1="11586" y1="78302" x2="14483" y2="76258"/>
                        <a14:foregroundMark x1="11034" y1="79717" x2="11034" y2="95283"/>
                      </a14:backgroundRemoval>
                    </a14:imgEffect>
                  </a14:imgLayer>
                </a14:imgProps>
              </a:ext>
            </a:extLst>
          </a:blip>
          <a:srcRect l="10106" t="72261" r="5208" b="1863"/>
          <a:stretch/>
        </p:blipFill>
        <p:spPr>
          <a:xfrm>
            <a:off x="745435" y="1630018"/>
            <a:ext cx="10843591" cy="3180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32AFDF-89EA-49AF-BA56-8E427BF8E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>
            <a:extLst>
              <a:ext uri="{FF2B5EF4-FFF2-40B4-BE49-F238E27FC236}">
                <a16:creationId xmlns:a16="http://schemas.microsoft.com/office/drawing/2014/main" id="{968C93D5-0188-4646-8A4B-3DFD297EF1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78227" y="2268300"/>
            <a:ext cx="9082216" cy="47256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3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 và hẹn gặp lại!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9625EE-7669-4B4B-BF45-DE2C7D6C6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14" r="3128" b="3694"/>
          <a:stretch/>
        </p:blipFill>
        <p:spPr>
          <a:xfrm>
            <a:off x="6079119" y="998792"/>
            <a:ext cx="4026210" cy="5454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9EADE-7D34-4110-AFB2-A044930A57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8" t="3604" b="3783"/>
          <a:stretch/>
        </p:blipFill>
        <p:spPr>
          <a:xfrm>
            <a:off x="2061957" y="998793"/>
            <a:ext cx="4034043" cy="54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4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BDDA0-FD39-4A5C-AEEA-9C1C84DFC708}"/>
              </a:ext>
            </a:extLst>
          </p:cNvPr>
          <p:cNvSpPr txBox="1">
            <a:spLocks/>
          </p:cNvSpPr>
          <p:nvPr/>
        </p:nvSpPr>
        <p:spPr bwMode="auto">
          <a:xfrm>
            <a:off x="2206396" y="176859"/>
            <a:ext cx="7509041" cy="6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2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YÊU CẦU CẦN ĐẠT:</a:t>
            </a:r>
            <a:endParaRPr lang="en-US" sz="32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1A3EF40-7B46-4F87-B3DD-702DB564E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402769"/>
              </p:ext>
            </p:extLst>
          </p:nvPr>
        </p:nvGraphicFramePr>
        <p:xfrm>
          <a:off x="-148282" y="1112106"/>
          <a:ext cx="11207579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8EDC05B-9109-4B5F-9774-D17857034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14130"/>
              </p:ext>
            </p:extLst>
          </p:nvPr>
        </p:nvGraphicFramePr>
        <p:xfrm>
          <a:off x="-383059" y="2743200"/>
          <a:ext cx="11207578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2852261-4438-47AA-B1DD-A85837005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619292"/>
              </p:ext>
            </p:extLst>
          </p:nvPr>
        </p:nvGraphicFramePr>
        <p:xfrm>
          <a:off x="-265671" y="4374293"/>
          <a:ext cx="11207578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  <p:extLst>
    <p:ext uri="{3A86A75C-4F4B-4683-9AE1-C65F6400EC91}">
      <p14:laserTraceLst xmlns:p14="http://schemas.microsoft.com/office/powerpoint/2010/main">
        <p14:tracePtLst>
          <p14:tracePt t="485" x="4492625" y="2209800"/>
          <p14:tracePt t="490" x="4502150" y="2173288"/>
          <p14:tracePt t="498" x="4511675" y="2155825"/>
          <p14:tracePt t="505" x="4521200" y="2146300"/>
          <p14:tracePt t="513" x="4521200" y="2136775"/>
          <p14:tracePt t="520" x="4529138" y="2119313"/>
          <p14:tracePt t="527" x="4548188" y="2109788"/>
          <p14:tracePt t="534" x="4565650" y="2100263"/>
          <p14:tracePt t="541" x="4584700" y="2090738"/>
          <p14:tracePt t="550" x="4602163" y="2082800"/>
          <p14:tracePt t="556" x="4630738" y="2082800"/>
          <p14:tracePt t="565" x="4657725" y="2082800"/>
          <p14:tracePt t="570" x="4675188" y="2082800"/>
          <p14:tracePt t="578" x="4694238" y="2082800"/>
          <p14:tracePt t="585" x="4711700" y="2090738"/>
          <p14:tracePt t="592" x="4748213" y="2100263"/>
          <p14:tracePt t="600" x="4748213" y="2109788"/>
          <p14:tracePt t="607" x="4757738" y="2127250"/>
          <p14:tracePt t="615" x="4767263" y="2136775"/>
          <p14:tracePt t="622" x="4776788" y="2136775"/>
          <p14:tracePt t="630" x="4776788" y="2155825"/>
          <p14:tracePt t="636" x="4784725" y="2173288"/>
          <p14:tracePt t="643" x="4794250" y="2192338"/>
          <p14:tracePt t="651" x="4794250" y="2236788"/>
          <p14:tracePt t="658" x="4794250" y="2265363"/>
          <p14:tracePt t="667" x="4794250" y="2292350"/>
          <p14:tracePt t="672" x="4794250" y="2319338"/>
          <p14:tracePt t="681" x="4794250" y="2355850"/>
          <p14:tracePt t="687" x="4794250" y="2374900"/>
          <p14:tracePt t="695" x="4794250" y="2401888"/>
          <p14:tracePt t="701" x="4794250" y="2411413"/>
          <p14:tracePt t="718" x="4794250" y="2419350"/>
          <p14:tracePt t="724" x="4794250" y="2428875"/>
          <p14:tracePt t="732" x="4784725" y="2447925"/>
          <p14:tracePt t="739" x="4776788" y="2465388"/>
          <p14:tracePt t="747" x="4767263" y="2492375"/>
          <p14:tracePt t="753" x="4757738" y="2511425"/>
          <p14:tracePt t="760" x="4748213" y="2547938"/>
          <p14:tracePt t="768" x="4730750" y="2593975"/>
          <p14:tracePt t="775" x="4721225" y="2620963"/>
          <p14:tracePt t="784" x="4703763" y="2647950"/>
          <p14:tracePt t="789" x="4694238" y="2674938"/>
          <p14:tracePt t="796" x="4684713" y="2711450"/>
          <p14:tracePt t="804" x="4684713" y="2730500"/>
          <p14:tracePt t="812" x="4684713" y="2747963"/>
          <p14:tracePt t="826" x="4684713" y="2757488"/>
          <p14:tracePt t="834" x="4684713" y="2767013"/>
          <p14:tracePt t="841" x="4684713" y="2776538"/>
          <p14:tracePt t="849" x="4684713" y="2794000"/>
          <p14:tracePt t="855" x="4684713" y="2803525"/>
          <p14:tracePt t="877" x="4684713" y="2813050"/>
          <p14:tracePt t="885" x="4675188" y="2820988"/>
          <p14:tracePt t="892" x="4675188" y="2830513"/>
          <p14:tracePt t="900" x="4675188" y="2840038"/>
          <p14:tracePt t="906" x="4667250" y="2840038"/>
          <p14:tracePt t="914" x="4657725" y="2840038"/>
          <p14:tracePt t="921" x="4638675" y="2849563"/>
          <p14:tracePt t="929" x="4630738" y="2857500"/>
          <p14:tracePt t="935" x="4611688" y="2857500"/>
          <p14:tracePt t="943" x="4584700" y="2857500"/>
          <p14:tracePt t="951" x="4557713" y="2857500"/>
          <p14:tracePt t="957" x="4511675" y="2857500"/>
          <p14:tracePt t="967" x="4484688" y="2857500"/>
          <p14:tracePt t="972" x="4456113" y="2857500"/>
          <p14:tracePt t="980" x="4429125" y="2857500"/>
          <p14:tracePt t="986" x="4402138" y="2857500"/>
          <p14:tracePt t="994" x="4356100" y="2857500"/>
          <p14:tracePt t="1002" x="4338638" y="2857500"/>
          <p14:tracePt t="1009" x="4319588" y="2857500"/>
          <p14:tracePt t="1017" x="4302125" y="2857500"/>
          <p14:tracePt t="1023" x="4292600" y="2857500"/>
          <p14:tracePt t="1038" x="4273550" y="2857500"/>
          <p14:tracePt t="1046" x="4265613" y="2857500"/>
          <p14:tracePt t="1052" x="4256088" y="2857500"/>
          <p14:tracePt t="1060" x="4246563" y="2857500"/>
          <p14:tracePt t="3316" x="4265613" y="2857500"/>
          <p14:tracePt t="3323" x="4292600" y="2849563"/>
          <p14:tracePt t="3332" x="4329113" y="2840038"/>
          <p14:tracePt t="3338" x="4356100" y="2813050"/>
          <p14:tracePt t="3346" x="4402138" y="2767013"/>
          <p14:tracePt t="3353" x="4465638" y="2740025"/>
          <p14:tracePt t="3360" x="4511675" y="2720975"/>
          <p14:tracePt t="3368" x="4538663" y="2703513"/>
          <p14:tracePt t="3374" x="4584700" y="2674938"/>
          <p14:tracePt t="3384" x="4621213" y="2647950"/>
          <p14:tracePt t="3390" x="4638675" y="2630488"/>
          <p14:tracePt t="3397" x="4657725" y="2611438"/>
          <p14:tracePt t="3404" x="4684713" y="2601913"/>
          <p14:tracePt t="3411" x="4703763" y="2593975"/>
          <p14:tracePt t="3418" x="4721225" y="2574925"/>
          <p14:tracePt t="3426" x="4740275" y="2565400"/>
          <p14:tracePt t="3434" x="4757738" y="2547938"/>
          <p14:tracePt t="3440" x="4794250" y="2538413"/>
          <p14:tracePt t="3448" x="4813300" y="2528888"/>
          <p14:tracePt t="3455" x="4840288" y="2520950"/>
          <p14:tracePt t="3464" x="4886325" y="2501900"/>
          <p14:tracePt t="3470" x="4932363" y="2474913"/>
          <p14:tracePt t="3477" x="4976813" y="2438400"/>
          <p14:tracePt t="3485" x="5041900" y="2428875"/>
          <p14:tracePt t="3491" x="5078413" y="2419350"/>
          <p14:tracePt t="3501" x="5141913" y="2392363"/>
          <p14:tracePt t="3506" x="5187950" y="2374900"/>
          <p14:tracePt t="3513" x="5251450" y="2346325"/>
          <p14:tracePt t="3520" x="5278438" y="2319338"/>
          <p14:tracePt t="3528" x="5305425" y="2292350"/>
          <p14:tracePt t="3535" x="5351463" y="2273300"/>
          <p14:tracePt t="3542" x="5370513" y="2255838"/>
          <p14:tracePt t="3551" x="5397500" y="2236788"/>
          <p14:tracePt t="3557" x="5397500" y="2228850"/>
          <p14:tracePt t="3566" x="5407025" y="2219325"/>
          <p14:tracePt t="3571" x="5414963" y="2209800"/>
          <p14:tracePt t="3580" x="5434013" y="2209800"/>
          <p14:tracePt t="3639" x="5434013" y="2200275"/>
          <p14:tracePt t="3646" x="5443538" y="2200275"/>
          <p14:tracePt t="3652" x="5451475" y="2192338"/>
          <p14:tracePt t="3659" x="5451475" y="2182813"/>
          <p14:tracePt t="3667" x="5461000" y="2182813"/>
          <p14:tracePt t="3674" x="5470525" y="2163763"/>
          <p14:tracePt t="3683" x="5487988" y="2146300"/>
          <p14:tracePt t="3688" x="5524500" y="2119313"/>
          <p14:tracePt t="3697" x="5553075" y="2100263"/>
          <p14:tracePt t="3703" x="5589588" y="2073275"/>
          <p14:tracePt t="3710" x="5653088" y="2027238"/>
          <p14:tracePt t="3718" x="5699125" y="2009775"/>
          <p14:tracePt t="3725" x="5735638" y="1990725"/>
          <p14:tracePt t="3735" x="5799138" y="1973263"/>
          <p14:tracePt t="3739" x="5845175" y="1963738"/>
          <p14:tracePt t="3747" x="5899150" y="1954213"/>
          <p14:tracePt t="3754" x="5964238" y="1935163"/>
          <p14:tracePt t="3762" x="6054725" y="1935163"/>
          <p14:tracePt t="3769" x="6146800" y="1935163"/>
          <p14:tracePt t="3776" x="6219825" y="1935163"/>
          <p14:tracePt t="3784" x="6310313" y="1935163"/>
          <p14:tracePt t="3791" x="6365875" y="1935163"/>
          <p14:tracePt t="3798" x="6456363" y="1935163"/>
          <p14:tracePt t="3806" x="6548438" y="1935163"/>
          <p14:tracePt t="3814" x="6684963" y="1908175"/>
          <p14:tracePt t="3820" x="6831013" y="1898650"/>
          <p14:tracePt t="3827" x="6996113" y="1881188"/>
          <p14:tracePt t="3835" x="7123113" y="1862138"/>
          <p14:tracePt t="3841" x="7215188" y="1854200"/>
          <p14:tracePt t="3851" x="7324725" y="1854200"/>
          <p14:tracePt t="3855" x="7434263" y="1854200"/>
          <p14:tracePt t="3863" x="7553325" y="1854200"/>
          <p14:tracePt t="3870" x="7643813" y="1854200"/>
          <p14:tracePt t="3877" x="7735888" y="1854200"/>
          <p14:tracePt t="3885" x="7772400" y="1854200"/>
          <p14:tracePt t="3892" x="7826375" y="1854200"/>
          <p14:tracePt t="3900" x="7853363" y="1854200"/>
          <p14:tracePt t="3907" x="7872413" y="1854200"/>
          <p14:tracePt t="3916" x="7899400" y="1854200"/>
          <p14:tracePt t="3922" x="7926388" y="1854200"/>
          <p14:tracePt t="3929" x="7935913" y="1854200"/>
          <p14:tracePt t="3936" x="7954963" y="1854200"/>
          <p14:tracePt t="3943" x="7991475" y="1854200"/>
          <p14:tracePt t="3951" x="8008938" y="1854200"/>
          <p14:tracePt t="3958" x="8035925" y="1854200"/>
          <p14:tracePt t="3967" x="8054975" y="1854200"/>
          <p14:tracePt t="3972" x="8081963" y="1854200"/>
          <p14:tracePt t="3980" x="8101013" y="1854200"/>
          <p14:tracePt t="3987" x="8118475" y="1854200"/>
          <p14:tracePt t="3994" x="8128000" y="1854200"/>
          <p14:tracePt t="4024" x="8128000" y="1862138"/>
          <p14:tracePt t="4083" x="8137525" y="1871663"/>
          <p14:tracePt t="4090" x="8147050" y="1871663"/>
          <p14:tracePt t="4098" x="8147050" y="1881188"/>
          <p14:tracePt t="4104" x="8164513" y="1881188"/>
          <p14:tracePt t="4162" x="8164513" y="1890713"/>
          <p14:tracePt t="4252" x="8164513" y="1898650"/>
          <p14:tracePt t="4370" x="8174038" y="1908175"/>
          <p14:tracePt t="4377" x="8191500" y="1917700"/>
          <p14:tracePt t="4386" x="8210550" y="1917700"/>
          <p14:tracePt t="4392" x="8220075" y="1917700"/>
          <p14:tracePt t="4397" x="8256588" y="1927225"/>
          <p14:tracePt t="4403" x="8274050" y="1935163"/>
          <p14:tracePt t="4411" x="8293100" y="1944688"/>
          <p14:tracePt t="4418" x="8310563" y="1944688"/>
          <p14:tracePt t="4425" x="8329613" y="1954213"/>
          <p14:tracePt t="4434" x="8366125" y="1954213"/>
          <p14:tracePt t="4440" x="8383588" y="1954213"/>
          <p14:tracePt t="4448" x="8402638" y="1954213"/>
          <p14:tracePt t="4454" x="8420100" y="1954213"/>
          <p14:tracePt t="4463" x="8447088" y="1954213"/>
          <p14:tracePt t="4469" x="8466138" y="1954213"/>
          <p14:tracePt t="4476" x="8475663" y="1954213"/>
          <p14:tracePt t="4484" x="8483600" y="1954213"/>
          <p14:tracePt t="4491" x="8493125" y="1954213"/>
          <p14:tracePt t="4500" x="8502650" y="1954213"/>
          <p14:tracePt t="4528" x="8520113" y="1954213"/>
          <p14:tracePt t="4535" x="8529638" y="1954213"/>
          <p14:tracePt t="4542" x="8539163" y="1954213"/>
          <p14:tracePt t="4550" x="8548688" y="1954213"/>
          <p14:tracePt t="4557" x="8556625" y="1954213"/>
          <p14:tracePt t="4565" x="8566150" y="1954213"/>
          <p14:tracePt t="4579" x="8575675" y="1954213"/>
          <p14:tracePt t="4586" x="8593138" y="1954213"/>
          <p14:tracePt t="4593" x="8612188" y="1954213"/>
          <p14:tracePt t="4600" x="8621713" y="1954213"/>
          <p14:tracePt t="4607" x="8629650" y="1954213"/>
          <p14:tracePt t="4616" x="8639175" y="1954213"/>
          <p14:tracePt t="4633" x="8648700" y="1954213"/>
          <p14:tracePt t="4639" x="8658225" y="1954213"/>
          <p14:tracePt t="4661" x="8666163" y="1954213"/>
          <p14:tracePt t="4749" x="8658225" y="1963738"/>
          <p14:tracePt t="4756" x="8629650" y="1973263"/>
          <p14:tracePt t="4764" x="8556625" y="2000250"/>
          <p14:tracePt t="4772" x="8493125" y="2009775"/>
          <p14:tracePt t="4778" x="8383588" y="2027238"/>
          <p14:tracePt t="4786" x="8237538" y="2054225"/>
          <p14:tracePt t="4791" x="8091488" y="2073275"/>
          <p14:tracePt t="4800" x="7945438" y="2082800"/>
          <p14:tracePt t="4805" x="7799388" y="2100263"/>
          <p14:tracePt t="4813" x="7643813" y="2109788"/>
          <p14:tracePt t="4820" x="7497763" y="2155825"/>
          <p14:tracePt t="4827" x="7334250" y="2173288"/>
          <p14:tracePt t="4835" x="7186613" y="2192338"/>
          <p14:tracePt t="4842" x="7077075" y="2200275"/>
          <p14:tracePt t="4850" x="7013575" y="2209800"/>
          <p14:tracePt t="4856" x="6940550" y="2209800"/>
          <p14:tracePt t="4863" x="6831013" y="2209800"/>
          <p14:tracePt t="4871" x="6740525" y="2228850"/>
          <p14:tracePt t="4879" x="6621463" y="2236788"/>
          <p14:tracePt t="4886" x="6511925" y="2255838"/>
          <p14:tracePt t="4893" x="6419850" y="2265363"/>
          <p14:tracePt t="4901" x="6356350" y="2282825"/>
          <p14:tracePt t="4908" x="6283325" y="2292350"/>
          <p14:tracePt t="4917" x="6219825" y="2309813"/>
          <p14:tracePt t="4922" x="6146800" y="2319338"/>
          <p14:tracePt t="4930" x="6081713" y="2328863"/>
          <p14:tracePt t="4937" x="5972175" y="2346325"/>
          <p14:tracePt t="4944" x="5881688" y="2355850"/>
          <p14:tracePt t="4951" x="5772150" y="2374900"/>
          <p14:tracePt t="4959" x="5708650" y="2392363"/>
          <p14:tracePt t="4967" x="5626100" y="2411413"/>
          <p14:tracePt t="4973" x="5570538" y="2419350"/>
          <p14:tracePt t="4981" x="5470525" y="2447925"/>
          <p14:tracePt t="4987" x="5360988" y="2474913"/>
          <p14:tracePt t="4996" x="5260975" y="2501900"/>
          <p14:tracePt t="5002" x="5151438" y="2547938"/>
          <p14:tracePt t="5009" x="5068888" y="2557463"/>
          <p14:tracePt t="5017" x="5032375" y="2574925"/>
          <p14:tracePt t="5024" x="5005388" y="2584450"/>
          <p14:tracePt t="5033" x="4959350" y="2593975"/>
          <p14:tracePt t="5039" x="4940300" y="2601913"/>
          <p14:tracePt t="5046" x="4922838" y="2601913"/>
          <p14:tracePt t="5053" x="4913313" y="2601913"/>
          <p14:tracePt t="5060" x="4903788" y="2601913"/>
          <p14:tracePt t="5068" x="4895850" y="2601913"/>
          <p14:tracePt t="5075" x="4886325" y="2601913"/>
          <p14:tracePt t="5083" x="4876800" y="2601913"/>
          <p14:tracePt t="5090" x="4867275" y="2601913"/>
          <p14:tracePt t="5097" x="4857750" y="2601913"/>
          <p14:tracePt t="5156" x="4849813" y="2601913"/>
          <p14:tracePt t="5230" x="4867275" y="2584450"/>
          <p14:tracePt t="5238" x="4922838" y="2565400"/>
          <p14:tracePt t="5248" x="5005388" y="2520950"/>
          <p14:tracePt t="5255" x="5095875" y="2511425"/>
          <p14:tracePt t="5259" x="5178425" y="2492375"/>
          <p14:tracePt t="5267" x="5214938" y="2484438"/>
          <p14:tracePt t="5272" x="5260975" y="2484438"/>
          <p14:tracePt t="5279" x="5297488" y="2484438"/>
          <p14:tracePt t="5287" x="5334000" y="2484438"/>
          <p14:tracePt t="5295" x="5351463" y="2484438"/>
          <p14:tracePt t="5302" x="5378450" y="2484438"/>
          <p14:tracePt t="5309" x="5407025" y="2484438"/>
          <p14:tracePt t="5317" x="5424488" y="2474913"/>
          <p14:tracePt t="5324" x="5443538" y="2474913"/>
          <p14:tracePt t="5331" x="5470525" y="2474913"/>
          <p14:tracePt t="5338" x="5487988" y="2465388"/>
          <p14:tracePt t="5346" x="5516563" y="2465388"/>
          <p14:tracePt t="5353" x="5553075" y="2465388"/>
          <p14:tracePt t="5360" x="5580063" y="2465388"/>
          <p14:tracePt t="5367" x="5607050" y="2465388"/>
          <p14:tracePt t="5375" x="5634038" y="2465388"/>
          <p14:tracePt t="5383" x="5653088" y="2465388"/>
          <p14:tracePt t="5389" x="5699125" y="2465388"/>
          <p14:tracePt t="5397" x="5716588" y="2465388"/>
          <p14:tracePt t="5404" x="5745163" y="2465388"/>
          <p14:tracePt t="5412" x="5772150" y="2465388"/>
          <p14:tracePt t="5419" x="5789613" y="2465388"/>
          <p14:tracePt t="5425" x="5808663" y="2465388"/>
          <p14:tracePt t="5434" x="5826125" y="2465388"/>
          <p14:tracePt t="5440" x="5845175" y="2465388"/>
          <p14:tracePt t="5449" x="5872163" y="2465388"/>
          <p14:tracePt t="5455" x="5881688" y="2465388"/>
          <p14:tracePt t="5463" x="5899150" y="2465388"/>
          <p14:tracePt t="5469" x="5908675" y="2465388"/>
          <p14:tracePt t="5477" x="5927725" y="2465388"/>
          <p14:tracePt t="5484" x="5964238" y="2465388"/>
          <p14:tracePt t="5492" x="5991225" y="2465388"/>
          <p14:tracePt t="5500" x="6018213" y="2465388"/>
          <p14:tracePt t="5506" x="6073775" y="2465388"/>
          <p14:tracePt t="5513" x="6110288" y="2465388"/>
          <p14:tracePt t="5521" x="6164263" y="2465388"/>
          <p14:tracePt t="5529" x="6210300" y="2465388"/>
          <p14:tracePt t="5535" x="6264275" y="2465388"/>
          <p14:tracePt t="5543" x="6300788" y="2465388"/>
          <p14:tracePt t="5551" x="6346825" y="2465388"/>
          <p14:tracePt t="5557" x="6402388" y="2465388"/>
          <p14:tracePt t="5565" x="6438900" y="2465388"/>
          <p14:tracePt t="5572" x="6492875" y="2465388"/>
          <p14:tracePt t="5579" x="6548438" y="2465388"/>
          <p14:tracePt t="5586" x="6648450" y="2474913"/>
          <p14:tracePt t="5594" x="6704013" y="2474913"/>
          <p14:tracePt t="5601" x="6777038" y="2474913"/>
          <p14:tracePt t="5608" x="6821488" y="2484438"/>
          <p14:tracePt t="5616" x="6877050" y="2492375"/>
          <p14:tracePt t="5622" x="6923088" y="2501900"/>
          <p14:tracePt t="5632" x="6967538" y="2511425"/>
          <p14:tracePt t="5637" x="6996113" y="2538413"/>
          <p14:tracePt t="5644" x="7023100" y="2538413"/>
          <p14:tracePt t="5652" x="7077075" y="2547938"/>
          <p14:tracePt t="5659" x="7105650" y="2547938"/>
          <p14:tracePt t="5667" x="7142163" y="2547938"/>
          <p14:tracePt t="5674" x="7178675" y="2547938"/>
          <p14:tracePt t="5683" x="7205663" y="2547938"/>
          <p14:tracePt t="5688" x="7242175" y="2547938"/>
          <p14:tracePt t="5696" x="7296150" y="2547938"/>
          <p14:tracePt t="5703" x="7324725" y="2547938"/>
          <p14:tracePt t="5711" x="7351713" y="2547938"/>
          <p14:tracePt t="5718" x="7388225" y="2547938"/>
          <p14:tracePt t="5725" x="7424738" y="2547938"/>
          <p14:tracePt t="5733" x="7443788" y="2547938"/>
          <p14:tracePt t="5740" x="7480300" y="2547938"/>
          <p14:tracePt t="5746" x="7497763" y="2547938"/>
          <p14:tracePt t="5755" x="7524750" y="2520950"/>
          <p14:tracePt t="5761" x="7553325" y="2511425"/>
          <p14:tracePt t="5769" x="7580313" y="2501900"/>
          <p14:tracePt t="5776" x="7597775" y="2501900"/>
          <p14:tracePt t="5784" x="7626350" y="2492375"/>
          <p14:tracePt t="5790" x="7643813" y="2492375"/>
          <p14:tracePt t="5800" x="7670800" y="2492375"/>
          <p14:tracePt t="5805" x="7689850" y="2492375"/>
          <p14:tracePt t="5813" x="7707313" y="2492375"/>
          <p14:tracePt t="5820" x="7726363" y="2484438"/>
          <p14:tracePt t="5827" x="7743825" y="2484438"/>
          <p14:tracePt t="5834" x="7772400" y="2474913"/>
          <p14:tracePt t="5842" x="7789863" y="2474913"/>
          <p14:tracePt t="5850" x="7808913" y="2474913"/>
          <p14:tracePt t="5856" x="7835900" y="2474913"/>
          <p14:tracePt t="5863" x="7872413" y="2465388"/>
          <p14:tracePt t="5871" x="7889875" y="2465388"/>
          <p14:tracePt t="5879" x="7899400" y="2465388"/>
          <p14:tracePt t="5885" x="7918450" y="2455863"/>
          <p14:tracePt t="5893" x="7935913" y="2455863"/>
          <p14:tracePt t="5900" x="7972425" y="2447925"/>
          <p14:tracePt t="5907" x="7991475" y="2428875"/>
          <p14:tracePt t="5916" x="8008938" y="2428875"/>
          <p14:tracePt t="5922" x="8027988" y="2428875"/>
          <p14:tracePt t="5930" x="8054975" y="2428875"/>
          <p14:tracePt t="5936" x="8064500" y="2428875"/>
          <p14:tracePt t="5943" x="8072438" y="2419350"/>
          <p14:tracePt t="5958" x="8081963" y="2419350"/>
          <p14:tracePt t="5966" x="8091488" y="2419350"/>
          <p14:tracePt t="5973" x="8101013" y="2419350"/>
          <p14:tracePt t="5980" x="8108950" y="2419350"/>
          <p14:tracePt t="5988" x="8118475" y="2411413"/>
          <p14:tracePt t="5996" x="8147050" y="2411413"/>
          <p14:tracePt t="6009" x="8154988" y="2411413"/>
          <p14:tracePt t="6017" x="8174038" y="2411413"/>
          <p14:tracePt t="6024" x="8183563" y="2411413"/>
          <p14:tracePt t="6034" x="8201025" y="2411413"/>
          <p14:tracePt t="6039" x="8220075" y="2411413"/>
          <p14:tracePt t="6046" x="8228013" y="2411413"/>
          <p14:tracePt t="6061" x="8247063" y="2411413"/>
          <p14:tracePt t="6068" x="8256588" y="2411413"/>
          <p14:tracePt t="6075" x="8274050" y="2411413"/>
          <p14:tracePt t="6084" x="8283575" y="2411413"/>
          <p14:tracePt t="6090" x="8310563" y="2411413"/>
          <p14:tracePt t="6104" x="8320088" y="2411413"/>
          <p14:tracePt t="6112" x="8329613" y="2411413"/>
          <p14:tracePt t="6186" x="8320088" y="2411413"/>
          <p14:tracePt t="6193" x="8274050" y="2401888"/>
          <p14:tracePt t="6203" x="8210550" y="2392363"/>
          <p14:tracePt t="6208" x="8118475" y="2374900"/>
          <p14:tracePt t="6216" x="8008938" y="2365375"/>
          <p14:tracePt t="6221" x="7918450" y="2365375"/>
          <p14:tracePt t="6229" x="7772400" y="2346325"/>
          <p14:tracePt t="6236" x="7634288" y="2328863"/>
          <p14:tracePt t="6243" x="7507288" y="2328863"/>
          <p14:tracePt t="6250" x="7415213" y="2338388"/>
          <p14:tracePt t="6258" x="7324725" y="2346325"/>
          <p14:tracePt t="6266" x="7232650" y="2365375"/>
          <p14:tracePt t="6272" x="7113588" y="2392363"/>
          <p14:tracePt t="6280" x="6986588" y="2411413"/>
          <p14:tracePt t="6287" x="6840538" y="2419350"/>
          <p14:tracePt t="6295" x="6731000" y="2438400"/>
          <p14:tracePt t="6301" x="6630988" y="2474913"/>
          <p14:tracePt t="6309" x="6521450" y="2492375"/>
          <p14:tracePt t="6316" x="6402388" y="2501900"/>
          <p14:tracePt t="6323" x="6292850" y="2520950"/>
          <p14:tracePt t="6332" x="6200775" y="2528888"/>
          <p14:tracePt t="6338" x="6091238" y="2547938"/>
          <p14:tracePt t="6345" x="6027738" y="2547938"/>
          <p14:tracePt t="6353" x="5991225" y="2547938"/>
          <p14:tracePt t="6360" x="5945188" y="2557463"/>
          <p14:tracePt t="6367" x="5908675" y="2565400"/>
          <p14:tracePt t="6375" x="5872163" y="2565400"/>
          <p14:tracePt t="6383" x="5845175" y="2565400"/>
          <p14:tracePt t="6389" x="5799138" y="2593975"/>
          <p14:tracePt t="6397" x="5772150" y="2593975"/>
          <p14:tracePt t="6404" x="5735638" y="2593975"/>
          <p14:tracePt t="6412" x="5680075" y="2593975"/>
          <p14:tracePt t="6418" x="5634038" y="2593975"/>
          <p14:tracePt t="6425" x="5580063" y="2593975"/>
          <p14:tracePt t="6433" x="5543550" y="2601913"/>
          <p14:tracePt t="6440" x="5480050" y="2601913"/>
          <p14:tracePt t="6449" x="5443538" y="2601913"/>
          <p14:tracePt t="6456" x="5387975" y="2611438"/>
          <p14:tracePt t="6465" x="5360988" y="2611438"/>
          <p14:tracePt t="6472" x="5324475" y="2611438"/>
          <p14:tracePt t="6482" x="5287963" y="2620963"/>
          <p14:tracePt t="6487" x="5260975" y="2620963"/>
          <p14:tracePt t="6495" x="5241925" y="2630488"/>
          <p14:tracePt t="6499" x="5224463" y="2638425"/>
          <p14:tracePt t="6507" x="5187950" y="2638425"/>
          <p14:tracePt t="6513" x="5168900" y="2638425"/>
          <p14:tracePt t="6528" x="5159375" y="2647950"/>
          <p14:tracePt t="6535" x="5151438" y="2647950"/>
          <p14:tracePt t="6542" x="5141913" y="2647950"/>
          <p14:tracePt t="6550" x="5132388" y="2647950"/>
          <p14:tracePt t="6557" x="5122863" y="2647950"/>
          <p14:tracePt t="6588" x="5122863" y="2657475"/>
          <p14:tracePt t="6611" x="5122863" y="2667000"/>
          <p14:tracePt t="6645" x="5122863" y="2684463"/>
          <p14:tracePt t="6771" x="5122863" y="2693988"/>
          <p14:tracePt t="6808" x="5122863" y="2703513"/>
          <p14:tracePt t="6815" x="5122863" y="2711450"/>
          <p14:tracePt t="6822" x="5122863" y="2720975"/>
          <p14:tracePt t="6831" x="5132388" y="2730500"/>
          <p14:tracePt t="6837" x="5151438" y="2747963"/>
          <p14:tracePt t="6842" x="5168900" y="2757488"/>
          <p14:tracePt t="6850" x="5187950" y="2784475"/>
          <p14:tracePt t="6857" x="5232400" y="2803525"/>
          <p14:tracePt t="6868" x="5278438" y="2830513"/>
          <p14:tracePt t="6872" x="5334000" y="2840038"/>
          <p14:tracePt t="6880" x="5378450" y="2849563"/>
          <p14:tracePt t="6886" x="5443538" y="2867025"/>
          <p14:tracePt t="6894" x="5497513" y="2876550"/>
          <p14:tracePt t="6901" x="5561013" y="2903538"/>
          <p14:tracePt t="6908" x="5597525" y="2903538"/>
          <p14:tracePt t="6917" x="5634038" y="2913063"/>
          <p14:tracePt t="6923" x="5670550" y="2913063"/>
          <p14:tracePt t="6930" x="5699125" y="2913063"/>
          <p14:tracePt t="6937" x="5716588" y="2913063"/>
          <p14:tracePt t="6946" x="5762625" y="2913063"/>
          <p14:tracePt t="6952" x="5781675" y="2913063"/>
          <p14:tracePt t="6959" x="5808663" y="2913063"/>
          <p14:tracePt t="6968" x="5835650" y="2913063"/>
          <p14:tracePt t="6974" x="5881688" y="2913063"/>
          <p14:tracePt t="6981" x="5908675" y="2913063"/>
          <p14:tracePt t="6988" x="5945188" y="2913063"/>
          <p14:tracePt t="6996" x="6008688" y="2886075"/>
          <p14:tracePt t="7002" x="6073775" y="2876550"/>
          <p14:tracePt t="7010" x="6127750" y="2857500"/>
          <p14:tracePt t="7017" x="6173788" y="2857500"/>
          <p14:tracePt t="7024" x="6210300" y="2849563"/>
          <p14:tracePt t="7033" x="6237288" y="2849563"/>
          <p14:tracePt t="7039" x="6273800" y="2849563"/>
          <p14:tracePt t="7047" x="6310313" y="2849563"/>
          <p14:tracePt t="7053" x="6329363" y="2849563"/>
          <p14:tracePt t="7062" x="6346825" y="2849563"/>
          <p14:tracePt t="7068" x="6373813" y="2849563"/>
          <p14:tracePt t="7075" x="6419850" y="2849563"/>
          <p14:tracePt t="7085" x="6446838" y="2849563"/>
          <p14:tracePt t="7090" x="6475413" y="2849563"/>
          <p14:tracePt t="7097" x="6529388" y="2849563"/>
          <p14:tracePt t="7105" x="6557963" y="2849563"/>
          <p14:tracePt t="7112" x="6584950" y="2849563"/>
          <p14:tracePt t="7119" x="6630988" y="2840038"/>
          <p14:tracePt t="7127" x="6657975" y="2840038"/>
          <p14:tracePt t="7134" x="6684963" y="2840038"/>
          <p14:tracePt t="7141" x="6731000" y="2830513"/>
          <p14:tracePt t="7151" x="6757988" y="2830513"/>
          <p14:tracePt t="7155" x="6777038" y="2830513"/>
          <p14:tracePt t="7163" x="6804025" y="2830513"/>
          <p14:tracePt t="7170" x="6821488" y="2830513"/>
          <p14:tracePt t="7178" x="6840538" y="2830513"/>
          <p14:tracePt t="7185" x="6858000" y="2830513"/>
          <p14:tracePt t="7192" x="6877050" y="2830513"/>
          <p14:tracePt t="7200" x="6904038" y="2830513"/>
          <p14:tracePt t="7207" x="6931025" y="2830513"/>
          <p14:tracePt t="7216" x="6967538" y="2830513"/>
          <p14:tracePt t="7221" x="7004050" y="2830513"/>
          <p14:tracePt t="7229" x="7032625" y="2830513"/>
          <p14:tracePt t="7236" x="7069138" y="2830513"/>
          <p14:tracePt t="7243" x="7077075" y="2830513"/>
          <p14:tracePt t="7251" x="7113588" y="2830513"/>
          <p14:tracePt t="7258" x="7142163" y="2830513"/>
          <p14:tracePt t="7266" x="7159625" y="2830513"/>
          <p14:tracePt t="7272" x="7178675" y="2830513"/>
          <p14:tracePt t="7280" x="7205663" y="2830513"/>
          <p14:tracePt t="7287" x="7223125" y="2830513"/>
          <p14:tracePt t="7295" x="7251700" y="2830513"/>
          <p14:tracePt t="7301" x="7269163" y="2830513"/>
          <p14:tracePt t="7309" x="7315200" y="2830513"/>
          <p14:tracePt t="7316" x="7342188" y="2830513"/>
          <p14:tracePt t="7324" x="7370763" y="2830513"/>
          <p14:tracePt t="7333" x="7407275" y="2830513"/>
          <p14:tracePt t="7338" x="7443788" y="2830513"/>
          <p14:tracePt t="7346" x="7480300" y="2830513"/>
          <p14:tracePt t="7353" x="7534275" y="2830513"/>
          <p14:tracePt t="7360" x="7580313" y="2830513"/>
          <p14:tracePt t="7367" x="7634288" y="2830513"/>
          <p14:tracePt t="7375" x="7670800" y="2830513"/>
          <p14:tracePt t="7383" x="7726363" y="2813050"/>
          <p14:tracePt t="7389" x="7762875" y="2803525"/>
          <p14:tracePt t="7398" x="7789863" y="2794000"/>
          <p14:tracePt t="7404" x="7835900" y="2794000"/>
          <p14:tracePt t="7412" x="7862888" y="2794000"/>
          <p14:tracePt t="7418" x="7889875" y="2794000"/>
          <p14:tracePt t="7427" x="7918450" y="2794000"/>
          <p14:tracePt t="7433" x="7935913" y="2794000"/>
          <p14:tracePt t="7441" x="7954963" y="2794000"/>
          <p14:tracePt t="7450" x="7972425" y="2794000"/>
          <p14:tracePt t="7455" x="7991475" y="2794000"/>
          <p14:tracePt t="7462" x="8008938" y="2794000"/>
          <p14:tracePt t="7469" x="8018463" y="2794000"/>
          <p14:tracePt t="7484" x="8027988" y="2794000"/>
          <p14:tracePt t="7491" x="8035925" y="2784475"/>
          <p14:tracePt t="7500" x="8054975" y="2784475"/>
          <p14:tracePt t="7506" x="8072438" y="2767013"/>
          <p14:tracePt t="7514" x="8101013" y="2767013"/>
          <p14:tracePt t="7521" x="8118475" y="2767013"/>
          <p14:tracePt t="7529" x="8137525" y="2757488"/>
          <p14:tracePt t="7535" x="8154988" y="2757488"/>
          <p14:tracePt t="7543" x="8183563" y="2747963"/>
          <p14:tracePt t="7550" x="8210550" y="2740025"/>
          <p14:tracePt t="7557" x="8220075" y="2740025"/>
          <p14:tracePt t="7566" x="8237538" y="2740025"/>
          <p14:tracePt t="7572" x="8256588" y="2740025"/>
          <p14:tracePt t="7580" x="8283575" y="2740025"/>
          <p14:tracePt t="7586" x="8301038" y="2740025"/>
          <p14:tracePt t="7594" x="8320088" y="2740025"/>
          <p14:tracePt t="7601" x="8337550" y="2740025"/>
          <p14:tracePt t="7608" x="8347075" y="2740025"/>
          <p14:tracePt t="7616" x="8356600" y="2740025"/>
          <p14:tracePt t="7623" x="8374063" y="2740025"/>
          <p14:tracePt t="7632" x="8383588" y="2740025"/>
          <p14:tracePt t="7659" x="8393113" y="2740025"/>
          <p14:tracePt t="7674" x="8402638" y="2740025"/>
          <p14:tracePt t="7683" x="8410575" y="2740025"/>
          <p14:tracePt t="7689" x="8420100" y="2740025"/>
          <p14:tracePt t="7697" x="8429625" y="2740025"/>
          <p14:tracePt t="7703" x="8439150" y="2740025"/>
          <p14:tracePt t="7719" x="8456613" y="2740025"/>
          <p14:tracePt t="7725" x="8466138" y="2740025"/>
          <p14:tracePt t="7734" x="8475663" y="2740025"/>
          <p14:tracePt t="7740" x="8483600" y="2740025"/>
          <p14:tracePt t="7748" x="8493125" y="2740025"/>
          <p14:tracePt t="7754" x="8502650" y="2740025"/>
          <p14:tracePt t="7769" x="8512175" y="2740025"/>
          <p14:tracePt t="7776" x="8520113" y="2740025"/>
          <p14:tracePt t="7785" x="8539163" y="2740025"/>
          <p14:tracePt t="7791" x="8548688" y="2740025"/>
          <p14:tracePt t="7799" x="8556625" y="2740025"/>
          <p14:tracePt t="7812" x="8566150" y="2747963"/>
          <p14:tracePt t="7820" x="8575675" y="2747963"/>
          <p14:tracePt t="7828" x="8585200" y="2747963"/>
          <p14:tracePt t="7835" x="8593138" y="2757488"/>
          <p14:tracePt t="7850" x="8602663" y="2776538"/>
          <p14:tracePt t="7858" x="8621713" y="2776538"/>
          <p14:tracePt t="7923" x="8629650" y="2776538"/>
          <p14:tracePt t="8457" x="8602663" y="2776538"/>
          <p14:tracePt t="8464" x="8556625" y="2776538"/>
          <p14:tracePt t="8472" x="8466138" y="2747963"/>
          <p14:tracePt t="8482" x="8366125" y="2740025"/>
          <p14:tracePt t="8487" x="8237538" y="2740025"/>
          <p14:tracePt t="8493" x="8128000" y="2740025"/>
          <p14:tracePt t="8500" x="8054975" y="2720975"/>
          <p14:tracePt t="8506" x="7999413" y="2720975"/>
          <p14:tracePt t="8516" x="7918450" y="2711450"/>
          <p14:tracePt t="8520" x="7845425" y="2703513"/>
          <p14:tracePt t="8528" x="7753350" y="2703513"/>
          <p14:tracePt t="8536" x="7643813" y="2703513"/>
          <p14:tracePt t="8543" x="7561263" y="2703513"/>
          <p14:tracePt t="8550" x="7470775" y="2703513"/>
          <p14:tracePt t="8557" x="7397750" y="2703513"/>
          <p14:tracePt t="8566" x="7342188" y="2703513"/>
          <p14:tracePt t="8572" x="7269163" y="2703513"/>
          <p14:tracePt t="8579" x="7215188" y="2703513"/>
          <p14:tracePt t="8586" x="7142163" y="2703513"/>
          <p14:tracePt t="8595" x="7050088" y="2703513"/>
          <p14:tracePt t="8601" x="6986588" y="2703513"/>
          <p14:tracePt t="8608" x="6913563" y="2711450"/>
          <p14:tracePt t="8616" x="6867525" y="2720975"/>
          <p14:tracePt t="8623" x="6821488" y="2740025"/>
          <p14:tracePt t="8633" x="6767513" y="2757488"/>
          <p14:tracePt t="8638" x="6731000" y="2767013"/>
          <p14:tracePt t="8645" x="6704013" y="2776538"/>
          <p14:tracePt t="8652" x="6657975" y="2803525"/>
          <p14:tracePt t="8660" x="6611938" y="2820988"/>
          <p14:tracePt t="8667" x="6548438" y="2849563"/>
          <p14:tracePt t="8674" x="6483350" y="2886075"/>
          <p14:tracePt t="8683" x="6429375" y="2913063"/>
          <p14:tracePt t="8689" x="6383338" y="2930525"/>
          <p14:tracePt t="8697" x="6319838" y="2959100"/>
          <p14:tracePt t="8703" x="6273800" y="2986088"/>
          <p14:tracePt t="8711" x="6227763" y="3022600"/>
          <p14:tracePt t="8718" x="6183313" y="3032125"/>
          <p14:tracePt t="8725" x="6154738" y="3041650"/>
          <p14:tracePt t="8733" x="6127750" y="3049588"/>
          <p14:tracePt t="8740" x="6081713" y="3059113"/>
          <p14:tracePt t="8749" x="6037263" y="3086100"/>
          <p14:tracePt t="8754" x="5972175" y="3095625"/>
          <p14:tracePt t="8762" x="5908675" y="3132138"/>
          <p14:tracePt t="8769" x="5835650" y="3159125"/>
          <p14:tracePt t="8776" x="5772150" y="3187700"/>
          <p14:tracePt t="8784" x="5689600" y="3224213"/>
          <p14:tracePt t="8791" x="5626100" y="3278188"/>
          <p14:tracePt t="8799" x="5543550" y="3314700"/>
          <p14:tracePt t="8806" x="5497513" y="3341688"/>
          <p14:tracePt t="8816" x="5451475" y="3378200"/>
          <p14:tracePt t="8821" x="5424488" y="3397250"/>
          <p14:tracePt t="8828" x="5387975" y="3414713"/>
          <p14:tracePt t="8835" x="5341938" y="3443288"/>
          <p14:tracePt t="8842" x="5314950" y="3451225"/>
          <p14:tracePt t="8850" x="5287963" y="3479800"/>
          <p14:tracePt t="8857" x="5224463" y="3506788"/>
          <p14:tracePt t="8866" x="5195888" y="3516313"/>
          <p14:tracePt t="8871" x="5159375" y="3533775"/>
          <p14:tracePt t="8878" x="5132388" y="3543300"/>
          <p14:tracePt t="8886" x="5114925" y="3552825"/>
          <p14:tracePt t="8893" x="5095875" y="3560763"/>
          <p14:tracePt t="8900" x="5078413" y="3570288"/>
          <p14:tracePt t="8908" x="5068888" y="3606800"/>
          <p14:tracePt t="8917" x="5032375" y="3625850"/>
          <p14:tracePt t="8922" x="5022850" y="3643313"/>
          <p14:tracePt t="8931" x="5013325" y="3670300"/>
          <p14:tracePt t="8937" x="5005388" y="3716338"/>
          <p14:tracePt t="8945" x="4995863" y="3743325"/>
          <p14:tracePt t="8952" x="4995863" y="3816350"/>
          <p14:tracePt t="8959" x="4995863" y="3852863"/>
          <p14:tracePt t="8966" x="4995863" y="3898900"/>
          <p14:tracePt t="8973" x="4995863" y="3954463"/>
          <p14:tracePt t="8982" x="5005388" y="3981450"/>
          <p14:tracePt t="8988" x="5013325" y="4027488"/>
          <p14:tracePt t="8997" x="5032375" y="4054475"/>
          <p14:tracePt t="9003" x="5049838" y="4073525"/>
          <p14:tracePt t="9010" x="5068888" y="4090988"/>
          <p14:tracePt t="9017" x="5078413" y="4127500"/>
          <p14:tracePt t="9025" x="5086350" y="4146550"/>
          <p14:tracePt t="9033" x="5095875" y="4146550"/>
          <p14:tracePt t="9039" x="5105400" y="4154488"/>
          <p14:tracePt t="9048" x="5105400" y="4164013"/>
          <p14:tracePt t="9054" x="5105400" y="4173538"/>
          <p14:tracePt t="9062" x="5105400" y="4183063"/>
          <p14:tracePt t="9135" x="5095875" y="4183063"/>
          <p14:tracePt t="9143" x="5086350" y="4183063"/>
          <p14:tracePt t="9150" x="5068888" y="4173538"/>
          <p14:tracePt t="9157" x="5041900" y="4164013"/>
          <p14:tracePt t="9165" x="5022850" y="4154488"/>
          <p14:tracePt t="9171" x="5005388" y="4146550"/>
          <p14:tracePt t="9179" x="4986338" y="4127500"/>
          <p14:tracePt t="9185" x="4968875" y="4110038"/>
          <p14:tracePt t="9193" x="4932363" y="4100513"/>
          <p14:tracePt t="9201" x="4913313" y="4090988"/>
          <p14:tracePt t="9207" x="4903788" y="4081463"/>
          <p14:tracePt t="9216" x="4903788" y="4073525"/>
          <p14:tracePt t="9222" x="4895850" y="4064000"/>
          <p14:tracePt t="9231" x="4886325" y="4054475"/>
          <p14:tracePt t="9236" x="4876800" y="4044950"/>
          <p14:tracePt t="9244" x="4857750" y="4044950"/>
          <p14:tracePt t="9273" x="4857750" y="4037013"/>
          <p14:tracePt t="9332" x="4857750" y="4027488"/>
          <p14:tracePt t="9605" x="4895850" y="4027488"/>
          <p14:tracePt t="9613" x="4949825" y="4027488"/>
          <p14:tracePt t="9620" x="4986338" y="4027488"/>
          <p14:tracePt t="9626" x="5013325" y="4027488"/>
          <p14:tracePt t="9633" x="5068888" y="4027488"/>
          <p14:tracePt t="9638" x="5114925" y="4027488"/>
          <p14:tracePt t="9646" x="5168900" y="4027488"/>
          <p14:tracePt t="9655" x="5205413" y="4027488"/>
          <p14:tracePt t="9664" x="5260975" y="4027488"/>
          <p14:tracePt t="9670" x="5287963" y="4027488"/>
          <p14:tracePt t="9675" x="5324475" y="4027488"/>
          <p14:tracePt t="9684" x="5360988" y="4027488"/>
          <p14:tracePt t="9689" x="5387975" y="4027488"/>
          <p14:tracePt t="9697" x="5407025" y="4027488"/>
          <p14:tracePt t="9704" x="5424488" y="4027488"/>
          <p14:tracePt t="9713" x="5470525" y="4027488"/>
          <p14:tracePt t="9719" x="5487988" y="4027488"/>
          <p14:tracePt t="9726" x="5516563" y="4027488"/>
          <p14:tracePt t="9734" x="5534025" y="4027488"/>
          <p14:tracePt t="9741" x="5570538" y="4027488"/>
          <p14:tracePt t="9749" x="5597525" y="4027488"/>
          <p14:tracePt t="9755" x="5653088" y="4027488"/>
          <p14:tracePt t="9762" x="5689600" y="4027488"/>
          <p14:tracePt t="9770" x="5726113" y="4027488"/>
          <p14:tracePt t="9777" x="5781675" y="4027488"/>
          <p14:tracePt t="9784" x="5826125" y="4027488"/>
          <p14:tracePt t="9792" x="5872163" y="4027488"/>
          <p14:tracePt t="9800" x="5908675" y="4027488"/>
          <p14:tracePt t="9806" x="5935663" y="4027488"/>
          <p14:tracePt t="9814" x="5972175" y="4027488"/>
          <p14:tracePt t="9821" x="6008688" y="4027488"/>
          <p14:tracePt t="9829" x="6037263" y="4027488"/>
          <p14:tracePt t="9835" x="6073775" y="4027488"/>
          <p14:tracePt t="9842" x="6110288" y="4017963"/>
          <p14:tracePt t="9850" x="6137275" y="4000500"/>
          <p14:tracePt t="9857" x="6173788" y="4000500"/>
          <p14:tracePt t="9866" x="6210300" y="3990975"/>
          <p14:tracePt t="9871" x="6227763" y="3981450"/>
          <p14:tracePt t="9880" x="6256338" y="3971925"/>
          <p14:tracePt t="9886" x="6283325" y="3954463"/>
          <p14:tracePt t="9894" x="6319838" y="3944938"/>
          <p14:tracePt t="9901" x="6346825" y="3935413"/>
          <p14:tracePt t="9908" x="6373813" y="3927475"/>
          <p14:tracePt t="9916" x="6392863" y="3917950"/>
          <p14:tracePt t="9923" x="6429375" y="3908425"/>
          <p14:tracePt t="9932" x="6446838" y="3889375"/>
          <p14:tracePt t="9937" x="6465888" y="3881438"/>
          <p14:tracePt t="9945" x="6492875" y="3881438"/>
          <p14:tracePt t="9952" x="6511925" y="3881438"/>
          <p14:tracePt t="9959" x="6529388" y="3881438"/>
          <p14:tracePt t="9966" x="6538913" y="3881438"/>
          <p14:tracePt t="9982" x="6548438" y="3881438"/>
          <p14:tracePt t="9989" x="6565900" y="3881438"/>
          <p14:tracePt t="9996" x="6575425" y="3881438"/>
          <p14:tracePt t="10004" x="6594475" y="3881438"/>
          <p14:tracePt t="10010" x="6611938" y="3881438"/>
          <p14:tracePt t="10018" x="6630988" y="3852863"/>
          <p14:tracePt t="10025" x="6657975" y="3844925"/>
          <p14:tracePt t="10034" x="6675438" y="3844925"/>
          <p14:tracePt t="10039" x="6694488" y="3835400"/>
          <p14:tracePt t="10048" x="6711950" y="3835400"/>
          <p14:tracePt t="10054" x="6731000" y="3835400"/>
          <p14:tracePt t="10062" x="6757988" y="3835400"/>
          <p14:tracePt t="10069" x="6767513" y="3835400"/>
          <p14:tracePt t="10076" x="6777038" y="3835400"/>
          <p14:tracePt t="10095" x="6794500" y="3835400"/>
          <p14:tracePt t="10120" x="6804025" y="3835400"/>
          <p14:tracePt t="10128" x="6813550" y="3835400"/>
          <p14:tracePt t="10135" x="6831013" y="3835400"/>
          <p14:tracePt t="10142" x="6840538" y="3835400"/>
          <p14:tracePt t="10150" x="6850063" y="3835400"/>
          <p14:tracePt t="10165" x="6858000" y="3835400"/>
          <p14:tracePt t="10171" x="6867525" y="3835400"/>
          <p14:tracePt t="10230" x="6877050" y="3835400"/>
          <p14:tracePt t="10237" x="6886575" y="3835400"/>
          <p14:tracePt t="10246" x="6894513" y="3835400"/>
          <p14:tracePt t="10252" x="6923088" y="3835400"/>
          <p14:tracePt t="10259" x="6940550" y="3835400"/>
          <p14:tracePt t="10266" x="6950075" y="3835400"/>
          <p14:tracePt t="10273" x="6967538" y="3835400"/>
          <p14:tracePt t="10282" x="7004050" y="3835400"/>
          <p14:tracePt t="10288" x="7032625" y="3825875"/>
          <p14:tracePt t="10296" x="7059613" y="3825875"/>
          <p14:tracePt t="10303" x="7113588" y="3825875"/>
          <p14:tracePt t="10309" x="7142163" y="3825875"/>
          <p14:tracePt t="10317" x="7186613" y="3825875"/>
          <p14:tracePt t="10324" x="7223125" y="3825875"/>
          <p14:tracePt t="10332" x="7251700" y="3825875"/>
          <p14:tracePt t="10339" x="7269163" y="3825875"/>
          <p14:tracePt t="10347" x="7305675" y="3825875"/>
          <p14:tracePt t="10353" x="7324725" y="3825875"/>
          <p14:tracePt t="10363" x="7334250" y="3825875"/>
          <p14:tracePt t="10368" x="7351713" y="3825875"/>
          <p14:tracePt t="10375" x="7370763" y="3825875"/>
          <p14:tracePt t="10382" x="7397750" y="3825875"/>
          <p14:tracePt t="10390" x="7434263" y="3825875"/>
          <p14:tracePt t="10399" x="7451725" y="3825875"/>
          <p14:tracePt t="10404" x="7480300" y="3825875"/>
          <p14:tracePt t="10412" x="7507288" y="3825875"/>
          <p14:tracePt t="10421" x="7524750" y="3816350"/>
          <p14:tracePt t="10431" x="7553325" y="3816350"/>
          <p14:tracePt t="10438" x="7589838" y="3808413"/>
          <p14:tracePt t="10443" x="7616825" y="3808413"/>
          <p14:tracePt t="10453" x="7634288" y="3798888"/>
          <p14:tracePt t="10456" x="7653338" y="3798888"/>
          <p14:tracePt t="10465" x="7670800" y="3798888"/>
          <p14:tracePt t="10470" x="7699375" y="3789363"/>
          <p14:tracePt t="10479" x="7716838" y="3789363"/>
          <p14:tracePt t="10485" x="7735888" y="3789363"/>
          <p14:tracePt t="10492" x="7743825" y="3789363"/>
          <p14:tracePt t="10507" x="7753350" y="3789363"/>
          <p14:tracePt t="10515" x="7762875" y="3789363"/>
          <p14:tracePt t="10521" x="7789863" y="3789363"/>
          <p14:tracePt t="10529" x="7799388" y="3789363"/>
          <p14:tracePt t="10535" x="7816850" y="3779838"/>
          <p14:tracePt t="10543" x="7835900" y="3779838"/>
          <p14:tracePt t="10551" x="7853363" y="3779838"/>
          <p14:tracePt t="10558" x="7881938" y="3771900"/>
          <p14:tracePt t="10567" x="7899400" y="3771900"/>
          <p14:tracePt t="10573" x="7918450" y="3771900"/>
          <p14:tracePt t="10581" x="7935913" y="3771900"/>
          <p14:tracePt t="10587" x="7945438" y="3771900"/>
          <p14:tracePt t="10596" x="7962900" y="3771900"/>
          <p14:tracePt t="10601" x="7972425" y="3771900"/>
          <p14:tracePt t="10609" x="7981950" y="3771900"/>
          <p14:tracePt t="10616" x="7999413" y="3771900"/>
          <p14:tracePt t="10624" x="8008938" y="3771900"/>
          <p14:tracePt t="10632" x="8018463" y="3771900"/>
          <p14:tracePt t="10638" x="8027988" y="3771900"/>
          <p14:tracePt t="10645" x="8045450" y="3771900"/>
          <p14:tracePt t="10655" x="8064500" y="3771900"/>
          <p14:tracePt t="10664" x="8072438" y="3771900"/>
          <p14:tracePt t="10670" x="8091488" y="3771900"/>
          <p14:tracePt t="10677" x="8108950" y="3771900"/>
          <p14:tracePt t="10685" x="8128000" y="3771900"/>
          <p14:tracePt t="10690" x="8137525" y="3771900"/>
          <p14:tracePt t="10698" x="8147050" y="3771900"/>
          <p14:tracePt t="10719" x="8154988" y="3771900"/>
          <p14:tracePt t="10726" x="8164513" y="3771900"/>
          <p14:tracePt t="10734" x="8174038" y="3771900"/>
          <p14:tracePt t="10740" x="8183563" y="3771900"/>
          <p14:tracePt t="10762" x="8210550" y="3771900"/>
          <p14:tracePt t="10770" x="8220075" y="3771900"/>
          <p14:tracePt t="10778" x="8228013" y="3771900"/>
          <p14:tracePt t="10784" x="8247063" y="3771900"/>
          <p14:tracePt t="10792" x="8256588" y="3771900"/>
          <p14:tracePt t="10800" x="8264525" y="3771900"/>
          <p14:tracePt t="10806" x="8274050" y="3771900"/>
          <p14:tracePt t="10822" x="8293100" y="3771900"/>
          <p14:tracePt t="11073" x="8256588" y="3779838"/>
          <p14:tracePt t="11079" x="8183563" y="3798888"/>
          <p14:tracePt t="11087" x="8081963" y="3808413"/>
          <p14:tracePt t="11093" x="7991475" y="3825875"/>
          <p14:tracePt t="11101" x="7872413" y="3852863"/>
          <p14:tracePt t="11105" x="7780338" y="3862388"/>
          <p14:tracePt t="11115" x="7726363" y="3862388"/>
          <p14:tracePt t="11120" x="7653338" y="3862388"/>
          <p14:tracePt t="11128" x="7597775" y="3862388"/>
          <p14:tracePt t="11135" x="7524750" y="3862388"/>
          <p14:tracePt t="11142" x="7461250" y="3862388"/>
          <p14:tracePt t="11150" x="7351713" y="3862388"/>
          <p14:tracePt t="11156" x="7278688" y="3862388"/>
          <p14:tracePt t="11165" x="7205663" y="3862388"/>
          <p14:tracePt t="11171" x="7132638" y="3862388"/>
          <p14:tracePt t="11179" x="7069138" y="3835400"/>
          <p14:tracePt t="11185" x="6996113" y="3835400"/>
          <p14:tracePt t="11193" x="6950075" y="3835400"/>
          <p14:tracePt t="11200" x="6877050" y="3825875"/>
          <p14:tracePt t="11207" x="6840538" y="3825875"/>
          <p14:tracePt t="11216" x="6767513" y="3825875"/>
          <p14:tracePt t="11222" x="6694488" y="3825875"/>
          <p14:tracePt t="11231" x="6621463" y="3825875"/>
          <p14:tracePt t="11237" x="6565900" y="3825875"/>
          <p14:tracePt t="11245" x="6521450" y="3825875"/>
          <p14:tracePt t="11251" x="6465888" y="3825875"/>
          <p14:tracePt t="11259" x="6429375" y="3825875"/>
          <p14:tracePt t="11266" x="6402388" y="3825875"/>
          <p14:tracePt t="11273" x="6356350" y="3844925"/>
          <p14:tracePt t="11282" x="6329363" y="3852863"/>
          <p14:tracePt t="11288" x="6292850" y="3862388"/>
          <p14:tracePt t="11296" x="6256338" y="3881438"/>
          <p14:tracePt t="11302" x="6219825" y="3889375"/>
          <p14:tracePt t="11310" x="6191250" y="3898900"/>
          <p14:tracePt t="11317" x="6146800" y="3908425"/>
          <p14:tracePt t="11325" x="6118225" y="3917950"/>
          <p14:tracePt t="11332" x="6091238" y="3927475"/>
          <p14:tracePt t="11339" x="6027738" y="3954463"/>
          <p14:tracePt t="11348" x="5991225" y="3963988"/>
          <p14:tracePt t="11354" x="5964238" y="3963988"/>
          <p14:tracePt t="11361" x="5918200" y="3971925"/>
          <p14:tracePt t="11368" x="5891213" y="3971925"/>
          <p14:tracePt t="11375" x="5862638" y="3971925"/>
          <p14:tracePt t="11383" x="5826125" y="3971925"/>
          <p14:tracePt t="11390" x="5818188" y="3971925"/>
          <p14:tracePt t="11399" x="5808663" y="3971925"/>
          <p14:tracePt t="11405" x="5799138" y="3971925"/>
          <p14:tracePt t="11414" x="5789613" y="3971925"/>
          <p14:tracePt t="11419" x="5781675" y="3981450"/>
          <p14:tracePt t="11427" x="5772150" y="3990975"/>
          <p14:tracePt t="11434" x="5745163" y="4000500"/>
          <p14:tracePt t="11441" x="5735638" y="4008438"/>
          <p14:tracePt t="11449" x="5726113" y="4008438"/>
          <p14:tracePt t="11456" x="5708650" y="4017963"/>
          <p14:tracePt t="11464" x="5670550" y="4054475"/>
          <p14:tracePt t="11470" x="5643563" y="4073525"/>
          <p14:tracePt t="11478" x="5626100" y="4081463"/>
          <p14:tracePt t="11485" x="5607050" y="4090988"/>
          <p14:tracePt t="11492" x="5589588" y="4100513"/>
          <p14:tracePt t="11500" x="5553075" y="4110038"/>
          <p14:tracePt t="11507" x="5534025" y="4117975"/>
          <p14:tracePt t="11515" x="5524500" y="4137025"/>
          <p14:tracePt t="11521" x="5516563" y="4146550"/>
          <p14:tracePt t="11530" x="5516563" y="4154488"/>
          <p14:tracePt t="11536" x="5507038" y="4164013"/>
          <p14:tracePt t="11543" x="5497513" y="4173538"/>
          <p14:tracePt t="11551" x="5487988" y="4183063"/>
          <p14:tracePt t="11558" x="5470525" y="4183063"/>
          <p14:tracePt t="11566" x="5461000" y="4191000"/>
          <p14:tracePt t="11572" x="5451475" y="4191000"/>
          <p14:tracePt t="11587" x="5443538" y="4191000"/>
          <p14:tracePt t="11653" x="5443538" y="4200525"/>
          <p14:tracePt t="11661" x="5443538" y="4219575"/>
          <p14:tracePt t="11668" x="5461000" y="4227513"/>
          <p14:tracePt t="11675" x="5497513" y="4237038"/>
          <p14:tracePt t="11683" x="5543550" y="4246563"/>
          <p14:tracePt t="11690" x="5597525" y="4264025"/>
          <p14:tracePt t="11699" x="5662613" y="4273550"/>
          <p14:tracePt t="11705" x="5735638" y="4283075"/>
          <p14:tracePt t="11712" x="5818188" y="4310063"/>
          <p14:tracePt t="11719" x="5918200" y="4356100"/>
          <p14:tracePt t="11726" x="6027738" y="4383088"/>
          <p14:tracePt t="11734" x="6110288" y="4392613"/>
          <p14:tracePt t="11741" x="6219825" y="4429125"/>
          <p14:tracePt t="11749" x="6310313" y="4438650"/>
          <p14:tracePt t="11755" x="6356350" y="4438650"/>
          <p14:tracePt t="11764" x="6419850" y="4438650"/>
          <p14:tracePt t="11770" x="6483350" y="4438650"/>
          <p14:tracePt t="11778" x="6557963" y="4438650"/>
          <p14:tracePt t="11785" x="6630988" y="4438650"/>
          <p14:tracePt t="11792" x="6704013" y="4438650"/>
          <p14:tracePt t="11800" x="6777038" y="4438650"/>
          <p14:tracePt t="11807" x="6840538" y="4419600"/>
          <p14:tracePt t="11815" x="6894513" y="4419600"/>
          <p14:tracePt t="11821" x="6940550" y="4410075"/>
          <p14:tracePt t="11829" x="6967538" y="4410075"/>
          <p14:tracePt t="11838" x="7004050" y="4410075"/>
          <p14:tracePt t="11846" x="7040563" y="4410075"/>
          <p14:tracePt t="11854" x="7069138" y="4410075"/>
          <p14:tracePt t="11859" x="7105650" y="4410075"/>
          <p14:tracePt t="11866" x="7123113" y="4410075"/>
          <p14:tracePt t="11873" x="7142163" y="4410075"/>
          <p14:tracePt t="11880" x="7159625" y="4410075"/>
          <p14:tracePt t="11886" x="7186613" y="4410075"/>
          <p14:tracePt t="11895" x="7205663" y="4410075"/>
          <p14:tracePt t="11901" x="7223125" y="4410075"/>
          <p14:tracePt t="11909" x="7242175" y="4410075"/>
          <p14:tracePt t="11916" x="7259638" y="4402138"/>
          <p14:tracePt t="11923" x="7288213" y="4392613"/>
          <p14:tracePt t="11932" x="7305675" y="4383088"/>
          <p14:tracePt t="11938" x="7342188" y="4365625"/>
          <p14:tracePt t="11945" x="7378700" y="4356100"/>
          <p14:tracePt t="11954" x="7397750" y="4346575"/>
          <p14:tracePt t="11959" x="7434263" y="4337050"/>
          <p14:tracePt t="11967" x="7451725" y="4337050"/>
          <p14:tracePt t="11974" x="7488238" y="4319588"/>
          <p14:tracePt t="11983" x="7507288" y="4319588"/>
          <p14:tracePt t="11989" x="7524750" y="4319588"/>
          <p14:tracePt t="11997" x="7534275" y="4319588"/>
          <p14:tracePt t="12003" x="7543800" y="4319588"/>
          <p14:tracePt t="12012" x="7553325" y="4310063"/>
          <p14:tracePt t="12018" x="7561263" y="4310063"/>
          <p14:tracePt t="12025" x="7570788" y="4300538"/>
          <p14:tracePt t="12033" x="7580313" y="4300538"/>
          <p14:tracePt t="12040" x="7589838" y="4292600"/>
          <p14:tracePt t="12049" x="7597775" y="4283075"/>
          <p14:tracePt t="12055" x="7616825" y="4264025"/>
          <p14:tracePt t="12062" x="7634288" y="4264025"/>
          <p14:tracePt t="12069" x="7643813" y="4256088"/>
          <p14:tracePt t="12077" x="7670800" y="4246563"/>
          <p14:tracePt t="12095" x="7707313" y="4237038"/>
          <p14:tracePt t="12100" x="7726363" y="4227513"/>
          <p14:tracePt t="12106" x="7743825" y="4227513"/>
          <p14:tracePt t="12113" x="7772400" y="4227513"/>
          <p14:tracePt t="12121" x="7789863" y="4227513"/>
          <p14:tracePt t="12128" x="7808913" y="4227513"/>
          <p14:tracePt t="12142" x="7826375" y="4227513"/>
          <p14:tracePt t="12150" x="7845425" y="4219575"/>
          <p14:tracePt t="12157" x="7853363" y="4219575"/>
          <p14:tracePt t="12165" x="7872413" y="4210050"/>
          <p14:tracePt t="12171" x="7881938" y="4200525"/>
          <p14:tracePt t="12178" x="7899400" y="4200525"/>
          <p14:tracePt t="12186" x="7918450" y="4191000"/>
          <p14:tracePt t="12194" x="7935913" y="4191000"/>
          <p14:tracePt t="12201" x="7954963" y="4173538"/>
          <p14:tracePt t="12208" x="7972425" y="4173538"/>
          <p14:tracePt t="12216" x="7981950" y="4164013"/>
          <p14:tracePt t="12232" x="7991475" y="4164013"/>
          <p14:tracePt t="12237" x="8018463" y="4164013"/>
          <p14:tracePt t="12245" x="8027988" y="4164013"/>
          <p14:tracePt t="12252" x="8035925" y="4164013"/>
          <p14:tracePt t="12259" x="8045450" y="4164013"/>
          <p14:tracePt t="12267" x="8054975" y="4164013"/>
          <p14:tracePt t="12282" x="8064500" y="4164013"/>
          <p14:tracePt t="12296" x="8072438" y="4164013"/>
          <p14:tracePt t="12317" x="8081963" y="4164013"/>
          <p14:tracePt t="12361" x="8101013" y="4164013"/>
          <p14:tracePt t="12368" x="8108950" y="4164013"/>
          <p14:tracePt t="12384" x="8118475" y="4164013"/>
          <p14:tracePt t="12399" x="8128000" y="4164013"/>
          <p14:tracePt t="12420" x="8137525" y="4164013"/>
          <p14:tracePt t="12427" x="8147050" y="4164013"/>
          <p14:tracePt t="12515" x="8147050" y="4183063"/>
          <p14:tracePt t="12531" x="8137525" y="4191000"/>
          <p14:tracePt t="12537" x="8128000" y="4191000"/>
          <p14:tracePt t="12545" x="8128000" y="4200525"/>
          <p14:tracePt t="12552" x="8118475" y="4210050"/>
          <p14:tracePt t="12559" x="8108950" y="4210050"/>
          <p14:tracePt t="12567" x="8091488" y="4219575"/>
          <p14:tracePt t="12574" x="8081963" y="4219575"/>
          <p14:tracePt t="12582" x="8064500" y="4219575"/>
          <p14:tracePt t="12588" x="8035925" y="4219575"/>
          <p14:tracePt t="12596" x="7991475" y="4237038"/>
          <p14:tracePt t="12603" x="7954963" y="4237038"/>
          <p14:tracePt t="12610" x="7881938" y="4237038"/>
          <p14:tracePt t="12618" x="7826375" y="4237038"/>
          <p14:tracePt t="12625" x="7753350" y="4237038"/>
          <p14:tracePt t="12633" x="7699375" y="4237038"/>
          <p14:tracePt t="12640" x="7643813" y="4237038"/>
          <p14:tracePt t="12647" x="7597775" y="4237038"/>
          <p14:tracePt t="12654" x="7543800" y="4237038"/>
          <p14:tracePt t="12663" x="7507288" y="4237038"/>
          <p14:tracePt t="12669" x="7451725" y="4227513"/>
          <p14:tracePt t="12676" x="7370763" y="4219575"/>
          <p14:tracePt t="12684" x="7296150" y="4210050"/>
          <p14:tracePt t="12690" x="7232650" y="4191000"/>
          <p14:tracePt t="12700" x="7159625" y="4191000"/>
          <p14:tracePt t="12705" x="7086600" y="4191000"/>
          <p14:tracePt t="12712" x="7004050" y="4183063"/>
          <p14:tracePt t="12719" x="6931025" y="4183063"/>
          <p14:tracePt t="12726" x="6858000" y="4164013"/>
          <p14:tracePt t="12734" x="6767513" y="4164013"/>
          <p14:tracePt t="12741" x="6711950" y="4164013"/>
          <p14:tracePt t="12749" x="6638925" y="4164013"/>
          <p14:tracePt t="12755" x="6575425" y="4164013"/>
          <p14:tracePt t="12763" x="6483350" y="4164013"/>
          <p14:tracePt t="12769" x="6410325" y="4164013"/>
          <p14:tracePt t="12778" x="6373813" y="4164013"/>
          <p14:tracePt t="12784" x="6300788" y="4164013"/>
          <p14:tracePt t="12791" x="6246813" y="4164013"/>
          <p14:tracePt t="12799" x="6154738" y="4164013"/>
          <p14:tracePt t="12806" x="6045200" y="4164013"/>
          <p14:tracePt t="12815" x="5954713" y="4164013"/>
          <p14:tracePt t="12821" x="5862638" y="4164013"/>
          <p14:tracePt t="12829" x="5799138" y="4164013"/>
          <p14:tracePt t="12835" x="5745163" y="4164013"/>
          <p14:tracePt t="12843" x="5716588" y="4164013"/>
          <p14:tracePt t="12850" x="5689600" y="4173538"/>
          <p14:tracePt t="12857" x="5643563" y="4173538"/>
          <p14:tracePt t="12866" x="5616575" y="4173538"/>
          <p14:tracePt t="12872" x="5589588" y="4183063"/>
          <p14:tracePt t="12881" x="5543550" y="4191000"/>
          <p14:tracePt t="12886" x="5524500" y="4200525"/>
          <p14:tracePt t="12895" x="5497513" y="4200525"/>
          <p14:tracePt t="12901" x="5470525" y="4210050"/>
          <p14:tracePt t="12909" x="5451475" y="4210050"/>
          <p14:tracePt t="12916" x="5434013" y="4219575"/>
          <p14:tracePt t="12923" x="5414963" y="4227513"/>
          <p14:tracePt t="12932" x="5407025" y="4237038"/>
          <p14:tracePt t="12938" x="5397500" y="4256088"/>
          <p14:tracePt t="12945" x="5360988" y="4264025"/>
          <p14:tracePt t="12952" x="5360988" y="4273550"/>
          <p14:tracePt t="12960" x="5351463" y="4283075"/>
          <p14:tracePt t="12967" x="5341938" y="4283075"/>
          <p14:tracePt t="12974" x="5324475" y="4292600"/>
          <p14:tracePt t="12982" x="5314950" y="4300538"/>
          <p14:tracePt t="12989" x="5305425" y="4310063"/>
          <p14:tracePt t="12998" x="5287963" y="4319588"/>
          <p14:tracePt t="13004" x="5287963" y="4329113"/>
          <p14:tracePt t="13011" x="5278438" y="4346575"/>
          <p14:tracePt t="13018" x="5268913" y="4356100"/>
          <p14:tracePt t="13025" x="5260975" y="4356100"/>
          <p14:tracePt t="13033" x="5251450" y="4365625"/>
          <p14:tracePt t="13040" x="5241925" y="4383088"/>
          <p14:tracePt t="13049" x="5241925" y="4392613"/>
          <p14:tracePt t="13055" x="5241925" y="4402138"/>
          <p14:tracePt t="13064" x="5241925" y="4410075"/>
          <p14:tracePt t="13079" x="5241925" y="4429125"/>
          <p14:tracePt t="13083" x="5241925" y="4438650"/>
          <p14:tracePt t="13091" x="5241925" y="4446588"/>
          <p14:tracePt t="13100" x="5241925" y="4465638"/>
          <p14:tracePt t="13107" x="5241925" y="4483100"/>
          <p14:tracePt t="13115" x="5251450" y="4502150"/>
          <p14:tracePt t="13123" x="5268913" y="4529138"/>
          <p14:tracePt t="13132" x="5297488" y="4556125"/>
          <p14:tracePt t="13137" x="5324475" y="4565650"/>
          <p14:tracePt t="13144" x="5341938" y="4584700"/>
          <p14:tracePt t="13151" x="5360988" y="4602163"/>
          <p14:tracePt t="13158" x="5397500" y="4629150"/>
          <p14:tracePt t="13167" x="5424488" y="4638675"/>
          <p14:tracePt t="13172" x="5451475" y="4657725"/>
          <p14:tracePt t="13180" x="5470525" y="4665663"/>
          <p14:tracePt t="13187" x="5516563" y="4675188"/>
          <p14:tracePt t="13195" x="5534025" y="4684713"/>
          <p14:tracePt t="13201" x="5553075" y="4684713"/>
          <p14:tracePt t="13209" x="5580063" y="4684713"/>
          <p14:tracePt t="13217" x="5607050" y="4684713"/>
          <p14:tracePt t="13223" x="5634038" y="4684713"/>
          <p14:tracePt t="13231" x="5670550" y="4684713"/>
          <p14:tracePt t="13238" x="5708650" y="4684713"/>
          <p14:tracePt t="13245" x="5735638" y="4684713"/>
          <p14:tracePt t="13253" x="5772150" y="4684713"/>
          <p14:tracePt t="13259" x="5826125" y="4684713"/>
          <p14:tracePt t="13266" x="5862638" y="4684713"/>
          <p14:tracePt t="13274" x="5908675" y="4684713"/>
          <p14:tracePt t="13282" x="5954713" y="4684713"/>
          <p14:tracePt t="13288" x="6000750" y="4684713"/>
          <p14:tracePt t="13296" x="6054725" y="4684713"/>
          <p14:tracePt t="13303" x="6091238" y="4684713"/>
          <p14:tracePt t="13312" x="6146800" y="4684713"/>
          <p14:tracePt t="13318" x="6210300" y="4684713"/>
          <p14:tracePt t="13325" x="6283325" y="4684713"/>
          <p14:tracePt t="13332" x="6337300" y="4684713"/>
          <p14:tracePt t="13340" x="6410325" y="4665663"/>
          <p14:tracePt t="13348" x="6475413" y="4665663"/>
          <p14:tracePt t="13354" x="6529388" y="4657725"/>
          <p14:tracePt t="13361" x="6575425" y="4648200"/>
          <p14:tracePt t="13368" x="6630988" y="4648200"/>
          <p14:tracePt t="13376" x="6675438" y="4638675"/>
          <p14:tracePt t="13383" x="6748463" y="4621213"/>
          <p14:tracePt t="13390" x="6794500" y="4602163"/>
          <p14:tracePt t="13399" x="6867525" y="4602163"/>
          <p14:tracePt t="13405" x="6904038" y="4602163"/>
          <p14:tracePt t="13413" x="6959600" y="4602163"/>
          <p14:tracePt t="13420" x="7004050" y="4592638"/>
          <p14:tracePt t="13428" x="7050088" y="4592638"/>
          <p14:tracePt t="13434" x="7086600" y="4575175"/>
          <p14:tracePt t="13443" x="7132638" y="4575175"/>
          <p14:tracePt t="13449" x="7159625" y="4575175"/>
          <p14:tracePt t="13456" x="7186613" y="4575175"/>
          <p14:tracePt t="13465" x="7215188" y="4575175"/>
          <p14:tracePt t="13471" x="7232650" y="4575175"/>
          <p14:tracePt t="13478" x="7251700" y="4575175"/>
          <p14:tracePt t="13485" x="7278688" y="4575175"/>
          <p14:tracePt t="13493" x="7315200" y="4575175"/>
          <p14:tracePt t="13500" x="7324725" y="4575175"/>
          <p14:tracePt t="13507" x="7342188" y="4575175"/>
          <p14:tracePt t="13515" x="7378700" y="4575175"/>
          <p14:tracePt t="13522" x="7388225" y="4575175"/>
          <p14:tracePt t="13530" x="7407275" y="4575175"/>
          <p14:tracePt t="13537" x="7424738" y="4575175"/>
          <p14:tracePt t="13544" x="7443788" y="4575175"/>
          <p14:tracePt t="13551" x="7480300" y="4565650"/>
          <p14:tracePt t="13558" x="7488238" y="4565650"/>
          <p14:tracePt t="13566" x="7507288" y="4565650"/>
          <p14:tracePt t="13574" x="7524750" y="4565650"/>
          <p14:tracePt t="13582" x="7561263" y="4565650"/>
          <p14:tracePt t="13587" x="7570788" y="4565650"/>
          <p14:tracePt t="13595" x="7589838" y="4565650"/>
          <p14:tracePt t="13602" x="7597775" y="4565650"/>
          <p14:tracePt t="13610" x="7607300" y="4565650"/>
          <p14:tracePt t="13617" x="7616825" y="4565650"/>
          <p14:tracePt t="13624" x="7626350" y="4565650"/>
          <p14:tracePt t="13632" x="7643813" y="4565650"/>
          <p14:tracePt t="13653" x="7653338" y="4565650"/>
          <p14:tracePt t="13661" x="7662863" y="4565650"/>
          <p14:tracePt t="13668" x="7670800" y="4565650"/>
          <p14:tracePt t="13675" x="7689850" y="4565650"/>
          <p14:tracePt t="13682" x="7699375" y="4565650"/>
          <p14:tracePt t="13690" x="7726363" y="4565650"/>
          <p14:tracePt t="13705" x="7743825" y="4565650"/>
          <p14:tracePt t="13713" x="7753350" y="4565650"/>
          <p14:tracePt t="13719" x="7762875" y="4565650"/>
          <p14:tracePt t="13727" x="7772400" y="4565650"/>
          <p14:tracePt t="13734" x="7789863" y="4575175"/>
          <p14:tracePt t="13741" x="7808913" y="4575175"/>
          <p14:tracePt t="13764" x="7826375" y="4584700"/>
          <p14:tracePt t="13770" x="7845425" y="4602163"/>
          <p14:tracePt t="13778" x="7862888" y="4611688"/>
          <p14:tracePt t="13786" x="7872413" y="4611688"/>
          <p14:tracePt t="13792" x="7889875" y="4611688"/>
          <p14:tracePt t="13800" x="7899400" y="4611688"/>
          <p14:tracePt t="13806" x="7918450" y="4621213"/>
          <p14:tracePt t="13815" x="7935913" y="4621213"/>
          <p14:tracePt t="13821" x="7945438" y="4621213"/>
          <p14:tracePt t="13830" x="7954963" y="4621213"/>
          <p14:tracePt t="13883" x="7972425" y="4621213"/>
          <p14:tracePt t="13945" x="7972425" y="4629150"/>
          <p14:tracePt t="13976" x="7972425" y="4638675"/>
          <p14:tracePt t="13991" x="7972425" y="4648200"/>
          <p14:tracePt t="14000" x="7962900" y="4657725"/>
          <p14:tracePt t="14007" x="7954963" y="4657725"/>
          <p14:tracePt t="14014" x="7945438" y="4684713"/>
          <p14:tracePt t="14019" x="7926388" y="4711700"/>
          <p14:tracePt t="14026" x="7908925" y="4730750"/>
          <p14:tracePt t="14033" x="7889875" y="4748213"/>
          <p14:tracePt t="14041" x="7862888" y="4767263"/>
          <p14:tracePt t="14050" x="7835900" y="4794250"/>
          <p14:tracePt t="14055" x="7808913" y="4821238"/>
          <p14:tracePt t="14064" x="7762875" y="4840288"/>
          <p14:tracePt t="14069" x="7735888" y="4857750"/>
          <p14:tracePt t="14078" x="7699375" y="4894263"/>
          <p14:tracePt t="14084" x="7643813" y="4913313"/>
          <p14:tracePt t="14091" x="7597775" y="4940300"/>
          <p14:tracePt t="14100" x="7534275" y="4949825"/>
          <p14:tracePt t="14106" x="7497763" y="4959350"/>
          <p14:tracePt t="14115" x="7451725" y="4959350"/>
          <p14:tracePt t="14121" x="7397750" y="4959350"/>
          <p14:tracePt t="14128" x="7361238" y="4959350"/>
          <p14:tracePt t="14135" x="7315200" y="4959350"/>
          <p14:tracePt t="14143" x="7278688" y="4959350"/>
          <p14:tracePt t="14150" x="7242175" y="4959350"/>
          <p14:tracePt t="14157" x="7205663" y="4959350"/>
          <p14:tracePt t="14165" x="7169150" y="4959350"/>
          <p14:tracePt t="14172" x="7113588" y="4959350"/>
          <p14:tracePt t="14180" x="7050088" y="4959350"/>
          <p14:tracePt t="14186" x="6996113" y="4949825"/>
          <p14:tracePt t="14195" x="6931025" y="4949825"/>
          <p14:tracePt t="14201" x="6894513" y="4940300"/>
          <p14:tracePt t="14208" x="6831013" y="4922838"/>
          <p14:tracePt t="14216" x="6794500" y="4922838"/>
          <p14:tracePt t="14223" x="6748463" y="4922838"/>
          <p14:tracePt t="14232" x="6721475" y="4922838"/>
          <p14:tracePt t="14237" x="6694488" y="4922838"/>
          <p14:tracePt t="14245" x="6648450" y="4922838"/>
          <p14:tracePt t="14252" x="6630988" y="4922838"/>
          <p14:tracePt t="14259" x="6602413" y="4922838"/>
          <p14:tracePt t="14267" x="6557963" y="4940300"/>
          <p14:tracePt t="14274" x="6538913" y="4949825"/>
          <p14:tracePt t="14283" x="6511925" y="4959350"/>
          <p14:tracePt t="14288" x="6492875" y="4967288"/>
          <p14:tracePt t="14298" x="6446838" y="4976813"/>
          <p14:tracePt t="14303" x="6429375" y="4986338"/>
          <p14:tracePt t="14312" x="6410325" y="5003800"/>
          <p14:tracePt t="14318" x="6392863" y="5013325"/>
          <p14:tracePt t="14325" x="6365875" y="5022850"/>
          <p14:tracePt t="14332" x="6346825" y="5032375"/>
          <p14:tracePt t="14339" x="6329363" y="5040313"/>
          <p14:tracePt t="14349" x="6310313" y="5049838"/>
          <p14:tracePt t="14354" x="6292850" y="5059363"/>
          <p14:tracePt t="14362" x="6256338" y="5068888"/>
          <p14:tracePt t="14369" x="6256338" y="5076825"/>
          <p14:tracePt t="14376" x="6246813" y="5086350"/>
          <p14:tracePt t="14383" x="6237288" y="5105400"/>
          <p14:tracePt t="14391" x="6227763" y="5113338"/>
          <p14:tracePt t="14399" x="6219825" y="5122863"/>
          <p14:tracePt t="14405" x="6210300" y="5122863"/>
          <p14:tracePt t="14413" x="6200775" y="5122863"/>
          <p14:tracePt t="14442" x="6200775" y="5132388"/>
          <p14:tracePt t="14456" x="6210300" y="5132388"/>
          <p14:tracePt t="14465" x="6227763" y="5132388"/>
          <p14:tracePt t="14471" x="6246813" y="5132388"/>
          <p14:tracePt t="14479" x="6283325" y="5132388"/>
          <p14:tracePt t="14485" x="6329363" y="5132388"/>
          <p14:tracePt t="14493" x="6365875" y="5149850"/>
          <p14:tracePt t="14500" x="6429375" y="5149850"/>
          <p14:tracePt t="14507" x="6483350" y="5159375"/>
          <p14:tracePt t="14515" x="6538913" y="5159375"/>
          <p14:tracePt t="14522" x="6584950" y="5159375"/>
          <p14:tracePt t="14530" x="6638925" y="5159375"/>
          <p14:tracePt t="14536" x="6694488" y="5159375"/>
          <p14:tracePt t="14544" x="6748463" y="5159375"/>
          <p14:tracePt t="14551" x="6794500" y="5159375"/>
          <p14:tracePt t="14558" x="6850063" y="5159375"/>
          <p14:tracePt t="14566" x="6886575" y="5159375"/>
          <p14:tracePt t="14573" x="6940550" y="5159375"/>
          <p14:tracePt t="14582" x="6967538" y="5159375"/>
          <p14:tracePt t="14587" x="6996113" y="5159375"/>
          <p14:tracePt t="14595" x="7032625" y="5159375"/>
          <p14:tracePt t="14602" x="7059613" y="5159375"/>
          <p14:tracePt t="14610" x="7077075" y="5159375"/>
          <p14:tracePt t="14617" x="7096125" y="5159375"/>
          <p14:tracePt t="14624" x="7113588" y="5159375"/>
          <p14:tracePt t="14632" x="7123113" y="5159375"/>
          <p14:tracePt t="14639" x="7132638" y="5159375"/>
          <p14:tracePt t="14648" x="7142163" y="5159375"/>
          <p14:tracePt t="14653" x="7150100" y="5159375"/>
          <p14:tracePt t="14661" x="7159625" y="5159375"/>
          <p14:tracePt t="14675" x="7169150" y="5159375"/>
          <p14:tracePt t="14683" x="7178675" y="5159375"/>
          <p14:tracePt t="14698" x="7186613" y="5159375"/>
          <p14:tracePt t="14705" x="7196138" y="5159375"/>
          <p14:tracePt t="14713" x="7223125" y="5159375"/>
          <p14:tracePt t="14719" x="7242175" y="5149850"/>
          <p14:tracePt t="14727" x="7259638" y="5149850"/>
          <p14:tracePt t="14734" x="7269163" y="5149850"/>
          <p14:tracePt t="14741" x="7278688" y="5149850"/>
          <p14:tracePt t="14749" x="7288213" y="5141913"/>
          <p14:tracePt t="14765" x="7305675" y="5141913"/>
          <p14:tracePt t="14770" x="7315200" y="5141913"/>
          <p14:tracePt t="14778" x="7324725" y="5141913"/>
          <p14:tracePt t="14792" x="7334250" y="5141913"/>
          <p14:tracePt t="15408" x="7205663" y="5122863"/>
          <p14:tracePt t="15418" x="7050088" y="5086350"/>
          <p14:tracePt t="15422" x="6904038" y="5040313"/>
          <p14:tracePt t="15429" x="6657975" y="4959350"/>
          <p14:tracePt t="15436" x="6329363" y="4876800"/>
          <p14:tracePt t="15442" x="6054725" y="4775200"/>
          <p14:tracePt t="15450" x="5534025" y="4629150"/>
          <p14:tracePt t="15456" x="4949825" y="4475163"/>
          <p14:tracePt t="15466" x="4356100" y="4319588"/>
          <p14:tracePt t="15471" x="3570288" y="4037013"/>
          <p14:tracePt t="15479" x="2922588" y="3771900"/>
          <p14:tracePt t="15485" x="2090738" y="3397250"/>
          <p14:tracePt t="15492" x="1606550" y="3224213"/>
          <p14:tracePt t="15500" x="958850" y="2930525"/>
          <p14:tracePt t="15507" x="557213" y="2693988"/>
          <p14:tracePt t="15516" x="0" y="23558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424725" y="2608917"/>
            <a:ext cx="5861531" cy="12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7333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7524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B54C16-E85E-494E-AA90-EB4A729413E4}"/>
              </a:ext>
            </a:extLst>
          </p:cNvPr>
          <p:cNvSpPr txBox="1"/>
          <p:nvPr/>
        </p:nvSpPr>
        <p:spPr>
          <a:xfrm>
            <a:off x="3061667" y="0"/>
            <a:ext cx="641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Quê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hương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đẹp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7DACBC-8492-4DD9-85DD-DDCC43494E7D}"/>
              </a:ext>
            </a:extLst>
          </p:cNvPr>
          <p:cNvSpPr/>
          <p:nvPr/>
        </p:nvSpPr>
        <p:spPr>
          <a:xfrm>
            <a:off x="2569177" y="137332"/>
            <a:ext cx="8193560" cy="5069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sẽ làm gì khi gặp những tình huống sau:</a:t>
            </a:r>
            <a:endParaRPr lang="en-US" sz="3200" b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35DED-F853-4E74-8017-70D2366BE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97" t="3957" r="49666" b="3824"/>
          <a:stretch/>
        </p:blipFill>
        <p:spPr>
          <a:xfrm>
            <a:off x="1124660" y="1090573"/>
            <a:ext cx="4733738" cy="3451947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8EEEFF-83BD-485A-9CD8-E2DE9C178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07F5D-C0D6-4C1A-B79A-38F51B26FD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2538" t="5813" r="4872" b="1970"/>
          <a:stretch/>
        </p:blipFill>
        <p:spPr>
          <a:xfrm>
            <a:off x="6006548" y="1090573"/>
            <a:ext cx="4061792" cy="345194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7DACBC-8492-4DD9-85DD-DDCC43494E7D}"/>
              </a:ext>
            </a:extLst>
          </p:cNvPr>
          <p:cNvSpPr/>
          <p:nvPr/>
        </p:nvSpPr>
        <p:spPr>
          <a:xfrm>
            <a:off x="2569177" y="137332"/>
            <a:ext cx="8193560" cy="5069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sẽ làm gì khi gặp những tình huống sau:</a:t>
            </a:r>
            <a:endParaRPr lang="en-US" sz="3200" b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35DED-F853-4E74-8017-70D2366BE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97" t="3957" r="49666" b="3824"/>
          <a:stretch/>
        </p:blipFill>
        <p:spPr>
          <a:xfrm>
            <a:off x="2322041" y="772464"/>
            <a:ext cx="7285943" cy="5313071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8EEEFF-83BD-485A-9CD8-E2DE9C178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7DACBC-8492-4DD9-85DD-DDCC43494E7D}"/>
              </a:ext>
            </a:extLst>
          </p:cNvPr>
          <p:cNvSpPr/>
          <p:nvPr/>
        </p:nvSpPr>
        <p:spPr>
          <a:xfrm>
            <a:off x="2569177" y="137332"/>
            <a:ext cx="8193560" cy="5069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sẽ làm gì khi gặp những tình huống sau:</a:t>
            </a:r>
            <a:endParaRPr lang="en-US" sz="3200" b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A1135-6F49-4AE3-B90E-BC55826A6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3398" t="4438" r="4375" b="6051"/>
          <a:stretch/>
        </p:blipFill>
        <p:spPr>
          <a:xfrm>
            <a:off x="2569177" y="832301"/>
            <a:ext cx="6834315" cy="5254511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4F7D90-54BE-40BA-9892-D31532B02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7B2DE-8629-4C26-85DD-6ADF9CB0B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766" y="2538014"/>
            <a:ext cx="242232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850" b="1">
                <a:solidFill>
                  <a:srgbClr val="FF00FF"/>
                </a:solidFill>
                <a:latin typeface="Action Jackson" pitchFamily="2" charset="0"/>
              </a:rPr>
              <a:t>NGHỈ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FBC27-C970-48AA-BFD9-A63F4B72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873" y="1802509"/>
            <a:ext cx="2792513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850" b="1">
                <a:solidFill>
                  <a:srgbClr val="00B050"/>
                </a:solidFill>
                <a:latin typeface="Action Jackson" pitchFamily="2" charset="0"/>
              </a:rPr>
              <a:t>GIỮA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48175-BF93-40F4-BD31-1C0191765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406" y="2893719"/>
            <a:ext cx="2365573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850" b="1">
                <a:solidFill>
                  <a:srgbClr val="FFC000"/>
                </a:solidFill>
                <a:latin typeface="Action Jackson" pitchFamily="2" charset="0"/>
              </a:rPr>
              <a:t>GIỜ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19DB7-F273-491B-BB27-3A958DC5F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72" y="534590"/>
            <a:ext cx="10514355" cy="289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472D5-E78B-4979-AF14-26F1A25714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10" y="4013063"/>
            <a:ext cx="2090838" cy="245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F8446-98B3-41CB-9F91-2C09B6142F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15" b="3125"/>
          <a:stretch/>
        </p:blipFill>
        <p:spPr bwMode="auto">
          <a:xfrm>
            <a:off x="7084954" y="4125002"/>
            <a:ext cx="1650287" cy="23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C784F4-3C96-485C-948A-ABCF2CEE38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04" y="4125002"/>
            <a:ext cx="1436886" cy="23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C7CBB6-80AC-43E1-BAB7-609FB03E6F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97" y="3911470"/>
            <a:ext cx="2418457" cy="24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025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decel="50000" autoRev="1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" decel="50000" autoRev="1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75"/>
                            </p:stCondLst>
                            <p:childTnLst>
                              <p:par>
                                <p:cTn id="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A7EB9E7D-7B93-4F6E-9C1E-B5A7D042B1B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15批\920610"/>
  <p:tag name="ISPRING_PRESENTATION_TITLE" val="PPT源文件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176</Words>
  <Application>Microsoft Office PowerPoint</Application>
  <PresentationFormat>Widescreen</PresentationFormat>
  <Paragraphs>28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Action Jackson</vt:lpstr>
      <vt:lpstr>Arial</vt:lpstr>
      <vt:lpstr>Arial-Rounded</vt:lpstr>
      <vt:lpstr>Arial-SGK-TV</vt:lpstr>
      <vt:lpstr>等线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刘士微</dc:creator>
  <cp:lastModifiedBy>Nhan</cp:lastModifiedBy>
  <cp:revision>188</cp:revision>
  <dcterms:created xsi:type="dcterms:W3CDTF">2017-08-18T03:02:00Z</dcterms:created>
  <dcterms:modified xsi:type="dcterms:W3CDTF">2026-02-05T13:44:57Z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