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3" r:id="rId5"/>
    <p:sldId id="261" r:id="rId6"/>
    <p:sldId id="262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370B2-5763-46A3-A250-6AFA8F96EFB0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F5F8-3A6C-45FE-BFF5-FB41EAD5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6FC879-9A03-4D5A-BFF3-39720054E038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file:///E:\em%20yeu%20truong%20em.mp3" TargetMode="External"/><Relationship Id="rId1" Type="http://schemas.openxmlformats.org/officeDocument/2006/relationships/audio" Target="file:///E:\Dam%20Vinh%20Hung\Dong_song_que_em_dong_song_que_anh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47900" y="3060700"/>
            <a:ext cx="453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 NHIÊN XÃ HỘI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Dong_song_que_em_dong_song_que_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4" y="28098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10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3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48895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368800"/>
            <a:ext cx="24939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637" y="-71437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6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7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0038" y="4373563"/>
            <a:ext cx="24939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9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67056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3844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thầy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cô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về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dự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giờ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thăm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lớp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73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891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139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078" fill="hold"/>
                                        <p:tgtEl>
                                          <p:spTgt spid="72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34"/>
                </p:tgtEl>
              </p:cMediaNode>
            </p:audio>
          </p:childTnLst>
        </p:cTn>
      </p:par>
    </p:tnLst>
    <p:bldLst>
      <p:bldP spid="72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98493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867400" cy="42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>
          <a:xfrm>
            <a:off x="0" y="3048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9183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0868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099" y="304800"/>
            <a:ext cx="538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8020"/>
            <a:ext cx="8167182" cy="256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794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295400" y="5410200"/>
            <a:ext cx="6705600" cy="9144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6437"/>
            <a:ext cx="5181600" cy="47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6487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108</Words>
  <Application>Microsoft Office PowerPoint</Application>
  <PresentationFormat>On-screen Show (4:3)</PresentationFormat>
  <Paragraphs>14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18</cp:revision>
  <dcterms:created xsi:type="dcterms:W3CDTF">2006-08-16T00:00:00Z</dcterms:created>
  <dcterms:modified xsi:type="dcterms:W3CDTF">2024-03-01T10:42:02Z</dcterms:modified>
</cp:coreProperties>
</file>