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11B03-771D-4131-82DA-6F8F48853B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52C8-8633-4BAD-B895-E70F4B1C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thăm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67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55173" y="228600"/>
            <a:ext cx="6449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20: CƠ THỂ EM (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</a:p>
        </p:txBody>
      </p:sp>
      <p:pic>
        <p:nvPicPr>
          <p:cNvPr id="6" name="NamNgonTayNgoan-V.A-261618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0694" y="56896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" y="1143000"/>
            <a:ext cx="7500257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289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7197"/>
            <a:ext cx="8001000" cy="59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305800" cy="67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962025"/>
            <a:ext cx="5076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2" y="304800"/>
            <a:ext cx="869337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5965"/>
            <a:ext cx="7162800" cy="495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33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950803"/>
            <a:ext cx="8991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0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9219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121</Words>
  <Application>Microsoft Office PowerPoint</Application>
  <PresentationFormat>On-screen Show (4:3)</PresentationFormat>
  <Paragraphs>11</Paragraphs>
  <Slides>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13</cp:revision>
  <dcterms:created xsi:type="dcterms:W3CDTF">2006-08-16T00:00:00Z</dcterms:created>
  <dcterms:modified xsi:type="dcterms:W3CDTF">2024-03-01T07:54:35Z</dcterms:modified>
</cp:coreProperties>
</file>