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26" r:id="rId3"/>
    <p:sldId id="299" r:id="rId4"/>
    <p:sldId id="332" r:id="rId5"/>
    <p:sldId id="334" r:id="rId6"/>
    <p:sldId id="333" r:id="rId7"/>
    <p:sldId id="340" r:id="rId8"/>
    <p:sldId id="320" r:id="rId9"/>
    <p:sldId id="337" r:id="rId10"/>
    <p:sldId id="316" r:id="rId11"/>
    <p:sldId id="339" r:id="rId12"/>
    <p:sldId id="327" r:id="rId13"/>
    <p:sldId id="268" r:id="rId14"/>
    <p:sldId id="311" r:id="rId15"/>
    <p:sldId id="321" r:id="rId16"/>
    <p:sldId id="328" r:id="rId17"/>
    <p:sldId id="290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5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240F5-1AF0-41F5-9263-A4C7AB47BCE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BF169-91D5-438C-9689-903B36C7F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c8cbc5e8d9_0_2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1c8cbc5e8d9_0_2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32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57DA-B83C-07F4-8261-73DEEF4FA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C75BB-6706-7BF5-632C-28F73B821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5CDE8-621D-8735-D282-DC948CA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DE4BF-D4BC-229A-E4E8-1AFB9D16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423A1-1DC5-24DD-F154-1C66CA92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FACF-C88A-6610-DD50-71991B23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03F2E-41F4-FC09-3AB3-40E558ECC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F2D9D-3578-ED49-081D-611B0324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4338-6EBA-627D-629E-E3902FF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53D2-E8E6-2FA4-0DAF-309F76E3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CF64B-1E92-0700-6A2D-48C51C23F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87C01-760F-E92A-8167-2EA4D9334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D8474-6075-B013-5BED-B124C3E1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CC37-0B9E-B787-36F2-177139A7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DCD94-91CC-35D7-BD12-733F1F38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5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 1">
  <p:cSld name="017 Title and text right 1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3822249" y="5943611"/>
                </a:moveTo>
                <a:cubicBezTo>
                  <a:pt x="3899833" y="5944273"/>
                  <a:pt x="3977417" y="5964829"/>
                  <a:pt x="4047707" y="6004615"/>
                </a:cubicBezTo>
                <a:lnTo>
                  <a:pt x="5558713" y="6858000"/>
                </a:lnTo>
                <a:lnTo>
                  <a:pt x="2067133" y="6858000"/>
                </a:lnTo>
                <a:lnTo>
                  <a:pt x="3596795" y="6001964"/>
                </a:lnTo>
                <a:cubicBezTo>
                  <a:pt x="3667083" y="5962178"/>
                  <a:pt x="3744666" y="5942948"/>
                  <a:pt x="3822249" y="5943611"/>
                </a:cubicBezTo>
                <a:close/>
                <a:moveTo>
                  <a:pt x="11975649" y="5943610"/>
                </a:moveTo>
                <a:cubicBezTo>
                  <a:pt x="12014440" y="5943942"/>
                  <a:pt x="12053232" y="5949246"/>
                  <a:pt x="12091112" y="5959442"/>
                </a:cubicBezTo>
                <a:lnTo>
                  <a:pt x="12192000" y="6000876"/>
                </a:lnTo>
                <a:lnTo>
                  <a:pt x="12192000" y="6858000"/>
                </a:lnTo>
                <a:lnTo>
                  <a:pt x="10220532" y="6858000"/>
                </a:lnTo>
                <a:lnTo>
                  <a:pt x="11750193" y="6001964"/>
                </a:lnTo>
                <a:cubicBezTo>
                  <a:pt x="11820482" y="5962178"/>
                  <a:pt x="11898065" y="5942948"/>
                  <a:pt x="11975649" y="5943610"/>
                </a:cubicBezTo>
                <a:close/>
                <a:moveTo>
                  <a:pt x="10221226" y="0"/>
                </a:moveTo>
                <a:lnTo>
                  <a:pt x="12192000" y="0"/>
                </a:lnTo>
                <a:lnTo>
                  <a:pt x="12192000" y="807630"/>
                </a:lnTo>
                <a:lnTo>
                  <a:pt x="12099334" y="858871"/>
                </a:lnTo>
                <a:cubicBezTo>
                  <a:pt x="11956103" y="938442"/>
                  <a:pt x="11778391" y="935792"/>
                  <a:pt x="11637811" y="850914"/>
                </a:cubicBezTo>
                <a:close/>
                <a:moveTo>
                  <a:pt x="6521532" y="0"/>
                </a:moveTo>
                <a:lnTo>
                  <a:pt x="9057127" y="0"/>
                </a:lnTo>
                <a:lnTo>
                  <a:pt x="11441291" y="1346526"/>
                </a:lnTo>
                <a:cubicBezTo>
                  <a:pt x="11584537" y="1428761"/>
                  <a:pt x="11674729" y="1582618"/>
                  <a:pt x="11674729" y="1749740"/>
                </a:cubicBezTo>
                <a:lnTo>
                  <a:pt x="11674729" y="5166433"/>
                </a:lnTo>
                <a:cubicBezTo>
                  <a:pt x="11674729" y="5333553"/>
                  <a:pt x="11581885" y="5487410"/>
                  <a:pt x="11435985" y="5569645"/>
                </a:cubicBezTo>
                <a:lnTo>
                  <a:pt x="9106054" y="6858000"/>
                </a:lnTo>
                <a:lnTo>
                  <a:pt x="6590918" y="6858000"/>
                </a:lnTo>
                <a:lnTo>
                  <a:pt x="4446091" y="5569645"/>
                </a:lnTo>
                <a:cubicBezTo>
                  <a:pt x="4305496" y="5487410"/>
                  <a:pt x="4220609" y="5336207"/>
                  <a:pt x="4220609" y="5174390"/>
                </a:cubicBezTo>
                <a:lnTo>
                  <a:pt x="4220609" y="1558743"/>
                </a:lnTo>
                <a:cubicBezTo>
                  <a:pt x="4220609" y="1391623"/>
                  <a:pt x="4310799" y="1237766"/>
                  <a:pt x="4456702" y="1155530"/>
                </a:cubicBezTo>
                <a:close/>
                <a:moveTo>
                  <a:pt x="2067829" y="0"/>
                </a:moveTo>
                <a:lnTo>
                  <a:pt x="5499158" y="0"/>
                </a:lnTo>
                <a:lnTo>
                  <a:pt x="3945935" y="858869"/>
                </a:lnTo>
                <a:cubicBezTo>
                  <a:pt x="3802703" y="938441"/>
                  <a:pt x="3624992" y="935790"/>
                  <a:pt x="3484412" y="850913"/>
                </a:cubicBezTo>
                <a:close/>
                <a:moveTo>
                  <a:pt x="0" y="0"/>
                </a:moveTo>
                <a:lnTo>
                  <a:pt x="868279" y="0"/>
                </a:lnTo>
                <a:lnTo>
                  <a:pt x="3252061" y="1346311"/>
                </a:lnTo>
                <a:cubicBezTo>
                  <a:pt x="3395292" y="1428537"/>
                  <a:pt x="3485475" y="1582378"/>
                  <a:pt x="3485475" y="1749482"/>
                </a:cubicBezTo>
                <a:lnTo>
                  <a:pt x="3485475" y="5165807"/>
                </a:lnTo>
                <a:cubicBezTo>
                  <a:pt x="3485475" y="5332909"/>
                  <a:pt x="3392641" y="5486750"/>
                  <a:pt x="3246756" y="5568976"/>
                </a:cubicBezTo>
                <a:lnTo>
                  <a:pt x="9156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4"/>
          <p:cNvSpPr/>
          <p:nvPr/>
        </p:nvSpPr>
        <p:spPr>
          <a:xfrm>
            <a:off x="4141367" y="950100"/>
            <a:ext cx="7796100" cy="4957800"/>
          </a:xfrm>
          <a:prstGeom prst="roundRect">
            <a:avLst>
              <a:gd name="adj" fmla="val 4504"/>
            </a:avLst>
          </a:prstGeom>
          <a:solidFill>
            <a:srgbClr val="FFFFFF">
              <a:alpha val="58819"/>
            </a:srgbClr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5" name="Google Shape;1015;p14"/>
          <p:cNvGrpSpPr/>
          <p:nvPr/>
        </p:nvGrpSpPr>
        <p:grpSpPr>
          <a:xfrm>
            <a:off x="158678" y="1665567"/>
            <a:ext cx="4571212" cy="3839644"/>
            <a:chOff x="2076453" y="1626619"/>
            <a:chExt cx="3249831" cy="2729734"/>
          </a:xfrm>
        </p:grpSpPr>
        <p:grpSp>
          <p:nvGrpSpPr>
            <p:cNvPr id="1016" name="Google Shape;1016;p14"/>
            <p:cNvGrpSpPr/>
            <p:nvPr/>
          </p:nvGrpSpPr>
          <p:grpSpPr>
            <a:xfrm>
              <a:off x="2076453" y="2309959"/>
              <a:ext cx="833410" cy="861198"/>
              <a:chOff x="2076453" y="2309959"/>
              <a:chExt cx="833410" cy="861198"/>
            </a:xfrm>
          </p:grpSpPr>
          <p:sp>
            <p:nvSpPr>
              <p:cNvPr id="1017" name="Google Shape;1017;p14"/>
              <p:cNvSpPr/>
              <p:nvPr/>
            </p:nvSpPr>
            <p:spPr>
              <a:xfrm>
                <a:off x="2114495" y="2348061"/>
                <a:ext cx="757273" cy="784470"/>
              </a:xfrm>
              <a:custGeom>
                <a:avLst/>
                <a:gdLst/>
                <a:ahLst/>
                <a:cxnLst/>
                <a:rect l="l" t="t" r="r" b="b"/>
                <a:pathLst>
                  <a:path w="757273" h="784470" extrusionOk="0">
                    <a:moveTo>
                      <a:pt x="573364" y="781759"/>
                    </a:moveTo>
                    <a:cubicBezTo>
                      <a:pt x="354289" y="791284"/>
                      <a:pt x="18819" y="788902"/>
                      <a:pt x="1864" y="543634"/>
                    </a:cubicBezTo>
                    <a:cubicBezTo>
                      <a:pt x="-17186" y="267409"/>
                      <a:pt x="112449" y="18044"/>
                      <a:pt x="268564" y="709"/>
                    </a:cubicBezTo>
                    <a:cubicBezTo>
                      <a:pt x="354289" y="-8816"/>
                      <a:pt x="413344" y="78052"/>
                      <a:pt x="554314" y="238834"/>
                    </a:cubicBezTo>
                    <a:cubicBezTo>
                      <a:pt x="700523" y="405616"/>
                      <a:pt x="773199" y="490960"/>
                      <a:pt x="754339" y="591259"/>
                    </a:cubicBezTo>
                    <a:cubicBezTo>
                      <a:pt x="731289" y="713464"/>
                      <a:pt x="592224" y="780997"/>
                      <a:pt x="573364" y="781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2076453" y="2309959"/>
                <a:ext cx="833410" cy="861198"/>
              </a:xfrm>
              <a:custGeom>
                <a:avLst/>
                <a:gdLst/>
                <a:ahLst/>
                <a:cxnLst/>
                <a:rect l="l" t="t" r="r" b="b"/>
                <a:pathLst>
                  <a:path w="833410" h="861198" extrusionOk="0">
                    <a:moveTo>
                      <a:pt x="492534" y="861198"/>
                    </a:moveTo>
                    <a:cubicBezTo>
                      <a:pt x="294700" y="861198"/>
                      <a:pt x="18665" y="827385"/>
                      <a:pt x="1901" y="584402"/>
                    </a:cubicBezTo>
                    <a:cubicBezTo>
                      <a:pt x="-18101" y="293604"/>
                      <a:pt x="122297" y="20998"/>
                      <a:pt x="302415" y="996"/>
                    </a:cubicBezTo>
                    <a:cubicBezTo>
                      <a:pt x="395855" y="-9291"/>
                      <a:pt x="456053" y="60622"/>
                      <a:pt x="565400" y="187686"/>
                    </a:cubicBezTo>
                    <a:cubicBezTo>
                      <a:pt x="582450" y="207498"/>
                      <a:pt x="600928" y="228929"/>
                      <a:pt x="621026" y="251884"/>
                    </a:cubicBezTo>
                    <a:cubicBezTo>
                      <a:pt x="765425" y="416572"/>
                      <a:pt x="852579" y="515917"/>
                      <a:pt x="829814" y="636504"/>
                    </a:cubicBezTo>
                    <a:cubicBezTo>
                      <a:pt x="802954" y="779093"/>
                      <a:pt x="646744" y="856531"/>
                      <a:pt x="613025" y="857960"/>
                    </a:cubicBezTo>
                    <a:cubicBezTo>
                      <a:pt x="579878" y="859389"/>
                      <a:pt x="538349" y="861198"/>
                      <a:pt x="492534" y="861198"/>
                    </a:cubicBezTo>
                    <a:close/>
                    <a:moveTo>
                      <a:pt x="318893" y="76243"/>
                    </a:moveTo>
                    <a:cubicBezTo>
                      <a:pt x="316226" y="76243"/>
                      <a:pt x="313559" y="76434"/>
                      <a:pt x="310797" y="76719"/>
                    </a:cubicBezTo>
                    <a:cubicBezTo>
                      <a:pt x="185448" y="90626"/>
                      <a:pt x="59242" y="308463"/>
                      <a:pt x="77911" y="579163"/>
                    </a:cubicBezTo>
                    <a:cubicBezTo>
                      <a:pt x="91627" y="778045"/>
                      <a:pt x="367471" y="792238"/>
                      <a:pt x="607215" y="781951"/>
                    </a:cubicBezTo>
                    <a:cubicBezTo>
                      <a:pt x="631789" y="774807"/>
                      <a:pt x="737231" y="716323"/>
                      <a:pt x="754852" y="622312"/>
                    </a:cubicBezTo>
                    <a:cubicBezTo>
                      <a:pt x="770092" y="541635"/>
                      <a:pt x="707227" y="465816"/>
                      <a:pt x="563590" y="302081"/>
                    </a:cubicBezTo>
                    <a:cubicBezTo>
                      <a:pt x="543302" y="278935"/>
                      <a:pt x="524728" y="257313"/>
                      <a:pt x="507488" y="237311"/>
                    </a:cubicBezTo>
                    <a:cubicBezTo>
                      <a:pt x="411095" y="125107"/>
                      <a:pt x="366994" y="76243"/>
                      <a:pt x="318893" y="76243"/>
                    </a:cubicBezTo>
                    <a:close/>
                    <a:moveTo>
                      <a:pt x="609787" y="781855"/>
                    </a:moveTo>
                    <a:cubicBezTo>
                      <a:pt x="609596" y="781855"/>
                      <a:pt x="609406" y="781855"/>
                      <a:pt x="609120" y="781855"/>
                    </a:cubicBezTo>
                    <a:cubicBezTo>
                      <a:pt x="609310" y="781855"/>
                      <a:pt x="609596" y="781855"/>
                      <a:pt x="609787" y="781855"/>
                    </a:cubicBezTo>
                    <a:lnTo>
                      <a:pt x="609787" y="781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9" name="Google Shape;1019;p14"/>
            <p:cNvGrpSpPr/>
            <p:nvPr/>
          </p:nvGrpSpPr>
          <p:grpSpPr>
            <a:xfrm>
              <a:off x="2450412" y="1626619"/>
              <a:ext cx="1134652" cy="1350990"/>
              <a:chOff x="2450412" y="1626619"/>
              <a:chExt cx="1134652" cy="1350990"/>
            </a:xfrm>
          </p:grpSpPr>
          <p:sp>
            <p:nvSpPr>
              <p:cNvPr id="1020" name="Google Shape;1020;p14"/>
              <p:cNvSpPr/>
              <p:nvPr/>
            </p:nvSpPr>
            <p:spPr>
              <a:xfrm>
                <a:off x="2488545" y="1664676"/>
                <a:ext cx="1058213" cy="1274864"/>
              </a:xfrm>
              <a:custGeom>
                <a:avLst/>
                <a:gdLst/>
                <a:ahLst/>
                <a:cxnLst/>
                <a:rect l="l" t="t" r="r" b="b"/>
                <a:pathLst>
                  <a:path w="1058213" h="1274864" extrusionOk="0">
                    <a:moveTo>
                      <a:pt x="365049" y="1247212"/>
                    </a:moveTo>
                    <a:cubicBezTo>
                      <a:pt x="349524" y="1215779"/>
                      <a:pt x="329712" y="1186728"/>
                      <a:pt x="311519" y="1156819"/>
                    </a:cubicBezTo>
                    <a:cubicBezTo>
                      <a:pt x="265323" y="1081096"/>
                      <a:pt x="215793" y="1007467"/>
                      <a:pt x="169597" y="931744"/>
                    </a:cubicBezTo>
                    <a:cubicBezTo>
                      <a:pt x="80252" y="785440"/>
                      <a:pt x="-6902" y="620562"/>
                      <a:pt x="433" y="443968"/>
                    </a:cubicBezTo>
                    <a:cubicBezTo>
                      <a:pt x="2433" y="395962"/>
                      <a:pt x="11767" y="348337"/>
                      <a:pt x="27864" y="303094"/>
                    </a:cubicBezTo>
                    <a:cubicBezTo>
                      <a:pt x="111304" y="69445"/>
                      <a:pt x="381623" y="11438"/>
                      <a:pt x="601746" y="2866"/>
                    </a:cubicBezTo>
                    <a:cubicBezTo>
                      <a:pt x="712141" y="-1421"/>
                      <a:pt x="841966" y="-9898"/>
                      <a:pt x="937216" y="56206"/>
                    </a:cubicBezTo>
                    <a:cubicBezTo>
                      <a:pt x="1084949" y="158790"/>
                      <a:pt x="1063899" y="349861"/>
                      <a:pt x="1044658" y="505309"/>
                    </a:cubicBezTo>
                    <a:cubicBezTo>
                      <a:pt x="1039324" y="548267"/>
                      <a:pt x="1030180" y="591225"/>
                      <a:pt x="1020465" y="633421"/>
                    </a:cubicBezTo>
                    <a:cubicBezTo>
                      <a:pt x="1012369" y="668377"/>
                      <a:pt x="1003225" y="703048"/>
                      <a:pt x="992842" y="737434"/>
                    </a:cubicBezTo>
                    <a:cubicBezTo>
                      <a:pt x="933787" y="933839"/>
                      <a:pt x="829774" y="1105861"/>
                      <a:pt x="675565" y="1241782"/>
                    </a:cubicBezTo>
                    <a:cubicBezTo>
                      <a:pt x="613081" y="1296932"/>
                      <a:pt x="377242" y="1271881"/>
                      <a:pt x="365049" y="1247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2450412" y="1626619"/>
                <a:ext cx="1134652" cy="1350990"/>
              </a:xfrm>
              <a:custGeom>
                <a:avLst/>
                <a:gdLst/>
                <a:ahLst/>
                <a:cxnLst/>
                <a:rect l="l" t="t" r="r" b="b"/>
                <a:pathLst>
                  <a:path w="1134652" h="1350990" extrusionOk="0">
                    <a:moveTo>
                      <a:pt x="564060" y="1350991"/>
                    </a:moveTo>
                    <a:cubicBezTo>
                      <a:pt x="516149" y="1350991"/>
                      <a:pt x="470525" y="1345847"/>
                      <a:pt x="441378" y="1340037"/>
                    </a:cubicBezTo>
                    <a:cubicBezTo>
                      <a:pt x="398611" y="1331560"/>
                      <a:pt x="378323" y="1320892"/>
                      <a:pt x="368988" y="1302032"/>
                    </a:cubicBezTo>
                    <a:lnTo>
                      <a:pt x="368988" y="1302032"/>
                    </a:lnTo>
                    <a:cubicBezTo>
                      <a:pt x="358606" y="1280887"/>
                      <a:pt x="345842" y="1260694"/>
                      <a:pt x="332412" y="1239263"/>
                    </a:cubicBezTo>
                    <a:cubicBezTo>
                      <a:pt x="327269" y="1231071"/>
                      <a:pt x="322125" y="1222879"/>
                      <a:pt x="317077" y="1214688"/>
                    </a:cubicBezTo>
                    <a:cubicBezTo>
                      <a:pt x="294026" y="1176874"/>
                      <a:pt x="269642" y="1138774"/>
                      <a:pt x="246020" y="1102007"/>
                    </a:cubicBezTo>
                    <a:cubicBezTo>
                      <a:pt x="222589" y="1065431"/>
                      <a:pt x="198300" y="1027617"/>
                      <a:pt x="175154" y="989707"/>
                    </a:cubicBezTo>
                    <a:cubicBezTo>
                      <a:pt x="79904" y="833688"/>
                      <a:pt x="-7154" y="664048"/>
                      <a:pt x="466" y="480501"/>
                    </a:cubicBezTo>
                    <a:cubicBezTo>
                      <a:pt x="2657" y="428590"/>
                      <a:pt x="12563" y="377440"/>
                      <a:pt x="30088" y="328387"/>
                    </a:cubicBezTo>
                    <a:cubicBezTo>
                      <a:pt x="101621" y="128171"/>
                      <a:pt x="311933" y="15586"/>
                      <a:pt x="638355" y="2917"/>
                    </a:cubicBezTo>
                    <a:lnTo>
                      <a:pt x="653119" y="2346"/>
                    </a:lnTo>
                    <a:cubicBezTo>
                      <a:pt x="766752" y="-2226"/>
                      <a:pt x="895530" y="-7370"/>
                      <a:pt x="996971" y="63115"/>
                    </a:cubicBezTo>
                    <a:cubicBezTo>
                      <a:pt x="1166135" y="180559"/>
                      <a:pt x="1139751" y="393061"/>
                      <a:pt x="1120511" y="548128"/>
                    </a:cubicBezTo>
                    <a:cubicBezTo>
                      <a:pt x="1114891" y="593658"/>
                      <a:pt x="1105175" y="638425"/>
                      <a:pt x="1095650" y="680145"/>
                    </a:cubicBezTo>
                    <a:cubicBezTo>
                      <a:pt x="1087459" y="715768"/>
                      <a:pt x="1077934" y="751582"/>
                      <a:pt x="1067456" y="786539"/>
                    </a:cubicBezTo>
                    <a:cubicBezTo>
                      <a:pt x="1004401" y="996280"/>
                      <a:pt x="893816" y="1171921"/>
                      <a:pt x="738939" y="1308509"/>
                    </a:cubicBezTo>
                    <a:cubicBezTo>
                      <a:pt x="701982" y="1340989"/>
                      <a:pt x="630830" y="1350991"/>
                      <a:pt x="564060" y="1350991"/>
                    </a:cubicBezTo>
                    <a:close/>
                    <a:moveTo>
                      <a:pt x="432996" y="1259646"/>
                    </a:moveTo>
                    <a:cubicBezTo>
                      <a:pt x="474906" y="1275648"/>
                      <a:pt x="648261" y="1286792"/>
                      <a:pt x="688552" y="1251264"/>
                    </a:cubicBezTo>
                    <a:cubicBezTo>
                      <a:pt x="832665" y="1124296"/>
                      <a:pt x="935535" y="960466"/>
                      <a:pt x="994495" y="764536"/>
                    </a:cubicBezTo>
                    <a:cubicBezTo>
                      <a:pt x="1004496" y="731199"/>
                      <a:pt x="1013640" y="697004"/>
                      <a:pt x="1021451" y="663000"/>
                    </a:cubicBezTo>
                    <a:cubicBezTo>
                      <a:pt x="1030595" y="623281"/>
                      <a:pt x="1039739" y="580799"/>
                      <a:pt x="1044977" y="538794"/>
                    </a:cubicBezTo>
                    <a:cubicBezTo>
                      <a:pt x="1066790" y="362677"/>
                      <a:pt x="1074981" y="209991"/>
                      <a:pt x="953633" y="125695"/>
                    </a:cubicBezTo>
                    <a:cubicBezTo>
                      <a:pt x="873146" y="69783"/>
                      <a:pt x="757894" y="74450"/>
                      <a:pt x="656262" y="78546"/>
                    </a:cubicBezTo>
                    <a:lnTo>
                      <a:pt x="641403" y="79117"/>
                    </a:lnTo>
                    <a:cubicBezTo>
                      <a:pt x="344509" y="90643"/>
                      <a:pt x="162962" y="183130"/>
                      <a:pt x="101907" y="354009"/>
                    </a:cubicBezTo>
                    <a:cubicBezTo>
                      <a:pt x="86953" y="395824"/>
                      <a:pt x="78476" y="439448"/>
                      <a:pt x="76666" y="483644"/>
                    </a:cubicBezTo>
                    <a:cubicBezTo>
                      <a:pt x="69903" y="646903"/>
                      <a:pt x="151246" y="804256"/>
                      <a:pt x="240305" y="949988"/>
                    </a:cubicBezTo>
                    <a:cubicBezTo>
                      <a:pt x="262975" y="987136"/>
                      <a:pt x="287073" y="1024664"/>
                      <a:pt x="310219" y="1060859"/>
                    </a:cubicBezTo>
                    <a:cubicBezTo>
                      <a:pt x="334031" y="1098007"/>
                      <a:pt x="358701" y="1136488"/>
                      <a:pt x="382228" y="1175064"/>
                    </a:cubicBezTo>
                    <a:cubicBezTo>
                      <a:pt x="387086" y="1182970"/>
                      <a:pt x="392038" y="1190875"/>
                      <a:pt x="396992" y="1198781"/>
                    </a:cubicBezTo>
                    <a:cubicBezTo>
                      <a:pt x="409184" y="1218212"/>
                      <a:pt x="421757" y="1238310"/>
                      <a:pt x="432996" y="1259646"/>
                    </a:cubicBezTo>
                    <a:close/>
                    <a:moveTo>
                      <a:pt x="428138" y="1257550"/>
                    </a:moveTo>
                    <a:lnTo>
                      <a:pt x="428138" y="1257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2" name="Google Shape;1022;p14"/>
            <p:cNvSpPr/>
            <p:nvPr/>
          </p:nvSpPr>
          <p:spPr>
            <a:xfrm>
              <a:off x="2573302" y="1796319"/>
              <a:ext cx="315384" cy="972875"/>
            </a:xfrm>
            <a:custGeom>
              <a:avLst/>
              <a:gdLst/>
              <a:ahLst/>
              <a:cxnLst/>
              <a:rect l="l" t="t" r="r" b="b"/>
              <a:pathLst>
                <a:path w="315384" h="972875" extrusionOk="0">
                  <a:moveTo>
                    <a:pt x="314582" y="971550"/>
                  </a:moveTo>
                  <a:cubicBezTo>
                    <a:pt x="297247" y="940403"/>
                    <a:pt x="-10125" y="627031"/>
                    <a:pt x="257" y="323850"/>
                  </a:cubicBezTo>
                  <a:cubicBezTo>
                    <a:pt x="9306" y="61151"/>
                    <a:pt x="248574" y="28480"/>
                    <a:pt x="286007" y="0"/>
                  </a:cubicBezTo>
                  <a:cubicBezTo>
                    <a:pt x="200282" y="95250"/>
                    <a:pt x="135131" y="162211"/>
                    <a:pt x="143132" y="361950"/>
                  </a:cubicBezTo>
                  <a:cubicBezTo>
                    <a:pt x="154943" y="656844"/>
                    <a:pt x="328584" y="996791"/>
                    <a:pt x="314582" y="97155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2477570" y="2626797"/>
              <a:ext cx="2030383" cy="1729556"/>
            </a:xfrm>
            <a:custGeom>
              <a:avLst/>
              <a:gdLst/>
              <a:ahLst/>
              <a:cxnLst/>
              <a:rect l="l" t="t" r="r" b="b"/>
              <a:pathLst>
                <a:path w="2030383" h="1729556" extrusionOk="0">
                  <a:moveTo>
                    <a:pt x="1923170" y="315189"/>
                  </a:moveTo>
                  <a:cubicBezTo>
                    <a:pt x="1782771" y="104591"/>
                    <a:pt x="1543027" y="33154"/>
                    <a:pt x="1366719" y="10389"/>
                  </a:cubicBezTo>
                  <a:cubicBezTo>
                    <a:pt x="1150216" y="-17710"/>
                    <a:pt x="909424" y="11818"/>
                    <a:pt x="706065" y="91351"/>
                  </a:cubicBezTo>
                  <a:cubicBezTo>
                    <a:pt x="641010" y="116783"/>
                    <a:pt x="68843" y="354241"/>
                    <a:pt x="5883" y="855542"/>
                  </a:cubicBezTo>
                  <a:cubicBezTo>
                    <a:pt x="-14691" y="1019087"/>
                    <a:pt x="18932" y="1181012"/>
                    <a:pt x="103133" y="1323601"/>
                  </a:cubicBezTo>
                  <a:cubicBezTo>
                    <a:pt x="180857" y="1455236"/>
                    <a:pt x="297348" y="1565155"/>
                    <a:pt x="440032" y="1641545"/>
                  </a:cubicBezTo>
                  <a:cubicBezTo>
                    <a:pt x="558237" y="1704791"/>
                    <a:pt x="681015" y="1729556"/>
                    <a:pt x="800839" y="1729556"/>
                  </a:cubicBezTo>
                  <a:cubicBezTo>
                    <a:pt x="1148883" y="1729556"/>
                    <a:pt x="1472161" y="1520578"/>
                    <a:pt x="1585223" y="1438758"/>
                  </a:cubicBezTo>
                  <a:cubicBezTo>
                    <a:pt x="1683235" y="1367797"/>
                    <a:pt x="1981368" y="1152055"/>
                    <a:pt x="2024611" y="788486"/>
                  </a:cubicBezTo>
                  <a:cubicBezTo>
                    <a:pt x="2045471" y="612655"/>
                    <a:pt x="2009371" y="444538"/>
                    <a:pt x="1923170" y="315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573684" y="2205894"/>
              <a:ext cx="1590675" cy="1590675"/>
            </a:xfrm>
            <a:custGeom>
              <a:avLst/>
              <a:gdLst/>
              <a:ahLst/>
              <a:cxnLst/>
              <a:rect l="l" t="t" r="r" b="b"/>
              <a:pathLst>
                <a:path w="1590675" h="1590675" extrusionOk="0">
                  <a:moveTo>
                    <a:pt x="1590675" y="795337"/>
                  </a:moveTo>
                  <a:cubicBezTo>
                    <a:pt x="1590675" y="1234590"/>
                    <a:pt x="1234590" y="1590675"/>
                    <a:pt x="795338" y="1590675"/>
                  </a:cubicBezTo>
                  <a:cubicBezTo>
                    <a:pt x="356085" y="1590675"/>
                    <a:pt x="0" y="1234590"/>
                    <a:pt x="0" y="795337"/>
                  </a:cubicBezTo>
                  <a:cubicBezTo>
                    <a:pt x="0" y="356085"/>
                    <a:pt x="356085" y="0"/>
                    <a:pt x="795338" y="0"/>
                  </a:cubicBezTo>
                  <a:cubicBezTo>
                    <a:pt x="1234590" y="0"/>
                    <a:pt x="1590675" y="356085"/>
                    <a:pt x="1590675" y="795337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697509" y="2871120"/>
              <a:ext cx="1439498" cy="893864"/>
            </a:xfrm>
            <a:custGeom>
              <a:avLst/>
              <a:gdLst/>
              <a:ahLst/>
              <a:cxnLst/>
              <a:rect l="l" t="t" r="r" b="b"/>
              <a:pathLst>
                <a:path w="1439498" h="893864" extrusionOk="0">
                  <a:moveTo>
                    <a:pt x="1432084" y="89630"/>
                  </a:moveTo>
                  <a:cubicBezTo>
                    <a:pt x="1489805" y="465963"/>
                    <a:pt x="1204246" y="821912"/>
                    <a:pt x="794290" y="884777"/>
                  </a:cubicBezTo>
                  <a:cubicBezTo>
                    <a:pt x="450628" y="937451"/>
                    <a:pt x="128968" y="755809"/>
                    <a:pt x="0" y="477774"/>
                  </a:cubicBezTo>
                  <a:cubicBezTo>
                    <a:pt x="168116" y="671417"/>
                    <a:pt x="442627" y="788289"/>
                    <a:pt x="731806" y="743998"/>
                  </a:cubicBezTo>
                  <a:cubicBezTo>
                    <a:pt x="1129474" y="683038"/>
                    <a:pt x="1416082" y="360236"/>
                    <a:pt x="1411605" y="0"/>
                  </a:cubicBezTo>
                  <a:cubicBezTo>
                    <a:pt x="1420558" y="29051"/>
                    <a:pt x="1427416" y="58865"/>
                    <a:pt x="1432084" y="89630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535584" y="2167794"/>
              <a:ext cx="1666875" cy="1666874"/>
            </a:xfrm>
            <a:custGeom>
              <a:avLst/>
              <a:gdLst/>
              <a:ahLst/>
              <a:cxnLst/>
              <a:rect l="l" t="t" r="r" b="b"/>
              <a:pathLst>
                <a:path w="1666875" h="1666874" extrusionOk="0">
                  <a:moveTo>
                    <a:pt x="833438" y="1666875"/>
                  </a:moveTo>
                  <a:cubicBezTo>
                    <a:pt x="373856" y="1666875"/>
                    <a:pt x="0" y="1293019"/>
                    <a:pt x="0" y="833437"/>
                  </a:cubicBezTo>
                  <a:cubicBezTo>
                    <a:pt x="0" y="373856"/>
                    <a:pt x="373856" y="0"/>
                    <a:pt x="833438" y="0"/>
                  </a:cubicBezTo>
                  <a:cubicBezTo>
                    <a:pt x="1293019" y="0"/>
                    <a:pt x="1666875" y="373856"/>
                    <a:pt x="1666875" y="833437"/>
                  </a:cubicBezTo>
                  <a:cubicBezTo>
                    <a:pt x="1666875" y="1293019"/>
                    <a:pt x="1293019" y="1666875"/>
                    <a:pt x="833438" y="1666875"/>
                  </a:cubicBezTo>
                  <a:close/>
                  <a:moveTo>
                    <a:pt x="833438" y="76200"/>
                  </a:moveTo>
                  <a:cubicBezTo>
                    <a:pt x="415862" y="76200"/>
                    <a:pt x="76200" y="415862"/>
                    <a:pt x="76200" y="833437"/>
                  </a:cubicBezTo>
                  <a:cubicBezTo>
                    <a:pt x="76200" y="1251013"/>
                    <a:pt x="415862" y="1590675"/>
                    <a:pt x="833438" y="1590675"/>
                  </a:cubicBezTo>
                  <a:cubicBezTo>
                    <a:pt x="1251014" y="1590675"/>
                    <a:pt x="1590675" y="1251013"/>
                    <a:pt x="1590675" y="833437"/>
                  </a:cubicBezTo>
                  <a:cubicBezTo>
                    <a:pt x="1590675" y="415862"/>
                    <a:pt x="1251014" y="76200"/>
                    <a:pt x="833438" y="76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2246090" y="3884009"/>
              <a:ext cx="375284" cy="111857"/>
            </a:xfrm>
            <a:custGeom>
              <a:avLst/>
              <a:gdLst/>
              <a:ahLst/>
              <a:cxnLst/>
              <a:rect l="l" t="t" r="r" b="b"/>
              <a:pathLst>
                <a:path w="375284" h="111857" extrusionOk="0">
                  <a:moveTo>
                    <a:pt x="332899" y="0"/>
                  </a:moveTo>
                  <a:cubicBezTo>
                    <a:pt x="334804" y="4763"/>
                    <a:pt x="285464" y="22003"/>
                    <a:pt x="280321" y="23717"/>
                  </a:cubicBezTo>
                  <a:cubicBezTo>
                    <a:pt x="256508" y="31528"/>
                    <a:pt x="231648" y="35814"/>
                    <a:pt x="206788" y="38005"/>
                  </a:cubicBezTo>
                  <a:cubicBezTo>
                    <a:pt x="138303" y="43910"/>
                    <a:pt x="68580" y="37909"/>
                    <a:pt x="0" y="35909"/>
                  </a:cubicBezTo>
                  <a:cubicBezTo>
                    <a:pt x="5048" y="36100"/>
                    <a:pt x="14192" y="43434"/>
                    <a:pt x="18669" y="45625"/>
                  </a:cubicBezTo>
                  <a:cubicBezTo>
                    <a:pt x="34576" y="53721"/>
                    <a:pt x="50768" y="61341"/>
                    <a:pt x="67151" y="68580"/>
                  </a:cubicBezTo>
                  <a:cubicBezTo>
                    <a:pt x="100203" y="83153"/>
                    <a:pt x="135065" y="96393"/>
                    <a:pt x="170783" y="104299"/>
                  </a:cubicBezTo>
                  <a:cubicBezTo>
                    <a:pt x="208407" y="112681"/>
                    <a:pt x="245174" y="112585"/>
                    <a:pt x="283464" y="111061"/>
                  </a:cubicBezTo>
                  <a:cubicBezTo>
                    <a:pt x="314135" y="109823"/>
                    <a:pt x="344805" y="107537"/>
                    <a:pt x="375285" y="104108"/>
                  </a:cubicBezTo>
                  <a:cubicBezTo>
                    <a:pt x="375095" y="104108"/>
                    <a:pt x="332899" y="95"/>
                    <a:pt x="332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8" name="Google Shape;1028;p14"/>
            <p:cNvGrpSpPr/>
            <p:nvPr/>
          </p:nvGrpSpPr>
          <p:grpSpPr>
            <a:xfrm>
              <a:off x="3468909" y="2291619"/>
              <a:ext cx="809625" cy="809625"/>
              <a:chOff x="3468909" y="2291619"/>
              <a:chExt cx="809625" cy="809625"/>
            </a:xfrm>
          </p:grpSpPr>
          <p:sp>
            <p:nvSpPr>
              <p:cNvPr id="1029" name="Google Shape;1029;p14"/>
              <p:cNvSpPr/>
              <p:nvPr/>
            </p:nvSpPr>
            <p:spPr>
              <a:xfrm>
                <a:off x="3487959" y="2310669"/>
                <a:ext cx="7715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771525" extrusionOk="0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3468909" y="2291619"/>
                <a:ext cx="809625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809625" extrusionOk="0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1" name="Google Shape;1031;p14"/>
            <p:cNvSpPr/>
            <p:nvPr/>
          </p:nvSpPr>
          <p:spPr>
            <a:xfrm>
              <a:off x="3659409" y="2444114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 extrusionOk="0">
                  <a:moveTo>
                    <a:pt x="176975" y="0"/>
                  </a:moveTo>
                  <a:cubicBezTo>
                    <a:pt x="179546" y="9049"/>
                    <a:pt x="180975" y="18669"/>
                    <a:pt x="180975" y="28575"/>
                  </a:cubicBezTo>
                  <a:cubicBezTo>
                    <a:pt x="180975" y="86487"/>
                    <a:pt x="134112" y="133350"/>
                    <a:pt x="76200" y="133350"/>
                  </a:cubicBezTo>
                  <a:cubicBezTo>
                    <a:pt x="52197" y="133350"/>
                    <a:pt x="30099" y="125158"/>
                    <a:pt x="12383" y="111538"/>
                  </a:cubicBezTo>
                  <a:cubicBezTo>
                    <a:pt x="4477" y="131540"/>
                    <a:pt x="0" y="153352"/>
                    <a:pt x="0" y="176213"/>
                  </a:cubicBezTo>
                  <a:cubicBezTo>
                    <a:pt x="0" y="273558"/>
                    <a:pt x="78867" y="352425"/>
                    <a:pt x="176213" y="352425"/>
                  </a:cubicBezTo>
                  <a:cubicBezTo>
                    <a:pt x="273558" y="352425"/>
                    <a:pt x="352425" y="273558"/>
                    <a:pt x="352425" y="176213"/>
                  </a:cubicBezTo>
                  <a:cubicBezTo>
                    <a:pt x="352425" y="79058"/>
                    <a:pt x="273939" y="381"/>
                    <a:pt x="176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4030921" y="3320356"/>
              <a:ext cx="657225" cy="219228"/>
            </a:xfrm>
            <a:custGeom>
              <a:avLst/>
              <a:gdLst/>
              <a:ahLst/>
              <a:cxnLst/>
              <a:rect l="l" t="t" r="r" b="b"/>
              <a:pathLst>
                <a:path w="657225" h="219228" extrusionOk="0">
                  <a:moveTo>
                    <a:pt x="332671" y="219229"/>
                  </a:moveTo>
                  <a:cubicBezTo>
                    <a:pt x="143886" y="219229"/>
                    <a:pt x="29681" y="88546"/>
                    <a:pt x="8345" y="61876"/>
                  </a:cubicBezTo>
                  <a:cubicBezTo>
                    <a:pt x="-4799" y="45397"/>
                    <a:pt x="-2132" y="21490"/>
                    <a:pt x="14346" y="8345"/>
                  </a:cubicBezTo>
                  <a:cubicBezTo>
                    <a:pt x="30824" y="-4799"/>
                    <a:pt x="54732" y="-2132"/>
                    <a:pt x="67876" y="14346"/>
                  </a:cubicBezTo>
                  <a:cubicBezTo>
                    <a:pt x="78735" y="27967"/>
                    <a:pt x="178747" y="147315"/>
                    <a:pt x="341911" y="142933"/>
                  </a:cubicBezTo>
                  <a:cubicBezTo>
                    <a:pt x="480785" y="139123"/>
                    <a:pt x="566986" y="50160"/>
                    <a:pt x="590132" y="23014"/>
                  </a:cubicBezTo>
                  <a:cubicBezTo>
                    <a:pt x="603753" y="7012"/>
                    <a:pt x="627851" y="5107"/>
                    <a:pt x="643853" y="18727"/>
                  </a:cubicBezTo>
                  <a:cubicBezTo>
                    <a:pt x="659855" y="32348"/>
                    <a:pt x="661760" y="56446"/>
                    <a:pt x="648139" y="72448"/>
                  </a:cubicBezTo>
                  <a:cubicBezTo>
                    <a:pt x="619850" y="105691"/>
                    <a:pt x="514313" y="214561"/>
                    <a:pt x="343911" y="219229"/>
                  </a:cubicBezTo>
                  <a:cubicBezTo>
                    <a:pt x="340101" y="219133"/>
                    <a:pt x="336386" y="219229"/>
                    <a:pt x="332671" y="2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4427836" y="1752514"/>
              <a:ext cx="625535" cy="472502"/>
            </a:xfrm>
            <a:custGeom>
              <a:avLst/>
              <a:gdLst/>
              <a:ahLst/>
              <a:cxnLst/>
              <a:rect l="l" t="t" r="r" b="b"/>
              <a:pathLst>
                <a:path w="625535" h="472502" extrusionOk="0">
                  <a:moveTo>
                    <a:pt x="598411" y="29517"/>
                  </a:moveTo>
                  <a:cubicBezTo>
                    <a:pt x="580885" y="11039"/>
                    <a:pt x="556596" y="5610"/>
                    <a:pt x="532307" y="2181"/>
                  </a:cubicBezTo>
                  <a:cubicBezTo>
                    <a:pt x="518020" y="180"/>
                    <a:pt x="503828" y="-772"/>
                    <a:pt x="489445" y="752"/>
                  </a:cubicBezTo>
                  <a:cubicBezTo>
                    <a:pt x="474776" y="2276"/>
                    <a:pt x="460298" y="4562"/>
                    <a:pt x="445915" y="7610"/>
                  </a:cubicBezTo>
                  <a:cubicBezTo>
                    <a:pt x="438581" y="9229"/>
                    <a:pt x="430961" y="9896"/>
                    <a:pt x="423627" y="11706"/>
                  </a:cubicBezTo>
                  <a:cubicBezTo>
                    <a:pt x="362762" y="22659"/>
                    <a:pt x="252082" y="54663"/>
                    <a:pt x="155117" y="147818"/>
                  </a:cubicBezTo>
                  <a:cubicBezTo>
                    <a:pt x="41008" y="257355"/>
                    <a:pt x="9099" y="391086"/>
                    <a:pt x="146" y="456237"/>
                  </a:cubicBezTo>
                  <a:cubicBezTo>
                    <a:pt x="-997" y="464238"/>
                    <a:pt x="4718" y="471573"/>
                    <a:pt x="12814" y="472430"/>
                  </a:cubicBezTo>
                  <a:cubicBezTo>
                    <a:pt x="20434" y="473192"/>
                    <a:pt x="27387" y="467858"/>
                    <a:pt x="28435" y="460238"/>
                  </a:cubicBezTo>
                  <a:cubicBezTo>
                    <a:pt x="36817" y="398706"/>
                    <a:pt x="66916" y="272024"/>
                    <a:pt x="174929" y="168392"/>
                  </a:cubicBezTo>
                  <a:cubicBezTo>
                    <a:pt x="263798" y="83048"/>
                    <a:pt x="364191" y="34280"/>
                    <a:pt x="423341" y="40757"/>
                  </a:cubicBezTo>
                  <a:cubicBezTo>
                    <a:pt x="446963" y="43329"/>
                    <a:pt x="466966" y="64188"/>
                    <a:pt x="476491" y="84762"/>
                  </a:cubicBezTo>
                  <a:cubicBezTo>
                    <a:pt x="481920" y="96478"/>
                    <a:pt x="487159" y="108289"/>
                    <a:pt x="493160" y="119719"/>
                  </a:cubicBezTo>
                  <a:cubicBezTo>
                    <a:pt x="497255" y="127434"/>
                    <a:pt x="501732" y="135150"/>
                    <a:pt x="507638" y="141627"/>
                  </a:cubicBezTo>
                  <a:cubicBezTo>
                    <a:pt x="511829" y="146199"/>
                    <a:pt x="516782" y="150009"/>
                    <a:pt x="522115" y="153247"/>
                  </a:cubicBezTo>
                  <a:cubicBezTo>
                    <a:pt x="546214" y="167725"/>
                    <a:pt x="585266" y="166106"/>
                    <a:pt x="607841" y="143722"/>
                  </a:cubicBezTo>
                  <a:cubicBezTo>
                    <a:pt x="638892" y="113147"/>
                    <a:pt x="624795" y="57235"/>
                    <a:pt x="598411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3704008" y="1752514"/>
              <a:ext cx="625535" cy="472502"/>
            </a:xfrm>
            <a:custGeom>
              <a:avLst/>
              <a:gdLst/>
              <a:ahLst/>
              <a:cxnLst/>
              <a:rect l="l" t="t" r="r" b="b"/>
              <a:pathLst>
                <a:path w="625535" h="472502" extrusionOk="0">
                  <a:moveTo>
                    <a:pt x="27124" y="29517"/>
                  </a:moveTo>
                  <a:cubicBezTo>
                    <a:pt x="44650" y="11039"/>
                    <a:pt x="68939" y="5610"/>
                    <a:pt x="93228" y="2181"/>
                  </a:cubicBezTo>
                  <a:cubicBezTo>
                    <a:pt x="107515" y="180"/>
                    <a:pt x="121707" y="-772"/>
                    <a:pt x="136090" y="752"/>
                  </a:cubicBezTo>
                  <a:cubicBezTo>
                    <a:pt x="150759" y="2276"/>
                    <a:pt x="165237" y="4562"/>
                    <a:pt x="179619" y="7610"/>
                  </a:cubicBezTo>
                  <a:cubicBezTo>
                    <a:pt x="186954" y="9229"/>
                    <a:pt x="194574" y="9896"/>
                    <a:pt x="201908" y="11706"/>
                  </a:cubicBezTo>
                  <a:cubicBezTo>
                    <a:pt x="262773" y="22659"/>
                    <a:pt x="373453" y="54663"/>
                    <a:pt x="470418" y="147818"/>
                  </a:cubicBezTo>
                  <a:cubicBezTo>
                    <a:pt x="584527" y="257355"/>
                    <a:pt x="616436" y="391086"/>
                    <a:pt x="625390" y="456237"/>
                  </a:cubicBezTo>
                  <a:cubicBezTo>
                    <a:pt x="626532" y="464238"/>
                    <a:pt x="620818" y="471573"/>
                    <a:pt x="612721" y="472430"/>
                  </a:cubicBezTo>
                  <a:cubicBezTo>
                    <a:pt x="605101" y="473192"/>
                    <a:pt x="598148" y="467858"/>
                    <a:pt x="597100" y="460238"/>
                  </a:cubicBezTo>
                  <a:cubicBezTo>
                    <a:pt x="588718" y="398706"/>
                    <a:pt x="558619" y="272024"/>
                    <a:pt x="450606" y="168392"/>
                  </a:cubicBezTo>
                  <a:cubicBezTo>
                    <a:pt x="361738" y="83048"/>
                    <a:pt x="261344" y="34280"/>
                    <a:pt x="202194" y="40757"/>
                  </a:cubicBezTo>
                  <a:cubicBezTo>
                    <a:pt x="178572" y="43329"/>
                    <a:pt x="158569" y="64188"/>
                    <a:pt x="149044" y="84762"/>
                  </a:cubicBezTo>
                  <a:cubicBezTo>
                    <a:pt x="143615" y="96478"/>
                    <a:pt x="138376" y="108289"/>
                    <a:pt x="132376" y="119719"/>
                  </a:cubicBezTo>
                  <a:cubicBezTo>
                    <a:pt x="128280" y="127434"/>
                    <a:pt x="123803" y="135150"/>
                    <a:pt x="117898" y="141627"/>
                  </a:cubicBezTo>
                  <a:cubicBezTo>
                    <a:pt x="113706" y="146199"/>
                    <a:pt x="108753" y="150009"/>
                    <a:pt x="103419" y="153247"/>
                  </a:cubicBezTo>
                  <a:cubicBezTo>
                    <a:pt x="79321" y="167725"/>
                    <a:pt x="40269" y="166106"/>
                    <a:pt x="17694" y="143722"/>
                  </a:cubicBezTo>
                  <a:cubicBezTo>
                    <a:pt x="-13357" y="113147"/>
                    <a:pt x="740" y="57235"/>
                    <a:pt x="27124" y="29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2602134" y="3034569"/>
              <a:ext cx="914400" cy="1238539"/>
            </a:xfrm>
            <a:custGeom>
              <a:avLst/>
              <a:gdLst/>
              <a:ahLst/>
              <a:cxnLst/>
              <a:rect l="l" t="t" r="r" b="b"/>
              <a:pathLst>
                <a:path w="914400" h="1238539" extrusionOk="0">
                  <a:moveTo>
                    <a:pt x="0" y="295275"/>
                  </a:moveTo>
                  <a:cubicBezTo>
                    <a:pt x="29147" y="236792"/>
                    <a:pt x="71628" y="166402"/>
                    <a:pt x="133350" y="95250"/>
                  </a:cubicBezTo>
                  <a:cubicBezTo>
                    <a:pt x="165735" y="57912"/>
                    <a:pt x="198120" y="26384"/>
                    <a:pt x="228600" y="0"/>
                  </a:cubicBezTo>
                  <a:cubicBezTo>
                    <a:pt x="225933" y="37243"/>
                    <a:pt x="231267" y="75152"/>
                    <a:pt x="237553" y="111728"/>
                  </a:cubicBezTo>
                  <a:cubicBezTo>
                    <a:pt x="245936" y="160687"/>
                    <a:pt x="257651" y="209074"/>
                    <a:pt x="270891" y="256889"/>
                  </a:cubicBezTo>
                  <a:cubicBezTo>
                    <a:pt x="299180" y="358712"/>
                    <a:pt x="333851" y="458724"/>
                    <a:pt x="378428" y="554546"/>
                  </a:cubicBezTo>
                  <a:cubicBezTo>
                    <a:pt x="422720" y="649605"/>
                    <a:pt x="475583" y="740664"/>
                    <a:pt x="536258" y="826294"/>
                  </a:cubicBezTo>
                  <a:cubicBezTo>
                    <a:pt x="584454" y="894398"/>
                    <a:pt x="637413" y="959168"/>
                    <a:pt x="695325" y="1019175"/>
                  </a:cubicBezTo>
                  <a:cubicBezTo>
                    <a:pt x="777145" y="1103948"/>
                    <a:pt x="854869" y="1166431"/>
                    <a:pt x="914400" y="1209675"/>
                  </a:cubicBezTo>
                  <a:cubicBezTo>
                    <a:pt x="849821" y="1225868"/>
                    <a:pt x="761714" y="1240822"/>
                    <a:pt x="657225" y="1238250"/>
                  </a:cubicBezTo>
                  <a:cubicBezTo>
                    <a:pt x="574453" y="1236155"/>
                    <a:pt x="503396" y="1223677"/>
                    <a:pt x="447675" y="1209675"/>
                  </a:cubicBezTo>
                  <a:cubicBezTo>
                    <a:pt x="366903" y="1126903"/>
                    <a:pt x="275272" y="1003078"/>
                    <a:pt x="180975" y="847725"/>
                  </a:cubicBezTo>
                  <a:cubicBezTo>
                    <a:pt x="19050" y="581025"/>
                    <a:pt x="18764" y="429768"/>
                    <a:pt x="0" y="295275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3078384" y="2729769"/>
              <a:ext cx="981075" cy="1409700"/>
            </a:xfrm>
            <a:custGeom>
              <a:avLst/>
              <a:gdLst/>
              <a:ahLst/>
              <a:cxnLst/>
              <a:rect l="l" t="t" r="r" b="b"/>
              <a:pathLst>
                <a:path w="981075" h="1409700" extrusionOk="0">
                  <a:moveTo>
                    <a:pt x="0" y="133350"/>
                  </a:moveTo>
                  <a:cubicBezTo>
                    <a:pt x="95250" y="66675"/>
                    <a:pt x="200025" y="28575"/>
                    <a:pt x="295275" y="0"/>
                  </a:cubicBezTo>
                  <a:cubicBezTo>
                    <a:pt x="301371" y="141637"/>
                    <a:pt x="331089" y="397669"/>
                    <a:pt x="476250" y="676275"/>
                  </a:cubicBezTo>
                  <a:cubicBezTo>
                    <a:pt x="632555" y="976313"/>
                    <a:pt x="864394" y="1163384"/>
                    <a:pt x="981075" y="1247775"/>
                  </a:cubicBezTo>
                  <a:cubicBezTo>
                    <a:pt x="942975" y="1276350"/>
                    <a:pt x="891159" y="1307497"/>
                    <a:pt x="838200" y="1343025"/>
                  </a:cubicBezTo>
                  <a:cubicBezTo>
                    <a:pt x="793147" y="1373219"/>
                    <a:pt x="750475" y="1394555"/>
                    <a:pt x="714375" y="1409700"/>
                  </a:cubicBezTo>
                  <a:cubicBezTo>
                    <a:pt x="590741" y="1316546"/>
                    <a:pt x="389477" y="1140333"/>
                    <a:pt x="228600" y="857250"/>
                  </a:cubicBezTo>
                  <a:cubicBezTo>
                    <a:pt x="61341" y="563023"/>
                    <a:pt x="14859" y="289274"/>
                    <a:pt x="0" y="133350"/>
                  </a:cubicBezTo>
                  <a:close/>
                </a:path>
              </a:pathLst>
            </a:custGeom>
            <a:solidFill>
              <a:srgbClr val="FCCC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2958179" y="4137945"/>
              <a:ext cx="558355" cy="135163"/>
            </a:xfrm>
            <a:custGeom>
              <a:avLst/>
              <a:gdLst/>
              <a:ahLst/>
              <a:cxnLst/>
              <a:rect l="l" t="t" r="r" b="b"/>
              <a:pathLst>
                <a:path w="558355" h="135163" extrusionOk="0">
                  <a:moveTo>
                    <a:pt x="558356" y="106299"/>
                  </a:moveTo>
                  <a:cubicBezTo>
                    <a:pt x="493776" y="122492"/>
                    <a:pt x="405670" y="137446"/>
                    <a:pt x="301181" y="134874"/>
                  </a:cubicBezTo>
                  <a:cubicBezTo>
                    <a:pt x="218408" y="132779"/>
                    <a:pt x="147352" y="120301"/>
                    <a:pt x="91631" y="106299"/>
                  </a:cubicBezTo>
                  <a:cubicBezTo>
                    <a:pt x="62389" y="76391"/>
                    <a:pt x="31718" y="40958"/>
                    <a:pt x="0" y="667"/>
                  </a:cubicBezTo>
                  <a:cubicBezTo>
                    <a:pt x="129826" y="14097"/>
                    <a:pt x="278987" y="16954"/>
                    <a:pt x="426625" y="0"/>
                  </a:cubicBezTo>
                  <a:cubicBezTo>
                    <a:pt x="475488" y="43625"/>
                    <a:pt x="520541" y="78867"/>
                    <a:pt x="558356" y="1062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3699986" y="3907345"/>
              <a:ext cx="359473" cy="232124"/>
            </a:xfrm>
            <a:custGeom>
              <a:avLst/>
              <a:gdLst/>
              <a:ahLst/>
              <a:cxnLst/>
              <a:rect l="l" t="t" r="r" b="b"/>
              <a:pathLst>
                <a:path w="359473" h="232124" extrusionOk="0">
                  <a:moveTo>
                    <a:pt x="359474" y="70199"/>
                  </a:moveTo>
                  <a:cubicBezTo>
                    <a:pt x="321374" y="98774"/>
                    <a:pt x="269558" y="129921"/>
                    <a:pt x="216599" y="165449"/>
                  </a:cubicBezTo>
                  <a:cubicBezTo>
                    <a:pt x="171545" y="195644"/>
                    <a:pt x="128873" y="216979"/>
                    <a:pt x="92774" y="232124"/>
                  </a:cubicBezTo>
                  <a:cubicBezTo>
                    <a:pt x="65246" y="211360"/>
                    <a:pt x="33909" y="186595"/>
                    <a:pt x="0" y="157258"/>
                  </a:cubicBezTo>
                  <a:cubicBezTo>
                    <a:pt x="114776" y="113633"/>
                    <a:pt x="199739" y="57626"/>
                    <a:pt x="268415" y="0"/>
                  </a:cubicBezTo>
                  <a:cubicBezTo>
                    <a:pt x="302990" y="28384"/>
                    <a:pt x="333946" y="51721"/>
                    <a:pt x="359474" y="70199"/>
                  </a:cubicBezTo>
                  <a:close/>
                </a:path>
              </a:pathLst>
            </a:custGeom>
            <a:solidFill>
              <a:srgbClr val="FF94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4"/>
            <p:cNvGrpSpPr/>
            <p:nvPr/>
          </p:nvGrpSpPr>
          <p:grpSpPr>
            <a:xfrm>
              <a:off x="4516659" y="2291619"/>
              <a:ext cx="809625" cy="809625"/>
              <a:chOff x="4516659" y="2291619"/>
              <a:chExt cx="809625" cy="809625"/>
            </a:xfrm>
          </p:grpSpPr>
          <p:sp>
            <p:nvSpPr>
              <p:cNvPr id="1040" name="Google Shape;1040;p14"/>
              <p:cNvSpPr/>
              <p:nvPr/>
            </p:nvSpPr>
            <p:spPr>
              <a:xfrm>
                <a:off x="4535709" y="2310669"/>
                <a:ext cx="7715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771525" h="771525" extrusionOk="0">
                    <a:moveTo>
                      <a:pt x="771525" y="385762"/>
                    </a:moveTo>
                    <a:cubicBezTo>
                      <a:pt x="771525" y="598813"/>
                      <a:pt x="598813" y="771525"/>
                      <a:pt x="385763" y="771525"/>
                    </a:cubicBezTo>
                    <a:cubicBezTo>
                      <a:pt x="172712" y="771525"/>
                      <a:pt x="0" y="598813"/>
                      <a:pt x="0" y="385762"/>
                    </a:cubicBezTo>
                    <a:cubicBezTo>
                      <a:pt x="0" y="172712"/>
                      <a:pt x="172712" y="0"/>
                      <a:pt x="385763" y="0"/>
                    </a:cubicBezTo>
                    <a:cubicBezTo>
                      <a:pt x="598813" y="0"/>
                      <a:pt x="771525" y="172712"/>
                      <a:pt x="771525" y="385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4516659" y="2291619"/>
                <a:ext cx="809625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809625" extrusionOk="0">
                    <a:moveTo>
                      <a:pt x="404813" y="809625"/>
                    </a:moveTo>
                    <a:cubicBezTo>
                      <a:pt x="181642" y="809625"/>
                      <a:pt x="0" y="627983"/>
                      <a:pt x="0" y="404813"/>
                    </a:cubicBezTo>
                    <a:cubicBezTo>
                      <a:pt x="0" y="181642"/>
                      <a:pt x="181642" y="0"/>
                      <a:pt x="404813" y="0"/>
                    </a:cubicBezTo>
                    <a:cubicBezTo>
                      <a:pt x="627983" y="0"/>
                      <a:pt x="809625" y="181642"/>
                      <a:pt x="809625" y="404813"/>
                    </a:cubicBezTo>
                    <a:cubicBezTo>
                      <a:pt x="809625" y="627983"/>
                      <a:pt x="628079" y="809625"/>
                      <a:pt x="404813" y="809625"/>
                    </a:cubicBezTo>
                    <a:close/>
                    <a:moveTo>
                      <a:pt x="404813" y="38100"/>
                    </a:moveTo>
                    <a:cubicBezTo>
                      <a:pt x="202597" y="38100"/>
                      <a:pt x="38100" y="202597"/>
                      <a:pt x="38100" y="404813"/>
                    </a:cubicBezTo>
                    <a:cubicBezTo>
                      <a:pt x="38100" y="607028"/>
                      <a:pt x="202597" y="771525"/>
                      <a:pt x="404813" y="771525"/>
                    </a:cubicBezTo>
                    <a:cubicBezTo>
                      <a:pt x="607028" y="771525"/>
                      <a:pt x="771525" y="607028"/>
                      <a:pt x="771525" y="404813"/>
                    </a:cubicBezTo>
                    <a:cubicBezTo>
                      <a:pt x="771525" y="202597"/>
                      <a:pt x="607028" y="38100"/>
                      <a:pt x="404813" y="38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2" name="Google Shape;1042;p14"/>
            <p:cNvSpPr/>
            <p:nvPr/>
          </p:nvSpPr>
          <p:spPr>
            <a:xfrm>
              <a:off x="4791729" y="2446241"/>
              <a:ext cx="352490" cy="352395"/>
            </a:xfrm>
            <a:custGeom>
              <a:avLst/>
              <a:gdLst/>
              <a:ahLst/>
              <a:cxnLst/>
              <a:rect l="l" t="t" r="r" b="b"/>
              <a:pathLst>
                <a:path w="352490" h="352395" extrusionOk="0">
                  <a:moveTo>
                    <a:pt x="341960" y="116269"/>
                  </a:moveTo>
                  <a:cubicBezTo>
                    <a:pt x="334340" y="121793"/>
                    <a:pt x="325863" y="126461"/>
                    <a:pt x="316528" y="129890"/>
                  </a:cubicBezTo>
                  <a:cubicBezTo>
                    <a:pt x="262140" y="149797"/>
                    <a:pt x="202038" y="121793"/>
                    <a:pt x="182130" y="67501"/>
                  </a:cubicBezTo>
                  <a:cubicBezTo>
                    <a:pt x="173844" y="44927"/>
                    <a:pt x="173939" y="21400"/>
                    <a:pt x="180702" y="64"/>
                  </a:cubicBezTo>
                  <a:cubicBezTo>
                    <a:pt x="159175" y="-508"/>
                    <a:pt x="137172" y="2731"/>
                    <a:pt x="115741" y="10637"/>
                  </a:cubicBezTo>
                  <a:cubicBezTo>
                    <a:pt x="24301" y="44069"/>
                    <a:pt x="-22657" y="145320"/>
                    <a:pt x="10776" y="236665"/>
                  </a:cubicBezTo>
                  <a:cubicBezTo>
                    <a:pt x="44208" y="328010"/>
                    <a:pt x="145459" y="375063"/>
                    <a:pt x="236804" y="341630"/>
                  </a:cubicBezTo>
                  <a:cubicBezTo>
                    <a:pt x="327958" y="308293"/>
                    <a:pt x="374916" y="207518"/>
                    <a:pt x="341960" y="116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2180343" y="2701194"/>
              <a:ext cx="412266" cy="352425"/>
            </a:xfrm>
            <a:custGeom>
              <a:avLst/>
              <a:gdLst/>
              <a:ahLst/>
              <a:cxnLst/>
              <a:rect l="l" t="t" r="r" b="b"/>
              <a:pathLst>
                <a:path w="412266" h="352425" extrusionOk="0">
                  <a:moveTo>
                    <a:pt x="21741" y="0"/>
                  </a:moveTo>
                  <a:cubicBezTo>
                    <a:pt x="11835" y="31147"/>
                    <a:pt x="-21788" y="131540"/>
                    <a:pt x="21741" y="219075"/>
                  </a:cubicBezTo>
                  <a:cubicBezTo>
                    <a:pt x="80130" y="336423"/>
                    <a:pt x="240816" y="352425"/>
                    <a:pt x="412266" y="352425"/>
                  </a:cubicBezTo>
                  <a:cubicBezTo>
                    <a:pt x="352926" y="334804"/>
                    <a:pt x="210432" y="308038"/>
                    <a:pt x="107466" y="190500"/>
                  </a:cubicBezTo>
                  <a:cubicBezTo>
                    <a:pt x="53079" y="128397"/>
                    <a:pt x="40791" y="66675"/>
                    <a:pt x="217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4" name="Google Shape;1044;p14"/>
          <p:cNvSpPr txBox="1">
            <a:spLocks noGrp="1"/>
          </p:cNvSpPr>
          <p:nvPr>
            <p:ph type="title"/>
          </p:nvPr>
        </p:nvSpPr>
        <p:spPr>
          <a:xfrm>
            <a:off x="5172425" y="1337100"/>
            <a:ext cx="583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45" name="Google Shape;1045;p14"/>
          <p:cNvSpPr txBox="1">
            <a:spLocks noGrp="1"/>
          </p:cNvSpPr>
          <p:nvPr>
            <p:ph type="body" idx="1"/>
          </p:nvPr>
        </p:nvSpPr>
        <p:spPr>
          <a:xfrm>
            <a:off x="5172525" y="2189450"/>
            <a:ext cx="5834700" cy="33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6" name="Google Shape;1046;p14">
            <a:hlinkClick r:id="rId2" action="ppaction://hlinksldjump"/>
          </p:cNvPr>
          <p:cNvSpPr/>
          <p:nvPr/>
        </p:nvSpPr>
        <p:spPr>
          <a:xfrm>
            <a:off x="11355725" y="1072875"/>
            <a:ext cx="415975" cy="384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x</a:t>
            </a:r>
          </a:p>
        </p:txBody>
      </p:sp>
      <p:sp>
        <p:nvSpPr>
          <p:cNvPr id="1047" name="Google Shape;1047;p1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8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9B7A-D2DA-7386-E7D4-8E7A4F10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68442-85BD-1DC5-4027-C731C8AD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5228-BEEE-AEAD-4BE0-A4DA4B01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FC5-39C8-D11B-3D60-D5DD72C8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08D3A-1284-4A17-ECDB-BC2B110C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5150-20E4-F0A0-8D7F-0FB6BB26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330EC-C485-0E06-7456-81BA6651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3C38-284B-B01C-CCA9-D2851A63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1D76C-B8F0-FF77-96FC-A2EE9C70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5135-6506-7BA6-35AE-D248DD3A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98DA-07E9-A946-140E-E71353CF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3B42-FDDF-A23F-614F-AFA8201D7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5EAE1-54A7-98C6-BB49-8614A3E55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B9B9D-6A75-4D72-5567-2B905F8E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4A29C-FFBA-0997-8486-7E9A453A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08DA-1940-DA82-D6F7-3135303B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46E3-40E4-865A-BEC9-3FB6EAC8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432A9-ED38-6301-1833-2384F0002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DB0F2-72C6-6EE9-A002-B1E426067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7E796-68FA-655E-A853-D3414E72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EF64E-86C5-6148-3E5C-2EDDCC6CD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EBB83-DC6B-B736-C726-1589F989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97683-2D9E-117F-5DF3-CE3731C8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2998-E00F-8E5B-8221-BA4DBC28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2D25-EF6B-AF56-AD75-D9C343E7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CA801-8BBC-8673-11DC-AD73CB63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4AF8B-481F-39CA-D914-C03E5FE5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E8625-71EC-5C68-5736-F8B8F8BC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EA780-2FD9-C65D-6EBE-DD6AB0B6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A5F68-86B6-F035-5568-F91864CA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6A71E-EEF6-CDA9-695F-4C32F3B5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CD94-9414-8A8A-9BCC-8CA507FA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0EC68-595A-A8FB-69D4-384FCC22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E6C71-845D-1396-E84C-D47D8FF4A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2A6AA-2467-A104-4753-B41EE2FB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B4D10-B665-03D0-5F3D-55E39BDA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3AECF-A7F3-DBA7-6F07-3CC23EAF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583-0529-4DB5-6D4C-3E916FC5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2736F-F156-C1C6-98B2-6FF154891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2B912-2B73-8933-417A-89332302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8C393-9EBF-A524-4092-9800A823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6778E-F4BD-7B3B-A517-A8C5473D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DD1D1-48C2-3C69-A750-E7B08A7B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1BE3D-B664-25DB-48C5-7DE91491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E1CF4-DE20-B166-23F1-7607DCB05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5D15-D3E3-EF65-E2FA-E346ABC3D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BC66-F176-461D-83D0-97A6D9419F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B8B6-1F3B-6657-368F-3521B1248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27BC-5D8B-D1B0-3CFB-FF627F981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B9AE-48BD-4BBA-A09D-22EE639B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84CA1-D69D-077E-297C-20ABF9F7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946" y="-332509"/>
            <a:ext cx="15181856" cy="7398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069DCA-407F-1FB4-3C3D-7F0F78239E41}"/>
              </a:ext>
            </a:extLst>
          </p:cNvPr>
          <p:cNvSpPr txBox="1"/>
          <p:nvPr/>
        </p:nvSpPr>
        <p:spPr>
          <a:xfrm>
            <a:off x="1138658" y="1535922"/>
            <a:ext cx="104878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8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430" y="-295206"/>
            <a:ext cx="13237960" cy="6109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008" y="4485327"/>
            <a:ext cx="9173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Rửa 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vết thương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66922-D98F-9E7E-D7EC-72644C793642}"/>
              </a:ext>
            </a:extLst>
          </p:cNvPr>
          <p:cNvSpPr txBox="1"/>
          <p:nvPr/>
        </p:nvSpPr>
        <p:spPr>
          <a:xfrm>
            <a:off x="2021008" y="5217657"/>
            <a:ext cx="631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Băng 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vết thương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7F9D7-11D8-273B-CA22-673F4D7799F0}"/>
              </a:ext>
            </a:extLst>
          </p:cNvPr>
          <p:cNvSpPr txBox="1"/>
          <p:nvPr/>
        </p:nvSpPr>
        <p:spPr>
          <a:xfrm>
            <a:off x="3020291" y="5614961"/>
            <a:ext cx="3740727" cy="74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48518-AC60-D67D-9EA5-F17A653C63E3}"/>
              </a:ext>
            </a:extLst>
          </p:cNvPr>
          <p:cNvSpPr txBox="1"/>
          <p:nvPr/>
        </p:nvSpPr>
        <p:spPr>
          <a:xfrm>
            <a:off x="2021008" y="5962570"/>
            <a:ext cx="8977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Bước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 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gặp bác sĩ để tiêm phòng. 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B9C43B-97A3-8D3B-BC68-51945CA3D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" y="1071562"/>
            <a:ext cx="6286500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1E210-E5FE-C2CF-8F85-E199129D0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8" y="311728"/>
            <a:ext cx="4437296" cy="2597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D106EF-40AD-662C-615F-16C1F04AA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628" y="3532909"/>
            <a:ext cx="4545488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3F232-C77B-6D0C-98A4-8DC96ECA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191955"/>
            <a:ext cx="11845636" cy="66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29">
            <a:hlinkClick r:id="rId3" action="ppaction://hlinksldjump"/>
          </p:cNvPr>
          <p:cNvSpPr/>
          <p:nvPr/>
        </p:nvSpPr>
        <p:spPr>
          <a:xfrm>
            <a:off x="11355725" y="1072875"/>
            <a:ext cx="415975" cy="384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349891-AD2D-7B81-189B-620773FE6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77194" y="1456950"/>
            <a:ext cx="7186518" cy="357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6" y="665859"/>
            <a:ext cx="5835573" cy="5067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555E8-B457-A9F0-9398-3EB596C2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26" y="124867"/>
            <a:ext cx="5627046" cy="4047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057DA-9B2D-A4A3-96A3-2B0684BD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42" y="3876248"/>
            <a:ext cx="4899013" cy="29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06253B-2257-F755-B69B-944773A9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A82729-B6B8-FB48-9B9B-04C37AD7D422}"/>
              </a:ext>
            </a:extLst>
          </p:cNvPr>
          <p:cNvSpPr txBox="1"/>
          <p:nvPr/>
        </p:nvSpPr>
        <p:spPr>
          <a:xfrm>
            <a:off x="145472" y="603545"/>
            <a:ext cx="119010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/>
          </a:p>
          <a:p>
            <a:pPr algn="just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266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65F6B-9DDD-CD4D-B1FB-6B0E440C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70138"/>
            <a:ext cx="12067308" cy="67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7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6" y="0"/>
            <a:ext cx="11356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4619" y="-83127"/>
            <a:ext cx="14494333" cy="84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81200" y="914400"/>
            <a:ext cx="47852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0B642-1194-AFE7-8237-83068655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762001"/>
            <a:ext cx="10252363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D6EB8-7228-BFCB-4A0B-93FAFA18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1080120" cy="1052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F6BDD-D292-E36A-504D-BF21892DE7C7}"/>
              </a:ext>
            </a:extLst>
          </p:cNvPr>
          <p:cNvSpPr txBox="1"/>
          <p:nvPr/>
        </p:nvSpPr>
        <p:spPr>
          <a:xfrm>
            <a:off x="1259632" y="54115"/>
            <a:ext cx="1111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74" b="45293"/>
          <a:stretch/>
        </p:blipFill>
        <p:spPr bwMode="auto">
          <a:xfrm>
            <a:off x="1052945" y="180109"/>
            <a:ext cx="10867218" cy="6788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401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46" r="46154"/>
          <a:stretch/>
        </p:blipFill>
        <p:spPr bwMode="auto">
          <a:xfrm>
            <a:off x="484909" y="193964"/>
            <a:ext cx="11042073" cy="6497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400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46" t="2695"/>
          <a:stretch/>
        </p:blipFill>
        <p:spPr bwMode="auto">
          <a:xfrm>
            <a:off x="1773382" y="-637309"/>
            <a:ext cx="8478982" cy="8063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755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E379A-8E1C-D9D6-8BED-0B3CDE17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762001"/>
            <a:ext cx="10252363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D6EB8-7228-BFCB-4A0B-93FAFA18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1080120" cy="1052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F6BDD-D292-E36A-504D-BF21892DE7C7}"/>
              </a:ext>
            </a:extLst>
          </p:cNvPr>
          <p:cNvSpPr txBox="1"/>
          <p:nvPr/>
        </p:nvSpPr>
        <p:spPr>
          <a:xfrm>
            <a:off x="1259632" y="54115"/>
            <a:ext cx="1111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023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BC792-09AB-4C15-D569-B6921BA8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0"/>
            <a:ext cx="1195647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E946E1-067E-9B37-3F9E-E1C58280AF92}"/>
              </a:ext>
            </a:extLst>
          </p:cNvPr>
          <p:cNvSpPr/>
          <p:nvPr/>
        </p:nvSpPr>
        <p:spPr>
          <a:xfrm>
            <a:off x="931718" y="1126605"/>
            <a:ext cx="103285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tiếp xúc vớ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vật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nuôi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</a:rPr>
              <a:t> ý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en-US" sz="4400" b="1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trêu chọc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đập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lang="fr-F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+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vuốt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hông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đau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fr-FR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K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hông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thùng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latin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35D29-3083-1A0F-9409-6E5ABDD3A4D9}"/>
              </a:ext>
            </a:extLst>
          </p:cNvPr>
          <p:cNvSpPr txBox="1"/>
          <p:nvPr/>
        </p:nvSpPr>
        <p:spPr>
          <a:xfrm>
            <a:off x="2029690" y="3923405"/>
            <a:ext cx="836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Rửa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sạch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khi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xúc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94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B1041-6208-7908-5B19-2C0401ABC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98845"/>
            <a:ext cx="11901054" cy="6883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E1C25-B0EB-EDCA-9C8B-2B0F511275C1}"/>
              </a:ext>
            </a:extLst>
          </p:cNvPr>
          <p:cNvSpPr txBox="1"/>
          <p:nvPr/>
        </p:nvSpPr>
        <p:spPr>
          <a:xfrm>
            <a:off x="3200400" y="1648691"/>
            <a:ext cx="7287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6333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203</Words>
  <Application>Microsoft Office PowerPoint</Application>
  <PresentationFormat>Widescreen</PresentationFormat>
  <Paragraphs>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Abril Fatface</vt:lpstr>
      <vt:lpstr>Aldrich</vt:lpstr>
      <vt:lpstr>Arial</vt:lpstr>
      <vt:lpstr>Calibri</vt:lpstr>
      <vt:lpstr>Calibri Light</vt:lpstr>
      <vt:lpstr>Chelsea Market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Nhan</cp:lastModifiedBy>
  <cp:revision>20</cp:revision>
  <dcterms:created xsi:type="dcterms:W3CDTF">2023-02-03T04:36:40Z</dcterms:created>
  <dcterms:modified xsi:type="dcterms:W3CDTF">2026-02-04T15:05:25Z</dcterms:modified>
</cp:coreProperties>
</file>