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41" r:id="rId5"/>
    <p:sldId id="343" r:id="rId6"/>
    <p:sldId id="344" r:id="rId7"/>
    <p:sldId id="322" r:id="rId8"/>
    <p:sldId id="338" r:id="rId9"/>
    <p:sldId id="339" r:id="rId10"/>
    <p:sldId id="267" r:id="rId11"/>
    <p:sldId id="327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86" d="100"/>
          <a:sy n="8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2024/12/12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667000" y="2133600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AF55-9D08-44FC-9667-B7F3200D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ADD0DF94-0490-4BE3-97BC-C70C2CA8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1"/>
            <a:ext cx="6245434" cy="36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B51CF-11FF-4CB4-B0E6-B0F5937D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34" y="3733801"/>
            <a:ext cx="5946566" cy="318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85B213-BE11-4EB5-97DD-6F903A721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15500"/>
            <a:ext cx="6200233" cy="32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oy, bedclothes, doll&#10;&#10;Description automatically generated">
            <a:extLst>
              <a:ext uri="{FF2B5EF4-FFF2-40B4-BE49-F238E27FC236}">
                <a16:creationId xmlns:a16="http://schemas.microsoft.com/office/drawing/2014/main" id="{2FEDAC41-2DFD-4295-8A2A-1AA108EA9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33" y="101600"/>
            <a:ext cx="5991767" cy="35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9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0"/>
    </mc:Choice>
    <mc:Fallback xmlns="">
      <p:transition spd="slow" advTm="240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76200" y="1294425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 advTm="927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5"/>
    </mc:Choice>
    <mc:Fallback xmlns="">
      <p:transition spd="slow" advTm="8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22">
        <p:split orient="vert"/>
      </p:transition>
    </mc:Choice>
    <mc:Fallback xmlns="">
      <p:transition spd="slow" advTm="223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0"/>
            <a:ext cx="12192000" cy="68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2438401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2057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6248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-87482" y="0"/>
            <a:ext cx="12279482" cy="6842619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0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762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7"/>
    </mc:Choice>
    <mc:Fallback xmlns="">
      <p:transition spd="slow" advTm="1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28"/>
    </mc:Choice>
    <mc:Fallback xmlns="">
      <p:transition spd="slow" advTm="13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5"/>
    </mc:Choice>
    <mc:Fallback xmlns="">
      <p:transition spd="slow" advTm="142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3532</TotalTime>
  <Words>67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Arial Black</vt:lpstr>
      <vt:lpstr>Ariston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MinhThangPC.VN</cp:lastModifiedBy>
  <cp:revision>160</cp:revision>
  <dcterms:created xsi:type="dcterms:W3CDTF">2005-08-24T23:19:40Z</dcterms:created>
  <dcterms:modified xsi:type="dcterms:W3CDTF">2024-12-12T01:37:13Z</dcterms:modified>
</cp:coreProperties>
</file>