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60" r:id="rId4"/>
    <p:sldId id="259" r:id="rId5"/>
    <p:sldId id="268" r:id="rId6"/>
    <p:sldId id="269" r:id="rId7"/>
    <p:sldId id="271" r:id="rId8"/>
    <p:sldId id="278" r:id="rId9"/>
    <p:sldId id="270" r:id="rId10"/>
    <p:sldId id="272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anh Van" initials="TV" lastIdx="1" clrIdx="0">
    <p:extLst>
      <p:ext uri="{19B8F6BF-5375-455C-9EA6-DF929625EA0E}">
        <p15:presenceInfo xmlns:p15="http://schemas.microsoft.com/office/powerpoint/2012/main" userId="Thanh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3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11-14T13:34:50.592" idx="1">
    <p:pos x="10" y="1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37BD6-254B-4299-9420-2C7ADDEB9C1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1AA09-8FFD-4803-992C-1EF7B452A4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70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Chào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mừng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đến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với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tiết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TNXH </a:t>
            </a:r>
            <a:r>
              <a:rPr lang="en-US" baseline="0" dirty="0" err="1" smtClean="0"/>
              <a:t>lớp</a:t>
            </a:r>
            <a:r>
              <a:rPr lang="en-US" baseline="0" dirty="0" smtClean="0"/>
              <a:t> 1. </a:t>
            </a:r>
            <a:r>
              <a:rPr lang="en-US" baseline="0" dirty="0" err="1" smtClean="0"/>
              <a:t>bài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ôn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tập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đê</a:t>
            </a:r>
            <a:r>
              <a:rPr lang="en-US" baseline="0" dirty="0" smtClean="0"/>
              <a:t>̀ </a:t>
            </a:r>
            <a:r>
              <a:rPr lang="en-US" baseline="0" dirty="0" err="1" smtClean="0"/>
              <a:t>trường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học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A09-8FFD-4803-992C-1EF7B452A4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563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B27FA7-ACAF-44A0-8532-7ED3A4AFA2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1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Chúng</a:t>
            </a:r>
            <a:r>
              <a:rPr lang="en-US" baseline="0" dirty="0" smtClean="0"/>
              <a:t> ta </a:t>
            </a:r>
            <a:r>
              <a:rPr lang="en-US" baseline="0" dirty="0" err="1" smtClean="0"/>
              <a:t>cùng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bắt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đầu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với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hoạt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vận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dụng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nhe</a:t>
            </a:r>
            <a:r>
              <a:rPr lang="en-US" baseline="0" dirty="0" smtClean="0"/>
              <a:t>́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A09-8FFD-4803-992C-1EF7B452A47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8821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Nhìn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vào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hình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một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bạn</a:t>
            </a:r>
            <a:r>
              <a:rPr lang="en-US" baseline="0" dirty="0" smtClean="0"/>
              <a:t> HS bị </a:t>
            </a:r>
            <a:r>
              <a:rPr lang="en-US" baseline="0" dirty="0" err="1" smtClean="0"/>
              <a:t>nga</a:t>
            </a:r>
            <a:r>
              <a:rPr lang="en-US" baseline="0" dirty="0" smtClean="0"/>
              <a:t>̃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các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bạn</a:t>
            </a:r>
            <a:r>
              <a:rPr lang="en-US" baseline="0" dirty="0" smtClean="0"/>
              <a:t> HS </a:t>
            </a:r>
            <a:r>
              <a:rPr lang="en-US" baseline="0" dirty="0" err="1" smtClean="0"/>
              <a:t>đứng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nhìn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ve</a:t>
            </a:r>
            <a:r>
              <a:rPr lang="en-US" baseline="0" dirty="0" smtClean="0"/>
              <a:t>̉ </a:t>
            </a:r>
            <a:r>
              <a:rPr lang="en-US" baseline="0" dirty="0" err="1" smtClean="0"/>
              <a:t>sơ</a:t>
            </a:r>
            <a:r>
              <a:rPr lang="en-US" baseline="0" dirty="0" smtClean="0"/>
              <a:t>̣ </a:t>
            </a:r>
            <a:r>
              <a:rPr lang="en-US" baseline="0" dirty="0" err="1" smtClean="0"/>
              <a:t>hãi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Nếu</a:t>
            </a:r>
            <a:r>
              <a:rPr lang="en-US" baseline="0" dirty="0" smtClean="0"/>
              <a:t> là con, con có </a:t>
            </a:r>
            <a:r>
              <a:rPr lang="en-US" baseline="0" dirty="0" err="1" smtClean="0"/>
              <a:t>hành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động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gi</a:t>
            </a:r>
            <a:r>
              <a:rPr lang="en-US" baseline="0" dirty="0" smtClean="0"/>
              <a:t>̀?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31AA09-8FFD-4803-992C-1EF7B452A47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12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448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72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18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59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29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716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9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45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831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820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7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0205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08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6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2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9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64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831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851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7D606-823C-45F9-AE49-66B054B31475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F170-04FA-4F30-A505-80D2D38565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29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6" r:id="rId9"/>
    <p:sldLayoutId id="2147483665" r:id="rId10"/>
    <p:sldLayoutId id="2147483664" r:id="rId11"/>
    <p:sldLayoutId id="2147483663" r:id="rId12"/>
    <p:sldLayoutId id="2147483662" r:id="rId13"/>
    <p:sldLayoutId id="2147483661" r:id="rId14"/>
    <p:sldLayoutId id="2147483660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10155" y="1463040"/>
            <a:ext cx="83421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TỰ NHIÊN XÃ HỘI 1</a:t>
            </a:r>
          </a:p>
          <a:p>
            <a:pPr algn="ctr"/>
            <a:endParaRPr lang="en-US" sz="5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TẬP CHỦ ĐỀ TRƯỜNG HỌC</a:t>
            </a:r>
          </a:p>
          <a:p>
            <a:pPr algn="ctr"/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40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Tiết</a:t>
            </a:r>
            <a:r>
              <a:rPr lang="en-US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</a:p>
        </p:txBody>
      </p:sp>
    </p:spTree>
    <p:extLst>
      <p:ext uri="{BB962C8B-B14F-4D97-AF65-F5344CB8AC3E}">
        <p14:creationId xmlns:p14="http://schemas.microsoft.com/office/powerpoint/2010/main" val="10879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2708" y="1069351"/>
            <a:ext cx="187100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HƯỚNG DẪN LÀM HỘP ĐỰNG BÚT ĐƠN GIẢN</a:t>
            </a:r>
            <a:endParaRPr 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15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4"/>
          <p:cNvSpPr txBox="1">
            <a:spLocks noChangeArrowheads="1"/>
          </p:cNvSpPr>
          <p:nvPr/>
        </p:nvSpPr>
        <p:spPr bwMode="auto">
          <a:xfrm>
            <a:off x="3352800" y="2930192"/>
            <a:ext cx="5861531" cy="125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915" tIns="60957" rIns="121915" bIns="60957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7333" b="1" dirty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8752417"/>
      </p:ext>
    </p:extLst>
  </p:cSld>
  <p:clrMapOvr>
    <a:masterClrMapping/>
  </p:clrMapOvr>
  <p:transition spd="slow" advTm="6192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76246" y="2180492"/>
            <a:ext cx="55567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HOẠT ĐỘNG VẬN DỤNG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48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3" y="360218"/>
            <a:ext cx="11208327" cy="60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85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73" y="374072"/>
            <a:ext cx="10529454" cy="613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735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82" y="235527"/>
            <a:ext cx="10917381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30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15396" y="2883877"/>
            <a:ext cx="6879102" cy="156966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Góc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sáng</a:t>
            </a:r>
            <a:r>
              <a:rPr lang="en-US" sz="9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tạo</a:t>
            </a:r>
            <a:endParaRPr lang="en-US" sz="9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593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0" y="12954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 SẢN PHẨM HỌC TẬP</a:t>
            </a:r>
          </a:p>
          <a:p>
            <a:pPr marL="342900" indent="-342900">
              <a:buFontTx/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Vẽ tranh về những điều em thích nhất ở trường hoặc làm hộp đựng bút bằng lõi giấy vệ sinh.</a:t>
            </a:r>
          </a:p>
          <a:p>
            <a:pPr marL="342900" indent="-342900">
              <a:buAutoNum type="arabicPeriod"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Trình bày bức tranh em đã vẽ hoặc các sản phẩm em đã trang trí tại nhà.</a:t>
            </a:r>
          </a:p>
        </p:txBody>
      </p:sp>
    </p:spTree>
    <p:extLst>
      <p:ext uri="{BB962C8B-B14F-4D97-AF65-F5344CB8AC3E}">
        <p14:creationId xmlns:p14="http://schemas.microsoft.com/office/powerpoint/2010/main" val="344137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04" y="633045"/>
            <a:ext cx="11090574" cy="5613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7067499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6751</TotalTime>
  <Words>142</Words>
  <Application>Microsoft Office PowerPoint</Application>
  <PresentationFormat>Widescreen</PresentationFormat>
  <Paragraphs>19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Thanh Van</dc:creator>
  <cp:lastModifiedBy>MinhThangPC.VN</cp:lastModifiedBy>
  <cp:revision>25</cp:revision>
  <dcterms:created xsi:type="dcterms:W3CDTF">2021-11-14T06:01:09Z</dcterms:created>
  <dcterms:modified xsi:type="dcterms:W3CDTF">2024-11-21T07:52:19Z</dcterms:modified>
</cp:coreProperties>
</file>