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6"/>
  </p:notesMasterIdLst>
  <p:sldIdLst>
    <p:sldId id="256" r:id="rId6"/>
    <p:sldId id="258" r:id="rId7"/>
    <p:sldId id="289" r:id="rId8"/>
    <p:sldId id="290" r:id="rId9"/>
    <p:sldId id="266" r:id="rId10"/>
    <p:sldId id="276" r:id="rId11"/>
    <p:sldId id="277" r:id="rId12"/>
    <p:sldId id="288" r:id="rId13"/>
    <p:sldId id="292" r:id="rId14"/>
    <p:sldId id="278" r:id="rId15"/>
    <p:sldId id="293" r:id="rId16"/>
    <p:sldId id="267" r:id="rId17"/>
    <p:sldId id="279" r:id="rId18"/>
    <p:sldId id="294" r:id="rId19"/>
    <p:sldId id="295" r:id="rId20"/>
    <p:sldId id="268" r:id="rId21"/>
    <p:sldId id="281" r:id="rId22"/>
    <p:sldId id="269" r:id="rId23"/>
    <p:sldId id="282" r:id="rId24"/>
    <p:sldId id="270" r:id="rId25"/>
    <p:sldId id="283" r:id="rId26"/>
    <p:sldId id="271" r:id="rId27"/>
    <p:sldId id="284" r:id="rId28"/>
    <p:sldId id="285" r:id="rId29"/>
    <p:sldId id="272" r:id="rId30"/>
    <p:sldId id="286" r:id="rId31"/>
    <p:sldId id="296" r:id="rId32"/>
    <p:sldId id="273" r:id="rId33"/>
    <p:sldId id="287" r:id="rId34"/>
    <p:sldId id="274" r:id="rId35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37"/>
      <p:bold r:id="rId38"/>
      <p:italic r:id="rId39"/>
      <p:boldItalic r:id="rId40"/>
    </p:embeddedFont>
    <p:embeddedFont>
      <p:font typeface="HL Hoctro" panose="020B0604020202020204" charset="0"/>
      <p:regular r:id="rId41"/>
    </p:embeddedFont>
    <p:embeddedFont>
      <p:font typeface="Arial-Rounded" panose="020B0500000000000000" charset="0"/>
      <p:regular r:id="rId42"/>
    </p:embeddedFont>
    <p:embeddedFont>
      <p:font typeface="宋体" panose="02010600030101010101" pitchFamily="2" charset="-122"/>
      <p:regular r:id="rId43"/>
    </p:embeddedFont>
    <p:embeddedFont>
      <p:font typeface="DFPOP1-W9" panose="020B0604020202020204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90"/>
            <p14:sldId id="266"/>
            <p14:sldId id="276"/>
            <p14:sldId id="277"/>
            <p14:sldId id="288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94"/>
            <p14:sldId id="295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9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EF2A19"/>
    <a:srgbClr val="FF99CC"/>
    <a:srgbClr val="4CA420"/>
    <a:srgbClr val="F14420"/>
    <a:srgbClr val="920000"/>
    <a:srgbClr val="F56636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 varScale="1">
        <p:scale>
          <a:sx n="79" d="100"/>
          <a:sy n="79" d="100"/>
        </p:scale>
        <p:origin x="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3.fntdata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1/4/2021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8" y="141744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59021" y="563470"/>
            <a:ext cx="450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59020" y="1784784"/>
            <a:ext cx="450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4636382" y="2703172"/>
            <a:ext cx="450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3172" y="168166"/>
            <a:ext cx="3520966" cy="1744717"/>
          </a:xfrm>
          <a:prstGeom prst="cloudCallout">
            <a:avLst>
              <a:gd name="adj1" fmla="val -34564"/>
              <a:gd name="adj2" fmla="val 81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trả lời cho câu hỏi 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6579183" y="1791749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6579183" y="1721193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ất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941386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0" y="-313262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500" u="sng" dirty="0" err="1" smtClean="0">
                <a:solidFill>
                  <a:srgbClr val="EF2A1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500" u="sng" dirty="0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u="sng" dirty="0" err="1" smtClean="0">
                <a:solidFill>
                  <a:srgbClr val="00B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500" u="sng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</a:t>
            </a:r>
            <a:r>
              <a:rPr lang="en-US" altLang="zh-CN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598993" y="2335416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066674" y="2717355"/>
            <a:ext cx="644039" cy="422887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" y="717846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9366" y="4544349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15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20" grpId="0" animBg="1"/>
      <p:bldP spid="21" grpId="0" animBg="1"/>
      <p:bldP spid="22" grpId="0" animBg="1"/>
      <p:bldP spid="18" grpId="0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57472" y="1792224"/>
            <a:ext cx="609600" cy="14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9984" y="2423055"/>
            <a:ext cx="1103376" cy="4054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8896" y="3528006"/>
            <a:ext cx="3090672" cy="55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71672" y="2206752"/>
            <a:ext cx="3136392" cy="2211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767072" y="3528006"/>
            <a:ext cx="365760" cy="5563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2598993" y="2335416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11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4066674" y="2717355"/>
            <a:ext cx="644039" cy="422887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1" y="717846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9366" y="4544349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15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20" grpId="0" animBg="1"/>
      <p:bldP spid="21" grpId="0" animBg="1"/>
      <p:bldP spid="22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120336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429</Words>
  <Application>Microsoft Office PowerPoint</Application>
  <PresentationFormat>On-screen Show (16:9)</PresentationFormat>
  <Paragraphs>121</Paragraphs>
  <Slides>30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.VnAvant</vt:lpstr>
      <vt:lpstr>HL Hoctro</vt:lpstr>
      <vt:lpstr>Arial</vt:lpstr>
      <vt:lpstr>Arial-Rounded</vt:lpstr>
      <vt:lpstr>宋体</vt:lpstr>
      <vt:lpstr>华康少女文字W5</vt:lpstr>
      <vt:lpstr>DFPOP1-W9</vt:lpstr>
      <vt:lpstr>Times New Roman</vt:lpstr>
      <vt:lpstr>Calibri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89</cp:revision>
  <dcterms:created xsi:type="dcterms:W3CDTF">2020-08-13T09:19:08Z</dcterms:created>
  <dcterms:modified xsi:type="dcterms:W3CDTF">2021-04-01T10:20:46Z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