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374" r:id="rId2"/>
    <p:sldId id="280" r:id="rId3"/>
    <p:sldId id="375" r:id="rId4"/>
    <p:sldId id="258" r:id="rId5"/>
    <p:sldId id="377" r:id="rId6"/>
    <p:sldId id="380" r:id="rId7"/>
    <p:sldId id="379" r:id="rId8"/>
    <p:sldId id="359" r:id="rId9"/>
    <p:sldId id="382" r:id="rId10"/>
    <p:sldId id="270" r:id="rId11"/>
    <p:sldId id="463" r:id="rId12"/>
    <p:sldId id="464" r:id="rId13"/>
  </p:sldIdLst>
  <p:sldSz cx="18288000" cy="10287000"/>
  <p:notesSz cx="6858000" cy="9144000"/>
  <p:embeddedFontLst>
    <p:embeddedFont>
      <p:font typeface="UTM Avo" panose="02040603050506020204" pitchFamily="18" charset="0"/>
      <p:regular r:id="rId15"/>
      <p:bold r:id="rId16"/>
      <p:italic r:id="rId17"/>
      <p:boldItalic r:id="rId18"/>
    </p:embeddedFont>
    <p:embeddedFont>
      <p:font typeface="HP001 4 hàng" panose="020B0603050302020204" pitchFamily="34" charset="0"/>
      <p:regular r:id="rId19"/>
      <p:bold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E2FF"/>
    <a:srgbClr val="FFEB3C"/>
    <a:srgbClr val="FF8A8A"/>
    <a:srgbClr val="FEA8FF"/>
    <a:srgbClr val="A8E2FE"/>
    <a:srgbClr val="9DE5FF"/>
    <a:srgbClr val="FFDE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79" autoAdjust="0"/>
    <p:restoredTop sz="83179" autoAdjust="0"/>
  </p:normalViewPr>
  <p:slideViewPr>
    <p:cSldViewPr>
      <p:cViewPr varScale="1">
        <p:scale>
          <a:sx n="51" d="100"/>
          <a:sy n="51" d="100"/>
        </p:scale>
        <p:origin x="97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A431F-A05E-45D0-9077-1860EFDD889D}" type="datetimeFigureOut">
              <a:rPr lang="en-US" smtClean="0"/>
              <a:t>3/30/2026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092211-C63D-425C-914F-94BDAF98BC03}" type="slidenum">
              <a:rPr lang="en-US" smtClean="0"/>
              <a:t>‹#›</a:t>
            </a:fld>
            <a:endParaRPr lang="en-US"/>
          </a:p>
        </p:txBody>
      </p:sp>
    </p:spTree>
    <p:extLst>
      <p:ext uri="{BB962C8B-B14F-4D97-AF65-F5344CB8AC3E}">
        <p14:creationId xmlns:p14="http://schemas.microsoft.com/office/powerpoint/2010/main" val="7339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4C689-0797-4A8F-B2C6-5687E1566F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129BAA-F0B8-4EF7-9C12-1925ADC73176}" type="slidenum">
              <a:rPr lang="en-US" smtClean="0"/>
              <a:t>11</a:t>
            </a:fld>
            <a:endParaRPr lang="en-US"/>
          </a:p>
        </p:txBody>
      </p:sp>
    </p:spTree>
    <p:extLst>
      <p:ext uri="{BB962C8B-B14F-4D97-AF65-F5344CB8AC3E}">
        <p14:creationId xmlns:p14="http://schemas.microsoft.com/office/powerpoint/2010/main" val="1794953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Thiếu 1 MT</a:t>
            </a:r>
            <a:endParaRPr lang="en-US" dirty="0"/>
          </a:p>
        </p:txBody>
      </p:sp>
      <p:sp>
        <p:nvSpPr>
          <p:cNvPr id="4" name="Slide Number Placeholder 3"/>
          <p:cNvSpPr>
            <a:spLocks noGrp="1"/>
          </p:cNvSpPr>
          <p:nvPr>
            <p:ph type="sldNum" sz="quarter" idx="5"/>
          </p:nvPr>
        </p:nvSpPr>
        <p:spPr/>
        <p:txBody>
          <a:bodyPr/>
          <a:lstStyle/>
          <a:p>
            <a:fld id="{4D092211-C63D-425C-914F-94BDAF98BC03}" type="slidenum">
              <a:rPr lang="en-US" smtClean="0"/>
              <a:t>2</a:t>
            </a:fld>
            <a:endParaRPr lang="en-US"/>
          </a:p>
        </p:txBody>
      </p:sp>
    </p:spTree>
    <p:extLst>
      <p:ext uri="{BB962C8B-B14F-4D97-AF65-F5344CB8AC3E}">
        <p14:creationId xmlns:p14="http://schemas.microsoft.com/office/powerpoint/2010/main" val="3885386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4D092211-C63D-425C-914F-94BDAF98BC03}" type="slidenum">
              <a:rPr lang="en-US" smtClean="0"/>
              <a:t>3</a:t>
            </a:fld>
            <a:endParaRPr lang="en-US"/>
          </a:p>
        </p:txBody>
      </p:sp>
    </p:spTree>
    <p:extLst>
      <p:ext uri="{BB962C8B-B14F-4D97-AF65-F5344CB8AC3E}">
        <p14:creationId xmlns:p14="http://schemas.microsoft.com/office/powerpoint/2010/main" val="1027671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092211-C63D-425C-914F-94BDAF98BC03}" type="slidenum">
              <a:rPr lang="en-US" smtClean="0"/>
              <a:t>4</a:t>
            </a:fld>
            <a:endParaRPr lang="en-US"/>
          </a:p>
        </p:txBody>
      </p:sp>
    </p:spTree>
    <p:extLst>
      <p:ext uri="{BB962C8B-B14F-4D97-AF65-F5344CB8AC3E}">
        <p14:creationId xmlns:p14="http://schemas.microsoft.com/office/powerpoint/2010/main" val="4163817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092211-C63D-425C-914F-94BDAF98BC03}" type="slidenum">
              <a:rPr lang="en-US" smtClean="0"/>
              <a:t>5</a:t>
            </a:fld>
            <a:endParaRPr lang="en-US"/>
          </a:p>
        </p:txBody>
      </p:sp>
    </p:spTree>
    <p:extLst>
      <p:ext uri="{BB962C8B-B14F-4D97-AF65-F5344CB8AC3E}">
        <p14:creationId xmlns:p14="http://schemas.microsoft.com/office/powerpoint/2010/main" val="2879602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092211-C63D-425C-914F-94BDAF98BC03}" type="slidenum">
              <a:rPr lang="en-US" smtClean="0"/>
              <a:t>7</a:t>
            </a:fld>
            <a:endParaRPr lang="en-US"/>
          </a:p>
        </p:txBody>
      </p:sp>
    </p:spTree>
    <p:extLst>
      <p:ext uri="{BB962C8B-B14F-4D97-AF65-F5344CB8AC3E}">
        <p14:creationId xmlns:p14="http://schemas.microsoft.com/office/powerpoint/2010/main" val="1262161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29BAA-F0B8-4EF7-9C12-1925ADC731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985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4D092211-C63D-425C-914F-94BDAF98BC03}" type="slidenum">
              <a:rPr lang="en-US" smtClean="0"/>
              <a:t>9</a:t>
            </a:fld>
            <a:endParaRPr lang="en-US"/>
          </a:p>
        </p:txBody>
      </p:sp>
    </p:spTree>
    <p:extLst>
      <p:ext uri="{BB962C8B-B14F-4D97-AF65-F5344CB8AC3E}">
        <p14:creationId xmlns:p14="http://schemas.microsoft.com/office/powerpoint/2010/main" val="2419529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B. GV hỏi để khai thác cho HS hiểu kĩ thuật viết (chữ đầu câu viết hoa, cuối câu có dấu chấm, khoảng cách các chữ bằng 1 con chữ o…). Đây chỉ là gợi ý, hs có thể có Câu trả lời khác hợp lí là được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6.gif"/><Relationship Id="rId4" Type="http://schemas.openxmlformats.org/officeDocument/2006/relationships/image" Target="../media/image15.sv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25.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3.sv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25.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3.sv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36.svg"/><Relationship Id="rId5" Type="http://schemas.openxmlformats.org/officeDocument/2006/relationships/image" Target="../media/image25.png"/><Relationship Id="rId10" Type="http://schemas.openxmlformats.org/officeDocument/2006/relationships/image" Target="../media/image28.png"/><Relationship Id="rId4" Type="http://schemas.openxmlformats.org/officeDocument/2006/relationships/image" Target="../media/image29.sv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25.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3.sv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EF7C14A2-7223-55C2-2E2A-911A5CF29635}"/>
              </a:ext>
            </a:extLst>
          </p:cNvPr>
          <p:cNvGrpSpPr/>
          <p:nvPr/>
        </p:nvGrpSpPr>
        <p:grpSpPr>
          <a:xfrm>
            <a:off x="15668628" y="3444255"/>
            <a:ext cx="2002287" cy="1699245"/>
            <a:chOff x="457199" y="6536483"/>
            <a:chExt cx="3302074" cy="3450551"/>
          </a:xfrm>
        </p:grpSpPr>
        <p:pic>
          <p:nvPicPr>
            <p:cNvPr id="20" name="Picture 19">
              <a:extLst>
                <a:ext uri="{FF2B5EF4-FFF2-40B4-BE49-F238E27FC236}">
                  <a16:creationId xmlns:a16="http://schemas.microsoft.com/office/drawing/2014/main" id="{F658C118-79B4-B634-1FDC-F06ED585B8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866" r="12577"/>
            <a:stretch/>
          </p:blipFill>
          <p:spPr>
            <a:xfrm rot="1333241">
              <a:off x="1889969" y="7513001"/>
              <a:ext cx="1869304" cy="2474033"/>
            </a:xfrm>
            <a:prstGeom prst="rect">
              <a:avLst/>
            </a:prstGeom>
          </p:spPr>
        </p:pic>
        <p:pic>
          <p:nvPicPr>
            <p:cNvPr id="21" name="Picture 20">
              <a:extLst>
                <a:ext uri="{FF2B5EF4-FFF2-40B4-BE49-F238E27FC236}">
                  <a16:creationId xmlns:a16="http://schemas.microsoft.com/office/drawing/2014/main" id="{06AA8078-84C3-2C56-D3C6-1B86FA282E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824" t="3544" r="17603" b="1596"/>
            <a:stretch/>
          </p:blipFill>
          <p:spPr>
            <a:xfrm rot="21135530">
              <a:off x="457199" y="6536483"/>
              <a:ext cx="1828801" cy="2645616"/>
            </a:xfrm>
            <a:prstGeom prst="rect">
              <a:avLst/>
            </a:prstGeom>
          </p:spPr>
        </p:pic>
      </p:grpSp>
      <p:pic>
        <p:nvPicPr>
          <p:cNvPr id="2" name="17"/>
          <p:cNvPicPr>
            <a:picLocks noChangeAspect="1"/>
          </p:cNvPicPr>
          <p:nvPr/>
        </p:nvPicPr>
        <p:blipFill rotWithShape="1">
          <a:blip r:embed="rId5"/>
          <a:srcRect t="27398"/>
          <a:stretch/>
        </p:blipFill>
        <p:spPr>
          <a:xfrm>
            <a:off x="-26166" y="6295338"/>
            <a:ext cx="18314166" cy="4006902"/>
          </a:xfrm>
          <a:prstGeom prst="rect">
            <a:avLst/>
          </a:prstGeom>
        </p:spPr>
      </p:pic>
      <p:pic>
        <p:nvPicPr>
          <p:cNvPr id="3" name="1"/>
          <p:cNvPicPr>
            <a:picLocks noChangeAspect="1"/>
          </p:cNvPicPr>
          <p:nvPr/>
        </p:nvPicPr>
        <p:blipFill>
          <a:blip r:embed="rId6" cstate="screen"/>
          <a:stretch>
            <a:fillRect/>
          </a:stretch>
        </p:blipFill>
        <p:spPr>
          <a:xfrm>
            <a:off x="3455184" y="3680168"/>
            <a:ext cx="7359564" cy="5971236"/>
          </a:xfrm>
          <a:prstGeom prst="rect">
            <a:avLst/>
          </a:prstGeom>
        </p:spPr>
      </p:pic>
      <p:pic>
        <p:nvPicPr>
          <p:cNvPr id="4" name="19"/>
          <p:cNvPicPr>
            <a:picLocks noChangeAspect="1"/>
          </p:cNvPicPr>
          <p:nvPr/>
        </p:nvPicPr>
        <p:blipFill>
          <a:blip r:embed="rId7" cstate="screen"/>
          <a:stretch>
            <a:fillRect/>
          </a:stretch>
        </p:blipFill>
        <p:spPr>
          <a:xfrm flipH="1">
            <a:off x="12838556" y="6126746"/>
            <a:ext cx="5660145" cy="4057770"/>
          </a:xfrm>
          <a:prstGeom prst="rect">
            <a:avLst/>
          </a:prstGeom>
        </p:spPr>
      </p:pic>
      <p:pic>
        <p:nvPicPr>
          <p:cNvPr id="5" name="55"/>
          <p:cNvPicPr>
            <a:picLocks noChangeAspect="1"/>
          </p:cNvPicPr>
          <p:nvPr/>
        </p:nvPicPr>
        <p:blipFill rotWithShape="1">
          <a:blip r:embed="rId8" cstate="screen"/>
          <a:srcRect/>
          <a:stretch>
            <a:fillRect/>
          </a:stretch>
        </p:blipFill>
        <p:spPr>
          <a:xfrm>
            <a:off x="1791585" y="-765499"/>
            <a:ext cx="14704829" cy="5519030"/>
          </a:xfrm>
          <a:prstGeom prst="rect">
            <a:avLst/>
          </a:prstGeom>
        </p:spPr>
      </p:pic>
      <p:grpSp>
        <p:nvGrpSpPr>
          <p:cNvPr id="7" name="57"/>
          <p:cNvGrpSpPr/>
          <p:nvPr/>
        </p:nvGrpSpPr>
        <p:grpSpPr>
          <a:xfrm>
            <a:off x="10135229" y="4754581"/>
            <a:ext cx="1206270" cy="561839"/>
            <a:chOff x="217691" y="6414967"/>
            <a:chExt cx="804180" cy="374559"/>
          </a:xfrm>
        </p:grpSpPr>
        <p:grpSp>
          <p:nvGrpSpPr>
            <p:cNvPr id="8" name="Group 4"/>
            <p:cNvGrpSpPr>
              <a:grpSpLocks noChangeAspect="1"/>
            </p:cNvGrpSpPr>
            <p:nvPr/>
          </p:nvGrpSpPr>
          <p:grpSpPr bwMode="auto">
            <a:xfrm>
              <a:off x="217691" y="6414967"/>
              <a:ext cx="443922" cy="374559"/>
              <a:chOff x="3746" y="2079"/>
              <a:chExt cx="192" cy="162"/>
            </a:xfrm>
            <a:solidFill>
              <a:srgbClr val="A5CB01"/>
            </a:solidFill>
          </p:grpSpPr>
          <p:sp>
            <p:nvSpPr>
              <p:cNvPr id="14" name="Freeform 5"/>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37160" tIns="68580" rIns="137160" bIns="68580" numCol="1" anchor="t" anchorCtr="0" compatLnSpc="1"/>
              <a:lstStyle/>
              <a:p>
                <a:pPr defTabSz="1371600">
                  <a:defRPr/>
                </a:pPr>
                <a:endParaRPr lang="zh-CN" altLang="en-US" sz="2700">
                  <a:solidFill>
                    <a:srgbClr val="000000"/>
                  </a:solidFill>
                  <a:latin typeface="Calibri" panose="020F0502020204030204"/>
                  <a:ea typeface="等线" panose="02010600030101010101" pitchFamily="2" charset="-122"/>
                  <a:sym typeface="+mn-lt"/>
                </a:endParaRPr>
              </a:p>
            </p:txBody>
          </p:sp>
          <p:sp>
            <p:nvSpPr>
              <p:cNvPr id="15" name="Freeform 6"/>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37160" tIns="68580" rIns="137160" bIns="68580" numCol="1" anchor="t" anchorCtr="0" compatLnSpc="1"/>
              <a:lstStyle/>
              <a:p>
                <a:pPr defTabSz="1371600">
                  <a:defRPr/>
                </a:pPr>
                <a:endParaRPr lang="zh-CN" altLang="en-US" sz="2700">
                  <a:solidFill>
                    <a:srgbClr val="000000"/>
                  </a:solidFill>
                  <a:latin typeface="Calibri" panose="020F0502020204030204"/>
                  <a:ea typeface="等线" panose="02010600030101010101" pitchFamily="2" charset="-122"/>
                  <a:sym typeface="+mn-lt"/>
                </a:endParaRPr>
              </a:p>
            </p:txBody>
          </p:sp>
          <p:sp>
            <p:nvSpPr>
              <p:cNvPr id="16" name="Freeform 7"/>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37160" tIns="68580" rIns="137160" bIns="68580" numCol="1" anchor="t" anchorCtr="0" compatLnSpc="1"/>
              <a:lstStyle/>
              <a:p>
                <a:pPr defTabSz="1371600">
                  <a:defRPr/>
                </a:pPr>
                <a:endParaRPr lang="zh-CN" altLang="en-US" sz="2700">
                  <a:solidFill>
                    <a:srgbClr val="000000"/>
                  </a:solidFill>
                  <a:latin typeface="Calibri" panose="020F0502020204030204"/>
                  <a:ea typeface="等线" panose="02010600030101010101" pitchFamily="2" charset="-122"/>
                  <a:sym typeface="+mn-lt"/>
                </a:endParaRPr>
              </a:p>
            </p:txBody>
          </p:sp>
          <p:sp>
            <p:nvSpPr>
              <p:cNvPr id="17" name="Freeform 8"/>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37160" tIns="68580" rIns="137160" bIns="68580" numCol="1" anchor="t" anchorCtr="0" compatLnSpc="1"/>
              <a:lstStyle/>
              <a:p>
                <a:pPr defTabSz="1371600">
                  <a:defRPr/>
                </a:pPr>
                <a:endParaRPr lang="zh-CN" altLang="en-US" sz="2700">
                  <a:solidFill>
                    <a:srgbClr val="000000"/>
                  </a:solidFill>
                  <a:latin typeface="Calibri" panose="020F0502020204030204"/>
                  <a:ea typeface="等线" panose="02010600030101010101" pitchFamily="2" charset="-122"/>
                  <a:sym typeface="+mn-lt"/>
                </a:endParaRPr>
              </a:p>
            </p:txBody>
          </p:sp>
        </p:grpSp>
        <p:grpSp>
          <p:nvGrpSpPr>
            <p:cNvPr id="9" name="Group 4"/>
            <p:cNvGrpSpPr>
              <a:grpSpLocks noChangeAspect="1"/>
            </p:cNvGrpSpPr>
            <p:nvPr/>
          </p:nvGrpSpPr>
          <p:grpSpPr bwMode="auto">
            <a:xfrm>
              <a:off x="657417" y="6421203"/>
              <a:ext cx="364454" cy="307508"/>
              <a:chOff x="3746" y="2079"/>
              <a:chExt cx="192" cy="162"/>
            </a:xfrm>
            <a:solidFill>
              <a:srgbClr val="A5CB01"/>
            </a:solidFill>
          </p:grpSpPr>
          <p:sp>
            <p:nvSpPr>
              <p:cNvPr id="10" name="Freeform 5"/>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37160" tIns="68580" rIns="137160" bIns="68580" numCol="1" anchor="t" anchorCtr="0" compatLnSpc="1"/>
              <a:lstStyle/>
              <a:p>
                <a:pPr defTabSz="1371600">
                  <a:defRPr/>
                </a:pPr>
                <a:endParaRPr lang="zh-CN" altLang="en-US" sz="2700">
                  <a:solidFill>
                    <a:srgbClr val="000000"/>
                  </a:solidFill>
                  <a:latin typeface="Calibri" panose="020F0502020204030204"/>
                  <a:ea typeface="等线" panose="02010600030101010101" pitchFamily="2" charset="-122"/>
                  <a:sym typeface="+mn-lt"/>
                </a:endParaRPr>
              </a:p>
            </p:txBody>
          </p:sp>
          <p:sp>
            <p:nvSpPr>
              <p:cNvPr id="11" name="Freeform 6"/>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37160" tIns="68580" rIns="137160" bIns="68580" numCol="1" anchor="t" anchorCtr="0" compatLnSpc="1"/>
              <a:lstStyle/>
              <a:p>
                <a:pPr defTabSz="1371600">
                  <a:defRPr/>
                </a:pPr>
                <a:endParaRPr lang="zh-CN" altLang="en-US" sz="2700">
                  <a:solidFill>
                    <a:srgbClr val="000000"/>
                  </a:solidFill>
                  <a:latin typeface="Calibri" panose="020F0502020204030204"/>
                  <a:ea typeface="等线" panose="02010600030101010101" pitchFamily="2" charset="-122"/>
                  <a:sym typeface="+mn-lt"/>
                </a:endParaRPr>
              </a:p>
            </p:txBody>
          </p:sp>
          <p:sp>
            <p:nvSpPr>
              <p:cNvPr id="12" name="Freeform 7"/>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37160" tIns="68580" rIns="137160" bIns="68580" numCol="1" anchor="t" anchorCtr="0" compatLnSpc="1"/>
              <a:lstStyle/>
              <a:p>
                <a:pPr defTabSz="1371600">
                  <a:defRPr/>
                </a:pPr>
                <a:endParaRPr lang="zh-CN" altLang="en-US" sz="2700">
                  <a:solidFill>
                    <a:srgbClr val="000000"/>
                  </a:solidFill>
                  <a:latin typeface="Calibri" panose="020F0502020204030204"/>
                  <a:ea typeface="等线" panose="02010600030101010101" pitchFamily="2" charset="-122"/>
                  <a:sym typeface="+mn-lt"/>
                </a:endParaRPr>
              </a:p>
            </p:txBody>
          </p:sp>
          <p:sp>
            <p:nvSpPr>
              <p:cNvPr id="13" name="Freeform 8"/>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37160" tIns="68580" rIns="137160" bIns="68580" numCol="1" anchor="t" anchorCtr="0" compatLnSpc="1"/>
              <a:lstStyle/>
              <a:p>
                <a:pPr defTabSz="1371600">
                  <a:defRPr/>
                </a:pPr>
                <a:endParaRPr lang="zh-CN" altLang="en-US" sz="2700">
                  <a:solidFill>
                    <a:srgbClr val="000000"/>
                  </a:solidFill>
                  <a:latin typeface="Calibri" panose="020F0502020204030204"/>
                  <a:ea typeface="等线" panose="02010600030101010101" pitchFamily="2" charset="-122"/>
                  <a:sym typeface="+mn-lt"/>
                </a:endParaRPr>
              </a:p>
            </p:txBody>
          </p:sp>
        </p:grpSp>
      </p:grpSp>
      <p:pic>
        <p:nvPicPr>
          <p:cNvPr id="19" name="69"/>
          <p:cNvPicPr>
            <a:picLocks noChangeAspect="1"/>
          </p:cNvPicPr>
          <p:nvPr/>
        </p:nvPicPr>
        <p:blipFill>
          <a:blip r:embed="rId9" cstate="screen"/>
          <a:stretch>
            <a:fillRect/>
          </a:stretch>
        </p:blipFill>
        <p:spPr>
          <a:xfrm rot="20960864">
            <a:off x="3086598" y="5362226"/>
            <a:ext cx="3671937" cy="1914923"/>
          </a:xfrm>
          <a:prstGeom prst="rect">
            <a:avLst/>
          </a:prstGeom>
        </p:spPr>
      </p:pic>
      <p:sp>
        <p:nvSpPr>
          <p:cNvPr id="6" name="Rectangle 5"/>
          <p:cNvSpPr/>
          <p:nvPr/>
        </p:nvSpPr>
        <p:spPr>
          <a:xfrm>
            <a:off x="4176280" y="978176"/>
            <a:ext cx="10994708" cy="2354491"/>
          </a:xfrm>
          <a:prstGeom prst="rect">
            <a:avLst/>
          </a:prstGeom>
          <a:noFill/>
        </p:spPr>
        <p:txBody>
          <a:bodyPr wrap="square" lIns="137160" tIns="68580" rIns="137160" bIns="68580">
            <a:spAutoFit/>
          </a:bodyPr>
          <a:lstStyle/>
          <a:p>
            <a:pPr lvl="0" algn="ctr">
              <a:defRPr/>
            </a:pPr>
            <a:r>
              <a:rPr lang="en-US" sz="7200" b="1" dirty="0" err="1">
                <a:ln w="19050">
                  <a:solidFill>
                    <a:prstClr val="white"/>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Chào</a:t>
            </a:r>
            <a:r>
              <a:rPr lang="en-US" sz="7200" b="1" dirty="0">
                <a:ln w="19050">
                  <a:solidFill>
                    <a:prstClr val="white"/>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7200" b="1" dirty="0" err="1">
                <a:ln w="19050">
                  <a:solidFill>
                    <a:prstClr val="white"/>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mừng</a:t>
            </a:r>
            <a:r>
              <a:rPr lang="en-US" sz="7200" b="1" dirty="0">
                <a:ln w="19050">
                  <a:solidFill>
                    <a:prstClr val="white"/>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7200" b="1" dirty="0" err="1">
                <a:ln w="19050">
                  <a:solidFill>
                    <a:prstClr val="white"/>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thầy</a:t>
            </a:r>
            <a:r>
              <a:rPr lang="en-US" sz="7200" b="1" dirty="0">
                <a:ln w="19050">
                  <a:solidFill>
                    <a:prstClr val="white"/>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7200" b="1" dirty="0" err="1">
                <a:ln w="19050">
                  <a:solidFill>
                    <a:prstClr val="white"/>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a:t>
            </a:r>
            <a:r>
              <a:rPr lang="en-US" sz="7200" b="1" dirty="0">
                <a:ln w="19050">
                  <a:solidFill>
                    <a:prstClr val="white"/>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7200" b="1" dirty="0" err="1">
                <a:ln w="19050">
                  <a:solidFill>
                    <a:prstClr val="white"/>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7200" b="1" dirty="0">
                <a:ln w="19050">
                  <a:solidFill>
                    <a:prstClr val="white"/>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7200" b="1" dirty="0" err="1">
                <a:ln w="19050">
                  <a:solidFill>
                    <a:prstClr val="white"/>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7200" b="1" dirty="0">
                <a:ln w="19050">
                  <a:solidFill>
                    <a:prstClr val="white"/>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7200" b="1" dirty="0" err="1">
                <a:ln w="19050">
                  <a:solidFill>
                    <a:prstClr val="white"/>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a:t>
            </a:r>
            <a:r>
              <a:rPr lang="en-US" sz="7200" b="1" dirty="0">
                <a:ln w="19050">
                  <a:solidFill>
                    <a:prstClr val="white"/>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7200" b="1" dirty="0" err="1">
                <a:ln w="19050">
                  <a:solidFill>
                    <a:prstClr val="white"/>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đến</a:t>
            </a:r>
            <a:r>
              <a:rPr lang="en-US" sz="7200" b="1" dirty="0">
                <a:ln w="19050">
                  <a:solidFill>
                    <a:prstClr val="white"/>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7200" b="1" dirty="0" err="1">
                <a:ln w="19050">
                  <a:solidFill>
                    <a:prstClr val="white"/>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với</a:t>
            </a:r>
            <a:r>
              <a:rPr lang="en-US" sz="7200" b="1" dirty="0">
                <a:ln w="19050">
                  <a:solidFill>
                    <a:prstClr val="white"/>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7200" b="1" dirty="0" err="1">
                <a:ln w="19050">
                  <a:solidFill>
                    <a:prstClr val="white"/>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môn</a:t>
            </a:r>
            <a:r>
              <a:rPr lang="en-US" sz="7200" b="1" dirty="0">
                <a:ln w="19050">
                  <a:solidFill>
                    <a:prstClr val="white"/>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7200" b="1" dirty="0" err="1">
                <a:ln w="19050">
                  <a:solidFill>
                    <a:prstClr val="white"/>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Tiếng</a:t>
            </a:r>
            <a:r>
              <a:rPr lang="en-US" sz="7200" b="1" dirty="0">
                <a:ln w="19050">
                  <a:solidFill>
                    <a:prstClr val="white"/>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7200" b="1" dirty="0" err="1">
                <a:ln w="19050">
                  <a:solidFill>
                    <a:prstClr val="white"/>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Việt</a:t>
            </a:r>
            <a:endParaRPr lang="en-US" sz="7200" b="1" dirty="0">
              <a:ln w="19050">
                <a:solidFill>
                  <a:prstClr val="white"/>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4" name="Picture 9" descr="E:\0000000我图PPT\00001PNG素材\儿童卡通\tr.png">
            <a:extLst>
              <a:ext uri="{FF2B5EF4-FFF2-40B4-BE49-F238E27FC236}">
                <a16:creationId xmlns:a16="http://schemas.microsoft.com/office/drawing/2014/main" id="{ACA0DB5F-4724-4F2B-B654-4FC1D4BD76D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6665" y="7598208"/>
            <a:ext cx="3532473" cy="237331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a:extLst>
              <a:ext uri="{FF2B5EF4-FFF2-40B4-BE49-F238E27FC236}">
                <a16:creationId xmlns:a16="http://schemas.microsoft.com/office/drawing/2014/main" id="{6C775BC2-9602-C438-A26E-8AE45B51D25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9896797">
            <a:off x="-3420455" y="-1176604"/>
            <a:ext cx="8038001" cy="5576363"/>
          </a:xfrm>
          <a:prstGeom prst="rect">
            <a:avLst/>
          </a:prstGeom>
        </p:spPr>
      </p:pic>
      <p:pic>
        <p:nvPicPr>
          <p:cNvPr id="23" name="Picture 11">
            <a:extLst>
              <a:ext uri="{FF2B5EF4-FFF2-40B4-BE49-F238E27FC236}">
                <a16:creationId xmlns:a16="http://schemas.microsoft.com/office/drawing/2014/main" id="{483822C4-685D-12C6-50DD-50239CFB440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450592" y="596287"/>
            <a:ext cx="1629104" cy="18512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250"/>
                                        <p:tgtEl>
                                          <p:spTgt spid="5"/>
                                        </p:tgtEl>
                                      </p:cBhvr>
                                    </p:animEffect>
                                    <p:anim calcmode="lin" valueType="num">
                                      <p:cBhvr>
                                        <p:cTn id="24" dur="1250" fill="hold"/>
                                        <p:tgtEl>
                                          <p:spTgt spid="5"/>
                                        </p:tgtEl>
                                        <p:attrNameLst>
                                          <p:attrName>ppt_x</p:attrName>
                                        </p:attrNameLst>
                                      </p:cBhvr>
                                      <p:tavLst>
                                        <p:tav tm="0">
                                          <p:val>
                                            <p:strVal val="#ppt_x"/>
                                          </p:val>
                                        </p:tav>
                                        <p:tav tm="100000">
                                          <p:val>
                                            <p:strVal val="#ppt_x"/>
                                          </p:val>
                                        </p:tav>
                                      </p:tavLst>
                                    </p:anim>
                                    <p:anim calcmode="lin" valueType="num">
                                      <p:cBhvr>
                                        <p:cTn id="25" dur="125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heel(1)">
                                      <p:cBhvr>
                                        <p:cTn id="38" dur="2000"/>
                                        <p:tgtEl>
                                          <p:spTgt spid="6"/>
                                        </p:tgtEl>
                                      </p:cBhvr>
                                    </p:animEffect>
                                  </p:childTnLst>
                                </p:cTn>
                              </p:par>
                              <p:par>
                                <p:cTn id="39" presetID="2" presetClass="entr" presetSubtype="8" fill="hold" nodeType="withEffect">
                                  <p:stCondLst>
                                    <p:cond delay="50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750" fill="hold"/>
                                        <p:tgtEl>
                                          <p:spTgt spid="24"/>
                                        </p:tgtEl>
                                        <p:attrNameLst>
                                          <p:attrName>ppt_x</p:attrName>
                                        </p:attrNameLst>
                                      </p:cBhvr>
                                      <p:tavLst>
                                        <p:tav tm="0">
                                          <p:val>
                                            <p:strVal val="0-#ppt_w/2"/>
                                          </p:val>
                                        </p:tav>
                                        <p:tav tm="100000">
                                          <p:val>
                                            <p:strVal val="#ppt_x"/>
                                          </p:val>
                                        </p:tav>
                                      </p:tavLst>
                                    </p:anim>
                                    <p:anim calcmode="lin" valueType="num">
                                      <p:cBhvr additive="base">
                                        <p:cTn id="42" dur="7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79900" y="4235218"/>
            <a:ext cx="17487900" cy="4294646"/>
            <a:chOff x="155314" y="3503807"/>
            <a:chExt cx="8743950"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96048"/>
              <a:ext cx="8147653" cy="546304"/>
            </a:xfrm>
            <a:prstGeom prst="rect">
              <a:avLst/>
            </a:prstGeom>
          </p:spPr>
          <p:txBody>
            <a:bodyPr wrap="square">
              <a:spAutoFit/>
            </a:bodyPr>
            <a:lstStyle/>
            <a:p>
              <a:pPr algn="just"/>
              <a:r>
                <a:rPr lang="vi-VN" sz="6500" b="1" dirty="0">
                  <a:solidFill>
                    <a:srgbClr val="7030A0"/>
                  </a:solidFill>
                  <a:latin typeface="HP001 4 hàng" pitchFamily="34" charset="0"/>
                  <a:ea typeface="Arial-Rounded" pitchFamily="34" charset="0"/>
                  <a:cs typeface="Arial-Rounded" pitchFamily="34" charset="0"/>
                </a:rPr>
                <a:t>Đèn giao </a:t>
              </a:r>
              <a:r>
                <a:rPr lang="el-GR" sz="6500" b="1" dirty="0">
                  <a:solidFill>
                    <a:srgbClr val="7030A0"/>
                  </a:solidFill>
                  <a:latin typeface="HP001 4 hàng" pitchFamily="34" charset="0"/>
                  <a:ea typeface="Arial-Rounded" pitchFamily="34" charset="0"/>
                  <a:cs typeface="Arial-Rounded" pitchFamily="34" charset="0"/>
                </a:rPr>
                <a:t>κ</a:t>
              </a:r>
              <a:r>
                <a:rPr lang="vi-VN" sz="6500" b="1" dirty="0">
                  <a:solidFill>
                    <a:srgbClr val="7030A0"/>
                  </a:solidFill>
                  <a:latin typeface="HP001 4 hàng" pitchFamily="34" charset="0"/>
                  <a:ea typeface="Arial-Rounded" pitchFamily="34" charset="0"/>
                  <a:cs typeface="Arial-Rounded" pitchFamily="34" charset="0"/>
                </a:rPr>
                <a:t>Ūg có ba jàu</a:t>
              </a:r>
              <a:r>
                <a:rPr lang="en-US" sz="6500" b="1" dirty="0">
                  <a:solidFill>
                    <a:srgbClr val="7030A0"/>
                  </a:solidFill>
                  <a:latin typeface="HP001 4 hàng" pitchFamily="34" charset="0"/>
                  <a:ea typeface="Arial-Rounded" pitchFamily="34" charset="0"/>
                  <a:cs typeface="Arial-Rounded" pitchFamily="34" charset="0"/>
                </a:rPr>
                <a:t>.</a:t>
              </a:r>
            </a:p>
          </p:txBody>
        </p:sp>
      </p:grpSp>
      <p:sp>
        <p:nvSpPr>
          <p:cNvPr id="3" name="Oval 2"/>
          <p:cNvSpPr/>
          <p:nvPr/>
        </p:nvSpPr>
        <p:spPr>
          <a:xfrm>
            <a:off x="51954" y="713326"/>
            <a:ext cx="1219200" cy="1219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82660" tIns="91332" rIns="182660" bIns="91332" rtlCol="0" anchor="ctr"/>
          <a:lstStyle/>
          <a:p>
            <a:pPr algn="ctr"/>
            <a:r>
              <a:rPr lang="en-US" sz="5600" b="1">
                <a:solidFill>
                  <a:schemeClr val="bg1"/>
                </a:solidFill>
                <a:latin typeface="Arial" pitchFamily="34" charset="0"/>
                <a:cs typeface="Arial" pitchFamily="34" charset="0"/>
              </a:rPr>
              <a:t>4</a:t>
            </a:r>
          </a:p>
        </p:txBody>
      </p:sp>
      <p:sp>
        <p:nvSpPr>
          <p:cNvPr id="4" name="TextBox 3"/>
          <p:cNvSpPr txBox="1"/>
          <p:nvPr/>
        </p:nvSpPr>
        <p:spPr>
          <a:xfrm>
            <a:off x="1385460" y="891921"/>
            <a:ext cx="14616540" cy="923087"/>
          </a:xfrm>
          <a:prstGeom prst="rect">
            <a:avLst/>
          </a:prstGeom>
          <a:noFill/>
        </p:spPr>
        <p:txBody>
          <a:bodyPr wrap="square" lIns="182634" tIns="91320" rIns="182634" bIns="91320" rtlCol="0">
            <a:spAutoFit/>
          </a:bodyPr>
          <a:lstStyle/>
          <a:p>
            <a:pPr algn="just"/>
            <a:r>
              <a:rPr lang="en-US" sz="4800" b="1">
                <a:latin typeface="Arial" pitchFamily="34" charset="0"/>
                <a:ea typeface="Arial-Rounded" pitchFamily="34" charset="0"/>
                <a:cs typeface="Arial" pitchFamily="34" charset="0"/>
              </a:rPr>
              <a:t>Viết vào vở câu trả lời cho câu hỏi a ở mục 3</a:t>
            </a:r>
          </a:p>
        </p:txBody>
      </p:sp>
      <p:sp>
        <p:nvSpPr>
          <p:cNvPr id="5" name="Rectangle 4"/>
          <p:cNvSpPr/>
          <p:nvPr/>
        </p:nvSpPr>
        <p:spPr>
          <a:xfrm>
            <a:off x="4316597" y="2341620"/>
            <a:ext cx="7787585" cy="1046222"/>
          </a:xfrm>
          <a:prstGeom prst="rect">
            <a:avLst/>
          </a:prstGeom>
        </p:spPr>
        <p:txBody>
          <a:bodyPr wrap="none" lIns="182660" tIns="91332" rIns="182660" bIns="91332">
            <a:spAutoFit/>
          </a:bodyPr>
          <a:lstStyle/>
          <a:p>
            <a:pPr algn="ctr"/>
            <a:r>
              <a:rPr lang="en-US" sz="5600">
                <a:latin typeface="Arial" pitchFamily="34" charset="0"/>
                <a:ea typeface="Arial-Rounded" pitchFamily="34" charset="0"/>
                <a:cs typeface="Arial" pitchFamily="34" charset="0"/>
              </a:rPr>
              <a:t>Đèn giao thông có (…).</a:t>
            </a:r>
          </a:p>
        </p:txBody>
      </p:sp>
      <p:cxnSp>
        <p:nvCxnSpPr>
          <p:cNvPr id="11" name="Straight Arrow Connector 10"/>
          <p:cNvCxnSpPr/>
          <p:nvPr/>
        </p:nvCxnSpPr>
        <p:spPr>
          <a:xfrm>
            <a:off x="379900" y="5570695"/>
            <a:ext cx="1296500" cy="4250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0993582" y="4953265"/>
            <a:ext cx="762000" cy="8014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048000" y="5193369"/>
            <a:ext cx="623766" cy="1169333"/>
          </a:xfrm>
          <a:prstGeom prst="rect">
            <a:avLst/>
          </a:prstGeom>
        </p:spPr>
        <p:txBody>
          <a:bodyPr wrap="none" lIns="182660" tIns="91332" rIns="182660" bIns="91332">
            <a:spAutoFit/>
          </a:bodyPr>
          <a:lstStyle/>
          <a:p>
            <a:pPr algn="ctr"/>
            <a:r>
              <a:rPr lang="en-US" sz="6400" b="1" dirty="0">
                <a:solidFill>
                  <a:srgbClr val="FF0000"/>
                </a:solidFill>
                <a:latin typeface="HP001 4 hàng" pitchFamily="34" charset="0"/>
                <a:ea typeface="Arial-Rounded" pitchFamily="34" charset="0"/>
                <a:cs typeface="Arial" pitchFamily="34" charset="0"/>
              </a:rPr>
              <a:t>o</a:t>
            </a:r>
          </a:p>
        </p:txBody>
      </p:sp>
      <p:sp>
        <p:nvSpPr>
          <p:cNvPr id="37" name="Rectangle 36"/>
          <p:cNvSpPr/>
          <p:nvPr/>
        </p:nvSpPr>
        <p:spPr>
          <a:xfrm>
            <a:off x="4648200" y="5179519"/>
            <a:ext cx="623766" cy="1169333"/>
          </a:xfrm>
          <a:prstGeom prst="rect">
            <a:avLst/>
          </a:prstGeom>
        </p:spPr>
        <p:txBody>
          <a:bodyPr wrap="none" lIns="182660" tIns="91332" rIns="182660" bIns="91332">
            <a:spAutoFit/>
          </a:bodyPr>
          <a:lstStyle/>
          <a:p>
            <a:pPr algn="ctr"/>
            <a:r>
              <a:rPr lang="en-US" sz="6400" b="1" dirty="0">
                <a:solidFill>
                  <a:srgbClr val="FF0000"/>
                </a:solidFill>
                <a:latin typeface="HP001 4 hàng" pitchFamily="34" charset="0"/>
                <a:ea typeface="Arial-Rounded" pitchFamily="34" charset="0"/>
                <a:cs typeface="Arial" pitchFamily="34" charset="0"/>
              </a:rPr>
              <a:t>o</a:t>
            </a:r>
          </a:p>
        </p:txBody>
      </p:sp>
      <p:sp>
        <p:nvSpPr>
          <p:cNvPr id="38" name="Rectangle 37"/>
          <p:cNvSpPr/>
          <p:nvPr/>
        </p:nvSpPr>
        <p:spPr>
          <a:xfrm>
            <a:off x="6843834" y="5179519"/>
            <a:ext cx="623766" cy="1169333"/>
          </a:xfrm>
          <a:prstGeom prst="rect">
            <a:avLst/>
          </a:prstGeom>
        </p:spPr>
        <p:txBody>
          <a:bodyPr wrap="none" lIns="182660" tIns="91332" rIns="182660" bIns="91332">
            <a:spAutoFit/>
          </a:bodyPr>
          <a:lstStyle/>
          <a:p>
            <a:pPr algn="ctr"/>
            <a:r>
              <a:rPr lang="en-US" sz="6400" b="1" dirty="0">
                <a:solidFill>
                  <a:srgbClr val="FF0000"/>
                </a:solidFill>
                <a:latin typeface="HP001 4 hàng" pitchFamily="34" charset="0"/>
                <a:ea typeface="Arial-Rounded" pitchFamily="34" charset="0"/>
                <a:cs typeface="Arial" pitchFamily="34" charset="0"/>
              </a:rPr>
              <a:t>o</a:t>
            </a:r>
          </a:p>
        </p:txBody>
      </p:sp>
      <p:sp>
        <p:nvSpPr>
          <p:cNvPr id="39" name="Rectangle 38"/>
          <p:cNvSpPr/>
          <p:nvPr/>
        </p:nvSpPr>
        <p:spPr>
          <a:xfrm>
            <a:off x="7696200" y="5179519"/>
            <a:ext cx="623766" cy="1169333"/>
          </a:xfrm>
          <a:prstGeom prst="rect">
            <a:avLst/>
          </a:prstGeom>
        </p:spPr>
        <p:txBody>
          <a:bodyPr wrap="none" lIns="182660" tIns="91332" rIns="182660" bIns="91332">
            <a:spAutoFit/>
          </a:bodyPr>
          <a:lstStyle/>
          <a:p>
            <a:pPr algn="ctr"/>
            <a:r>
              <a:rPr lang="en-US" sz="6400" b="1" dirty="0">
                <a:solidFill>
                  <a:srgbClr val="FF0000"/>
                </a:solidFill>
                <a:latin typeface="HP001 4 hàng" pitchFamily="34" charset="0"/>
                <a:ea typeface="Arial-Rounded" pitchFamily="34" charset="0"/>
                <a:cs typeface="Arial" pitchFamily="34" charset="0"/>
              </a:rPr>
              <a:t>o</a:t>
            </a:r>
          </a:p>
        </p:txBody>
      </p:sp>
      <p:sp>
        <p:nvSpPr>
          <p:cNvPr id="40" name="Rectangle 39"/>
          <p:cNvSpPr/>
          <p:nvPr/>
        </p:nvSpPr>
        <p:spPr>
          <a:xfrm>
            <a:off x="8825034" y="5179519"/>
            <a:ext cx="623766" cy="1169333"/>
          </a:xfrm>
          <a:prstGeom prst="rect">
            <a:avLst/>
          </a:prstGeom>
        </p:spPr>
        <p:txBody>
          <a:bodyPr wrap="none" lIns="182660" tIns="91332" rIns="182660" bIns="91332">
            <a:spAutoFit/>
          </a:bodyPr>
          <a:lstStyle/>
          <a:p>
            <a:pPr algn="ctr"/>
            <a:r>
              <a:rPr lang="en-US" sz="6400" b="1" dirty="0">
                <a:solidFill>
                  <a:srgbClr val="FF0000"/>
                </a:solidFill>
                <a:latin typeface="HP001 4 hàng" pitchFamily="34" charset="0"/>
                <a:ea typeface="Arial-Rounded" pitchFamily="34" charset="0"/>
                <a:cs typeface="Arial" pitchFamily="34" charset="0"/>
              </a:rPr>
              <a:t>o</a:t>
            </a: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80">
                                          <p:stCondLst>
                                            <p:cond delay="0"/>
                                          </p:stCondLst>
                                        </p:cTn>
                                        <p:tgtEl>
                                          <p:spTgt spid="11"/>
                                        </p:tgtEl>
                                      </p:cBhvr>
                                    </p:animEffect>
                                    <p:anim calcmode="lin" valueType="num">
                                      <p:cBhvr>
                                        <p:cTn id="1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3" dur="26">
                                          <p:stCondLst>
                                            <p:cond delay="650"/>
                                          </p:stCondLst>
                                        </p:cTn>
                                        <p:tgtEl>
                                          <p:spTgt spid="11"/>
                                        </p:tgtEl>
                                      </p:cBhvr>
                                      <p:to x="100000" y="60000"/>
                                    </p:animScale>
                                    <p:animScale>
                                      <p:cBhvr>
                                        <p:cTn id="24" dur="166" decel="50000">
                                          <p:stCondLst>
                                            <p:cond delay="676"/>
                                          </p:stCondLst>
                                        </p:cTn>
                                        <p:tgtEl>
                                          <p:spTgt spid="11"/>
                                        </p:tgtEl>
                                      </p:cBhvr>
                                      <p:to x="100000" y="100000"/>
                                    </p:animScale>
                                    <p:animScale>
                                      <p:cBhvr>
                                        <p:cTn id="25" dur="26">
                                          <p:stCondLst>
                                            <p:cond delay="1312"/>
                                          </p:stCondLst>
                                        </p:cTn>
                                        <p:tgtEl>
                                          <p:spTgt spid="11"/>
                                        </p:tgtEl>
                                      </p:cBhvr>
                                      <p:to x="100000" y="80000"/>
                                    </p:animScale>
                                    <p:animScale>
                                      <p:cBhvr>
                                        <p:cTn id="26" dur="166" decel="50000">
                                          <p:stCondLst>
                                            <p:cond delay="1338"/>
                                          </p:stCondLst>
                                        </p:cTn>
                                        <p:tgtEl>
                                          <p:spTgt spid="11"/>
                                        </p:tgtEl>
                                      </p:cBhvr>
                                      <p:to x="100000" y="100000"/>
                                    </p:animScale>
                                    <p:animScale>
                                      <p:cBhvr>
                                        <p:cTn id="27" dur="26">
                                          <p:stCondLst>
                                            <p:cond delay="1642"/>
                                          </p:stCondLst>
                                        </p:cTn>
                                        <p:tgtEl>
                                          <p:spTgt spid="11"/>
                                        </p:tgtEl>
                                      </p:cBhvr>
                                      <p:to x="100000" y="90000"/>
                                    </p:animScale>
                                    <p:animScale>
                                      <p:cBhvr>
                                        <p:cTn id="28" dur="166" decel="50000">
                                          <p:stCondLst>
                                            <p:cond delay="1668"/>
                                          </p:stCondLst>
                                        </p:cTn>
                                        <p:tgtEl>
                                          <p:spTgt spid="11"/>
                                        </p:tgtEl>
                                      </p:cBhvr>
                                      <p:to x="100000" y="100000"/>
                                    </p:animScale>
                                    <p:animScale>
                                      <p:cBhvr>
                                        <p:cTn id="29" dur="26">
                                          <p:stCondLst>
                                            <p:cond delay="1808"/>
                                          </p:stCondLst>
                                        </p:cTn>
                                        <p:tgtEl>
                                          <p:spTgt spid="11"/>
                                        </p:tgtEl>
                                      </p:cBhvr>
                                      <p:to x="100000" y="95000"/>
                                    </p:animScale>
                                    <p:animScale>
                                      <p:cBhvr>
                                        <p:cTn id="30" dur="166" decel="50000">
                                          <p:stCondLst>
                                            <p:cond delay="1834"/>
                                          </p:stCondLst>
                                        </p:cTn>
                                        <p:tgtEl>
                                          <p:spTgt spid="11"/>
                                        </p:tgtEl>
                                      </p:cBhvr>
                                      <p:to x="100000" y="100000"/>
                                    </p:animScale>
                                  </p:childTnLst>
                                </p:cTn>
                              </p:par>
                            </p:childTnLst>
                          </p:cTn>
                        </p:par>
                        <p:par>
                          <p:cTn id="31" fill="hold">
                            <p:stCondLst>
                              <p:cond delay="2000"/>
                            </p:stCondLst>
                            <p:childTnLst>
                              <p:par>
                                <p:cTn id="32" presetID="32" presetClass="emph" presetSubtype="0" fill="hold" nodeType="afterEffect">
                                  <p:stCondLst>
                                    <p:cond delay="0"/>
                                  </p:stCondLst>
                                  <p:childTnLst>
                                    <p:animRot by="120000">
                                      <p:cBhvr>
                                        <p:cTn id="33" dur="125" fill="hold">
                                          <p:stCondLst>
                                            <p:cond delay="0"/>
                                          </p:stCondLst>
                                        </p:cTn>
                                        <p:tgtEl>
                                          <p:spTgt spid="11"/>
                                        </p:tgtEl>
                                        <p:attrNameLst>
                                          <p:attrName>r</p:attrName>
                                        </p:attrNameLst>
                                      </p:cBhvr>
                                    </p:animRot>
                                    <p:animRot by="-240000">
                                      <p:cBhvr>
                                        <p:cTn id="34" dur="250" fill="hold">
                                          <p:stCondLst>
                                            <p:cond delay="250"/>
                                          </p:stCondLst>
                                        </p:cTn>
                                        <p:tgtEl>
                                          <p:spTgt spid="11"/>
                                        </p:tgtEl>
                                        <p:attrNameLst>
                                          <p:attrName>r</p:attrName>
                                        </p:attrNameLst>
                                      </p:cBhvr>
                                    </p:animRot>
                                    <p:animRot by="240000">
                                      <p:cBhvr>
                                        <p:cTn id="35" dur="250" fill="hold">
                                          <p:stCondLst>
                                            <p:cond delay="500"/>
                                          </p:stCondLst>
                                        </p:cTn>
                                        <p:tgtEl>
                                          <p:spTgt spid="11"/>
                                        </p:tgtEl>
                                        <p:attrNameLst>
                                          <p:attrName>r</p:attrName>
                                        </p:attrNameLst>
                                      </p:cBhvr>
                                    </p:animRot>
                                    <p:animRot by="-240000">
                                      <p:cBhvr>
                                        <p:cTn id="36" dur="250" fill="hold">
                                          <p:stCondLst>
                                            <p:cond delay="750"/>
                                          </p:stCondLst>
                                        </p:cTn>
                                        <p:tgtEl>
                                          <p:spTgt spid="11"/>
                                        </p:tgtEl>
                                        <p:attrNameLst>
                                          <p:attrName>r</p:attrName>
                                        </p:attrNameLst>
                                      </p:cBhvr>
                                    </p:animRot>
                                    <p:animRot by="120000">
                                      <p:cBhvr>
                                        <p:cTn id="37" dur="250" fill="hold">
                                          <p:stCondLst>
                                            <p:cond delay="1000"/>
                                          </p:stCondLst>
                                        </p:cTn>
                                        <p:tgtEl>
                                          <p:spTgt spid="11"/>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80">
                                          <p:stCondLst>
                                            <p:cond delay="0"/>
                                          </p:stCondLst>
                                        </p:cTn>
                                        <p:tgtEl>
                                          <p:spTgt spid="13"/>
                                        </p:tgtEl>
                                      </p:cBhvr>
                                    </p:animEffect>
                                    <p:anim calcmode="lin" valueType="num">
                                      <p:cBhvr>
                                        <p:cTn id="4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8" dur="26">
                                          <p:stCondLst>
                                            <p:cond delay="650"/>
                                          </p:stCondLst>
                                        </p:cTn>
                                        <p:tgtEl>
                                          <p:spTgt spid="13"/>
                                        </p:tgtEl>
                                      </p:cBhvr>
                                      <p:to x="100000" y="60000"/>
                                    </p:animScale>
                                    <p:animScale>
                                      <p:cBhvr>
                                        <p:cTn id="49" dur="166" decel="50000">
                                          <p:stCondLst>
                                            <p:cond delay="676"/>
                                          </p:stCondLst>
                                        </p:cTn>
                                        <p:tgtEl>
                                          <p:spTgt spid="13"/>
                                        </p:tgtEl>
                                      </p:cBhvr>
                                      <p:to x="100000" y="100000"/>
                                    </p:animScale>
                                    <p:animScale>
                                      <p:cBhvr>
                                        <p:cTn id="50" dur="26">
                                          <p:stCondLst>
                                            <p:cond delay="1312"/>
                                          </p:stCondLst>
                                        </p:cTn>
                                        <p:tgtEl>
                                          <p:spTgt spid="13"/>
                                        </p:tgtEl>
                                      </p:cBhvr>
                                      <p:to x="100000" y="80000"/>
                                    </p:animScale>
                                    <p:animScale>
                                      <p:cBhvr>
                                        <p:cTn id="51" dur="166" decel="50000">
                                          <p:stCondLst>
                                            <p:cond delay="1338"/>
                                          </p:stCondLst>
                                        </p:cTn>
                                        <p:tgtEl>
                                          <p:spTgt spid="13"/>
                                        </p:tgtEl>
                                      </p:cBhvr>
                                      <p:to x="100000" y="100000"/>
                                    </p:animScale>
                                    <p:animScale>
                                      <p:cBhvr>
                                        <p:cTn id="52" dur="26">
                                          <p:stCondLst>
                                            <p:cond delay="1642"/>
                                          </p:stCondLst>
                                        </p:cTn>
                                        <p:tgtEl>
                                          <p:spTgt spid="13"/>
                                        </p:tgtEl>
                                      </p:cBhvr>
                                      <p:to x="100000" y="90000"/>
                                    </p:animScale>
                                    <p:animScale>
                                      <p:cBhvr>
                                        <p:cTn id="53" dur="166" decel="50000">
                                          <p:stCondLst>
                                            <p:cond delay="1668"/>
                                          </p:stCondLst>
                                        </p:cTn>
                                        <p:tgtEl>
                                          <p:spTgt spid="13"/>
                                        </p:tgtEl>
                                      </p:cBhvr>
                                      <p:to x="100000" y="100000"/>
                                    </p:animScale>
                                    <p:animScale>
                                      <p:cBhvr>
                                        <p:cTn id="54" dur="26">
                                          <p:stCondLst>
                                            <p:cond delay="1808"/>
                                          </p:stCondLst>
                                        </p:cTn>
                                        <p:tgtEl>
                                          <p:spTgt spid="13"/>
                                        </p:tgtEl>
                                      </p:cBhvr>
                                      <p:to x="100000" y="95000"/>
                                    </p:animScale>
                                    <p:animScale>
                                      <p:cBhvr>
                                        <p:cTn id="55" dur="166" decel="50000">
                                          <p:stCondLst>
                                            <p:cond delay="1834"/>
                                          </p:stCondLst>
                                        </p:cTn>
                                        <p:tgtEl>
                                          <p:spTgt spid="13"/>
                                        </p:tgtEl>
                                      </p:cBhvr>
                                      <p:to x="100000" y="100000"/>
                                    </p:animScale>
                                  </p:childTnLst>
                                </p:cTn>
                              </p:par>
                            </p:childTnLst>
                          </p:cTn>
                        </p:par>
                        <p:par>
                          <p:cTn id="56" fill="hold">
                            <p:stCondLst>
                              <p:cond delay="2000"/>
                            </p:stCondLst>
                            <p:childTnLst>
                              <p:par>
                                <p:cTn id="57" presetID="32" presetClass="emph" presetSubtype="0" fill="hold" nodeType="afterEffect">
                                  <p:stCondLst>
                                    <p:cond delay="0"/>
                                  </p:stCondLst>
                                  <p:childTnLst>
                                    <p:animRot by="120000">
                                      <p:cBhvr>
                                        <p:cTn id="58" dur="125" fill="hold">
                                          <p:stCondLst>
                                            <p:cond delay="0"/>
                                          </p:stCondLst>
                                        </p:cTn>
                                        <p:tgtEl>
                                          <p:spTgt spid="13"/>
                                        </p:tgtEl>
                                        <p:attrNameLst>
                                          <p:attrName>r</p:attrName>
                                        </p:attrNameLst>
                                      </p:cBhvr>
                                    </p:animRot>
                                    <p:animRot by="-240000">
                                      <p:cBhvr>
                                        <p:cTn id="59" dur="250" fill="hold">
                                          <p:stCondLst>
                                            <p:cond delay="250"/>
                                          </p:stCondLst>
                                        </p:cTn>
                                        <p:tgtEl>
                                          <p:spTgt spid="13"/>
                                        </p:tgtEl>
                                        <p:attrNameLst>
                                          <p:attrName>r</p:attrName>
                                        </p:attrNameLst>
                                      </p:cBhvr>
                                    </p:animRot>
                                    <p:animRot by="240000">
                                      <p:cBhvr>
                                        <p:cTn id="60" dur="250" fill="hold">
                                          <p:stCondLst>
                                            <p:cond delay="500"/>
                                          </p:stCondLst>
                                        </p:cTn>
                                        <p:tgtEl>
                                          <p:spTgt spid="13"/>
                                        </p:tgtEl>
                                        <p:attrNameLst>
                                          <p:attrName>r</p:attrName>
                                        </p:attrNameLst>
                                      </p:cBhvr>
                                    </p:animRot>
                                    <p:animRot by="-240000">
                                      <p:cBhvr>
                                        <p:cTn id="61" dur="250" fill="hold">
                                          <p:stCondLst>
                                            <p:cond delay="750"/>
                                          </p:stCondLst>
                                        </p:cTn>
                                        <p:tgtEl>
                                          <p:spTgt spid="13"/>
                                        </p:tgtEl>
                                        <p:attrNameLst>
                                          <p:attrName>r</p:attrName>
                                        </p:attrNameLst>
                                      </p:cBhvr>
                                    </p:animRot>
                                    <p:animRot by="120000">
                                      <p:cBhvr>
                                        <p:cTn id="62" dur="250" fill="hold">
                                          <p:stCondLst>
                                            <p:cond delay="1000"/>
                                          </p:stCondLst>
                                        </p:cTn>
                                        <p:tgtEl>
                                          <p:spTgt spid="13"/>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down)">
                                      <p:cBhvr>
                                        <p:cTn id="67" dur="652">
                                          <p:stCondLst>
                                            <p:cond delay="0"/>
                                          </p:stCondLst>
                                        </p:cTn>
                                        <p:tgtEl>
                                          <p:spTgt spid="27"/>
                                        </p:tgtEl>
                                      </p:cBhvr>
                                    </p:animEffect>
                                    <p:anim calcmode="lin" valueType="num">
                                      <p:cBhvr>
                                        <p:cTn id="68" dur="2050"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69" dur="747"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70" dur="747" tmFilter="0, 0; 0.125,0.2665; 0.25,0.4; 0.375,0.465; 0.5,0.5;  0.625,0.535; 0.75,0.6; 0.875,0.7335; 1,1">
                                          <p:stCondLst>
                                            <p:cond delay="747"/>
                                          </p:stCondLst>
                                        </p:cTn>
                                        <p:tgtEl>
                                          <p:spTgt spid="27"/>
                                        </p:tgtEl>
                                        <p:attrNameLst>
                                          <p:attrName>ppt_y</p:attrName>
                                        </p:attrNameLst>
                                      </p:cBhvr>
                                      <p:tavLst>
                                        <p:tav tm="0" fmla="#ppt_y-sin(pi*$)/9">
                                          <p:val>
                                            <p:fltVal val="0"/>
                                          </p:val>
                                        </p:tav>
                                        <p:tav tm="100000">
                                          <p:val>
                                            <p:fltVal val="1"/>
                                          </p:val>
                                        </p:tav>
                                      </p:tavLst>
                                    </p:anim>
                                    <p:anim calcmode="lin" valueType="num">
                                      <p:cBhvr>
                                        <p:cTn id="71" dur="373" tmFilter="0, 0; 0.125,0.2665; 0.25,0.4; 0.375,0.465; 0.5,0.5;  0.625,0.535; 0.75,0.6; 0.875,0.7335; 1,1">
                                          <p:stCondLst>
                                            <p:cond delay="1490"/>
                                          </p:stCondLst>
                                        </p:cTn>
                                        <p:tgtEl>
                                          <p:spTgt spid="27"/>
                                        </p:tgtEl>
                                        <p:attrNameLst>
                                          <p:attrName>ppt_y</p:attrName>
                                        </p:attrNameLst>
                                      </p:cBhvr>
                                      <p:tavLst>
                                        <p:tav tm="0" fmla="#ppt_y-sin(pi*$)/27">
                                          <p:val>
                                            <p:fltVal val="0"/>
                                          </p:val>
                                        </p:tav>
                                        <p:tav tm="100000">
                                          <p:val>
                                            <p:fltVal val="1"/>
                                          </p:val>
                                        </p:tav>
                                      </p:tavLst>
                                    </p:anim>
                                    <p:anim calcmode="lin" valueType="num">
                                      <p:cBhvr>
                                        <p:cTn id="72" dur="185" tmFilter="0, 0; 0.125,0.2665; 0.25,0.4; 0.375,0.465; 0.5,0.5;  0.625,0.535; 0.75,0.6; 0.875,0.7335; 1,1">
                                          <p:stCondLst>
                                            <p:cond delay="1863"/>
                                          </p:stCondLst>
                                        </p:cTn>
                                        <p:tgtEl>
                                          <p:spTgt spid="27"/>
                                        </p:tgtEl>
                                        <p:attrNameLst>
                                          <p:attrName>ppt_y</p:attrName>
                                        </p:attrNameLst>
                                      </p:cBhvr>
                                      <p:tavLst>
                                        <p:tav tm="0" fmla="#ppt_y-sin(pi*$)/81">
                                          <p:val>
                                            <p:fltVal val="0"/>
                                          </p:val>
                                        </p:tav>
                                        <p:tav tm="100000">
                                          <p:val>
                                            <p:fltVal val="1"/>
                                          </p:val>
                                        </p:tav>
                                      </p:tavLst>
                                    </p:anim>
                                    <p:animScale>
                                      <p:cBhvr>
                                        <p:cTn id="73" dur="29">
                                          <p:stCondLst>
                                            <p:cond delay="731"/>
                                          </p:stCondLst>
                                        </p:cTn>
                                        <p:tgtEl>
                                          <p:spTgt spid="27"/>
                                        </p:tgtEl>
                                      </p:cBhvr>
                                      <p:to x="100000" y="60000"/>
                                    </p:animScale>
                                    <p:animScale>
                                      <p:cBhvr>
                                        <p:cTn id="74" dur="187" decel="50000">
                                          <p:stCondLst>
                                            <p:cond delay="761"/>
                                          </p:stCondLst>
                                        </p:cTn>
                                        <p:tgtEl>
                                          <p:spTgt spid="27"/>
                                        </p:tgtEl>
                                      </p:cBhvr>
                                      <p:to x="100000" y="100000"/>
                                    </p:animScale>
                                    <p:animScale>
                                      <p:cBhvr>
                                        <p:cTn id="75" dur="29">
                                          <p:stCondLst>
                                            <p:cond delay="1476"/>
                                          </p:stCondLst>
                                        </p:cTn>
                                        <p:tgtEl>
                                          <p:spTgt spid="27"/>
                                        </p:tgtEl>
                                      </p:cBhvr>
                                      <p:to x="100000" y="80000"/>
                                    </p:animScale>
                                    <p:animScale>
                                      <p:cBhvr>
                                        <p:cTn id="76" dur="187" decel="50000">
                                          <p:stCondLst>
                                            <p:cond delay="1505"/>
                                          </p:stCondLst>
                                        </p:cTn>
                                        <p:tgtEl>
                                          <p:spTgt spid="27"/>
                                        </p:tgtEl>
                                      </p:cBhvr>
                                      <p:to x="100000" y="100000"/>
                                    </p:animScale>
                                    <p:animScale>
                                      <p:cBhvr>
                                        <p:cTn id="77" dur="29">
                                          <p:stCondLst>
                                            <p:cond delay="1847"/>
                                          </p:stCondLst>
                                        </p:cTn>
                                        <p:tgtEl>
                                          <p:spTgt spid="27"/>
                                        </p:tgtEl>
                                      </p:cBhvr>
                                      <p:to x="100000" y="90000"/>
                                    </p:animScale>
                                    <p:animScale>
                                      <p:cBhvr>
                                        <p:cTn id="78" dur="187" decel="50000">
                                          <p:stCondLst>
                                            <p:cond delay="1876"/>
                                          </p:stCondLst>
                                        </p:cTn>
                                        <p:tgtEl>
                                          <p:spTgt spid="27"/>
                                        </p:tgtEl>
                                      </p:cBhvr>
                                      <p:to x="100000" y="100000"/>
                                    </p:animScale>
                                    <p:animScale>
                                      <p:cBhvr>
                                        <p:cTn id="79" dur="29">
                                          <p:stCondLst>
                                            <p:cond delay="2034"/>
                                          </p:stCondLst>
                                        </p:cTn>
                                        <p:tgtEl>
                                          <p:spTgt spid="27"/>
                                        </p:tgtEl>
                                      </p:cBhvr>
                                      <p:to x="100000" y="95000"/>
                                    </p:animScale>
                                    <p:animScale>
                                      <p:cBhvr>
                                        <p:cTn id="80" dur="187" decel="50000">
                                          <p:stCondLst>
                                            <p:cond delay="2063"/>
                                          </p:stCondLst>
                                        </p:cTn>
                                        <p:tgtEl>
                                          <p:spTgt spid="27"/>
                                        </p:tgtEl>
                                      </p:cBhvr>
                                      <p:to x="100000" y="100000"/>
                                    </p:animScale>
                                  </p:childTnLst>
                                </p:cTn>
                              </p:par>
                              <p:par>
                                <p:cTn id="81" presetID="26" presetClass="entr" presetSubtype="0"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down)">
                                      <p:cBhvr>
                                        <p:cTn id="83" dur="652">
                                          <p:stCondLst>
                                            <p:cond delay="0"/>
                                          </p:stCondLst>
                                        </p:cTn>
                                        <p:tgtEl>
                                          <p:spTgt spid="37"/>
                                        </p:tgtEl>
                                      </p:cBhvr>
                                    </p:animEffect>
                                    <p:anim calcmode="lin" valueType="num">
                                      <p:cBhvr>
                                        <p:cTn id="84" dur="2050"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85" dur="747"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86" dur="747" tmFilter="0, 0; 0.125,0.2665; 0.25,0.4; 0.375,0.465; 0.5,0.5;  0.625,0.535; 0.75,0.6; 0.875,0.7335; 1,1">
                                          <p:stCondLst>
                                            <p:cond delay="747"/>
                                          </p:stCondLst>
                                        </p:cTn>
                                        <p:tgtEl>
                                          <p:spTgt spid="37"/>
                                        </p:tgtEl>
                                        <p:attrNameLst>
                                          <p:attrName>ppt_y</p:attrName>
                                        </p:attrNameLst>
                                      </p:cBhvr>
                                      <p:tavLst>
                                        <p:tav tm="0" fmla="#ppt_y-sin(pi*$)/9">
                                          <p:val>
                                            <p:fltVal val="0"/>
                                          </p:val>
                                        </p:tav>
                                        <p:tav tm="100000">
                                          <p:val>
                                            <p:fltVal val="1"/>
                                          </p:val>
                                        </p:tav>
                                      </p:tavLst>
                                    </p:anim>
                                    <p:anim calcmode="lin" valueType="num">
                                      <p:cBhvr>
                                        <p:cTn id="87" dur="373" tmFilter="0, 0; 0.125,0.2665; 0.25,0.4; 0.375,0.465; 0.5,0.5;  0.625,0.535; 0.75,0.6; 0.875,0.7335; 1,1">
                                          <p:stCondLst>
                                            <p:cond delay="1490"/>
                                          </p:stCondLst>
                                        </p:cTn>
                                        <p:tgtEl>
                                          <p:spTgt spid="37"/>
                                        </p:tgtEl>
                                        <p:attrNameLst>
                                          <p:attrName>ppt_y</p:attrName>
                                        </p:attrNameLst>
                                      </p:cBhvr>
                                      <p:tavLst>
                                        <p:tav tm="0" fmla="#ppt_y-sin(pi*$)/27">
                                          <p:val>
                                            <p:fltVal val="0"/>
                                          </p:val>
                                        </p:tav>
                                        <p:tav tm="100000">
                                          <p:val>
                                            <p:fltVal val="1"/>
                                          </p:val>
                                        </p:tav>
                                      </p:tavLst>
                                    </p:anim>
                                    <p:anim calcmode="lin" valueType="num">
                                      <p:cBhvr>
                                        <p:cTn id="88" dur="185" tmFilter="0, 0; 0.125,0.2665; 0.25,0.4; 0.375,0.465; 0.5,0.5;  0.625,0.535; 0.75,0.6; 0.875,0.7335; 1,1">
                                          <p:stCondLst>
                                            <p:cond delay="1863"/>
                                          </p:stCondLst>
                                        </p:cTn>
                                        <p:tgtEl>
                                          <p:spTgt spid="37"/>
                                        </p:tgtEl>
                                        <p:attrNameLst>
                                          <p:attrName>ppt_y</p:attrName>
                                        </p:attrNameLst>
                                      </p:cBhvr>
                                      <p:tavLst>
                                        <p:tav tm="0" fmla="#ppt_y-sin(pi*$)/81">
                                          <p:val>
                                            <p:fltVal val="0"/>
                                          </p:val>
                                        </p:tav>
                                        <p:tav tm="100000">
                                          <p:val>
                                            <p:fltVal val="1"/>
                                          </p:val>
                                        </p:tav>
                                      </p:tavLst>
                                    </p:anim>
                                    <p:animScale>
                                      <p:cBhvr>
                                        <p:cTn id="89" dur="29">
                                          <p:stCondLst>
                                            <p:cond delay="731"/>
                                          </p:stCondLst>
                                        </p:cTn>
                                        <p:tgtEl>
                                          <p:spTgt spid="37"/>
                                        </p:tgtEl>
                                      </p:cBhvr>
                                      <p:to x="100000" y="60000"/>
                                    </p:animScale>
                                    <p:animScale>
                                      <p:cBhvr>
                                        <p:cTn id="90" dur="187" decel="50000">
                                          <p:stCondLst>
                                            <p:cond delay="761"/>
                                          </p:stCondLst>
                                        </p:cTn>
                                        <p:tgtEl>
                                          <p:spTgt spid="37"/>
                                        </p:tgtEl>
                                      </p:cBhvr>
                                      <p:to x="100000" y="100000"/>
                                    </p:animScale>
                                    <p:animScale>
                                      <p:cBhvr>
                                        <p:cTn id="91" dur="29">
                                          <p:stCondLst>
                                            <p:cond delay="1476"/>
                                          </p:stCondLst>
                                        </p:cTn>
                                        <p:tgtEl>
                                          <p:spTgt spid="37"/>
                                        </p:tgtEl>
                                      </p:cBhvr>
                                      <p:to x="100000" y="80000"/>
                                    </p:animScale>
                                    <p:animScale>
                                      <p:cBhvr>
                                        <p:cTn id="92" dur="187" decel="50000">
                                          <p:stCondLst>
                                            <p:cond delay="1505"/>
                                          </p:stCondLst>
                                        </p:cTn>
                                        <p:tgtEl>
                                          <p:spTgt spid="37"/>
                                        </p:tgtEl>
                                      </p:cBhvr>
                                      <p:to x="100000" y="100000"/>
                                    </p:animScale>
                                    <p:animScale>
                                      <p:cBhvr>
                                        <p:cTn id="93" dur="29">
                                          <p:stCondLst>
                                            <p:cond delay="1847"/>
                                          </p:stCondLst>
                                        </p:cTn>
                                        <p:tgtEl>
                                          <p:spTgt spid="37"/>
                                        </p:tgtEl>
                                      </p:cBhvr>
                                      <p:to x="100000" y="90000"/>
                                    </p:animScale>
                                    <p:animScale>
                                      <p:cBhvr>
                                        <p:cTn id="94" dur="187" decel="50000">
                                          <p:stCondLst>
                                            <p:cond delay="1876"/>
                                          </p:stCondLst>
                                        </p:cTn>
                                        <p:tgtEl>
                                          <p:spTgt spid="37"/>
                                        </p:tgtEl>
                                      </p:cBhvr>
                                      <p:to x="100000" y="100000"/>
                                    </p:animScale>
                                    <p:animScale>
                                      <p:cBhvr>
                                        <p:cTn id="95" dur="29">
                                          <p:stCondLst>
                                            <p:cond delay="2034"/>
                                          </p:stCondLst>
                                        </p:cTn>
                                        <p:tgtEl>
                                          <p:spTgt spid="37"/>
                                        </p:tgtEl>
                                      </p:cBhvr>
                                      <p:to x="100000" y="95000"/>
                                    </p:animScale>
                                    <p:animScale>
                                      <p:cBhvr>
                                        <p:cTn id="96" dur="187" decel="50000">
                                          <p:stCondLst>
                                            <p:cond delay="2063"/>
                                          </p:stCondLst>
                                        </p:cTn>
                                        <p:tgtEl>
                                          <p:spTgt spid="37"/>
                                        </p:tgtEl>
                                      </p:cBhvr>
                                      <p:to x="100000" y="100000"/>
                                    </p:animScale>
                                  </p:childTnLst>
                                </p:cTn>
                              </p:par>
                              <p:par>
                                <p:cTn id="97" presetID="26" presetClass="entr" presetSubtype="0" fill="hold" grpId="0" nodeType="with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wipe(down)">
                                      <p:cBhvr>
                                        <p:cTn id="99" dur="652">
                                          <p:stCondLst>
                                            <p:cond delay="0"/>
                                          </p:stCondLst>
                                        </p:cTn>
                                        <p:tgtEl>
                                          <p:spTgt spid="38"/>
                                        </p:tgtEl>
                                      </p:cBhvr>
                                    </p:animEffect>
                                    <p:anim calcmode="lin" valueType="num">
                                      <p:cBhvr>
                                        <p:cTn id="100" dur="2050"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01" dur="747"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02" dur="747" tmFilter="0, 0; 0.125,0.2665; 0.25,0.4; 0.375,0.465; 0.5,0.5;  0.625,0.535; 0.75,0.6; 0.875,0.7335; 1,1">
                                          <p:stCondLst>
                                            <p:cond delay="747"/>
                                          </p:stCondLst>
                                        </p:cTn>
                                        <p:tgtEl>
                                          <p:spTgt spid="38"/>
                                        </p:tgtEl>
                                        <p:attrNameLst>
                                          <p:attrName>ppt_y</p:attrName>
                                        </p:attrNameLst>
                                      </p:cBhvr>
                                      <p:tavLst>
                                        <p:tav tm="0" fmla="#ppt_y-sin(pi*$)/9">
                                          <p:val>
                                            <p:fltVal val="0"/>
                                          </p:val>
                                        </p:tav>
                                        <p:tav tm="100000">
                                          <p:val>
                                            <p:fltVal val="1"/>
                                          </p:val>
                                        </p:tav>
                                      </p:tavLst>
                                    </p:anim>
                                    <p:anim calcmode="lin" valueType="num">
                                      <p:cBhvr>
                                        <p:cTn id="103" dur="373" tmFilter="0, 0; 0.125,0.2665; 0.25,0.4; 0.375,0.465; 0.5,0.5;  0.625,0.535; 0.75,0.6; 0.875,0.7335; 1,1">
                                          <p:stCondLst>
                                            <p:cond delay="1490"/>
                                          </p:stCondLst>
                                        </p:cTn>
                                        <p:tgtEl>
                                          <p:spTgt spid="38"/>
                                        </p:tgtEl>
                                        <p:attrNameLst>
                                          <p:attrName>ppt_y</p:attrName>
                                        </p:attrNameLst>
                                      </p:cBhvr>
                                      <p:tavLst>
                                        <p:tav tm="0" fmla="#ppt_y-sin(pi*$)/27">
                                          <p:val>
                                            <p:fltVal val="0"/>
                                          </p:val>
                                        </p:tav>
                                        <p:tav tm="100000">
                                          <p:val>
                                            <p:fltVal val="1"/>
                                          </p:val>
                                        </p:tav>
                                      </p:tavLst>
                                    </p:anim>
                                    <p:anim calcmode="lin" valueType="num">
                                      <p:cBhvr>
                                        <p:cTn id="104" dur="185" tmFilter="0, 0; 0.125,0.2665; 0.25,0.4; 0.375,0.465; 0.5,0.5;  0.625,0.535; 0.75,0.6; 0.875,0.7335; 1,1">
                                          <p:stCondLst>
                                            <p:cond delay="1863"/>
                                          </p:stCondLst>
                                        </p:cTn>
                                        <p:tgtEl>
                                          <p:spTgt spid="38"/>
                                        </p:tgtEl>
                                        <p:attrNameLst>
                                          <p:attrName>ppt_y</p:attrName>
                                        </p:attrNameLst>
                                      </p:cBhvr>
                                      <p:tavLst>
                                        <p:tav tm="0" fmla="#ppt_y-sin(pi*$)/81">
                                          <p:val>
                                            <p:fltVal val="0"/>
                                          </p:val>
                                        </p:tav>
                                        <p:tav tm="100000">
                                          <p:val>
                                            <p:fltVal val="1"/>
                                          </p:val>
                                        </p:tav>
                                      </p:tavLst>
                                    </p:anim>
                                    <p:animScale>
                                      <p:cBhvr>
                                        <p:cTn id="105" dur="29">
                                          <p:stCondLst>
                                            <p:cond delay="731"/>
                                          </p:stCondLst>
                                        </p:cTn>
                                        <p:tgtEl>
                                          <p:spTgt spid="38"/>
                                        </p:tgtEl>
                                      </p:cBhvr>
                                      <p:to x="100000" y="60000"/>
                                    </p:animScale>
                                    <p:animScale>
                                      <p:cBhvr>
                                        <p:cTn id="106" dur="187" decel="50000">
                                          <p:stCondLst>
                                            <p:cond delay="761"/>
                                          </p:stCondLst>
                                        </p:cTn>
                                        <p:tgtEl>
                                          <p:spTgt spid="38"/>
                                        </p:tgtEl>
                                      </p:cBhvr>
                                      <p:to x="100000" y="100000"/>
                                    </p:animScale>
                                    <p:animScale>
                                      <p:cBhvr>
                                        <p:cTn id="107" dur="29">
                                          <p:stCondLst>
                                            <p:cond delay="1476"/>
                                          </p:stCondLst>
                                        </p:cTn>
                                        <p:tgtEl>
                                          <p:spTgt spid="38"/>
                                        </p:tgtEl>
                                      </p:cBhvr>
                                      <p:to x="100000" y="80000"/>
                                    </p:animScale>
                                    <p:animScale>
                                      <p:cBhvr>
                                        <p:cTn id="108" dur="187" decel="50000">
                                          <p:stCondLst>
                                            <p:cond delay="1505"/>
                                          </p:stCondLst>
                                        </p:cTn>
                                        <p:tgtEl>
                                          <p:spTgt spid="38"/>
                                        </p:tgtEl>
                                      </p:cBhvr>
                                      <p:to x="100000" y="100000"/>
                                    </p:animScale>
                                    <p:animScale>
                                      <p:cBhvr>
                                        <p:cTn id="109" dur="29">
                                          <p:stCondLst>
                                            <p:cond delay="1847"/>
                                          </p:stCondLst>
                                        </p:cTn>
                                        <p:tgtEl>
                                          <p:spTgt spid="38"/>
                                        </p:tgtEl>
                                      </p:cBhvr>
                                      <p:to x="100000" y="90000"/>
                                    </p:animScale>
                                    <p:animScale>
                                      <p:cBhvr>
                                        <p:cTn id="110" dur="187" decel="50000">
                                          <p:stCondLst>
                                            <p:cond delay="1876"/>
                                          </p:stCondLst>
                                        </p:cTn>
                                        <p:tgtEl>
                                          <p:spTgt spid="38"/>
                                        </p:tgtEl>
                                      </p:cBhvr>
                                      <p:to x="100000" y="100000"/>
                                    </p:animScale>
                                    <p:animScale>
                                      <p:cBhvr>
                                        <p:cTn id="111" dur="29">
                                          <p:stCondLst>
                                            <p:cond delay="2034"/>
                                          </p:stCondLst>
                                        </p:cTn>
                                        <p:tgtEl>
                                          <p:spTgt spid="38"/>
                                        </p:tgtEl>
                                      </p:cBhvr>
                                      <p:to x="100000" y="95000"/>
                                    </p:animScale>
                                    <p:animScale>
                                      <p:cBhvr>
                                        <p:cTn id="112" dur="187" decel="50000">
                                          <p:stCondLst>
                                            <p:cond delay="2063"/>
                                          </p:stCondLst>
                                        </p:cTn>
                                        <p:tgtEl>
                                          <p:spTgt spid="38"/>
                                        </p:tgtEl>
                                      </p:cBhvr>
                                      <p:to x="100000" y="100000"/>
                                    </p:animScale>
                                  </p:childTnLst>
                                </p:cTn>
                              </p:par>
                              <p:par>
                                <p:cTn id="113" presetID="26" presetClass="entr" presetSubtype="0" fill="hold" grpId="0" nodeType="withEffect">
                                  <p:stCondLst>
                                    <p:cond delay="0"/>
                                  </p:stCondLst>
                                  <p:childTnLst>
                                    <p:set>
                                      <p:cBhvr>
                                        <p:cTn id="114" dur="1" fill="hold">
                                          <p:stCondLst>
                                            <p:cond delay="0"/>
                                          </p:stCondLst>
                                        </p:cTn>
                                        <p:tgtEl>
                                          <p:spTgt spid="39"/>
                                        </p:tgtEl>
                                        <p:attrNameLst>
                                          <p:attrName>style.visibility</p:attrName>
                                        </p:attrNameLst>
                                      </p:cBhvr>
                                      <p:to>
                                        <p:strVal val="visible"/>
                                      </p:to>
                                    </p:set>
                                    <p:animEffect transition="in" filter="wipe(down)">
                                      <p:cBhvr>
                                        <p:cTn id="115" dur="652">
                                          <p:stCondLst>
                                            <p:cond delay="0"/>
                                          </p:stCondLst>
                                        </p:cTn>
                                        <p:tgtEl>
                                          <p:spTgt spid="39"/>
                                        </p:tgtEl>
                                      </p:cBhvr>
                                    </p:animEffect>
                                    <p:anim calcmode="lin" valueType="num">
                                      <p:cBhvr>
                                        <p:cTn id="116" dur="2050"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17" dur="747"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18" dur="747" tmFilter="0, 0; 0.125,0.2665; 0.25,0.4; 0.375,0.465; 0.5,0.5;  0.625,0.535; 0.75,0.6; 0.875,0.7335; 1,1">
                                          <p:stCondLst>
                                            <p:cond delay="747"/>
                                          </p:stCondLst>
                                        </p:cTn>
                                        <p:tgtEl>
                                          <p:spTgt spid="39"/>
                                        </p:tgtEl>
                                        <p:attrNameLst>
                                          <p:attrName>ppt_y</p:attrName>
                                        </p:attrNameLst>
                                      </p:cBhvr>
                                      <p:tavLst>
                                        <p:tav tm="0" fmla="#ppt_y-sin(pi*$)/9">
                                          <p:val>
                                            <p:fltVal val="0"/>
                                          </p:val>
                                        </p:tav>
                                        <p:tav tm="100000">
                                          <p:val>
                                            <p:fltVal val="1"/>
                                          </p:val>
                                        </p:tav>
                                      </p:tavLst>
                                    </p:anim>
                                    <p:anim calcmode="lin" valueType="num">
                                      <p:cBhvr>
                                        <p:cTn id="119" dur="373" tmFilter="0, 0; 0.125,0.2665; 0.25,0.4; 0.375,0.465; 0.5,0.5;  0.625,0.535; 0.75,0.6; 0.875,0.7335; 1,1">
                                          <p:stCondLst>
                                            <p:cond delay="1490"/>
                                          </p:stCondLst>
                                        </p:cTn>
                                        <p:tgtEl>
                                          <p:spTgt spid="39"/>
                                        </p:tgtEl>
                                        <p:attrNameLst>
                                          <p:attrName>ppt_y</p:attrName>
                                        </p:attrNameLst>
                                      </p:cBhvr>
                                      <p:tavLst>
                                        <p:tav tm="0" fmla="#ppt_y-sin(pi*$)/27">
                                          <p:val>
                                            <p:fltVal val="0"/>
                                          </p:val>
                                        </p:tav>
                                        <p:tav tm="100000">
                                          <p:val>
                                            <p:fltVal val="1"/>
                                          </p:val>
                                        </p:tav>
                                      </p:tavLst>
                                    </p:anim>
                                    <p:anim calcmode="lin" valueType="num">
                                      <p:cBhvr>
                                        <p:cTn id="120" dur="185" tmFilter="0, 0; 0.125,0.2665; 0.25,0.4; 0.375,0.465; 0.5,0.5;  0.625,0.535; 0.75,0.6; 0.875,0.7335; 1,1">
                                          <p:stCondLst>
                                            <p:cond delay="1863"/>
                                          </p:stCondLst>
                                        </p:cTn>
                                        <p:tgtEl>
                                          <p:spTgt spid="39"/>
                                        </p:tgtEl>
                                        <p:attrNameLst>
                                          <p:attrName>ppt_y</p:attrName>
                                        </p:attrNameLst>
                                      </p:cBhvr>
                                      <p:tavLst>
                                        <p:tav tm="0" fmla="#ppt_y-sin(pi*$)/81">
                                          <p:val>
                                            <p:fltVal val="0"/>
                                          </p:val>
                                        </p:tav>
                                        <p:tav tm="100000">
                                          <p:val>
                                            <p:fltVal val="1"/>
                                          </p:val>
                                        </p:tav>
                                      </p:tavLst>
                                    </p:anim>
                                    <p:animScale>
                                      <p:cBhvr>
                                        <p:cTn id="121" dur="29">
                                          <p:stCondLst>
                                            <p:cond delay="731"/>
                                          </p:stCondLst>
                                        </p:cTn>
                                        <p:tgtEl>
                                          <p:spTgt spid="39"/>
                                        </p:tgtEl>
                                      </p:cBhvr>
                                      <p:to x="100000" y="60000"/>
                                    </p:animScale>
                                    <p:animScale>
                                      <p:cBhvr>
                                        <p:cTn id="122" dur="187" decel="50000">
                                          <p:stCondLst>
                                            <p:cond delay="761"/>
                                          </p:stCondLst>
                                        </p:cTn>
                                        <p:tgtEl>
                                          <p:spTgt spid="39"/>
                                        </p:tgtEl>
                                      </p:cBhvr>
                                      <p:to x="100000" y="100000"/>
                                    </p:animScale>
                                    <p:animScale>
                                      <p:cBhvr>
                                        <p:cTn id="123" dur="29">
                                          <p:stCondLst>
                                            <p:cond delay="1476"/>
                                          </p:stCondLst>
                                        </p:cTn>
                                        <p:tgtEl>
                                          <p:spTgt spid="39"/>
                                        </p:tgtEl>
                                      </p:cBhvr>
                                      <p:to x="100000" y="80000"/>
                                    </p:animScale>
                                    <p:animScale>
                                      <p:cBhvr>
                                        <p:cTn id="124" dur="187" decel="50000">
                                          <p:stCondLst>
                                            <p:cond delay="1505"/>
                                          </p:stCondLst>
                                        </p:cTn>
                                        <p:tgtEl>
                                          <p:spTgt spid="39"/>
                                        </p:tgtEl>
                                      </p:cBhvr>
                                      <p:to x="100000" y="100000"/>
                                    </p:animScale>
                                    <p:animScale>
                                      <p:cBhvr>
                                        <p:cTn id="125" dur="29">
                                          <p:stCondLst>
                                            <p:cond delay="1847"/>
                                          </p:stCondLst>
                                        </p:cTn>
                                        <p:tgtEl>
                                          <p:spTgt spid="39"/>
                                        </p:tgtEl>
                                      </p:cBhvr>
                                      <p:to x="100000" y="90000"/>
                                    </p:animScale>
                                    <p:animScale>
                                      <p:cBhvr>
                                        <p:cTn id="126" dur="187" decel="50000">
                                          <p:stCondLst>
                                            <p:cond delay="1876"/>
                                          </p:stCondLst>
                                        </p:cTn>
                                        <p:tgtEl>
                                          <p:spTgt spid="39"/>
                                        </p:tgtEl>
                                      </p:cBhvr>
                                      <p:to x="100000" y="100000"/>
                                    </p:animScale>
                                    <p:animScale>
                                      <p:cBhvr>
                                        <p:cTn id="127" dur="29">
                                          <p:stCondLst>
                                            <p:cond delay="2034"/>
                                          </p:stCondLst>
                                        </p:cTn>
                                        <p:tgtEl>
                                          <p:spTgt spid="39"/>
                                        </p:tgtEl>
                                      </p:cBhvr>
                                      <p:to x="100000" y="95000"/>
                                    </p:animScale>
                                    <p:animScale>
                                      <p:cBhvr>
                                        <p:cTn id="128" dur="187" decel="50000">
                                          <p:stCondLst>
                                            <p:cond delay="2063"/>
                                          </p:stCondLst>
                                        </p:cTn>
                                        <p:tgtEl>
                                          <p:spTgt spid="39"/>
                                        </p:tgtEl>
                                      </p:cBhvr>
                                      <p:to x="100000" y="100000"/>
                                    </p:animScale>
                                  </p:childTnLst>
                                </p:cTn>
                              </p:par>
                              <p:par>
                                <p:cTn id="129" presetID="26" presetClass="entr" presetSubtype="0" fill="hold" grpId="0" nodeType="withEffect">
                                  <p:stCondLst>
                                    <p:cond delay="0"/>
                                  </p:stCondLst>
                                  <p:childTnLst>
                                    <p:set>
                                      <p:cBhvr>
                                        <p:cTn id="130" dur="1" fill="hold">
                                          <p:stCondLst>
                                            <p:cond delay="0"/>
                                          </p:stCondLst>
                                        </p:cTn>
                                        <p:tgtEl>
                                          <p:spTgt spid="40"/>
                                        </p:tgtEl>
                                        <p:attrNameLst>
                                          <p:attrName>style.visibility</p:attrName>
                                        </p:attrNameLst>
                                      </p:cBhvr>
                                      <p:to>
                                        <p:strVal val="visible"/>
                                      </p:to>
                                    </p:set>
                                    <p:animEffect transition="in" filter="wipe(down)">
                                      <p:cBhvr>
                                        <p:cTn id="131" dur="652">
                                          <p:stCondLst>
                                            <p:cond delay="0"/>
                                          </p:stCondLst>
                                        </p:cTn>
                                        <p:tgtEl>
                                          <p:spTgt spid="40"/>
                                        </p:tgtEl>
                                      </p:cBhvr>
                                    </p:animEffect>
                                    <p:anim calcmode="lin" valueType="num">
                                      <p:cBhvr>
                                        <p:cTn id="132" dur="2050"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33" dur="747"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34" dur="747" tmFilter="0, 0; 0.125,0.2665; 0.25,0.4; 0.375,0.465; 0.5,0.5;  0.625,0.535; 0.75,0.6; 0.875,0.7335; 1,1">
                                          <p:stCondLst>
                                            <p:cond delay="747"/>
                                          </p:stCondLst>
                                        </p:cTn>
                                        <p:tgtEl>
                                          <p:spTgt spid="40"/>
                                        </p:tgtEl>
                                        <p:attrNameLst>
                                          <p:attrName>ppt_y</p:attrName>
                                        </p:attrNameLst>
                                      </p:cBhvr>
                                      <p:tavLst>
                                        <p:tav tm="0" fmla="#ppt_y-sin(pi*$)/9">
                                          <p:val>
                                            <p:fltVal val="0"/>
                                          </p:val>
                                        </p:tav>
                                        <p:tav tm="100000">
                                          <p:val>
                                            <p:fltVal val="1"/>
                                          </p:val>
                                        </p:tav>
                                      </p:tavLst>
                                    </p:anim>
                                    <p:anim calcmode="lin" valueType="num">
                                      <p:cBhvr>
                                        <p:cTn id="135" dur="373" tmFilter="0, 0; 0.125,0.2665; 0.25,0.4; 0.375,0.465; 0.5,0.5;  0.625,0.535; 0.75,0.6; 0.875,0.7335; 1,1">
                                          <p:stCondLst>
                                            <p:cond delay="1490"/>
                                          </p:stCondLst>
                                        </p:cTn>
                                        <p:tgtEl>
                                          <p:spTgt spid="40"/>
                                        </p:tgtEl>
                                        <p:attrNameLst>
                                          <p:attrName>ppt_y</p:attrName>
                                        </p:attrNameLst>
                                      </p:cBhvr>
                                      <p:tavLst>
                                        <p:tav tm="0" fmla="#ppt_y-sin(pi*$)/27">
                                          <p:val>
                                            <p:fltVal val="0"/>
                                          </p:val>
                                        </p:tav>
                                        <p:tav tm="100000">
                                          <p:val>
                                            <p:fltVal val="1"/>
                                          </p:val>
                                        </p:tav>
                                      </p:tavLst>
                                    </p:anim>
                                    <p:anim calcmode="lin" valueType="num">
                                      <p:cBhvr>
                                        <p:cTn id="136" dur="185" tmFilter="0, 0; 0.125,0.2665; 0.25,0.4; 0.375,0.465; 0.5,0.5;  0.625,0.535; 0.75,0.6; 0.875,0.7335; 1,1">
                                          <p:stCondLst>
                                            <p:cond delay="1863"/>
                                          </p:stCondLst>
                                        </p:cTn>
                                        <p:tgtEl>
                                          <p:spTgt spid="40"/>
                                        </p:tgtEl>
                                        <p:attrNameLst>
                                          <p:attrName>ppt_y</p:attrName>
                                        </p:attrNameLst>
                                      </p:cBhvr>
                                      <p:tavLst>
                                        <p:tav tm="0" fmla="#ppt_y-sin(pi*$)/81">
                                          <p:val>
                                            <p:fltVal val="0"/>
                                          </p:val>
                                        </p:tav>
                                        <p:tav tm="100000">
                                          <p:val>
                                            <p:fltVal val="1"/>
                                          </p:val>
                                        </p:tav>
                                      </p:tavLst>
                                    </p:anim>
                                    <p:animScale>
                                      <p:cBhvr>
                                        <p:cTn id="137" dur="29">
                                          <p:stCondLst>
                                            <p:cond delay="731"/>
                                          </p:stCondLst>
                                        </p:cTn>
                                        <p:tgtEl>
                                          <p:spTgt spid="40"/>
                                        </p:tgtEl>
                                      </p:cBhvr>
                                      <p:to x="100000" y="60000"/>
                                    </p:animScale>
                                    <p:animScale>
                                      <p:cBhvr>
                                        <p:cTn id="138" dur="187" decel="50000">
                                          <p:stCondLst>
                                            <p:cond delay="761"/>
                                          </p:stCondLst>
                                        </p:cTn>
                                        <p:tgtEl>
                                          <p:spTgt spid="40"/>
                                        </p:tgtEl>
                                      </p:cBhvr>
                                      <p:to x="100000" y="100000"/>
                                    </p:animScale>
                                    <p:animScale>
                                      <p:cBhvr>
                                        <p:cTn id="139" dur="29">
                                          <p:stCondLst>
                                            <p:cond delay="1476"/>
                                          </p:stCondLst>
                                        </p:cTn>
                                        <p:tgtEl>
                                          <p:spTgt spid="40"/>
                                        </p:tgtEl>
                                      </p:cBhvr>
                                      <p:to x="100000" y="80000"/>
                                    </p:animScale>
                                    <p:animScale>
                                      <p:cBhvr>
                                        <p:cTn id="140" dur="187" decel="50000">
                                          <p:stCondLst>
                                            <p:cond delay="1505"/>
                                          </p:stCondLst>
                                        </p:cTn>
                                        <p:tgtEl>
                                          <p:spTgt spid="40"/>
                                        </p:tgtEl>
                                      </p:cBhvr>
                                      <p:to x="100000" y="100000"/>
                                    </p:animScale>
                                    <p:animScale>
                                      <p:cBhvr>
                                        <p:cTn id="141" dur="29">
                                          <p:stCondLst>
                                            <p:cond delay="1847"/>
                                          </p:stCondLst>
                                        </p:cTn>
                                        <p:tgtEl>
                                          <p:spTgt spid="40"/>
                                        </p:tgtEl>
                                      </p:cBhvr>
                                      <p:to x="100000" y="90000"/>
                                    </p:animScale>
                                    <p:animScale>
                                      <p:cBhvr>
                                        <p:cTn id="142" dur="187" decel="50000">
                                          <p:stCondLst>
                                            <p:cond delay="1876"/>
                                          </p:stCondLst>
                                        </p:cTn>
                                        <p:tgtEl>
                                          <p:spTgt spid="40"/>
                                        </p:tgtEl>
                                      </p:cBhvr>
                                      <p:to x="100000" y="100000"/>
                                    </p:animScale>
                                    <p:animScale>
                                      <p:cBhvr>
                                        <p:cTn id="143" dur="29">
                                          <p:stCondLst>
                                            <p:cond delay="2034"/>
                                          </p:stCondLst>
                                        </p:cTn>
                                        <p:tgtEl>
                                          <p:spTgt spid="40"/>
                                        </p:tgtEl>
                                      </p:cBhvr>
                                      <p:to x="100000" y="95000"/>
                                    </p:animScale>
                                    <p:animScale>
                                      <p:cBhvr>
                                        <p:cTn id="144" dur="187" decel="50000">
                                          <p:stCondLst>
                                            <p:cond delay="2063"/>
                                          </p:stCondLst>
                                        </p:cTn>
                                        <p:tgtEl>
                                          <p:spTgt spid="40"/>
                                        </p:tgtEl>
                                      </p:cBhvr>
                                      <p:to x="100000" y="100000"/>
                                    </p:animScale>
                                  </p:childTnLst>
                                </p:cTn>
                              </p:par>
                            </p:childTnLst>
                          </p:cTn>
                        </p:par>
                      </p:childTnLst>
                    </p:cTn>
                  </p:par>
                  <p:par>
                    <p:cTn id="145" fill="hold">
                      <p:stCondLst>
                        <p:cond delay="indefinite"/>
                      </p:stCondLst>
                      <p:childTnLst>
                        <p:par>
                          <p:cTn id="146" fill="hold">
                            <p:stCondLst>
                              <p:cond delay="0"/>
                            </p:stCondLst>
                            <p:childTnLst>
                              <p:par>
                                <p:cTn id="147" presetID="10" presetClass="exit" presetSubtype="0" fill="hold" grpId="1" nodeType="clickEffect">
                                  <p:stCondLst>
                                    <p:cond delay="0"/>
                                  </p:stCondLst>
                                  <p:childTnLst>
                                    <p:animEffect transition="out" filter="fade">
                                      <p:cBhvr>
                                        <p:cTn id="148" dur="500"/>
                                        <p:tgtEl>
                                          <p:spTgt spid="27"/>
                                        </p:tgtEl>
                                      </p:cBhvr>
                                    </p:animEffect>
                                    <p:set>
                                      <p:cBhvr>
                                        <p:cTn id="149" dur="1" fill="hold">
                                          <p:stCondLst>
                                            <p:cond delay="499"/>
                                          </p:stCondLst>
                                        </p:cTn>
                                        <p:tgtEl>
                                          <p:spTgt spid="27"/>
                                        </p:tgtEl>
                                        <p:attrNameLst>
                                          <p:attrName>style.visibility</p:attrName>
                                        </p:attrNameLst>
                                      </p:cBhvr>
                                      <p:to>
                                        <p:strVal val="hidden"/>
                                      </p:to>
                                    </p:set>
                                  </p:childTnLst>
                                </p:cTn>
                              </p:par>
                              <p:par>
                                <p:cTn id="150" presetID="10" presetClass="exit" presetSubtype="0" fill="hold" grpId="1" nodeType="withEffect">
                                  <p:stCondLst>
                                    <p:cond delay="0"/>
                                  </p:stCondLst>
                                  <p:childTnLst>
                                    <p:animEffect transition="out" filter="fade">
                                      <p:cBhvr>
                                        <p:cTn id="151" dur="500"/>
                                        <p:tgtEl>
                                          <p:spTgt spid="37"/>
                                        </p:tgtEl>
                                      </p:cBhvr>
                                    </p:animEffect>
                                    <p:set>
                                      <p:cBhvr>
                                        <p:cTn id="152" dur="1" fill="hold">
                                          <p:stCondLst>
                                            <p:cond delay="499"/>
                                          </p:stCondLst>
                                        </p:cTn>
                                        <p:tgtEl>
                                          <p:spTgt spid="37"/>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500"/>
                                        <p:tgtEl>
                                          <p:spTgt spid="38"/>
                                        </p:tgtEl>
                                      </p:cBhvr>
                                    </p:animEffect>
                                    <p:set>
                                      <p:cBhvr>
                                        <p:cTn id="155" dur="1" fill="hold">
                                          <p:stCondLst>
                                            <p:cond delay="499"/>
                                          </p:stCondLst>
                                        </p:cTn>
                                        <p:tgtEl>
                                          <p:spTgt spid="38"/>
                                        </p:tgtEl>
                                        <p:attrNameLst>
                                          <p:attrName>style.visibility</p:attrName>
                                        </p:attrNameLst>
                                      </p:cBhvr>
                                      <p:to>
                                        <p:strVal val="hidden"/>
                                      </p:to>
                                    </p:set>
                                  </p:childTnLst>
                                </p:cTn>
                              </p:par>
                              <p:par>
                                <p:cTn id="156" presetID="10" presetClass="exit" presetSubtype="0" fill="hold" grpId="1" nodeType="withEffect">
                                  <p:stCondLst>
                                    <p:cond delay="0"/>
                                  </p:stCondLst>
                                  <p:childTnLst>
                                    <p:animEffect transition="out" filter="fade">
                                      <p:cBhvr>
                                        <p:cTn id="157" dur="500"/>
                                        <p:tgtEl>
                                          <p:spTgt spid="39"/>
                                        </p:tgtEl>
                                      </p:cBhvr>
                                    </p:animEffect>
                                    <p:set>
                                      <p:cBhvr>
                                        <p:cTn id="158" dur="1" fill="hold">
                                          <p:stCondLst>
                                            <p:cond delay="499"/>
                                          </p:stCondLst>
                                        </p:cTn>
                                        <p:tgtEl>
                                          <p:spTgt spid="39"/>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500"/>
                                        <p:tgtEl>
                                          <p:spTgt spid="40"/>
                                        </p:tgtEl>
                                      </p:cBhvr>
                                    </p:animEffect>
                                    <p:set>
                                      <p:cBhvr>
                                        <p:cTn id="161"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 grpId="0"/>
      <p:bldP spid="27" grpId="1"/>
      <p:bldP spid="37" grpId="0"/>
      <p:bldP spid="37" grpId="1"/>
      <p:bldP spid="38" grpId="0"/>
      <p:bldP spid="38" grpId="1"/>
      <p:bldP spid="39" grpId="0"/>
      <p:bldP spid="39" grpId="1"/>
      <p:bldP spid="40" grpId="0"/>
      <p:bldP spid="4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Hình ảnh 42">
            <a:extLst>
              <a:ext uri="{FF2B5EF4-FFF2-40B4-BE49-F238E27FC236}">
                <a16:creationId xmlns:a16="http://schemas.microsoft.com/office/drawing/2014/main" id="{DC18D8BF-8080-6FE8-EE2B-8F95DFC4F5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695" y="157425"/>
            <a:ext cx="15672578" cy="7584163"/>
          </a:xfrm>
          <a:prstGeom prst="rect">
            <a:avLst/>
          </a:prstGeom>
        </p:spPr>
      </p:pic>
      <p:sp>
        <p:nvSpPr>
          <p:cNvPr id="15" name="Rectangle 14">
            <a:extLst>
              <a:ext uri="{FF2B5EF4-FFF2-40B4-BE49-F238E27FC236}">
                <a16:creationId xmlns:a16="http://schemas.microsoft.com/office/drawing/2014/main" id="{EA8E6383-9359-FE7D-AD7C-C363EC69BA93}"/>
              </a:ext>
            </a:extLst>
          </p:cNvPr>
          <p:cNvSpPr/>
          <p:nvPr/>
        </p:nvSpPr>
        <p:spPr>
          <a:xfrm>
            <a:off x="5639243" y="2781300"/>
            <a:ext cx="8457757" cy="1569660"/>
          </a:xfrm>
          <a:prstGeom prst="rect">
            <a:avLst/>
          </a:prstGeom>
          <a:noFill/>
        </p:spPr>
        <p:txBody>
          <a:bodyPr wrap="square" lIns="91440" tIns="45720" rIns="91440" bIns="45720">
            <a:spAutoFit/>
          </a:bodyPr>
          <a:lstStyle/>
          <a:p>
            <a:pPr algn="ctr"/>
            <a:r>
              <a:rPr lang="en-US" sz="9600" b="1" dirty="0" err="1">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Củng</a:t>
            </a:r>
            <a:r>
              <a:rPr lang="en-US" sz="96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r>
              <a:rPr lang="en-US" sz="9600" b="1" dirty="0" err="1">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cố-dặn</a:t>
            </a:r>
            <a:r>
              <a:rPr lang="en-US" sz="96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r>
              <a:rPr lang="en-US" sz="9600" b="1" dirty="0" err="1">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dò</a:t>
            </a:r>
            <a:endParaRPr lang="en-US" sz="96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grpSp>
        <p:nvGrpSpPr>
          <p:cNvPr id="24" name="Group 30">
            <a:extLst>
              <a:ext uri="{FF2B5EF4-FFF2-40B4-BE49-F238E27FC236}">
                <a16:creationId xmlns:a16="http://schemas.microsoft.com/office/drawing/2014/main" id="{643FC482-8470-22A2-5C01-2443D4451DF6}"/>
              </a:ext>
            </a:extLst>
          </p:cNvPr>
          <p:cNvGrpSpPr/>
          <p:nvPr/>
        </p:nvGrpSpPr>
        <p:grpSpPr>
          <a:xfrm>
            <a:off x="17501953" y="-507496"/>
            <a:ext cx="1203219" cy="1203219"/>
            <a:chOff x="0" y="0"/>
            <a:chExt cx="6350000" cy="6350000"/>
          </a:xfrm>
          <a:solidFill>
            <a:srgbClr val="03C5DB"/>
          </a:solidFill>
        </p:grpSpPr>
        <p:sp>
          <p:nvSpPr>
            <p:cNvPr id="25" name="Freeform 31">
              <a:extLst>
                <a:ext uri="{FF2B5EF4-FFF2-40B4-BE49-F238E27FC236}">
                  <a16:creationId xmlns:a16="http://schemas.microsoft.com/office/drawing/2014/main" id="{879C0426-E6C0-3950-EAA9-C44FE1D1D45E}"/>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26" name="Group 32">
            <a:extLst>
              <a:ext uri="{FF2B5EF4-FFF2-40B4-BE49-F238E27FC236}">
                <a16:creationId xmlns:a16="http://schemas.microsoft.com/office/drawing/2014/main" id="{F78289E6-241D-4419-BFAA-76B75B3B1EFD}"/>
              </a:ext>
            </a:extLst>
          </p:cNvPr>
          <p:cNvGrpSpPr/>
          <p:nvPr/>
        </p:nvGrpSpPr>
        <p:grpSpPr>
          <a:xfrm>
            <a:off x="17442204" y="9282220"/>
            <a:ext cx="1203219" cy="1203219"/>
            <a:chOff x="0" y="0"/>
            <a:chExt cx="6350000" cy="6350000"/>
          </a:xfrm>
          <a:solidFill>
            <a:srgbClr val="43C1F3"/>
          </a:solidFill>
        </p:grpSpPr>
        <p:sp>
          <p:nvSpPr>
            <p:cNvPr id="27" name="Freeform 33">
              <a:extLst>
                <a:ext uri="{FF2B5EF4-FFF2-40B4-BE49-F238E27FC236}">
                  <a16:creationId xmlns:a16="http://schemas.microsoft.com/office/drawing/2014/main" id="{D80ECE12-A39E-3E34-FA81-69ACAAF6AFF1}"/>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28" name="Group 32">
            <a:extLst>
              <a:ext uri="{FF2B5EF4-FFF2-40B4-BE49-F238E27FC236}">
                <a16:creationId xmlns:a16="http://schemas.microsoft.com/office/drawing/2014/main" id="{FAFC1357-3A65-64BF-4987-FCA8F9850B24}"/>
              </a:ext>
            </a:extLst>
          </p:cNvPr>
          <p:cNvGrpSpPr/>
          <p:nvPr/>
        </p:nvGrpSpPr>
        <p:grpSpPr>
          <a:xfrm>
            <a:off x="-638104" y="-441942"/>
            <a:ext cx="1203219" cy="1203219"/>
            <a:chOff x="0" y="0"/>
            <a:chExt cx="6350000" cy="6350000"/>
          </a:xfrm>
          <a:solidFill>
            <a:srgbClr val="43C1F3"/>
          </a:solidFill>
        </p:grpSpPr>
        <p:sp>
          <p:nvSpPr>
            <p:cNvPr id="29" name="Freeform 33">
              <a:extLst>
                <a:ext uri="{FF2B5EF4-FFF2-40B4-BE49-F238E27FC236}">
                  <a16:creationId xmlns:a16="http://schemas.microsoft.com/office/drawing/2014/main" id="{0BEE9F01-3644-1C28-1131-08B303AB3DD5}"/>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30" name="Group 2">
            <a:extLst>
              <a:ext uri="{FF2B5EF4-FFF2-40B4-BE49-F238E27FC236}">
                <a16:creationId xmlns:a16="http://schemas.microsoft.com/office/drawing/2014/main" id="{F5183657-1B09-9850-591C-1F9B62F50F7F}"/>
              </a:ext>
            </a:extLst>
          </p:cNvPr>
          <p:cNvGrpSpPr/>
          <p:nvPr/>
        </p:nvGrpSpPr>
        <p:grpSpPr>
          <a:xfrm>
            <a:off x="-555004" y="9017167"/>
            <a:ext cx="1884141" cy="1884141"/>
            <a:chOff x="0" y="0"/>
            <a:chExt cx="6350000" cy="6350000"/>
          </a:xfrm>
          <a:solidFill>
            <a:srgbClr val="97EAEA"/>
          </a:solidFill>
        </p:grpSpPr>
        <p:sp>
          <p:nvSpPr>
            <p:cNvPr id="31" name="Freeform 3">
              <a:extLst>
                <a:ext uri="{FF2B5EF4-FFF2-40B4-BE49-F238E27FC236}">
                  <a16:creationId xmlns:a16="http://schemas.microsoft.com/office/drawing/2014/main" id="{9715CAFF-50DC-1139-CFB2-20D12B82104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32" name="Group 30">
            <a:extLst>
              <a:ext uri="{FF2B5EF4-FFF2-40B4-BE49-F238E27FC236}">
                <a16:creationId xmlns:a16="http://schemas.microsoft.com/office/drawing/2014/main" id="{3C66AB1E-2389-6985-96C5-34A48AC3FEE4}"/>
              </a:ext>
            </a:extLst>
          </p:cNvPr>
          <p:cNvGrpSpPr/>
          <p:nvPr/>
        </p:nvGrpSpPr>
        <p:grpSpPr>
          <a:xfrm>
            <a:off x="-227431" y="9418689"/>
            <a:ext cx="1203219" cy="1203219"/>
            <a:chOff x="0" y="0"/>
            <a:chExt cx="6350000" cy="6350000"/>
          </a:xfrm>
          <a:solidFill>
            <a:srgbClr val="03C5DB"/>
          </a:solidFill>
        </p:grpSpPr>
        <p:sp>
          <p:nvSpPr>
            <p:cNvPr id="33" name="Freeform 31">
              <a:extLst>
                <a:ext uri="{FF2B5EF4-FFF2-40B4-BE49-F238E27FC236}">
                  <a16:creationId xmlns:a16="http://schemas.microsoft.com/office/drawing/2014/main" id="{9AD406CE-8D0E-3A8E-EF18-A8C1CC93D7A3}"/>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3" name="Picture 12">
            <a:extLst>
              <a:ext uri="{FF2B5EF4-FFF2-40B4-BE49-F238E27FC236}">
                <a16:creationId xmlns:a16="http://schemas.microsoft.com/office/drawing/2014/main" id="{AAC19683-6A50-9C62-84A6-C4BF429B5813}"/>
              </a:ext>
            </a:extLst>
          </p:cNvPr>
          <p:cNvPicPr>
            <a:picLocks noChangeAspect="1"/>
          </p:cNvPicPr>
          <p:nvPr/>
        </p:nvPicPr>
        <p:blipFill>
          <a:blip r:embed="rId4"/>
          <a:stretch>
            <a:fillRect/>
          </a:stretch>
        </p:blipFill>
        <p:spPr>
          <a:xfrm>
            <a:off x="1063860" y="1499863"/>
            <a:ext cx="3532717" cy="8520435"/>
          </a:xfrm>
          <a:prstGeom prst="rect">
            <a:avLst/>
          </a:prstGeom>
        </p:spPr>
      </p:pic>
    </p:spTree>
    <p:extLst>
      <p:ext uri="{BB962C8B-B14F-4D97-AF65-F5344CB8AC3E}">
        <p14:creationId xmlns:p14="http://schemas.microsoft.com/office/powerpoint/2010/main" val="31370828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250">
        <p159:morph option="byWord"/>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040E1A-76A5-2ABD-8D16-BB12A1F60855}"/>
              </a:ext>
            </a:extLst>
          </p:cNvPr>
          <p:cNvPicPr>
            <a:picLocks noChangeAspect="1"/>
          </p:cNvPicPr>
          <p:nvPr/>
        </p:nvPicPr>
        <p:blipFill>
          <a:blip r:embed="rId2"/>
          <a:stretch>
            <a:fillRect/>
          </a:stretch>
        </p:blipFill>
        <p:spPr>
          <a:xfrm>
            <a:off x="142874" y="0"/>
            <a:ext cx="18297525" cy="10287336"/>
          </a:xfrm>
          <a:prstGeom prst="rect">
            <a:avLst/>
          </a:prstGeom>
        </p:spPr>
      </p:pic>
    </p:spTree>
    <p:extLst>
      <p:ext uri="{BB962C8B-B14F-4D97-AF65-F5344CB8AC3E}">
        <p14:creationId xmlns:p14="http://schemas.microsoft.com/office/powerpoint/2010/main" val="3169690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9E2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a:xfrm>
            <a:off x="-1655067" y="3662613"/>
            <a:ext cx="2313886" cy="1480887"/>
          </a:xfrm>
          <a:prstGeom prst="rect">
            <a:avLst/>
          </a:prstGeom>
        </p:spPr>
      </p:pic>
      <p:pic>
        <p:nvPicPr>
          <p:cNvPr id="3" name="Picture 3"/>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3384753" y="311468"/>
            <a:ext cx="1752600" cy="915733"/>
          </a:xfrm>
          <a:prstGeom prst="rect">
            <a:avLst/>
          </a:prstGeom>
        </p:spPr>
      </p:pic>
      <p:pic>
        <p:nvPicPr>
          <p:cNvPr id="4" name="Picture 4"/>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12614815" y="231822"/>
            <a:ext cx="2145018" cy="1120772"/>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a:fillRect/>
          </a:stretch>
        </p:blipFill>
        <p:spPr>
          <a:xfrm>
            <a:off x="-193828" y="8370673"/>
            <a:ext cx="7315200" cy="2500468"/>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a:xfrm>
            <a:off x="17247783" y="-10920"/>
            <a:ext cx="2438299" cy="1560511"/>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a:fillRect/>
          </a:stretch>
        </p:blipFill>
        <p:spPr>
          <a:xfrm flipH="1">
            <a:off x="11362296" y="8370673"/>
            <a:ext cx="7315200" cy="2500468"/>
          </a:xfrm>
          <a:prstGeom prst="rect">
            <a:avLst/>
          </a:prstGeom>
        </p:spPr>
      </p:pic>
      <p:sp>
        <p:nvSpPr>
          <p:cNvPr id="12" name="Rounded Rectangle 11">
            <a:extLst>
              <a:ext uri="{FF2B5EF4-FFF2-40B4-BE49-F238E27FC236}">
                <a16:creationId xmlns:a16="http://schemas.microsoft.com/office/drawing/2014/main" id="{0EC33CB5-19D2-0240-BFEB-E535E5317F70}"/>
              </a:ext>
            </a:extLst>
          </p:cNvPr>
          <p:cNvSpPr/>
          <p:nvPr/>
        </p:nvSpPr>
        <p:spPr>
          <a:xfrm>
            <a:off x="973419" y="792208"/>
            <a:ext cx="16326267" cy="87059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8" name="Picture 8"/>
          <p:cNvPicPr>
            <a:picLocks noChangeAspect="1"/>
          </p:cNvPicPr>
          <p:nvPr/>
        </p:nvPicPr>
        <p:blipFill>
          <a:blip r:embed="rId9" cstate="hqprint">
            <a:extLst>
              <a:ext uri="{28A0092B-C50C-407E-A947-70E740481C1C}">
                <a14:useLocalDpi xmlns:a14="http://schemas.microsoft.com/office/drawing/2010/main"/>
              </a:ext>
            </a:extLst>
          </a:blip>
          <a:srcRect/>
          <a:stretch>
            <a:fillRect/>
          </a:stretch>
        </p:blipFill>
        <p:spPr>
          <a:xfrm>
            <a:off x="724329" y="495300"/>
            <a:ext cx="2819083" cy="2131931"/>
          </a:xfrm>
          <a:prstGeom prst="rect">
            <a:avLst/>
          </a:prstGeom>
        </p:spPr>
      </p:pic>
      <p:sp>
        <p:nvSpPr>
          <p:cNvPr id="11" name="TextBox 7">
            <a:extLst>
              <a:ext uri="{FF2B5EF4-FFF2-40B4-BE49-F238E27FC236}">
                <a16:creationId xmlns:a16="http://schemas.microsoft.com/office/drawing/2014/main" id="{B612B87E-156C-A74E-91D2-8BF648787F22}"/>
              </a:ext>
            </a:extLst>
          </p:cNvPr>
          <p:cNvSpPr txBox="1"/>
          <p:nvPr/>
        </p:nvSpPr>
        <p:spPr>
          <a:xfrm>
            <a:off x="5451953" y="1204991"/>
            <a:ext cx="7333865" cy="1090555"/>
          </a:xfrm>
          <a:prstGeom prst="rect">
            <a:avLst/>
          </a:prstGeom>
        </p:spPr>
        <p:txBody>
          <a:bodyPr lIns="0" tIns="0" rIns="0" bIns="0" rtlCol="0" anchor="t">
            <a:spAutoFit/>
          </a:bodyPr>
          <a:lstStyle/>
          <a:p>
            <a:pPr algn="ctr">
              <a:lnSpc>
                <a:spcPts val="9410"/>
              </a:lnSpc>
            </a:pPr>
            <a:r>
              <a:rPr lang="en-US" sz="6721" b="1" dirty="0" err="1">
                <a:solidFill>
                  <a:srgbClr val="FF0000"/>
                </a:solidFill>
                <a:latin typeface="UTM Avo" panose="02040603050506020204" pitchFamily="18"/>
              </a:rPr>
              <a:t>Yêu</a:t>
            </a:r>
            <a:r>
              <a:rPr lang="en-US" sz="6721" b="1" dirty="0">
                <a:solidFill>
                  <a:srgbClr val="FF0000"/>
                </a:solidFill>
                <a:latin typeface="UTM Avo" panose="02040603050506020204" pitchFamily="18"/>
              </a:rPr>
              <a:t> </a:t>
            </a:r>
            <a:r>
              <a:rPr lang="en-US" sz="6721" b="1" dirty="0" err="1">
                <a:solidFill>
                  <a:srgbClr val="FF0000"/>
                </a:solidFill>
                <a:latin typeface="UTM Avo" panose="02040603050506020204" pitchFamily="18"/>
              </a:rPr>
              <a:t>cầu</a:t>
            </a:r>
            <a:r>
              <a:rPr lang="en-US" sz="6721" b="1" dirty="0">
                <a:solidFill>
                  <a:srgbClr val="FF0000"/>
                </a:solidFill>
                <a:latin typeface="UTM Avo" panose="02040603050506020204" pitchFamily="18"/>
              </a:rPr>
              <a:t> </a:t>
            </a:r>
            <a:r>
              <a:rPr lang="en-US" sz="6721" b="1" dirty="0" err="1">
                <a:solidFill>
                  <a:srgbClr val="FF0000"/>
                </a:solidFill>
                <a:latin typeface="UTM Avo" panose="02040603050506020204" pitchFamily="18"/>
              </a:rPr>
              <a:t>cần</a:t>
            </a:r>
            <a:r>
              <a:rPr lang="en-US" sz="6721" b="1" dirty="0">
                <a:solidFill>
                  <a:srgbClr val="FF0000"/>
                </a:solidFill>
                <a:latin typeface="UTM Avo" panose="02040603050506020204" pitchFamily="18"/>
              </a:rPr>
              <a:t> </a:t>
            </a:r>
            <a:r>
              <a:rPr lang="en-US" sz="6721" b="1" dirty="0" err="1">
                <a:solidFill>
                  <a:srgbClr val="FF0000"/>
                </a:solidFill>
                <a:latin typeface="UTM Avo" panose="02040603050506020204" pitchFamily="18"/>
              </a:rPr>
              <a:t>đạt</a:t>
            </a:r>
            <a:endParaRPr lang="en-US" sz="6721" b="1" dirty="0">
              <a:solidFill>
                <a:srgbClr val="FF0000"/>
              </a:solidFill>
              <a:latin typeface="UTM Avo" panose="02040603050506020204" pitchFamily="18"/>
            </a:endParaRPr>
          </a:p>
        </p:txBody>
      </p:sp>
      <p:sp>
        <p:nvSpPr>
          <p:cNvPr id="13" name="TextBox 9">
            <a:extLst>
              <a:ext uri="{FF2B5EF4-FFF2-40B4-BE49-F238E27FC236}">
                <a16:creationId xmlns:a16="http://schemas.microsoft.com/office/drawing/2014/main" id="{115FB0C3-6742-DF42-A3C2-4A03BD191C0A}"/>
              </a:ext>
            </a:extLst>
          </p:cNvPr>
          <p:cNvSpPr txBox="1"/>
          <p:nvPr/>
        </p:nvSpPr>
        <p:spPr>
          <a:xfrm>
            <a:off x="1676400" y="3009900"/>
            <a:ext cx="15373989" cy="6123728"/>
          </a:xfrm>
          <a:prstGeom prst="rect">
            <a:avLst/>
          </a:prstGeom>
        </p:spPr>
        <p:txBody>
          <a:bodyPr wrap="square" lIns="0" tIns="0" rIns="0" bIns="0" rtlCol="0" anchor="t">
            <a:spAutoFit/>
          </a:bodyPr>
          <a:lstStyle/>
          <a:p>
            <a:r>
              <a:rPr lang="en-US" sz="5400" b="1" dirty="0">
                <a:solidFill>
                  <a:srgbClr val="002060"/>
                </a:solidFill>
                <a:latin typeface="Times New Roman" panose="02020603050405020304" pitchFamily="18" charset="0"/>
                <a:cs typeface="Times New Roman" panose="02020603050405020304" pitchFamily="18" charset="0"/>
              </a:rPr>
              <a:t>1. Thông qua </a:t>
            </a:r>
            <a:r>
              <a:rPr lang="en-US" sz="5400" b="1" dirty="0" err="1">
                <a:solidFill>
                  <a:srgbClr val="002060"/>
                </a:solidFill>
                <a:latin typeface="Times New Roman" panose="02020603050405020304" pitchFamily="18" charset="0"/>
                <a:cs typeface="Times New Roman" panose="02020603050405020304" pitchFamily="18" charset="0"/>
              </a:rPr>
              <a:t>việc</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đọc</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đúng</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học</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sinh</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hiểu</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và</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trả</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lời</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dùng</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các</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câu</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hỏi</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có</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liên</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quan</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đến</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thông</a:t>
            </a:r>
            <a:r>
              <a:rPr lang="en-US" sz="5400" b="1" dirty="0">
                <a:solidFill>
                  <a:srgbClr val="002060"/>
                </a:solidFill>
                <a:latin typeface="Times New Roman" panose="02020603050405020304" pitchFamily="18" charset="0"/>
                <a:cs typeface="Times New Roman" panose="02020603050405020304" pitchFamily="18" charset="0"/>
              </a:rPr>
              <a:t> tin </a:t>
            </a:r>
            <a:r>
              <a:rPr lang="en-US" sz="5400" b="1" dirty="0" err="1">
                <a:solidFill>
                  <a:srgbClr val="002060"/>
                </a:solidFill>
                <a:latin typeface="Times New Roman" panose="02020603050405020304" pitchFamily="18" charset="0"/>
                <a:cs typeface="Times New Roman" panose="02020603050405020304" pitchFamily="18" charset="0"/>
              </a:rPr>
              <a:t>trong</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bài</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đọc</a:t>
            </a:r>
            <a:r>
              <a:rPr lang="en-US" sz="5400" b="1" dirty="0">
                <a:solidFill>
                  <a:srgbClr val="002060"/>
                </a:solidFill>
                <a:latin typeface="Times New Roman" panose="02020603050405020304" pitchFamily="18" charset="0"/>
                <a:cs typeface="Times New Roman" panose="02020603050405020304" pitchFamily="18" charset="0"/>
              </a:rPr>
              <a:t>.</a:t>
            </a:r>
            <a:endParaRPr lang="vi-VN" sz="4800" b="1" dirty="0">
              <a:solidFill>
                <a:srgbClr val="002060"/>
              </a:solidFill>
              <a:latin typeface="Times New Roman" panose="02020603050405020304" pitchFamily="18" charset="0"/>
              <a:cs typeface="Times New Roman" panose="02020603050405020304" pitchFamily="18" charset="0"/>
            </a:endParaRPr>
          </a:p>
          <a:p>
            <a:r>
              <a:rPr lang="en-US" sz="5400" b="1" dirty="0">
                <a:solidFill>
                  <a:srgbClr val="002060"/>
                </a:solidFill>
                <a:latin typeface="Times New Roman" panose="02020603050405020304" pitchFamily="18" charset="0"/>
                <a:cs typeface="Times New Roman" panose="02020603050405020304" pitchFamily="18" charset="0"/>
              </a:rPr>
              <a:t>2. </a:t>
            </a:r>
            <a:r>
              <a:rPr lang="en-US" sz="5400" b="1" dirty="0" err="1">
                <a:solidFill>
                  <a:srgbClr val="002060"/>
                </a:solidFill>
                <a:latin typeface="Times New Roman" panose="02020603050405020304" pitchFamily="18" charset="0"/>
                <a:cs typeface="Times New Roman" panose="02020603050405020304" pitchFamily="18" charset="0"/>
              </a:rPr>
              <a:t>Viết</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được</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câu</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trả</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lời</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đúng</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vào</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phiếu</a:t>
            </a:r>
            <a:r>
              <a:rPr lang="en-US" sz="5400" b="1" dirty="0">
                <a:solidFill>
                  <a:srgbClr val="002060"/>
                </a:solidFill>
                <a:latin typeface="Times New Roman" panose="02020603050405020304" pitchFamily="18" charset="0"/>
                <a:cs typeface="Times New Roman" panose="02020603050405020304" pitchFamily="18" charset="0"/>
              </a:rPr>
              <a:t>.</a:t>
            </a:r>
            <a:endParaRPr lang="vi-VN" sz="4800" b="1" dirty="0">
              <a:solidFill>
                <a:srgbClr val="002060"/>
              </a:solidFill>
              <a:latin typeface="Times New Roman" panose="02020603050405020304" pitchFamily="18" charset="0"/>
              <a:cs typeface="Times New Roman" panose="02020603050405020304" pitchFamily="18" charset="0"/>
            </a:endParaRPr>
          </a:p>
          <a:p>
            <a:r>
              <a:rPr lang="en-US" sz="5400" b="1" dirty="0">
                <a:solidFill>
                  <a:srgbClr val="002060"/>
                </a:solidFill>
                <a:latin typeface="Times New Roman" panose="02020603050405020304" pitchFamily="18" charset="0"/>
                <a:cs typeface="Times New Roman" panose="02020603050405020304" pitchFamily="18" charset="0"/>
              </a:rPr>
              <a:t>3. Ý </a:t>
            </a:r>
            <a:r>
              <a:rPr lang="en-US" sz="5400" b="1" dirty="0" err="1">
                <a:solidFill>
                  <a:srgbClr val="002060"/>
                </a:solidFill>
                <a:latin typeface="Times New Roman" panose="02020603050405020304" pitchFamily="18" charset="0"/>
                <a:cs typeface="Times New Roman" panose="02020603050405020304" pitchFamily="18" charset="0"/>
              </a:rPr>
              <a:t>thức</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tuân</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thủ</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luật</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giao</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thông</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tự</a:t>
            </a:r>
            <a:r>
              <a:rPr lang="en-US" sz="5400" b="1" dirty="0">
                <a:solidFill>
                  <a:srgbClr val="002060"/>
                </a:solidFill>
                <a:latin typeface="Times New Roman" panose="02020603050405020304" pitchFamily="18" charset="0"/>
                <a:cs typeface="Times New Roman" panose="02020603050405020304" pitchFamily="18" charset="0"/>
              </a:rPr>
              <a:t> tin </a:t>
            </a:r>
            <a:r>
              <a:rPr lang="en-US" sz="5400" b="1" dirty="0" err="1">
                <a:solidFill>
                  <a:srgbClr val="002060"/>
                </a:solidFill>
                <a:latin typeface="Times New Roman" panose="02020603050405020304" pitchFamily="18" charset="0"/>
                <a:cs typeface="Times New Roman" panose="02020603050405020304" pitchFamily="18" charset="0"/>
              </a:rPr>
              <a:t>khi</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tham</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gia</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giao</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thông</a:t>
            </a:r>
            <a:r>
              <a:rPr lang="en-US" sz="5400" b="1" dirty="0">
                <a:solidFill>
                  <a:srgbClr val="002060"/>
                </a:solidFill>
                <a:latin typeface="Times New Roman" panose="02020603050405020304" pitchFamily="18" charset="0"/>
                <a:cs typeface="Times New Roman" panose="02020603050405020304" pitchFamily="18" charset="0"/>
              </a:rPr>
              <a:t>.</a:t>
            </a:r>
            <a:endParaRPr lang="en-US" sz="4400" b="1" dirty="0">
              <a:solidFill>
                <a:srgbClr val="002060"/>
              </a:solidFill>
              <a:latin typeface="UTM Avo" panose="02040603050506020204" pitchFamily="18"/>
            </a:endParaRPr>
          </a:p>
          <a:p>
            <a:pPr marL="291641" lvl="1">
              <a:lnSpc>
                <a:spcPct val="200000"/>
              </a:lnSpc>
            </a:pPr>
            <a:endParaRPr lang="en-US" sz="4400" b="1" dirty="0">
              <a:solidFill>
                <a:srgbClr val="002060"/>
              </a:solidFill>
              <a:latin typeface="UTM Avo" panose="02040603050506020204" pitchFamily="18"/>
            </a:endParaRPr>
          </a:p>
        </p:txBody>
      </p:sp>
      <p:pic>
        <p:nvPicPr>
          <p:cNvPr id="9" name="Picture 14">
            <a:extLst>
              <a:ext uri="{FF2B5EF4-FFF2-40B4-BE49-F238E27FC236}">
                <a16:creationId xmlns:a16="http://schemas.microsoft.com/office/drawing/2014/main" id="{BF20660E-1360-A348-DBED-E1A8A2355755}"/>
              </a:ext>
            </a:extLst>
          </p:cNvPr>
          <p:cNvPicPr>
            <a:picLocks noChangeAspect="1"/>
          </p:cNvPicPr>
          <p:nvPr/>
        </p:nvPicPr>
        <p:blipFill>
          <a:blip r:embed="rId10"/>
          <a:srcRect/>
          <a:stretch>
            <a:fillRect/>
          </a:stretch>
        </p:blipFill>
        <p:spPr>
          <a:xfrm>
            <a:off x="14759833" y="238184"/>
            <a:ext cx="2965672" cy="185284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0546" y="584592"/>
            <a:ext cx="11894128" cy="1046198"/>
          </a:xfrm>
          <a:prstGeom prst="rect">
            <a:avLst/>
          </a:prstGeom>
          <a:noFill/>
        </p:spPr>
        <p:txBody>
          <a:bodyPr wrap="square" lIns="182634" tIns="91320" rIns="182634" bIns="91320" rtlCol="0">
            <a:spAutoFit/>
          </a:bodyPr>
          <a:lstStyle/>
          <a:p>
            <a:pPr algn="ctr"/>
            <a:r>
              <a:rPr lang="en-US" sz="5600" b="1">
                <a:solidFill>
                  <a:srgbClr val="002060"/>
                </a:solidFill>
                <a:latin typeface="Arial" pitchFamily="34" charset="0"/>
                <a:ea typeface="Arial-Rounded" pitchFamily="34" charset="0"/>
                <a:cs typeface="Arial" pitchFamily="34" charset="0"/>
              </a:rPr>
              <a:t>Đèn giao thông</a:t>
            </a:r>
          </a:p>
        </p:txBody>
      </p:sp>
      <p:sp>
        <p:nvSpPr>
          <p:cNvPr id="5" name="TextBox 4"/>
          <p:cNvSpPr txBox="1"/>
          <p:nvPr/>
        </p:nvSpPr>
        <p:spPr>
          <a:xfrm>
            <a:off x="143820" y="1580244"/>
            <a:ext cx="17955492" cy="8771390"/>
          </a:xfrm>
          <a:prstGeom prst="rect">
            <a:avLst/>
          </a:prstGeom>
          <a:noFill/>
        </p:spPr>
        <p:txBody>
          <a:bodyPr wrap="square" lIns="182634" tIns="91320" rIns="182634" bIns="91320" rtlCol="0">
            <a:spAutoFit/>
          </a:bodyPr>
          <a:lstStyle/>
          <a:p>
            <a:pPr algn="just"/>
            <a:r>
              <a:rPr lang="en-US" sz="4800" dirty="0">
                <a:solidFill>
                  <a:srgbClr val="002060"/>
                </a:solidFill>
                <a:latin typeface="Arial" pitchFamily="34" charset="0"/>
                <a:ea typeface="Arial-Rounded" pitchFamily="34" charset="0"/>
                <a:cs typeface="Arial" pitchFamily="34" charset="0"/>
              </a:rPr>
              <a:t>	</a:t>
            </a:r>
            <a:r>
              <a:rPr lang="en-US" sz="4800" dirty="0">
                <a:solidFill>
                  <a:srgbClr val="FF0000"/>
                </a:solidFill>
                <a:latin typeface="Arial" pitchFamily="34" charset="0"/>
                <a:ea typeface="Arial-Rounded" pitchFamily="34" charset="0"/>
                <a:cs typeface="Arial" pitchFamily="34" charset="0"/>
              </a:rPr>
              <a:t>1</a:t>
            </a:r>
            <a:r>
              <a:rPr lang="en-US" sz="4800" dirty="0">
                <a:solidFill>
                  <a:srgbClr val="002060"/>
                </a:solidFill>
                <a:latin typeface="Arial" pitchFamily="34" charset="0"/>
                <a:ea typeface="Arial-Rounded" pitchFamily="34" charset="0"/>
                <a:cs typeface="Arial" pitchFamily="34" charset="0"/>
              </a:rPr>
              <a:t> Ở </a:t>
            </a:r>
            <a:r>
              <a:rPr lang="en-US" sz="4800" dirty="0" err="1">
                <a:solidFill>
                  <a:srgbClr val="002060"/>
                </a:solidFill>
                <a:latin typeface="Arial" pitchFamily="34" charset="0"/>
                <a:ea typeface="Arial-Rounded" pitchFamily="34" charset="0"/>
                <a:cs typeface="Arial" pitchFamily="34" charset="0"/>
              </a:rPr>
              <a:t>các</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ngã</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ba</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ngã</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tư</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đường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phố</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thường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có</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cây</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đèn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ba</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màu</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đỏ</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vàng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xanh</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Đèn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đỏ</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báo</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hiệu</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người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đường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và</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các</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phương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tiện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giao</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thông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phải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dừng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lại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Đèn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xanh</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báo</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hiệu</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được</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phép</a:t>
            </a:r>
            <a:r>
              <a:rPr lang="en-US" sz="4800" dirty="0">
                <a:solidFill>
                  <a:srgbClr val="002060"/>
                </a:solidFill>
                <a:latin typeface="Arial" pitchFamily="34" charset="0"/>
                <a:ea typeface="Arial-Rounded" pitchFamily="34" charset="0"/>
                <a:cs typeface="Arial" pitchFamily="34" charset="0"/>
              </a:rPr>
              <a:t> di </a:t>
            </a:r>
            <a:r>
              <a:rPr lang="en-US" sz="4800" dirty="0" err="1">
                <a:solidFill>
                  <a:srgbClr val="002060"/>
                </a:solidFill>
                <a:latin typeface="Arial" pitchFamily="34" charset="0"/>
                <a:ea typeface="Arial-Rounded" pitchFamily="34" charset="0"/>
                <a:cs typeface="Arial" pitchFamily="34" charset="0"/>
              </a:rPr>
              <a:t>chuyển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Còn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đèn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vàng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báo</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hiệu</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phải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chậm</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lại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trước</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khi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dừng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hẳn</a:t>
            </a:r>
            <a:r>
              <a:rPr lang="en-US" sz="4800" dirty="0">
                <a:solidFill>
                  <a:srgbClr val="002060"/>
                </a:solidFill>
                <a:latin typeface="Arial" pitchFamily="34" charset="0"/>
                <a:ea typeface="Arial-Rounded" pitchFamily="34" charset="0"/>
                <a:cs typeface="Arial" pitchFamily="34" charset="0"/>
              </a:rPr>
              <a:t>.</a:t>
            </a:r>
          </a:p>
          <a:p>
            <a:pPr algn="just">
              <a:spcBef>
                <a:spcPts val="1200"/>
              </a:spcBef>
            </a:pPr>
            <a:r>
              <a:rPr lang="en-US" sz="4800" dirty="0">
                <a:solidFill>
                  <a:srgbClr val="002060"/>
                </a:solidFill>
                <a:latin typeface="Arial" pitchFamily="34" charset="0"/>
                <a:ea typeface="Arial-Rounded" pitchFamily="34" charset="0"/>
                <a:cs typeface="Arial" pitchFamily="34" charset="0"/>
              </a:rPr>
              <a:t>	</a:t>
            </a:r>
            <a:r>
              <a:rPr lang="en-US" sz="4800" dirty="0">
                <a:solidFill>
                  <a:srgbClr val="FF0000"/>
                </a:solidFill>
                <a:latin typeface="Arial" pitchFamily="34" charset="0"/>
                <a:ea typeface="Arial-Rounded" pitchFamily="34" charset="0"/>
                <a:cs typeface="Arial" pitchFamily="34" charset="0"/>
              </a:rPr>
              <a:t>2</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Cây</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đèn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ba</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màu</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này</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được</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gọi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là</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đèn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giao</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thông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Nó</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điều</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khiển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việc</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lại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trên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đường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phố</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Nếu</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không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có</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đèn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giao</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thông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thì</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việc</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lại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sẽ</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rất</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lộn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xộn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và</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nguy</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hiểm</a:t>
            </a:r>
            <a:r>
              <a:rPr lang="en-US" sz="4800" dirty="0">
                <a:solidFill>
                  <a:srgbClr val="002060"/>
                </a:solidFill>
                <a:latin typeface="Arial" pitchFamily="34" charset="0"/>
                <a:ea typeface="Arial-Rounded" pitchFamily="34" charset="0"/>
                <a:cs typeface="Arial" pitchFamily="34" charset="0"/>
              </a:rPr>
              <a:t>.</a:t>
            </a:r>
          </a:p>
          <a:p>
            <a:pPr algn="just">
              <a:spcBef>
                <a:spcPts val="1200"/>
              </a:spcBef>
            </a:pPr>
            <a:r>
              <a:rPr lang="en-US" sz="4800" dirty="0">
                <a:solidFill>
                  <a:srgbClr val="002060"/>
                </a:solidFill>
                <a:latin typeface="Arial" pitchFamily="34" charset="0"/>
                <a:ea typeface="Arial-Rounded" pitchFamily="34" charset="0"/>
                <a:cs typeface="Arial" pitchFamily="34" charset="0"/>
              </a:rPr>
              <a:t>	</a:t>
            </a:r>
            <a:r>
              <a:rPr lang="en-US" sz="4800" dirty="0">
                <a:solidFill>
                  <a:srgbClr val="FF0000"/>
                </a:solidFill>
                <a:latin typeface="Arial" pitchFamily="34" charset="0"/>
                <a:ea typeface="Arial-Rounded" pitchFamily="34" charset="0"/>
                <a:cs typeface="Arial" pitchFamily="34" charset="0"/>
              </a:rPr>
              <a:t>3 </a:t>
            </a:r>
            <a:r>
              <a:rPr lang="en-US" sz="4800" dirty="0" err="1">
                <a:solidFill>
                  <a:srgbClr val="002060"/>
                </a:solidFill>
                <a:latin typeface="Arial" pitchFamily="34" charset="0"/>
                <a:ea typeface="Arial-Rounded" pitchFamily="34" charset="0"/>
                <a:cs typeface="Arial" pitchFamily="34" charset="0"/>
              </a:rPr>
              <a:t>Tuân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thủ</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sự</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điều</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khiển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của</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đèn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giao</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thông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giúp</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chúng</a:t>
            </a:r>
            <a:r>
              <a:rPr lang="en-US" sz="4800" dirty="0">
                <a:solidFill>
                  <a:srgbClr val="002060"/>
                </a:solidFill>
                <a:latin typeface="Arial" pitchFamily="34" charset="0"/>
                <a:ea typeface="Arial-Rounded" pitchFamily="34" charset="0"/>
                <a:cs typeface="Arial" pitchFamily="34" charset="0"/>
              </a:rPr>
              <a:t> ta </a:t>
            </a:r>
            <a:r>
              <a:rPr lang="en-US" sz="4800" dirty="0" err="1">
                <a:solidFill>
                  <a:srgbClr val="002060"/>
                </a:solidFill>
                <a:latin typeface="Arial" pitchFamily="34" charset="0"/>
                <a:ea typeface="Arial-Rounded" pitchFamily="34" charset="0"/>
                <a:cs typeface="Arial" pitchFamily="34" charset="0"/>
              </a:rPr>
              <a:t>bảo</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đảm</a:t>
            </a:r>
            <a:r>
              <a:rPr lang="en-US" sz="4800" dirty="0">
                <a:solidFill>
                  <a:srgbClr val="002060"/>
                </a:solidFill>
                <a:latin typeface="Arial" pitchFamily="34" charset="0"/>
                <a:ea typeface="Arial-Rounded" pitchFamily="34" charset="0"/>
                <a:cs typeface="Arial" pitchFamily="34" charset="0"/>
              </a:rPr>
              <a:t> an </a:t>
            </a:r>
            <a:r>
              <a:rPr lang="en-US" sz="4800" dirty="0" err="1">
                <a:solidFill>
                  <a:srgbClr val="002060"/>
                </a:solidFill>
                <a:latin typeface="Arial" pitchFamily="34" charset="0"/>
                <a:ea typeface="Arial-Rounded" pitchFamily="34" charset="0"/>
                <a:cs typeface="Arial" pitchFamily="34" charset="0"/>
              </a:rPr>
              <a:t>toàn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khi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lại</a:t>
            </a:r>
            <a:r>
              <a:rPr lang="en-US" sz="4800" dirty="0">
                <a:solidFill>
                  <a:srgbClr val="002060"/>
                </a:solidFill>
                <a:latin typeface="Arial" pitchFamily="34" charset="0"/>
                <a:ea typeface="Arial-Rounded" pitchFamily="34" charset="0"/>
                <a:cs typeface="Arial" pitchFamily="34" charset="0"/>
              </a:rPr>
              <a:t>.</a:t>
            </a:r>
          </a:p>
          <a:p>
            <a:pPr algn="r">
              <a:spcBef>
                <a:spcPts val="1200"/>
              </a:spcBef>
            </a:pPr>
            <a:r>
              <a:rPr lang="en-US" sz="4800" dirty="0">
                <a:solidFill>
                  <a:srgbClr val="002060"/>
                </a:solidFill>
                <a:latin typeface="Arial" pitchFamily="34" charset="0"/>
                <a:ea typeface="Arial-Rounded" pitchFamily="34" charset="0"/>
                <a:cs typeface="Arial" pitchFamily="34" charset="0"/>
              </a:rPr>
              <a:t>(Trung </a:t>
            </a:r>
            <a:r>
              <a:rPr lang="en-US" sz="4800" dirty="0" err="1">
                <a:solidFill>
                  <a:srgbClr val="002060"/>
                </a:solidFill>
                <a:latin typeface="Arial" pitchFamily="34" charset="0"/>
                <a:ea typeface="Arial-Rounded" pitchFamily="34" charset="0"/>
                <a:cs typeface="Arial" pitchFamily="34" charset="0"/>
              </a:rPr>
              <a:t>Kiên</a:t>
            </a:r>
            <a:r>
              <a:rPr lang="en-US" sz="4800" dirty="0">
                <a:solidFill>
                  <a:srgbClr val="002060"/>
                </a:solidFill>
                <a:latin typeface="Arial" pitchFamily="34" charset="0"/>
                <a:ea typeface="Arial-Rounded" pitchFamily="34" charset="0"/>
                <a:cs typeface="Arial" pitchFamily="34" charset="0"/>
              </a:rPr>
              <a:t>)</a:t>
            </a:r>
          </a:p>
        </p:txBody>
      </p:sp>
      <p:sp>
        <p:nvSpPr>
          <p:cNvPr id="2" name="Rectangle: Rounded Corners 1">
            <a:extLst>
              <a:ext uri="{FF2B5EF4-FFF2-40B4-BE49-F238E27FC236}">
                <a16:creationId xmlns:a16="http://schemas.microsoft.com/office/drawing/2014/main" id="{A4E002D3-4FF3-3162-1D78-6732D8B68A09}"/>
              </a:ext>
            </a:extLst>
          </p:cNvPr>
          <p:cNvSpPr/>
          <p:nvPr/>
        </p:nvSpPr>
        <p:spPr>
          <a:xfrm>
            <a:off x="53766" y="495791"/>
            <a:ext cx="18158034" cy="9676909"/>
          </a:xfrm>
          <a:prstGeom prst="roundRect">
            <a:avLst>
              <a:gd name="adj" fmla="val 3174"/>
            </a:avLst>
          </a:prstGeom>
          <a:noFill/>
          <a:ln w="57150">
            <a:solidFill>
              <a:srgbClr val="2C89A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a:extLst>
              <a:ext uri="{FF2B5EF4-FFF2-40B4-BE49-F238E27FC236}">
                <a16:creationId xmlns:a16="http://schemas.microsoft.com/office/drawing/2014/main" id="{F6CFDDBD-A48D-986A-95AD-A13AB41E836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33272" t="32416"/>
          <a:stretch>
            <a:fillRect/>
          </a:stretch>
        </p:blipFill>
        <p:spPr>
          <a:xfrm rot="16912445">
            <a:off x="17018372" y="89551"/>
            <a:ext cx="1386056" cy="1347686"/>
          </a:xfrm>
          <a:prstGeom prst="rect">
            <a:avLst/>
          </a:prstGeom>
        </p:spPr>
      </p:pic>
      <p:pic>
        <p:nvPicPr>
          <p:cNvPr id="6" name="Picture 5">
            <a:extLst>
              <a:ext uri="{FF2B5EF4-FFF2-40B4-BE49-F238E27FC236}">
                <a16:creationId xmlns:a16="http://schemas.microsoft.com/office/drawing/2014/main" id="{59FB9672-04FE-C2E8-0C2E-D9D68F8E0C3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33272" t="32416"/>
          <a:stretch>
            <a:fillRect/>
          </a:stretch>
        </p:blipFill>
        <p:spPr>
          <a:xfrm rot="6094576">
            <a:off x="-329472" y="9172850"/>
            <a:ext cx="1365525" cy="1327723"/>
          </a:xfrm>
          <a:prstGeom prst="rect">
            <a:avLst/>
          </a:prstGeom>
        </p:spPr>
      </p:pic>
      <p:pic>
        <p:nvPicPr>
          <p:cNvPr id="7" name="Picture 6">
            <a:extLst>
              <a:ext uri="{FF2B5EF4-FFF2-40B4-BE49-F238E27FC236}">
                <a16:creationId xmlns:a16="http://schemas.microsoft.com/office/drawing/2014/main" id="{8B82B250-B960-CCEC-888E-FEB9A9AD683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00383" flipH="1">
            <a:off x="1168818" y="112013"/>
            <a:ext cx="532470" cy="668626"/>
          </a:xfrm>
          <a:prstGeom prst="rect">
            <a:avLst/>
          </a:prstGeom>
        </p:spPr>
      </p:pic>
      <p:pic>
        <p:nvPicPr>
          <p:cNvPr id="8" name="Picture 7">
            <a:extLst>
              <a:ext uri="{FF2B5EF4-FFF2-40B4-BE49-F238E27FC236}">
                <a16:creationId xmlns:a16="http://schemas.microsoft.com/office/drawing/2014/main" id="{28336BEF-D9CF-F842-3537-45AE381CD0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1153990" flipH="1">
            <a:off x="12176" y="1887874"/>
            <a:ext cx="353025" cy="443297"/>
          </a:xfrm>
          <a:prstGeom prst="rect">
            <a:avLst/>
          </a:prstGeom>
        </p:spPr>
      </p:pic>
      <p:pic>
        <p:nvPicPr>
          <p:cNvPr id="9" name="Picture 10">
            <a:extLst>
              <a:ext uri="{FF2B5EF4-FFF2-40B4-BE49-F238E27FC236}">
                <a16:creationId xmlns:a16="http://schemas.microsoft.com/office/drawing/2014/main" id="{F4570FE0-A691-EB7E-A269-95B72AE5EB1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00383">
            <a:off x="14218238" y="225060"/>
            <a:ext cx="490495" cy="615918"/>
          </a:xfrm>
          <a:prstGeom prst="rect">
            <a:avLst/>
          </a:prstGeom>
        </p:spPr>
      </p:pic>
      <p:pic>
        <p:nvPicPr>
          <p:cNvPr id="10" name="Picture 6">
            <a:extLst>
              <a:ext uri="{FF2B5EF4-FFF2-40B4-BE49-F238E27FC236}">
                <a16:creationId xmlns:a16="http://schemas.microsoft.com/office/drawing/2014/main" id="{9B059687-0690-BBA3-E8C2-930D606576B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00383" flipH="1">
            <a:off x="3457158" y="9683265"/>
            <a:ext cx="532470" cy="668626"/>
          </a:xfrm>
          <a:prstGeom prst="rect">
            <a:avLst/>
          </a:prstGeom>
        </p:spPr>
      </p:pic>
      <p:pic>
        <p:nvPicPr>
          <p:cNvPr id="12" name="Picture 7">
            <a:extLst>
              <a:ext uri="{FF2B5EF4-FFF2-40B4-BE49-F238E27FC236}">
                <a16:creationId xmlns:a16="http://schemas.microsoft.com/office/drawing/2014/main" id="{DAE0B160-4C4B-C7CE-ECF7-604FC6012E2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1153990" flipH="1">
            <a:off x="18091531" y="9030290"/>
            <a:ext cx="353025" cy="443297"/>
          </a:xfrm>
          <a:prstGeom prst="rect">
            <a:avLst/>
          </a:prstGeom>
        </p:spPr>
      </p:pic>
    </p:spTree>
    <p:extLst>
      <p:ext uri="{BB962C8B-B14F-4D97-AF65-F5344CB8AC3E}">
        <p14:creationId xmlns:p14="http://schemas.microsoft.com/office/powerpoint/2010/main" val="3944457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4C0F5D-9274-7F58-4510-EBEAC082C4DC}"/>
              </a:ext>
            </a:extLst>
          </p:cNvPr>
          <p:cNvGrpSpPr/>
          <p:nvPr/>
        </p:nvGrpSpPr>
        <p:grpSpPr>
          <a:xfrm>
            <a:off x="8191500" y="1740461"/>
            <a:ext cx="11213192" cy="11202250"/>
            <a:chOff x="10820400" y="3446687"/>
            <a:chExt cx="10260692" cy="10139342"/>
          </a:xfrm>
          <a:solidFill>
            <a:schemeClr val="accent6">
              <a:lumMod val="20000"/>
              <a:lumOff val="80000"/>
            </a:schemeClr>
          </a:solidFill>
        </p:grpSpPr>
        <p:sp>
          <p:nvSpPr>
            <p:cNvPr id="6" name="Oval 5">
              <a:extLst>
                <a:ext uri="{FF2B5EF4-FFF2-40B4-BE49-F238E27FC236}">
                  <a16:creationId xmlns:a16="http://schemas.microsoft.com/office/drawing/2014/main" id="{F2D43549-9B32-3FBF-FFC8-D5FC22C13463}"/>
                </a:ext>
              </a:extLst>
            </p:cNvPr>
            <p:cNvSpPr/>
            <p:nvPr/>
          </p:nvSpPr>
          <p:spPr>
            <a:xfrm>
              <a:off x="10820400" y="3446687"/>
              <a:ext cx="10058400" cy="100584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2D7AD30-54D6-09D6-28B4-B6F2116A0F6B}"/>
                </a:ext>
              </a:extLst>
            </p:cNvPr>
            <p:cNvSpPr/>
            <p:nvPr/>
          </p:nvSpPr>
          <p:spPr>
            <a:xfrm>
              <a:off x="11022692" y="3527629"/>
              <a:ext cx="10058400" cy="100584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z</a:t>
              </a:r>
            </a:p>
          </p:txBody>
        </p:sp>
      </p:grpSp>
      <p:pic>
        <p:nvPicPr>
          <p:cNvPr id="12" name="Picture 11">
            <a:extLst>
              <a:ext uri="{FF2B5EF4-FFF2-40B4-BE49-F238E27FC236}">
                <a16:creationId xmlns:a16="http://schemas.microsoft.com/office/drawing/2014/main" id="{56CA10F4-2D8B-DBE7-3020-5BA3701CCC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842634"/>
            <a:ext cx="6019800" cy="6019800"/>
          </a:xfrm>
          <a:prstGeom prst="rect">
            <a:avLst/>
          </a:prstGeom>
        </p:spPr>
      </p:pic>
      <p:sp>
        <p:nvSpPr>
          <p:cNvPr id="35" name="TextBox 34">
            <a:extLst>
              <a:ext uri="{FF2B5EF4-FFF2-40B4-BE49-F238E27FC236}">
                <a16:creationId xmlns:a16="http://schemas.microsoft.com/office/drawing/2014/main" id="{F1B0F956-53AD-1D4E-9157-D47EF93A0D10}"/>
              </a:ext>
            </a:extLst>
          </p:cNvPr>
          <p:cNvSpPr txBox="1"/>
          <p:nvPr/>
        </p:nvSpPr>
        <p:spPr>
          <a:xfrm>
            <a:off x="19202400" y="2705959"/>
            <a:ext cx="184731" cy="369332"/>
          </a:xfrm>
          <a:prstGeom prst="rect">
            <a:avLst/>
          </a:prstGeom>
          <a:noFill/>
        </p:spPr>
        <p:txBody>
          <a:bodyPr wrap="none" rtlCol="0">
            <a:spAutoFit/>
          </a:bodyPr>
          <a:lstStyle/>
          <a:p>
            <a:endParaRPr lang="en-VN" dirty="0"/>
          </a:p>
        </p:txBody>
      </p:sp>
      <p:cxnSp>
        <p:nvCxnSpPr>
          <p:cNvPr id="15" name="Straight Arrow Connector 14">
            <a:extLst>
              <a:ext uri="{FF2B5EF4-FFF2-40B4-BE49-F238E27FC236}">
                <a16:creationId xmlns:a16="http://schemas.microsoft.com/office/drawing/2014/main" id="{7A06D133-6870-9EA0-EFAB-619F6B91CC38}"/>
              </a:ext>
            </a:extLst>
          </p:cNvPr>
          <p:cNvCxnSpPr/>
          <p:nvPr/>
        </p:nvCxnSpPr>
        <p:spPr>
          <a:xfrm flipH="1" flipV="1">
            <a:off x="-2898843" y="-214009"/>
            <a:ext cx="3243" cy="23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08BBE47A-A0A7-46EF-51AF-72E6E3073DDF}"/>
              </a:ext>
            </a:extLst>
          </p:cNvPr>
          <p:cNvSpPr/>
          <p:nvPr/>
        </p:nvSpPr>
        <p:spPr>
          <a:xfrm>
            <a:off x="1524000" y="1218469"/>
            <a:ext cx="9601200" cy="2270329"/>
          </a:xfrm>
          <a:prstGeom prst="round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98E002F-CC41-2D76-BE2F-B27911DA435D}"/>
              </a:ext>
            </a:extLst>
          </p:cNvPr>
          <p:cNvSpPr txBox="1"/>
          <p:nvPr/>
        </p:nvSpPr>
        <p:spPr>
          <a:xfrm>
            <a:off x="381000" y="1960460"/>
            <a:ext cx="11887200" cy="923330"/>
          </a:xfrm>
          <a:prstGeom prst="rect">
            <a:avLst/>
          </a:prstGeom>
          <a:noFill/>
        </p:spPr>
        <p:txBody>
          <a:bodyPr wrap="square">
            <a:spAutoFit/>
          </a:bodyPr>
          <a:lstStyle/>
          <a:p>
            <a:pPr algn="ctr"/>
            <a:r>
              <a:rPr lang="en-US" sz="5400" dirty="0" err="1">
                <a:solidFill>
                  <a:srgbClr val="002060"/>
                </a:solidFill>
                <a:latin typeface="Arial" panose="020B0604020202020204" pitchFamily="34" charset="0"/>
                <a:ea typeface="Arial-Rounded" pitchFamily="34" charset="0"/>
                <a:cs typeface="Arial" panose="020B0604020202020204" pitchFamily="34" charset="0"/>
              </a:rPr>
              <a:t>Đèn</a:t>
            </a:r>
            <a:r>
              <a:rPr lang="en-US" sz="5400" dirty="0">
                <a:solidFill>
                  <a:srgbClr val="002060"/>
                </a:solidFill>
                <a:latin typeface="Arial" panose="020B0604020202020204" pitchFamily="34" charset="0"/>
                <a:ea typeface="Arial-Rounded" pitchFamily="34" charset="0"/>
                <a:cs typeface="Arial" panose="020B0604020202020204" pitchFamily="34" charset="0"/>
              </a:rPr>
              <a:t> </a:t>
            </a:r>
            <a:r>
              <a:rPr lang="en-US" sz="5400" dirty="0" err="1">
                <a:solidFill>
                  <a:srgbClr val="002060"/>
                </a:solidFill>
                <a:latin typeface="Arial" panose="020B0604020202020204" pitchFamily="34" charset="0"/>
                <a:ea typeface="Arial-Rounded" pitchFamily="34" charset="0"/>
                <a:cs typeface="Arial" panose="020B0604020202020204" pitchFamily="34" charset="0"/>
              </a:rPr>
              <a:t>giao</a:t>
            </a:r>
            <a:r>
              <a:rPr lang="en-US" sz="5400" dirty="0">
                <a:solidFill>
                  <a:srgbClr val="002060"/>
                </a:solidFill>
                <a:latin typeface="Arial" panose="020B0604020202020204" pitchFamily="34" charset="0"/>
                <a:ea typeface="Arial-Rounded" pitchFamily="34" charset="0"/>
                <a:cs typeface="Arial" panose="020B0604020202020204" pitchFamily="34" charset="0"/>
              </a:rPr>
              <a:t> </a:t>
            </a:r>
            <a:r>
              <a:rPr lang="en-US" sz="5400" dirty="0" err="1">
                <a:solidFill>
                  <a:srgbClr val="002060"/>
                </a:solidFill>
                <a:latin typeface="Arial" panose="020B0604020202020204" pitchFamily="34" charset="0"/>
                <a:ea typeface="Arial-Rounded" pitchFamily="34" charset="0"/>
                <a:cs typeface="Arial" panose="020B0604020202020204" pitchFamily="34" charset="0"/>
              </a:rPr>
              <a:t>thông</a:t>
            </a:r>
            <a:r>
              <a:rPr lang="en-US" sz="5400" dirty="0">
                <a:solidFill>
                  <a:srgbClr val="002060"/>
                </a:solidFill>
                <a:latin typeface="Arial" panose="020B0604020202020204" pitchFamily="34" charset="0"/>
                <a:ea typeface="Arial-Rounded" pitchFamily="34" charset="0"/>
                <a:cs typeface="Arial" panose="020B0604020202020204" pitchFamily="34" charset="0"/>
              </a:rPr>
              <a:t> </a:t>
            </a:r>
            <a:r>
              <a:rPr lang="en-US" sz="5400" dirty="0" err="1">
                <a:solidFill>
                  <a:srgbClr val="002060"/>
                </a:solidFill>
                <a:latin typeface="Arial" panose="020B0604020202020204" pitchFamily="34" charset="0"/>
                <a:ea typeface="Arial-Rounded" pitchFamily="34" charset="0"/>
                <a:cs typeface="Arial" panose="020B0604020202020204" pitchFamily="34" charset="0"/>
              </a:rPr>
              <a:t>có</a:t>
            </a:r>
            <a:r>
              <a:rPr lang="en-US" sz="5400" dirty="0">
                <a:solidFill>
                  <a:srgbClr val="002060"/>
                </a:solidFill>
                <a:latin typeface="Arial" panose="020B0604020202020204" pitchFamily="34" charset="0"/>
                <a:ea typeface="Arial-Rounded" pitchFamily="34" charset="0"/>
                <a:cs typeface="Arial" panose="020B0604020202020204" pitchFamily="34" charset="0"/>
              </a:rPr>
              <a:t> </a:t>
            </a:r>
            <a:r>
              <a:rPr lang="en-US" sz="5400" dirty="0" err="1">
                <a:solidFill>
                  <a:srgbClr val="002060"/>
                </a:solidFill>
                <a:latin typeface="Arial" panose="020B0604020202020204" pitchFamily="34" charset="0"/>
                <a:ea typeface="Arial-Rounded" pitchFamily="34" charset="0"/>
                <a:cs typeface="Arial" panose="020B0604020202020204" pitchFamily="34" charset="0"/>
              </a:rPr>
              <a:t>mấy</a:t>
            </a:r>
            <a:r>
              <a:rPr lang="en-US" sz="5400" dirty="0">
                <a:solidFill>
                  <a:srgbClr val="002060"/>
                </a:solidFill>
                <a:latin typeface="Arial" panose="020B0604020202020204" pitchFamily="34" charset="0"/>
                <a:ea typeface="Arial-Rounded" pitchFamily="34" charset="0"/>
                <a:cs typeface="Arial" panose="020B0604020202020204" pitchFamily="34" charset="0"/>
              </a:rPr>
              <a:t> </a:t>
            </a:r>
            <a:r>
              <a:rPr lang="en-US" sz="5400" dirty="0" err="1">
                <a:solidFill>
                  <a:srgbClr val="002060"/>
                </a:solidFill>
                <a:latin typeface="Arial" panose="020B0604020202020204" pitchFamily="34" charset="0"/>
                <a:ea typeface="Arial-Rounded" pitchFamily="34" charset="0"/>
                <a:cs typeface="Arial" panose="020B0604020202020204" pitchFamily="34" charset="0"/>
              </a:rPr>
              <a:t>màu</a:t>
            </a:r>
            <a:r>
              <a:rPr lang="en-US" sz="5400" dirty="0">
                <a:solidFill>
                  <a:srgbClr val="002060"/>
                </a:solidFill>
                <a:latin typeface="Arial" panose="020B0604020202020204" pitchFamily="34" charset="0"/>
                <a:ea typeface="Arial-Rounded" pitchFamily="34" charset="0"/>
                <a:cs typeface="Arial" panose="020B0604020202020204" pitchFamily="34" charset="0"/>
              </a:rPr>
              <a:t>?</a:t>
            </a:r>
          </a:p>
        </p:txBody>
      </p:sp>
      <p:sp>
        <p:nvSpPr>
          <p:cNvPr id="2" name="TextBox 1">
            <a:extLst>
              <a:ext uri="{FF2B5EF4-FFF2-40B4-BE49-F238E27FC236}">
                <a16:creationId xmlns:a16="http://schemas.microsoft.com/office/drawing/2014/main" id="{B14AE5D2-DCEB-68D7-9B5A-B9D61EA82D73}"/>
              </a:ext>
            </a:extLst>
          </p:cNvPr>
          <p:cNvSpPr txBox="1"/>
          <p:nvPr/>
        </p:nvSpPr>
        <p:spPr>
          <a:xfrm>
            <a:off x="8293383" y="2552192"/>
            <a:ext cx="11894128" cy="1046198"/>
          </a:xfrm>
          <a:prstGeom prst="rect">
            <a:avLst/>
          </a:prstGeom>
          <a:noFill/>
        </p:spPr>
        <p:txBody>
          <a:bodyPr wrap="square" lIns="182634" tIns="91320" rIns="182634" bIns="91320" rtlCol="0">
            <a:spAutoFit/>
          </a:bodyPr>
          <a:lstStyle/>
          <a:p>
            <a:pPr algn="ctr"/>
            <a:r>
              <a:rPr lang="en-US" sz="5600" b="1" dirty="0" err="1">
                <a:solidFill>
                  <a:srgbClr val="002060"/>
                </a:solidFill>
                <a:latin typeface="Arial" pitchFamily="34" charset="0"/>
                <a:ea typeface="Arial-Rounded" pitchFamily="34" charset="0"/>
                <a:cs typeface="Arial" pitchFamily="34" charset="0"/>
              </a:rPr>
              <a:t>Đèn</a:t>
            </a:r>
            <a:r>
              <a:rPr lang="en-US" sz="5600" b="1" dirty="0">
                <a:solidFill>
                  <a:srgbClr val="002060"/>
                </a:solidFill>
                <a:latin typeface="Arial" pitchFamily="34" charset="0"/>
                <a:ea typeface="Arial-Rounded" pitchFamily="34" charset="0"/>
                <a:cs typeface="Arial" pitchFamily="34" charset="0"/>
              </a:rPr>
              <a:t> </a:t>
            </a:r>
            <a:r>
              <a:rPr lang="en-US" sz="5600" b="1" dirty="0" err="1">
                <a:solidFill>
                  <a:srgbClr val="002060"/>
                </a:solidFill>
                <a:latin typeface="Arial" pitchFamily="34" charset="0"/>
                <a:ea typeface="Arial-Rounded" pitchFamily="34" charset="0"/>
                <a:cs typeface="Arial" pitchFamily="34" charset="0"/>
              </a:rPr>
              <a:t>giao</a:t>
            </a:r>
            <a:r>
              <a:rPr lang="en-US" sz="5600" b="1" dirty="0">
                <a:solidFill>
                  <a:srgbClr val="002060"/>
                </a:solidFill>
                <a:latin typeface="Arial" pitchFamily="34" charset="0"/>
                <a:ea typeface="Arial-Rounded" pitchFamily="34" charset="0"/>
                <a:cs typeface="Arial" pitchFamily="34" charset="0"/>
              </a:rPr>
              <a:t> </a:t>
            </a:r>
            <a:r>
              <a:rPr lang="en-US" sz="5600" b="1" dirty="0" err="1">
                <a:solidFill>
                  <a:srgbClr val="002060"/>
                </a:solidFill>
                <a:latin typeface="Arial" pitchFamily="34" charset="0"/>
                <a:ea typeface="Arial-Rounded" pitchFamily="34" charset="0"/>
                <a:cs typeface="Arial" pitchFamily="34" charset="0"/>
              </a:rPr>
              <a:t>thông</a:t>
            </a:r>
            <a:endParaRPr lang="en-US" sz="5600" b="1" dirty="0">
              <a:solidFill>
                <a:srgbClr val="002060"/>
              </a:solidFill>
              <a:latin typeface="Arial" pitchFamily="34" charset="0"/>
              <a:ea typeface="Arial-Rounded" pitchFamily="34" charset="0"/>
              <a:cs typeface="Arial" pitchFamily="34" charset="0"/>
            </a:endParaRPr>
          </a:p>
        </p:txBody>
      </p:sp>
      <p:sp>
        <p:nvSpPr>
          <p:cNvPr id="4" name="TextBox 3">
            <a:extLst>
              <a:ext uri="{FF2B5EF4-FFF2-40B4-BE49-F238E27FC236}">
                <a16:creationId xmlns:a16="http://schemas.microsoft.com/office/drawing/2014/main" id="{CAD0D0A2-92B0-6A8F-A7E1-C1859157AB09}"/>
              </a:ext>
            </a:extLst>
          </p:cNvPr>
          <p:cNvSpPr txBox="1"/>
          <p:nvPr/>
        </p:nvSpPr>
        <p:spPr>
          <a:xfrm>
            <a:off x="8991600" y="3533512"/>
            <a:ext cx="9067800" cy="6832397"/>
          </a:xfrm>
          <a:prstGeom prst="rect">
            <a:avLst/>
          </a:prstGeom>
          <a:noFill/>
        </p:spPr>
        <p:txBody>
          <a:bodyPr wrap="square" lIns="182634" tIns="91320" rIns="182634" bIns="91320" rtlCol="0">
            <a:spAutoFit/>
          </a:bodyPr>
          <a:lstStyle/>
          <a:p>
            <a:pPr algn="just"/>
            <a:r>
              <a:rPr lang="en-US" sz="4800" dirty="0">
                <a:solidFill>
                  <a:srgbClr val="002060"/>
                </a:solidFill>
                <a:latin typeface="Arial" pitchFamily="34" charset="0"/>
                <a:ea typeface="Arial-Rounded" pitchFamily="34" charset="0"/>
                <a:cs typeface="Arial" pitchFamily="34" charset="0"/>
              </a:rPr>
              <a:t>	</a:t>
            </a:r>
            <a:r>
              <a:rPr lang="en-US" sz="4800" b="1" dirty="0">
                <a:solidFill>
                  <a:srgbClr val="FF0000"/>
                </a:solidFill>
                <a:latin typeface="Arial" pitchFamily="34" charset="0"/>
                <a:ea typeface="Arial-Rounded" pitchFamily="34" charset="0"/>
                <a:cs typeface="Arial" pitchFamily="34" charset="0"/>
              </a:rPr>
              <a:t> 1 </a:t>
            </a:r>
            <a:r>
              <a:rPr lang="en-US" sz="4800" dirty="0">
                <a:solidFill>
                  <a:srgbClr val="002060"/>
                </a:solidFill>
                <a:latin typeface="Arial" pitchFamily="34" charset="0"/>
                <a:ea typeface="Arial-Rounded" pitchFamily="34" charset="0"/>
                <a:cs typeface="Arial" pitchFamily="34" charset="0"/>
              </a:rPr>
              <a:t>Ở </a:t>
            </a:r>
            <a:r>
              <a:rPr lang="en-US" sz="4800" dirty="0" err="1">
                <a:solidFill>
                  <a:srgbClr val="002060"/>
                </a:solidFill>
                <a:latin typeface="Arial" pitchFamily="34" charset="0"/>
                <a:ea typeface="Arial-Rounded" pitchFamily="34" charset="0"/>
                <a:cs typeface="Arial" pitchFamily="34" charset="0"/>
              </a:rPr>
              <a:t>các</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ngã</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ba</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ngã</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tư</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đường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phố</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thường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có</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cây</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đèn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ba</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màu</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đỏ</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vàng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xanh</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Đèn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đỏ</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báo</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hiệu</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người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đường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và</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các</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phương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tiện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giao</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thông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phải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dừng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lại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Đèn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xanh</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báo</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hiệu</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được</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phép</a:t>
            </a:r>
            <a:r>
              <a:rPr lang="en-US" sz="4800" dirty="0">
                <a:solidFill>
                  <a:srgbClr val="002060"/>
                </a:solidFill>
                <a:latin typeface="Arial" pitchFamily="34" charset="0"/>
                <a:ea typeface="Arial-Rounded" pitchFamily="34" charset="0"/>
                <a:cs typeface="Arial" pitchFamily="34" charset="0"/>
              </a:rPr>
              <a:t> di </a:t>
            </a:r>
            <a:r>
              <a:rPr lang="en-US" sz="4800" dirty="0" err="1">
                <a:solidFill>
                  <a:srgbClr val="002060"/>
                </a:solidFill>
                <a:latin typeface="Arial" pitchFamily="34" charset="0"/>
                <a:ea typeface="Arial-Rounded" pitchFamily="34" charset="0"/>
                <a:cs typeface="Arial" pitchFamily="34" charset="0"/>
              </a:rPr>
              <a:t>chuyển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Còn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đèn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vàng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báo</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hiệu</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phải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chậm</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lại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trước</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khi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dừng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hẳn</a:t>
            </a:r>
            <a:r>
              <a:rPr lang="en-US" sz="4800" dirty="0">
                <a:solidFill>
                  <a:srgbClr val="002060"/>
                </a:solidFill>
                <a:latin typeface="Arial" pitchFamily="34" charset="0"/>
                <a:ea typeface="Arial-Rounded" pitchFamily="34" charset="0"/>
                <a:cs typeface="Arial" pitchFamily="34" charset="0"/>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4C0F5D-9274-7F58-4510-EBEAC082C4DC}"/>
              </a:ext>
            </a:extLst>
          </p:cNvPr>
          <p:cNvGrpSpPr/>
          <p:nvPr/>
        </p:nvGrpSpPr>
        <p:grpSpPr>
          <a:xfrm>
            <a:off x="8191500" y="1740461"/>
            <a:ext cx="11213192" cy="11202250"/>
            <a:chOff x="10820400" y="3446687"/>
            <a:chExt cx="10260692" cy="10139342"/>
          </a:xfrm>
          <a:solidFill>
            <a:schemeClr val="accent6">
              <a:lumMod val="20000"/>
              <a:lumOff val="80000"/>
            </a:schemeClr>
          </a:solidFill>
        </p:grpSpPr>
        <p:sp>
          <p:nvSpPr>
            <p:cNvPr id="6" name="Oval 5">
              <a:extLst>
                <a:ext uri="{FF2B5EF4-FFF2-40B4-BE49-F238E27FC236}">
                  <a16:creationId xmlns:a16="http://schemas.microsoft.com/office/drawing/2014/main" id="{F2D43549-9B32-3FBF-FFC8-D5FC22C13463}"/>
                </a:ext>
              </a:extLst>
            </p:cNvPr>
            <p:cNvSpPr/>
            <p:nvPr/>
          </p:nvSpPr>
          <p:spPr>
            <a:xfrm>
              <a:off x="10820400" y="3446687"/>
              <a:ext cx="10058400" cy="100584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2D7AD30-54D6-09D6-28B4-B6F2116A0F6B}"/>
                </a:ext>
              </a:extLst>
            </p:cNvPr>
            <p:cNvSpPr/>
            <p:nvPr/>
          </p:nvSpPr>
          <p:spPr>
            <a:xfrm>
              <a:off x="11022692" y="3527629"/>
              <a:ext cx="10058400" cy="100584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z</a:t>
              </a:r>
            </a:p>
          </p:txBody>
        </p:sp>
      </p:grpSp>
      <p:pic>
        <p:nvPicPr>
          <p:cNvPr id="12" name="Picture 11">
            <a:extLst>
              <a:ext uri="{FF2B5EF4-FFF2-40B4-BE49-F238E27FC236}">
                <a16:creationId xmlns:a16="http://schemas.microsoft.com/office/drawing/2014/main" id="{56CA10F4-2D8B-DBE7-3020-5BA3701CCC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842634"/>
            <a:ext cx="6019800" cy="6019800"/>
          </a:xfrm>
          <a:prstGeom prst="rect">
            <a:avLst/>
          </a:prstGeom>
        </p:spPr>
      </p:pic>
      <p:sp>
        <p:nvSpPr>
          <p:cNvPr id="35" name="TextBox 34">
            <a:extLst>
              <a:ext uri="{FF2B5EF4-FFF2-40B4-BE49-F238E27FC236}">
                <a16:creationId xmlns:a16="http://schemas.microsoft.com/office/drawing/2014/main" id="{F1B0F956-53AD-1D4E-9157-D47EF93A0D10}"/>
              </a:ext>
            </a:extLst>
          </p:cNvPr>
          <p:cNvSpPr txBox="1"/>
          <p:nvPr/>
        </p:nvSpPr>
        <p:spPr>
          <a:xfrm>
            <a:off x="19202400" y="2705959"/>
            <a:ext cx="184731" cy="369332"/>
          </a:xfrm>
          <a:prstGeom prst="rect">
            <a:avLst/>
          </a:prstGeom>
          <a:noFill/>
        </p:spPr>
        <p:txBody>
          <a:bodyPr wrap="none" rtlCol="0">
            <a:spAutoFit/>
          </a:bodyPr>
          <a:lstStyle/>
          <a:p>
            <a:endParaRPr lang="en-VN" dirty="0"/>
          </a:p>
        </p:txBody>
      </p:sp>
      <p:cxnSp>
        <p:nvCxnSpPr>
          <p:cNvPr id="15" name="Straight Arrow Connector 14">
            <a:extLst>
              <a:ext uri="{FF2B5EF4-FFF2-40B4-BE49-F238E27FC236}">
                <a16:creationId xmlns:a16="http://schemas.microsoft.com/office/drawing/2014/main" id="{7A06D133-6870-9EA0-EFAB-619F6B91CC38}"/>
              </a:ext>
            </a:extLst>
          </p:cNvPr>
          <p:cNvCxnSpPr/>
          <p:nvPr/>
        </p:nvCxnSpPr>
        <p:spPr>
          <a:xfrm flipH="1" flipV="1">
            <a:off x="-2898843" y="-214009"/>
            <a:ext cx="3243" cy="23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08BBE47A-A0A7-46EF-51AF-72E6E3073DDF}"/>
              </a:ext>
            </a:extLst>
          </p:cNvPr>
          <p:cNvSpPr/>
          <p:nvPr/>
        </p:nvSpPr>
        <p:spPr>
          <a:xfrm>
            <a:off x="1828800" y="1218469"/>
            <a:ext cx="8660492" cy="2270329"/>
          </a:xfrm>
          <a:prstGeom prst="round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98E002F-CC41-2D76-BE2F-B27911DA435D}"/>
              </a:ext>
            </a:extLst>
          </p:cNvPr>
          <p:cNvSpPr txBox="1"/>
          <p:nvPr/>
        </p:nvSpPr>
        <p:spPr>
          <a:xfrm>
            <a:off x="1964281" y="1373321"/>
            <a:ext cx="8389529" cy="1754326"/>
          </a:xfrm>
          <a:prstGeom prst="rect">
            <a:avLst/>
          </a:prstGeom>
          <a:noFill/>
        </p:spPr>
        <p:txBody>
          <a:bodyPr wrap="square">
            <a:spAutoFit/>
          </a:bodyPr>
          <a:lstStyle/>
          <a:p>
            <a:r>
              <a:rPr lang="en-US" sz="5400" dirty="0" err="1">
                <a:solidFill>
                  <a:srgbClr val="002060"/>
                </a:solidFill>
                <a:latin typeface="Times New Roman" panose="02020603050405020304" pitchFamily="18" charset="0"/>
                <a:ea typeface="Arial-Rounded" pitchFamily="34" charset="0"/>
                <a:cs typeface="Times New Roman" panose="02020603050405020304" pitchFamily="18" charset="0"/>
              </a:rPr>
              <a:t>Mỗi</a:t>
            </a:r>
            <a:r>
              <a:rPr lang="en-US" sz="54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5400" dirty="0" err="1">
                <a:solidFill>
                  <a:srgbClr val="002060"/>
                </a:solidFill>
                <a:latin typeface="Times New Roman" panose="02020603050405020304" pitchFamily="18" charset="0"/>
                <a:ea typeface="Arial-Rounded" pitchFamily="34" charset="0"/>
                <a:cs typeface="Times New Roman" panose="02020603050405020304" pitchFamily="18" charset="0"/>
              </a:rPr>
              <a:t>màu</a:t>
            </a:r>
            <a:r>
              <a:rPr lang="en-US" sz="54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5400" dirty="0" err="1">
                <a:solidFill>
                  <a:srgbClr val="002060"/>
                </a:solidFill>
                <a:latin typeface="Times New Roman" panose="02020603050405020304" pitchFamily="18" charset="0"/>
                <a:ea typeface="Arial-Rounded" pitchFamily="34" charset="0"/>
                <a:cs typeface="Times New Roman" panose="02020603050405020304" pitchFamily="18" charset="0"/>
              </a:rPr>
              <a:t>của</a:t>
            </a:r>
            <a:r>
              <a:rPr lang="en-US" sz="54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5400" dirty="0" err="1">
                <a:solidFill>
                  <a:srgbClr val="002060"/>
                </a:solidFill>
                <a:latin typeface="Times New Roman" panose="02020603050405020304" pitchFamily="18" charset="0"/>
                <a:ea typeface="Arial-Rounded" pitchFamily="34" charset="0"/>
                <a:cs typeface="Times New Roman" panose="02020603050405020304" pitchFamily="18" charset="0"/>
              </a:rPr>
              <a:t>đèn</a:t>
            </a:r>
            <a:r>
              <a:rPr lang="en-US" sz="54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5400" dirty="0" err="1">
                <a:solidFill>
                  <a:srgbClr val="002060"/>
                </a:solidFill>
                <a:latin typeface="Times New Roman" panose="02020603050405020304" pitchFamily="18" charset="0"/>
                <a:ea typeface="Arial-Rounded" pitchFamily="34" charset="0"/>
                <a:cs typeface="Times New Roman" panose="02020603050405020304" pitchFamily="18" charset="0"/>
              </a:rPr>
              <a:t>giao</a:t>
            </a:r>
            <a:r>
              <a:rPr lang="en-US" sz="54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5400" dirty="0" err="1">
                <a:solidFill>
                  <a:srgbClr val="002060"/>
                </a:solidFill>
                <a:latin typeface="Times New Roman" panose="02020603050405020304" pitchFamily="18" charset="0"/>
                <a:ea typeface="Arial-Rounded" pitchFamily="34" charset="0"/>
                <a:cs typeface="Times New Roman" panose="02020603050405020304" pitchFamily="18" charset="0"/>
              </a:rPr>
              <a:t>thông</a:t>
            </a:r>
            <a:r>
              <a:rPr lang="en-US" sz="54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5400" dirty="0" err="1">
                <a:solidFill>
                  <a:srgbClr val="002060"/>
                </a:solidFill>
                <a:latin typeface="Times New Roman" panose="02020603050405020304" pitchFamily="18" charset="0"/>
                <a:ea typeface="Arial-Rounded" pitchFamily="34" charset="0"/>
                <a:cs typeface="Times New Roman" panose="02020603050405020304" pitchFamily="18" charset="0"/>
              </a:rPr>
              <a:t>báo</a:t>
            </a:r>
            <a:r>
              <a:rPr lang="en-US" sz="54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5400" dirty="0" err="1">
                <a:solidFill>
                  <a:srgbClr val="002060"/>
                </a:solidFill>
                <a:latin typeface="Times New Roman" panose="02020603050405020304" pitchFamily="18" charset="0"/>
                <a:ea typeface="Arial-Rounded" pitchFamily="34" charset="0"/>
                <a:cs typeface="Times New Roman" panose="02020603050405020304" pitchFamily="18" charset="0"/>
              </a:rPr>
              <a:t>hiệu</a:t>
            </a:r>
            <a:r>
              <a:rPr lang="en-US" sz="54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5400" dirty="0" err="1">
                <a:solidFill>
                  <a:srgbClr val="002060"/>
                </a:solidFill>
                <a:latin typeface="Times New Roman" panose="02020603050405020304" pitchFamily="18" charset="0"/>
                <a:ea typeface="Arial-Rounded" pitchFamily="34" charset="0"/>
                <a:cs typeface="Times New Roman" panose="02020603050405020304" pitchFamily="18" charset="0"/>
              </a:rPr>
              <a:t>điều</a:t>
            </a:r>
            <a:r>
              <a:rPr lang="en-US" sz="54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5400" dirty="0" err="1">
                <a:solidFill>
                  <a:srgbClr val="002060"/>
                </a:solidFill>
                <a:latin typeface="Times New Roman" panose="02020603050405020304" pitchFamily="18" charset="0"/>
                <a:ea typeface="Arial-Rounded" pitchFamily="34" charset="0"/>
                <a:cs typeface="Times New Roman" panose="02020603050405020304" pitchFamily="18" charset="0"/>
              </a:rPr>
              <a:t>gì</a:t>
            </a:r>
            <a:r>
              <a:rPr lang="en-US" sz="5400" dirty="0">
                <a:solidFill>
                  <a:srgbClr val="002060"/>
                </a:solidFill>
                <a:latin typeface="Times New Roman" panose="02020603050405020304" pitchFamily="18" charset="0"/>
                <a:ea typeface="Arial-Rounded" pitchFamily="34" charset="0"/>
                <a:cs typeface="Times New Roman" panose="02020603050405020304" pitchFamily="18" charset="0"/>
              </a:rPr>
              <a:t>?</a:t>
            </a:r>
          </a:p>
        </p:txBody>
      </p:sp>
      <p:sp>
        <p:nvSpPr>
          <p:cNvPr id="2" name="TextBox 1">
            <a:extLst>
              <a:ext uri="{FF2B5EF4-FFF2-40B4-BE49-F238E27FC236}">
                <a16:creationId xmlns:a16="http://schemas.microsoft.com/office/drawing/2014/main" id="{B14AE5D2-DCEB-68D7-9B5A-B9D61EA82D73}"/>
              </a:ext>
            </a:extLst>
          </p:cNvPr>
          <p:cNvSpPr txBox="1"/>
          <p:nvPr/>
        </p:nvSpPr>
        <p:spPr>
          <a:xfrm>
            <a:off x="8293383" y="2552192"/>
            <a:ext cx="11894128" cy="1046198"/>
          </a:xfrm>
          <a:prstGeom prst="rect">
            <a:avLst/>
          </a:prstGeom>
          <a:noFill/>
        </p:spPr>
        <p:txBody>
          <a:bodyPr wrap="square" lIns="182634" tIns="91320" rIns="182634" bIns="91320" rtlCol="0">
            <a:spAutoFit/>
          </a:bodyPr>
          <a:lstStyle/>
          <a:p>
            <a:pPr algn="ctr"/>
            <a:r>
              <a:rPr lang="en-US" sz="5600" b="1" dirty="0" err="1">
                <a:solidFill>
                  <a:srgbClr val="002060"/>
                </a:solidFill>
                <a:latin typeface="Arial" pitchFamily="34" charset="0"/>
                <a:ea typeface="Arial-Rounded" pitchFamily="34" charset="0"/>
                <a:cs typeface="Arial" pitchFamily="34" charset="0"/>
              </a:rPr>
              <a:t>Đèn</a:t>
            </a:r>
            <a:r>
              <a:rPr lang="en-US" sz="5600" b="1" dirty="0">
                <a:solidFill>
                  <a:srgbClr val="002060"/>
                </a:solidFill>
                <a:latin typeface="Arial" pitchFamily="34" charset="0"/>
                <a:ea typeface="Arial-Rounded" pitchFamily="34" charset="0"/>
                <a:cs typeface="Arial" pitchFamily="34" charset="0"/>
              </a:rPr>
              <a:t> </a:t>
            </a:r>
            <a:r>
              <a:rPr lang="en-US" sz="5600" b="1" dirty="0" err="1">
                <a:solidFill>
                  <a:srgbClr val="002060"/>
                </a:solidFill>
                <a:latin typeface="Arial" pitchFamily="34" charset="0"/>
                <a:ea typeface="Arial-Rounded" pitchFamily="34" charset="0"/>
                <a:cs typeface="Arial" pitchFamily="34" charset="0"/>
              </a:rPr>
              <a:t>giao</a:t>
            </a:r>
            <a:r>
              <a:rPr lang="en-US" sz="5600" b="1" dirty="0">
                <a:solidFill>
                  <a:srgbClr val="002060"/>
                </a:solidFill>
                <a:latin typeface="Arial" pitchFamily="34" charset="0"/>
                <a:ea typeface="Arial-Rounded" pitchFamily="34" charset="0"/>
                <a:cs typeface="Arial" pitchFamily="34" charset="0"/>
              </a:rPr>
              <a:t> </a:t>
            </a:r>
            <a:r>
              <a:rPr lang="en-US" sz="5600" b="1" dirty="0" err="1">
                <a:solidFill>
                  <a:srgbClr val="002060"/>
                </a:solidFill>
                <a:latin typeface="Arial" pitchFamily="34" charset="0"/>
                <a:ea typeface="Arial-Rounded" pitchFamily="34" charset="0"/>
                <a:cs typeface="Arial" pitchFamily="34" charset="0"/>
              </a:rPr>
              <a:t>thông</a:t>
            </a:r>
            <a:endParaRPr lang="en-US" sz="5600" b="1" dirty="0">
              <a:solidFill>
                <a:srgbClr val="002060"/>
              </a:solidFill>
              <a:latin typeface="Arial" pitchFamily="34" charset="0"/>
              <a:ea typeface="Arial-Rounded" pitchFamily="34" charset="0"/>
              <a:cs typeface="Arial" pitchFamily="34" charset="0"/>
            </a:endParaRPr>
          </a:p>
        </p:txBody>
      </p:sp>
      <p:sp>
        <p:nvSpPr>
          <p:cNvPr id="4" name="TextBox 3">
            <a:extLst>
              <a:ext uri="{FF2B5EF4-FFF2-40B4-BE49-F238E27FC236}">
                <a16:creationId xmlns:a16="http://schemas.microsoft.com/office/drawing/2014/main" id="{CAD0D0A2-92B0-6A8F-A7E1-C1859157AB09}"/>
              </a:ext>
            </a:extLst>
          </p:cNvPr>
          <p:cNvSpPr txBox="1"/>
          <p:nvPr/>
        </p:nvSpPr>
        <p:spPr>
          <a:xfrm>
            <a:off x="8991600" y="3533512"/>
            <a:ext cx="9067800" cy="6832397"/>
          </a:xfrm>
          <a:prstGeom prst="rect">
            <a:avLst/>
          </a:prstGeom>
          <a:noFill/>
        </p:spPr>
        <p:txBody>
          <a:bodyPr wrap="square" lIns="182634" tIns="91320" rIns="182634" bIns="91320" rtlCol="0">
            <a:spAutoFit/>
          </a:bodyPr>
          <a:lstStyle/>
          <a:p>
            <a:pPr algn="just"/>
            <a:r>
              <a:rPr lang="en-US" sz="4800" dirty="0">
                <a:solidFill>
                  <a:srgbClr val="002060"/>
                </a:solidFill>
                <a:latin typeface="Arial" pitchFamily="34" charset="0"/>
                <a:ea typeface="Arial-Rounded" pitchFamily="34" charset="0"/>
                <a:cs typeface="Arial" pitchFamily="34" charset="0"/>
              </a:rPr>
              <a:t>	</a:t>
            </a:r>
            <a:r>
              <a:rPr lang="en-US" sz="4800" b="1" dirty="0">
                <a:solidFill>
                  <a:srgbClr val="FF0000"/>
                </a:solidFill>
                <a:latin typeface="Arial" pitchFamily="34" charset="0"/>
                <a:ea typeface="Arial-Rounded" pitchFamily="34" charset="0"/>
                <a:cs typeface="Arial" pitchFamily="34" charset="0"/>
              </a:rPr>
              <a:t>1 </a:t>
            </a:r>
            <a:r>
              <a:rPr lang="en-US" sz="4800" dirty="0">
                <a:solidFill>
                  <a:srgbClr val="002060"/>
                </a:solidFill>
                <a:latin typeface="Arial" pitchFamily="34" charset="0"/>
                <a:ea typeface="Arial-Rounded" pitchFamily="34" charset="0"/>
                <a:cs typeface="Arial" pitchFamily="34" charset="0"/>
              </a:rPr>
              <a:t>Ở </a:t>
            </a:r>
            <a:r>
              <a:rPr lang="en-US" sz="4800" dirty="0" err="1">
                <a:solidFill>
                  <a:srgbClr val="002060"/>
                </a:solidFill>
                <a:latin typeface="Arial" pitchFamily="34" charset="0"/>
                <a:ea typeface="Arial-Rounded" pitchFamily="34" charset="0"/>
                <a:cs typeface="Arial" pitchFamily="34" charset="0"/>
              </a:rPr>
              <a:t>các</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ngã</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ba</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ngã</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tư</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đường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phố</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thường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có</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cây</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đèn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ba</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màu</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đỏ</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vàng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xanh</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Đèn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đỏ</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báo</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hiệu</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người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đường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và</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các</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phương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tiện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giao</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thông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phải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dừng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lại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Đèn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xanh</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báo</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hiệu</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được</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phép</a:t>
            </a:r>
            <a:r>
              <a:rPr lang="en-US" sz="4800" dirty="0">
                <a:solidFill>
                  <a:srgbClr val="002060"/>
                </a:solidFill>
                <a:latin typeface="Arial" pitchFamily="34" charset="0"/>
                <a:ea typeface="Arial-Rounded" pitchFamily="34" charset="0"/>
                <a:cs typeface="Arial" pitchFamily="34" charset="0"/>
              </a:rPr>
              <a:t> di </a:t>
            </a:r>
            <a:r>
              <a:rPr lang="en-US" sz="4800" dirty="0" err="1">
                <a:solidFill>
                  <a:srgbClr val="002060"/>
                </a:solidFill>
                <a:latin typeface="Arial" pitchFamily="34" charset="0"/>
                <a:ea typeface="Arial-Rounded" pitchFamily="34" charset="0"/>
                <a:cs typeface="Arial" pitchFamily="34" charset="0"/>
              </a:rPr>
              <a:t>chuyển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Còn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đèn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vàng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báo</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hiệu</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phải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chậm</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lại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trước</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khi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dừng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hẳn</a:t>
            </a:r>
            <a:r>
              <a:rPr lang="en-US" sz="4800" dirty="0">
                <a:solidFill>
                  <a:srgbClr val="002060"/>
                </a:solidFill>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1249741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744AF06-6FA7-6DDE-D9E1-B73A00630A84}"/>
              </a:ext>
            </a:extLst>
          </p:cNvPr>
          <p:cNvPicPr>
            <a:picLocks noChangeAspect="1"/>
          </p:cNvPicPr>
          <p:nvPr/>
        </p:nvPicPr>
        <p:blipFill>
          <a:blip r:embed="rId2"/>
          <a:stretch>
            <a:fillRect/>
          </a:stretch>
        </p:blipFill>
        <p:spPr>
          <a:xfrm>
            <a:off x="990600" y="1333500"/>
            <a:ext cx="16985048" cy="6781800"/>
          </a:xfrm>
          <a:prstGeom prst="rect">
            <a:avLst/>
          </a:prstGeom>
        </p:spPr>
      </p:pic>
      <p:sp>
        <p:nvSpPr>
          <p:cNvPr id="3" name="Rectangle: Rounded Corners 2">
            <a:extLst>
              <a:ext uri="{FF2B5EF4-FFF2-40B4-BE49-F238E27FC236}">
                <a16:creationId xmlns:a16="http://schemas.microsoft.com/office/drawing/2014/main" id="{2B3399F2-354A-31B8-7418-7326563D7011}"/>
              </a:ext>
            </a:extLst>
          </p:cNvPr>
          <p:cNvSpPr/>
          <p:nvPr/>
        </p:nvSpPr>
        <p:spPr>
          <a:xfrm>
            <a:off x="53766" y="495791"/>
            <a:ext cx="18158034" cy="9676909"/>
          </a:xfrm>
          <a:prstGeom prst="roundRect">
            <a:avLst>
              <a:gd name="adj" fmla="val 3174"/>
            </a:avLst>
          </a:prstGeom>
          <a:noFill/>
          <a:ln w="57150">
            <a:solidFill>
              <a:srgbClr val="2C89A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a:extLst>
              <a:ext uri="{FF2B5EF4-FFF2-40B4-BE49-F238E27FC236}">
                <a16:creationId xmlns:a16="http://schemas.microsoft.com/office/drawing/2014/main" id="{39433159-67EB-67C4-1A9E-28D9100C6B6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33272" t="32416"/>
          <a:stretch>
            <a:fillRect/>
          </a:stretch>
        </p:blipFill>
        <p:spPr>
          <a:xfrm rot="16912445">
            <a:off x="17018372" y="89551"/>
            <a:ext cx="1386056" cy="1347686"/>
          </a:xfrm>
          <a:prstGeom prst="rect">
            <a:avLst/>
          </a:prstGeom>
        </p:spPr>
      </p:pic>
      <p:pic>
        <p:nvPicPr>
          <p:cNvPr id="5" name="Picture 5">
            <a:extLst>
              <a:ext uri="{FF2B5EF4-FFF2-40B4-BE49-F238E27FC236}">
                <a16:creationId xmlns:a16="http://schemas.microsoft.com/office/drawing/2014/main" id="{4FF900F9-C775-88B8-35BE-C694087E418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33272" t="32416"/>
          <a:stretch>
            <a:fillRect/>
          </a:stretch>
        </p:blipFill>
        <p:spPr>
          <a:xfrm rot="6094576">
            <a:off x="-329472" y="9172850"/>
            <a:ext cx="1365525" cy="1327723"/>
          </a:xfrm>
          <a:prstGeom prst="rect">
            <a:avLst/>
          </a:prstGeom>
        </p:spPr>
      </p:pic>
      <p:pic>
        <p:nvPicPr>
          <p:cNvPr id="6" name="Picture 6">
            <a:extLst>
              <a:ext uri="{FF2B5EF4-FFF2-40B4-BE49-F238E27FC236}">
                <a16:creationId xmlns:a16="http://schemas.microsoft.com/office/drawing/2014/main" id="{AC5C5205-66FA-17A5-6C9D-16C9FE472D6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00383" flipH="1">
            <a:off x="1168818" y="112013"/>
            <a:ext cx="532470" cy="668626"/>
          </a:xfrm>
          <a:prstGeom prst="rect">
            <a:avLst/>
          </a:prstGeom>
        </p:spPr>
      </p:pic>
      <p:pic>
        <p:nvPicPr>
          <p:cNvPr id="7" name="Picture 7">
            <a:extLst>
              <a:ext uri="{FF2B5EF4-FFF2-40B4-BE49-F238E27FC236}">
                <a16:creationId xmlns:a16="http://schemas.microsoft.com/office/drawing/2014/main" id="{3C40F834-A648-7350-9D32-8F6B5BCEA59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1153990" flipH="1">
            <a:off x="12176" y="1887874"/>
            <a:ext cx="353025" cy="443297"/>
          </a:xfrm>
          <a:prstGeom prst="rect">
            <a:avLst/>
          </a:prstGeom>
        </p:spPr>
      </p:pic>
      <p:pic>
        <p:nvPicPr>
          <p:cNvPr id="8" name="Picture 10">
            <a:extLst>
              <a:ext uri="{FF2B5EF4-FFF2-40B4-BE49-F238E27FC236}">
                <a16:creationId xmlns:a16="http://schemas.microsoft.com/office/drawing/2014/main" id="{4C3D352A-4401-0D78-7811-F7CABE0E3F4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00383">
            <a:off x="14218238" y="225060"/>
            <a:ext cx="490495" cy="615918"/>
          </a:xfrm>
          <a:prstGeom prst="rect">
            <a:avLst/>
          </a:prstGeom>
        </p:spPr>
      </p:pic>
      <p:pic>
        <p:nvPicPr>
          <p:cNvPr id="9" name="Picture 6">
            <a:extLst>
              <a:ext uri="{FF2B5EF4-FFF2-40B4-BE49-F238E27FC236}">
                <a16:creationId xmlns:a16="http://schemas.microsoft.com/office/drawing/2014/main" id="{81461638-4FA8-0944-B6F2-507E49937A3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00383" flipH="1">
            <a:off x="3457158" y="9683265"/>
            <a:ext cx="532470" cy="668626"/>
          </a:xfrm>
          <a:prstGeom prst="rect">
            <a:avLst/>
          </a:prstGeom>
        </p:spPr>
      </p:pic>
      <p:pic>
        <p:nvPicPr>
          <p:cNvPr id="10" name="Picture 7">
            <a:extLst>
              <a:ext uri="{FF2B5EF4-FFF2-40B4-BE49-F238E27FC236}">
                <a16:creationId xmlns:a16="http://schemas.microsoft.com/office/drawing/2014/main" id="{C79E7B55-F615-B5C0-3690-F773AA6CE7A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1153990" flipH="1">
            <a:off x="18091531" y="9030290"/>
            <a:ext cx="353025" cy="443297"/>
          </a:xfrm>
          <a:prstGeom prst="rect">
            <a:avLst/>
          </a:prstGeom>
        </p:spPr>
      </p:pic>
    </p:spTree>
    <p:extLst>
      <p:ext uri="{BB962C8B-B14F-4D97-AF65-F5344CB8AC3E}">
        <p14:creationId xmlns:p14="http://schemas.microsoft.com/office/powerpoint/2010/main" val="4062111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4C0F5D-9274-7F58-4510-EBEAC082C4DC}"/>
              </a:ext>
            </a:extLst>
          </p:cNvPr>
          <p:cNvGrpSpPr/>
          <p:nvPr/>
        </p:nvGrpSpPr>
        <p:grpSpPr>
          <a:xfrm>
            <a:off x="8191500" y="1740461"/>
            <a:ext cx="11213192" cy="11202250"/>
            <a:chOff x="10820400" y="3446687"/>
            <a:chExt cx="10260692" cy="10139342"/>
          </a:xfrm>
          <a:solidFill>
            <a:schemeClr val="accent6">
              <a:lumMod val="20000"/>
              <a:lumOff val="80000"/>
            </a:schemeClr>
          </a:solidFill>
        </p:grpSpPr>
        <p:sp>
          <p:nvSpPr>
            <p:cNvPr id="6" name="Oval 5">
              <a:extLst>
                <a:ext uri="{FF2B5EF4-FFF2-40B4-BE49-F238E27FC236}">
                  <a16:creationId xmlns:a16="http://schemas.microsoft.com/office/drawing/2014/main" id="{F2D43549-9B32-3FBF-FFC8-D5FC22C13463}"/>
                </a:ext>
              </a:extLst>
            </p:cNvPr>
            <p:cNvSpPr/>
            <p:nvPr/>
          </p:nvSpPr>
          <p:spPr>
            <a:xfrm>
              <a:off x="10820400" y="3446687"/>
              <a:ext cx="10058400" cy="100584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2D7AD30-54D6-09D6-28B4-B6F2116A0F6B}"/>
                </a:ext>
              </a:extLst>
            </p:cNvPr>
            <p:cNvSpPr/>
            <p:nvPr/>
          </p:nvSpPr>
          <p:spPr>
            <a:xfrm>
              <a:off x="11022692" y="3527629"/>
              <a:ext cx="10058400" cy="100584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z</a:t>
              </a:r>
            </a:p>
          </p:txBody>
        </p:sp>
      </p:grpSp>
      <p:pic>
        <p:nvPicPr>
          <p:cNvPr id="12" name="Picture 11">
            <a:extLst>
              <a:ext uri="{FF2B5EF4-FFF2-40B4-BE49-F238E27FC236}">
                <a16:creationId xmlns:a16="http://schemas.microsoft.com/office/drawing/2014/main" id="{56CA10F4-2D8B-DBE7-3020-5BA3701CCC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842634"/>
            <a:ext cx="6019800" cy="6019800"/>
          </a:xfrm>
          <a:prstGeom prst="rect">
            <a:avLst/>
          </a:prstGeom>
        </p:spPr>
      </p:pic>
      <p:sp>
        <p:nvSpPr>
          <p:cNvPr id="35" name="TextBox 34">
            <a:extLst>
              <a:ext uri="{FF2B5EF4-FFF2-40B4-BE49-F238E27FC236}">
                <a16:creationId xmlns:a16="http://schemas.microsoft.com/office/drawing/2014/main" id="{F1B0F956-53AD-1D4E-9157-D47EF93A0D10}"/>
              </a:ext>
            </a:extLst>
          </p:cNvPr>
          <p:cNvSpPr txBox="1"/>
          <p:nvPr/>
        </p:nvSpPr>
        <p:spPr>
          <a:xfrm>
            <a:off x="19202400" y="2705959"/>
            <a:ext cx="184731" cy="369332"/>
          </a:xfrm>
          <a:prstGeom prst="rect">
            <a:avLst/>
          </a:prstGeom>
          <a:noFill/>
        </p:spPr>
        <p:txBody>
          <a:bodyPr wrap="none" rtlCol="0">
            <a:spAutoFit/>
          </a:bodyPr>
          <a:lstStyle/>
          <a:p>
            <a:endParaRPr lang="en-VN" dirty="0"/>
          </a:p>
        </p:txBody>
      </p:sp>
      <p:cxnSp>
        <p:nvCxnSpPr>
          <p:cNvPr id="15" name="Straight Arrow Connector 14">
            <a:extLst>
              <a:ext uri="{FF2B5EF4-FFF2-40B4-BE49-F238E27FC236}">
                <a16:creationId xmlns:a16="http://schemas.microsoft.com/office/drawing/2014/main" id="{7A06D133-6870-9EA0-EFAB-619F6B91CC38}"/>
              </a:ext>
            </a:extLst>
          </p:cNvPr>
          <p:cNvCxnSpPr/>
          <p:nvPr/>
        </p:nvCxnSpPr>
        <p:spPr>
          <a:xfrm flipH="1" flipV="1">
            <a:off x="-2898843" y="-214009"/>
            <a:ext cx="3243" cy="23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08BBE47A-A0A7-46EF-51AF-72E6E3073DDF}"/>
              </a:ext>
            </a:extLst>
          </p:cNvPr>
          <p:cNvSpPr/>
          <p:nvPr/>
        </p:nvSpPr>
        <p:spPr>
          <a:xfrm>
            <a:off x="609600" y="1218469"/>
            <a:ext cx="9879692" cy="2740175"/>
          </a:xfrm>
          <a:prstGeom prst="round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98E002F-CC41-2D76-BE2F-B27911DA435D}"/>
              </a:ext>
            </a:extLst>
          </p:cNvPr>
          <p:cNvSpPr txBox="1"/>
          <p:nvPr/>
        </p:nvSpPr>
        <p:spPr>
          <a:xfrm>
            <a:off x="1066801" y="1373321"/>
            <a:ext cx="9287010" cy="2585323"/>
          </a:xfrm>
          <a:prstGeom prst="rect">
            <a:avLst/>
          </a:prstGeom>
          <a:noFill/>
        </p:spPr>
        <p:txBody>
          <a:bodyPr wrap="square">
            <a:spAutoFit/>
          </a:bodyPr>
          <a:lstStyle/>
          <a:p>
            <a:r>
              <a:rPr lang="en-US" sz="5400" dirty="0" err="1">
                <a:solidFill>
                  <a:srgbClr val="002060"/>
                </a:solidFill>
                <a:latin typeface="Arial" pitchFamily="34" charset="0"/>
                <a:ea typeface="Arial-Rounded" pitchFamily="34" charset="0"/>
                <a:cs typeface="Arial" pitchFamily="34" charset="0"/>
              </a:rPr>
              <a:t>Nếu</a:t>
            </a:r>
            <a:r>
              <a:rPr lang="en-US" sz="5400" dirty="0">
                <a:solidFill>
                  <a:srgbClr val="002060"/>
                </a:solidFill>
                <a:latin typeface="Arial" pitchFamily="34" charset="0"/>
                <a:ea typeface="Arial-Rounded" pitchFamily="34" charset="0"/>
                <a:cs typeface="Arial" pitchFamily="34" charset="0"/>
              </a:rPr>
              <a:t> </a:t>
            </a:r>
            <a:r>
              <a:rPr lang="en-US" sz="5400" dirty="0" err="1">
                <a:solidFill>
                  <a:srgbClr val="002060"/>
                </a:solidFill>
                <a:latin typeface="Arial" pitchFamily="34" charset="0"/>
                <a:ea typeface="Arial-Rounded" pitchFamily="34" charset="0"/>
                <a:cs typeface="Arial" pitchFamily="34" charset="0"/>
              </a:rPr>
              <a:t>không</a:t>
            </a:r>
            <a:r>
              <a:rPr lang="en-US" sz="5400" dirty="0">
                <a:solidFill>
                  <a:srgbClr val="002060"/>
                </a:solidFill>
                <a:latin typeface="Arial" pitchFamily="34" charset="0"/>
                <a:ea typeface="Arial-Rounded" pitchFamily="34" charset="0"/>
                <a:cs typeface="Arial" pitchFamily="34" charset="0"/>
              </a:rPr>
              <a:t> </a:t>
            </a:r>
            <a:r>
              <a:rPr lang="en-US" sz="5400" dirty="0" err="1">
                <a:solidFill>
                  <a:srgbClr val="002060"/>
                </a:solidFill>
                <a:latin typeface="Arial" pitchFamily="34" charset="0"/>
                <a:ea typeface="Arial-Rounded" pitchFamily="34" charset="0"/>
                <a:cs typeface="Arial" pitchFamily="34" charset="0"/>
              </a:rPr>
              <a:t>có</a:t>
            </a:r>
            <a:r>
              <a:rPr lang="en-US" sz="5400" dirty="0">
                <a:solidFill>
                  <a:srgbClr val="002060"/>
                </a:solidFill>
                <a:latin typeface="Arial" pitchFamily="34" charset="0"/>
                <a:ea typeface="Arial-Rounded" pitchFamily="34" charset="0"/>
                <a:cs typeface="Arial" pitchFamily="34" charset="0"/>
              </a:rPr>
              <a:t> </a:t>
            </a:r>
            <a:r>
              <a:rPr lang="en-US" sz="5400" dirty="0" err="1">
                <a:solidFill>
                  <a:srgbClr val="002060"/>
                </a:solidFill>
                <a:latin typeface="Arial" pitchFamily="34" charset="0"/>
                <a:ea typeface="Arial-Rounded" pitchFamily="34" charset="0"/>
                <a:cs typeface="Arial" pitchFamily="34" charset="0"/>
              </a:rPr>
              <a:t>đèn</a:t>
            </a:r>
            <a:r>
              <a:rPr lang="en-US" sz="5400" dirty="0">
                <a:solidFill>
                  <a:srgbClr val="002060"/>
                </a:solidFill>
                <a:latin typeface="Arial" pitchFamily="34" charset="0"/>
                <a:ea typeface="Arial-Rounded" pitchFamily="34" charset="0"/>
                <a:cs typeface="Arial" pitchFamily="34" charset="0"/>
              </a:rPr>
              <a:t> </a:t>
            </a:r>
            <a:r>
              <a:rPr lang="en-US" sz="5400" dirty="0" err="1">
                <a:solidFill>
                  <a:srgbClr val="002060"/>
                </a:solidFill>
                <a:latin typeface="Arial" pitchFamily="34" charset="0"/>
                <a:ea typeface="Arial-Rounded" pitchFamily="34" charset="0"/>
                <a:cs typeface="Arial" pitchFamily="34" charset="0"/>
              </a:rPr>
              <a:t>giao</a:t>
            </a:r>
            <a:r>
              <a:rPr lang="en-US" sz="5400" dirty="0">
                <a:solidFill>
                  <a:srgbClr val="002060"/>
                </a:solidFill>
                <a:latin typeface="Arial" pitchFamily="34" charset="0"/>
                <a:ea typeface="Arial-Rounded" pitchFamily="34" charset="0"/>
                <a:cs typeface="Arial" pitchFamily="34" charset="0"/>
              </a:rPr>
              <a:t> </a:t>
            </a:r>
            <a:r>
              <a:rPr lang="en-US" sz="5400" dirty="0" err="1">
                <a:solidFill>
                  <a:srgbClr val="002060"/>
                </a:solidFill>
                <a:latin typeface="Arial" pitchFamily="34" charset="0"/>
                <a:ea typeface="Arial-Rounded" pitchFamily="34" charset="0"/>
                <a:cs typeface="Arial" pitchFamily="34" charset="0"/>
              </a:rPr>
              <a:t>thông</a:t>
            </a:r>
            <a:r>
              <a:rPr lang="en-US" sz="5400" dirty="0">
                <a:solidFill>
                  <a:srgbClr val="002060"/>
                </a:solidFill>
                <a:latin typeface="Arial" pitchFamily="34" charset="0"/>
                <a:ea typeface="Arial-Rounded" pitchFamily="34" charset="0"/>
                <a:cs typeface="Arial" pitchFamily="34" charset="0"/>
              </a:rPr>
              <a:t> </a:t>
            </a:r>
            <a:r>
              <a:rPr lang="en-US" sz="5400" dirty="0" err="1">
                <a:solidFill>
                  <a:srgbClr val="002060"/>
                </a:solidFill>
                <a:latin typeface="Arial" pitchFamily="34" charset="0"/>
                <a:ea typeface="Arial-Rounded" pitchFamily="34" charset="0"/>
                <a:cs typeface="Arial" pitchFamily="34" charset="0"/>
              </a:rPr>
              <a:t>thì</a:t>
            </a:r>
            <a:r>
              <a:rPr lang="en-US" sz="5400" dirty="0">
                <a:solidFill>
                  <a:srgbClr val="002060"/>
                </a:solidFill>
                <a:latin typeface="Arial" pitchFamily="34" charset="0"/>
                <a:ea typeface="Arial-Rounded" pitchFamily="34" charset="0"/>
                <a:cs typeface="Arial" pitchFamily="34" charset="0"/>
              </a:rPr>
              <a:t> </a:t>
            </a:r>
            <a:r>
              <a:rPr lang="en-US" sz="5400" dirty="0" err="1">
                <a:solidFill>
                  <a:srgbClr val="002060"/>
                </a:solidFill>
                <a:latin typeface="Arial" pitchFamily="34" charset="0"/>
                <a:ea typeface="Arial-Rounded" pitchFamily="34" charset="0"/>
                <a:cs typeface="Arial" pitchFamily="34" charset="0"/>
              </a:rPr>
              <a:t>việc</a:t>
            </a:r>
            <a:r>
              <a:rPr lang="en-US" sz="5400" dirty="0">
                <a:solidFill>
                  <a:srgbClr val="002060"/>
                </a:solidFill>
                <a:latin typeface="Arial" pitchFamily="34" charset="0"/>
                <a:ea typeface="Arial-Rounded" pitchFamily="34" charset="0"/>
                <a:cs typeface="Arial" pitchFamily="34" charset="0"/>
              </a:rPr>
              <a:t> </a:t>
            </a:r>
            <a:r>
              <a:rPr lang="en-US" sz="5400" dirty="0" err="1">
                <a:solidFill>
                  <a:srgbClr val="002060"/>
                </a:solidFill>
                <a:latin typeface="Arial" pitchFamily="34" charset="0"/>
                <a:ea typeface="Arial-Rounded" pitchFamily="34" charset="0"/>
                <a:cs typeface="Arial" pitchFamily="34" charset="0"/>
              </a:rPr>
              <a:t>đi</a:t>
            </a:r>
            <a:r>
              <a:rPr lang="en-US" sz="5400" dirty="0">
                <a:solidFill>
                  <a:srgbClr val="002060"/>
                </a:solidFill>
                <a:latin typeface="Arial" pitchFamily="34" charset="0"/>
                <a:ea typeface="Arial-Rounded" pitchFamily="34" charset="0"/>
                <a:cs typeface="Arial" pitchFamily="34" charset="0"/>
              </a:rPr>
              <a:t> </a:t>
            </a:r>
            <a:r>
              <a:rPr lang="en-US" sz="5400" dirty="0" err="1">
                <a:solidFill>
                  <a:srgbClr val="002060"/>
                </a:solidFill>
                <a:latin typeface="Arial" pitchFamily="34" charset="0"/>
                <a:ea typeface="Arial-Rounded" pitchFamily="34" charset="0"/>
                <a:cs typeface="Arial" pitchFamily="34" charset="0"/>
              </a:rPr>
              <a:t>lại</a:t>
            </a:r>
            <a:r>
              <a:rPr lang="en-US" sz="5400" dirty="0">
                <a:solidFill>
                  <a:srgbClr val="002060"/>
                </a:solidFill>
                <a:latin typeface="Arial" pitchFamily="34" charset="0"/>
                <a:ea typeface="Arial-Rounded" pitchFamily="34" charset="0"/>
                <a:cs typeface="Arial" pitchFamily="34" charset="0"/>
              </a:rPr>
              <a:t> ở </a:t>
            </a:r>
            <a:r>
              <a:rPr lang="en-US" sz="5400" dirty="0" err="1">
                <a:solidFill>
                  <a:srgbClr val="002060"/>
                </a:solidFill>
                <a:latin typeface="Arial" pitchFamily="34" charset="0"/>
                <a:ea typeface="Arial-Rounded" pitchFamily="34" charset="0"/>
                <a:cs typeface="Arial" pitchFamily="34" charset="0"/>
              </a:rPr>
              <a:t>các</a:t>
            </a:r>
            <a:r>
              <a:rPr lang="en-US" sz="5400" dirty="0">
                <a:solidFill>
                  <a:srgbClr val="002060"/>
                </a:solidFill>
                <a:latin typeface="Arial" pitchFamily="34" charset="0"/>
                <a:ea typeface="Arial-Rounded" pitchFamily="34" charset="0"/>
                <a:cs typeface="Arial" pitchFamily="34" charset="0"/>
              </a:rPr>
              <a:t> </a:t>
            </a:r>
            <a:r>
              <a:rPr lang="en-US" sz="5400" dirty="0" err="1">
                <a:solidFill>
                  <a:srgbClr val="002060"/>
                </a:solidFill>
                <a:latin typeface="Arial" pitchFamily="34" charset="0"/>
                <a:ea typeface="Arial-Rounded" pitchFamily="34" charset="0"/>
                <a:cs typeface="Arial" pitchFamily="34" charset="0"/>
              </a:rPr>
              <a:t>đường</a:t>
            </a:r>
            <a:r>
              <a:rPr lang="en-US" sz="5400" dirty="0">
                <a:solidFill>
                  <a:srgbClr val="002060"/>
                </a:solidFill>
                <a:latin typeface="Arial" pitchFamily="34" charset="0"/>
                <a:ea typeface="Arial-Rounded" pitchFamily="34" charset="0"/>
                <a:cs typeface="Arial" pitchFamily="34" charset="0"/>
              </a:rPr>
              <a:t> </a:t>
            </a:r>
            <a:r>
              <a:rPr lang="en-US" sz="5400" dirty="0" err="1">
                <a:solidFill>
                  <a:srgbClr val="002060"/>
                </a:solidFill>
                <a:latin typeface="Arial" pitchFamily="34" charset="0"/>
                <a:ea typeface="Arial-Rounded" pitchFamily="34" charset="0"/>
                <a:cs typeface="Arial" pitchFamily="34" charset="0"/>
              </a:rPr>
              <a:t>phố</a:t>
            </a:r>
            <a:r>
              <a:rPr lang="en-US" sz="5400" dirty="0">
                <a:solidFill>
                  <a:srgbClr val="002060"/>
                </a:solidFill>
                <a:latin typeface="Arial" pitchFamily="34" charset="0"/>
                <a:ea typeface="Arial-Rounded" pitchFamily="34" charset="0"/>
                <a:cs typeface="Arial" pitchFamily="34" charset="0"/>
              </a:rPr>
              <a:t> </a:t>
            </a:r>
            <a:r>
              <a:rPr lang="en-US" sz="5400" dirty="0" err="1">
                <a:solidFill>
                  <a:srgbClr val="002060"/>
                </a:solidFill>
                <a:latin typeface="Arial" pitchFamily="34" charset="0"/>
                <a:ea typeface="Arial-Rounded" pitchFamily="34" charset="0"/>
                <a:cs typeface="Arial" pitchFamily="34" charset="0"/>
              </a:rPr>
              <a:t>sẽ</a:t>
            </a:r>
            <a:r>
              <a:rPr lang="en-US" sz="5400" dirty="0">
                <a:solidFill>
                  <a:srgbClr val="002060"/>
                </a:solidFill>
                <a:latin typeface="Arial" pitchFamily="34" charset="0"/>
                <a:ea typeface="Arial-Rounded" pitchFamily="34" charset="0"/>
                <a:cs typeface="Arial" pitchFamily="34" charset="0"/>
              </a:rPr>
              <a:t> </a:t>
            </a:r>
            <a:r>
              <a:rPr lang="en-US" sz="5400" dirty="0" err="1">
                <a:solidFill>
                  <a:srgbClr val="002060"/>
                </a:solidFill>
                <a:latin typeface="Arial" pitchFamily="34" charset="0"/>
                <a:ea typeface="Arial-Rounded" pitchFamily="34" charset="0"/>
                <a:cs typeface="Arial" pitchFamily="34" charset="0"/>
              </a:rPr>
              <a:t>như</a:t>
            </a:r>
            <a:r>
              <a:rPr lang="en-US" sz="5400" dirty="0">
                <a:solidFill>
                  <a:srgbClr val="002060"/>
                </a:solidFill>
                <a:latin typeface="Arial" pitchFamily="34" charset="0"/>
                <a:ea typeface="Arial-Rounded" pitchFamily="34" charset="0"/>
                <a:cs typeface="Arial" pitchFamily="34" charset="0"/>
              </a:rPr>
              <a:t> </a:t>
            </a:r>
            <a:r>
              <a:rPr lang="en-US" sz="5400" dirty="0" err="1">
                <a:solidFill>
                  <a:srgbClr val="002060"/>
                </a:solidFill>
                <a:latin typeface="Arial" pitchFamily="34" charset="0"/>
                <a:ea typeface="Arial-Rounded" pitchFamily="34" charset="0"/>
                <a:cs typeface="Arial" pitchFamily="34" charset="0"/>
              </a:rPr>
              <a:t>thế</a:t>
            </a:r>
            <a:r>
              <a:rPr lang="en-US" sz="5400" dirty="0">
                <a:solidFill>
                  <a:srgbClr val="002060"/>
                </a:solidFill>
                <a:latin typeface="Arial" pitchFamily="34" charset="0"/>
                <a:ea typeface="Arial-Rounded" pitchFamily="34" charset="0"/>
                <a:cs typeface="Arial" pitchFamily="34" charset="0"/>
              </a:rPr>
              <a:t> </a:t>
            </a:r>
            <a:r>
              <a:rPr lang="en-US" sz="5400" dirty="0" err="1">
                <a:solidFill>
                  <a:srgbClr val="002060"/>
                </a:solidFill>
                <a:latin typeface="Arial" pitchFamily="34" charset="0"/>
                <a:ea typeface="Arial-Rounded" pitchFamily="34" charset="0"/>
                <a:cs typeface="Arial" pitchFamily="34" charset="0"/>
              </a:rPr>
              <a:t>nào</a:t>
            </a:r>
            <a:r>
              <a:rPr lang="en-US" sz="5400" dirty="0">
                <a:solidFill>
                  <a:srgbClr val="002060"/>
                </a:solidFill>
                <a:latin typeface="Arial" pitchFamily="34" charset="0"/>
                <a:ea typeface="Arial-Rounded" pitchFamily="34" charset="0"/>
                <a:cs typeface="Arial" pitchFamily="34" charset="0"/>
              </a:rPr>
              <a:t>?</a:t>
            </a:r>
          </a:p>
        </p:txBody>
      </p:sp>
      <p:sp>
        <p:nvSpPr>
          <p:cNvPr id="2" name="TextBox 1">
            <a:extLst>
              <a:ext uri="{FF2B5EF4-FFF2-40B4-BE49-F238E27FC236}">
                <a16:creationId xmlns:a16="http://schemas.microsoft.com/office/drawing/2014/main" id="{B14AE5D2-DCEB-68D7-9B5A-B9D61EA82D73}"/>
              </a:ext>
            </a:extLst>
          </p:cNvPr>
          <p:cNvSpPr txBox="1"/>
          <p:nvPr/>
        </p:nvSpPr>
        <p:spPr>
          <a:xfrm>
            <a:off x="7961567" y="5600700"/>
            <a:ext cx="11894128" cy="1046198"/>
          </a:xfrm>
          <a:prstGeom prst="rect">
            <a:avLst/>
          </a:prstGeom>
          <a:noFill/>
        </p:spPr>
        <p:txBody>
          <a:bodyPr wrap="square" lIns="182634" tIns="91320" rIns="182634" bIns="91320" rtlCol="0">
            <a:spAutoFit/>
          </a:bodyPr>
          <a:lstStyle/>
          <a:p>
            <a:pPr algn="ctr"/>
            <a:r>
              <a:rPr lang="en-US" sz="5600" b="1" dirty="0" err="1">
                <a:solidFill>
                  <a:srgbClr val="002060"/>
                </a:solidFill>
                <a:latin typeface="Arial" pitchFamily="34" charset="0"/>
                <a:ea typeface="Arial-Rounded" pitchFamily="34" charset="0"/>
                <a:cs typeface="Arial" pitchFamily="34" charset="0"/>
              </a:rPr>
              <a:t>Thảo</a:t>
            </a:r>
            <a:r>
              <a:rPr lang="en-US" sz="5600" b="1" dirty="0">
                <a:solidFill>
                  <a:srgbClr val="002060"/>
                </a:solidFill>
                <a:latin typeface="Arial" pitchFamily="34" charset="0"/>
                <a:ea typeface="Arial-Rounded" pitchFamily="34" charset="0"/>
                <a:cs typeface="Arial" pitchFamily="34" charset="0"/>
              </a:rPr>
              <a:t> </a:t>
            </a:r>
            <a:r>
              <a:rPr lang="en-US" sz="5600" b="1" dirty="0" err="1">
                <a:solidFill>
                  <a:srgbClr val="002060"/>
                </a:solidFill>
                <a:latin typeface="Arial" pitchFamily="34" charset="0"/>
                <a:ea typeface="Arial-Rounded" pitchFamily="34" charset="0"/>
                <a:cs typeface="Arial" pitchFamily="34" charset="0"/>
              </a:rPr>
              <a:t>luận</a:t>
            </a:r>
            <a:r>
              <a:rPr lang="en-US" sz="5600" b="1" dirty="0">
                <a:solidFill>
                  <a:srgbClr val="002060"/>
                </a:solidFill>
                <a:latin typeface="Arial" pitchFamily="34" charset="0"/>
                <a:ea typeface="Arial-Rounded" pitchFamily="34" charset="0"/>
                <a:cs typeface="Arial" pitchFamily="34" charset="0"/>
              </a:rPr>
              <a:t> </a:t>
            </a:r>
            <a:r>
              <a:rPr lang="en-US" sz="5600" b="1" dirty="0" err="1">
                <a:solidFill>
                  <a:srgbClr val="002060"/>
                </a:solidFill>
                <a:latin typeface="Arial" pitchFamily="34" charset="0"/>
                <a:ea typeface="Arial-Rounded" pitchFamily="34" charset="0"/>
                <a:cs typeface="Arial" pitchFamily="34" charset="0"/>
              </a:rPr>
              <a:t>nhóm</a:t>
            </a:r>
            <a:r>
              <a:rPr lang="en-US" sz="5600" b="1" dirty="0">
                <a:solidFill>
                  <a:srgbClr val="002060"/>
                </a:solidFill>
                <a:latin typeface="Arial" pitchFamily="34" charset="0"/>
                <a:ea typeface="Arial-Rounded" pitchFamily="34" charset="0"/>
                <a:cs typeface="Arial" pitchFamily="34" charset="0"/>
              </a:rPr>
              <a:t> </a:t>
            </a:r>
            <a:r>
              <a:rPr lang="en-US" sz="5600" b="1" dirty="0" err="1">
                <a:solidFill>
                  <a:srgbClr val="002060"/>
                </a:solidFill>
                <a:latin typeface="Arial" pitchFamily="34" charset="0"/>
                <a:ea typeface="Arial-Rounded" pitchFamily="34" charset="0"/>
                <a:cs typeface="Arial" pitchFamily="34" charset="0"/>
              </a:rPr>
              <a:t>đôi</a:t>
            </a:r>
            <a:endParaRPr lang="en-US" sz="5600" b="1" dirty="0">
              <a:solidFill>
                <a:srgbClr val="002060"/>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583027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323FA747-E4ED-55ED-62BD-7AF2F7C3F4B8}"/>
              </a:ext>
            </a:extLst>
          </p:cNvPr>
          <p:cNvGrpSpPr/>
          <p:nvPr/>
        </p:nvGrpSpPr>
        <p:grpSpPr>
          <a:xfrm rot="12463548">
            <a:off x="-1410597" y="7982798"/>
            <a:ext cx="4262034" cy="4603539"/>
            <a:chOff x="3635528" y="8186021"/>
            <a:chExt cx="4262034" cy="4603539"/>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635528" y="8674760"/>
              <a:ext cx="4262034" cy="4114800"/>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800000">
              <a:off x="5853262" y="8186021"/>
              <a:ext cx="2044300" cy="1564819"/>
            </a:xfrm>
            <a:prstGeom prst="rect">
              <a:avLst/>
            </a:prstGeom>
          </p:spPr>
        </p:pic>
      </p:grpSp>
      <p:sp>
        <p:nvSpPr>
          <p:cNvPr id="11" name="TextBox 11"/>
          <p:cNvSpPr txBox="1"/>
          <p:nvPr/>
        </p:nvSpPr>
        <p:spPr>
          <a:xfrm>
            <a:off x="4589730" y="1714383"/>
            <a:ext cx="8660366" cy="1256754"/>
          </a:xfrm>
          <a:prstGeom prst="rect">
            <a:avLst/>
          </a:prstGeom>
        </p:spPr>
        <p:txBody>
          <a:bodyPr lIns="0" tIns="0" rIns="0" bIns="0" rtlCol="0" anchor="t">
            <a:spAutoFit/>
          </a:bodyPr>
          <a:lstStyle/>
          <a:p>
            <a:pPr marL="0" marR="0" lvl="0" indent="0" algn="ctr" defTabSz="914400" rtl="0" eaLnBrk="1" fontAlgn="auto" latinLnBrk="0" hangingPunct="1">
              <a:lnSpc>
                <a:spcPts val="9839"/>
              </a:lnSpc>
              <a:spcBef>
                <a:spcPts val="0"/>
              </a:spcBef>
              <a:spcAft>
                <a:spcPts val="0"/>
              </a:spcAft>
              <a:buClrTx/>
              <a:buSzTx/>
              <a:buFontTx/>
              <a:buNone/>
              <a:tabLst/>
              <a:defRPr/>
            </a:pPr>
            <a:r>
              <a:rPr kumimoji="0" lang="en-US" sz="8199" b="1" i="0" u="none" strike="noStrike" kern="1200" cap="none" spc="409"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Luyện</a:t>
            </a:r>
            <a:r>
              <a:rPr kumimoji="0" lang="en-US" sz="8199" b="1" i="0" u="none" strike="noStrike" kern="1200" cap="none" spc="409"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8199" b="1" i="0" u="none" strike="noStrike" kern="1200" cap="none" spc="409"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đọc</a:t>
            </a:r>
            <a:r>
              <a:rPr kumimoji="0" lang="en-US" sz="8199" b="1" i="0" u="none" strike="noStrike" kern="1200" cap="none" spc="409"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8199" b="1" i="0" u="none" strike="noStrike" kern="1200" cap="none" spc="409"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lại</a:t>
            </a:r>
            <a:endParaRPr kumimoji="0" lang="en-US" sz="8199" b="1" i="0" u="none" strike="noStrike" kern="1200" cap="none" spc="409"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27203400" y="-76184"/>
            <a:ext cx="1171171" cy="1217664"/>
          </a:xfrm>
          <a:prstGeom prst="rect">
            <a:avLst/>
          </a:prstGeom>
        </p:spPr>
      </p:pic>
      <p:grpSp>
        <p:nvGrpSpPr>
          <p:cNvPr id="23" name="Group 30">
            <a:extLst>
              <a:ext uri="{FF2B5EF4-FFF2-40B4-BE49-F238E27FC236}">
                <a16:creationId xmlns:a16="http://schemas.microsoft.com/office/drawing/2014/main" id="{12CC1BEF-EA66-41C1-E406-77A8AB6685A7}"/>
              </a:ext>
            </a:extLst>
          </p:cNvPr>
          <p:cNvGrpSpPr/>
          <p:nvPr/>
        </p:nvGrpSpPr>
        <p:grpSpPr>
          <a:xfrm>
            <a:off x="17323229" y="-278634"/>
            <a:ext cx="1203219" cy="1203219"/>
            <a:chOff x="0" y="0"/>
            <a:chExt cx="6350000" cy="6350000"/>
          </a:xfrm>
          <a:solidFill>
            <a:srgbClr val="03C5DB"/>
          </a:solidFill>
        </p:grpSpPr>
        <p:sp>
          <p:nvSpPr>
            <p:cNvPr id="24" name="Freeform 31">
              <a:extLst>
                <a:ext uri="{FF2B5EF4-FFF2-40B4-BE49-F238E27FC236}">
                  <a16:creationId xmlns:a16="http://schemas.microsoft.com/office/drawing/2014/main" id="{F10CFB71-0CC3-93CB-3F78-D7EFB568537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27" name="Group 32">
            <a:extLst>
              <a:ext uri="{FF2B5EF4-FFF2-40B4-BE49-F238E27FC236}">
                <a16:creationId xmlns:a16="http://schemas.microsoft.com/office/drawing/2014/main" id="{DB985DD2-B869-0298-9749-CE2C862CD11C}"/>
              </a:ext>
            </a:extLst>
          </p:cNvPr>
          <p:cNvGrpSpPr/>
          <p:nvPr/>
        </p:nvGrpSpPr>
        <p:grpSpPr>
          <a:xfrm>
            <a:off x="-417191" y="-547804"/>
            <a:ext cx="1203219" cy="1203219"/>
            <a:chOff x="0" y="0"/>
            <a:chExt cx="6350000" cy="6350000"/>
          </a:xfrm>
          <a:solidFill>
            <a:srgbClr val="43C1F3"/>
          </a:solidFill>
        </p:grpSpPr>
        <p:sp>
          <p:nvSpPr>
            <p:cNvPr id="28" name="Freeform 33">
              <a:extLst>
                <a:ext uri="{FF2B5EF4-FFF2-40B4-BE49-F238E27FC236}">
                  <a16:creationId xmlns:a16="http://schemas.microsoft.com/office/drawing/2014/main" id="{4E273B16-90EB-56B1-D197-D976F533918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41" name="Rectangle: Rounded Corners 40">
            <a:extLst>
              <a:ext uri="{FF2B5EF4-FFF2-40B4-BE49-F238E27FC236}">
                <a16:creationId xmlns:a16="http://schemas.microsoft.com/office/drawing/2014/main" id="{3245B932-5E43-EB3B-CD9C-F88F91D23F69}"/>
              </a:ext>
            </a:extLst>
          </p:cNvPr>
          <p:cNvSpPr/>
          <p:nvPr/>
        </p:nvSpPr>
        <p:spPr>
          <a:xfrm>
            <a:off x="4343400" y="1141480"/>
            <a:ext cx="9753600" cy="2135136"/>
          </a:xfrm>
          <a:prstGeom prst="roundRect">
            <a:avLst/>
          </a:prstGeom>
          <a:noFill/>
          <a:ln w="38100" cmpd="sng">
            <a:solidFill>
              <a:srgbClr val="4CB1D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534FC412-6CA9-478C-AF39-0D6EB5B9CA4B}"/>
              </a:ext>
            </a:extLst>
          </p:cNvPr>
          <p:cNvPicPr>
            <a:picLocks noChangeAspect="1"/>
          </p:cNvPicPr>
          <p:nvPr/>
        </p:nvPicPr>
        <p:blipFill>
          <a:blip r:embed="rId9"/>
          <a:srcRect/>
          <a:stretch>
            <a:fillRect/>
          </a:stretch>
        </p:blipFill>
        <p:spPr>
          <a:xfrm flipH="1">
            <a:off x="1355461" y="2971137"/>
            <a:ext cx="2186535" cy="7091464"/>
          </a:xfrm>
          <a:prstGeom prst="rect">
            <a:avLst/>
          </a:prstGeom>
        </p:spPr>
      </p:pic>
      <p:pic>
        <p:nvPicPr>
          <p:cNvPr id="8" name="Picture 4">
            <a:extLst>
              <a:ext uri="{FF2B5EF4-FFF2-40B4-BE49-F238E27FC236}">
                <a16:creationId xmlns:a16="http://schemas.microsoft.com/office/drawing/2014/main" id="{67E30A35-1FCA-E294-A5F8-14BD81D74E8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055907" y="5517065"/>
            <a:ext cx="8767821" cy="4767503"/>
          </a:xfrm>
          <a:prstGeom prst="rect">
            <a:avLst/>
          </a:prstGeom>
        </p:spPr>
      </p:pic>
    </p:spTree>
    <p:extLst>
      <p:ext uri="{BB962C8B-B14F-4D97-AF65-F5344CB8AC3E}">
        <p14:creationId xmlns:p14="http://schemas.microsoft.com/office/powerpoint/2010/main" val="260176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0546" y="584592"/>
            <a:ext cx="11894128" cy="1046198"/>
          </a:xfrm>
          <a:prstGeom prst="rect">
            <a:avLst/>
          </a:prstGeom>
          <a:noFill/>
        </p:spPr>
        <p:txBody>
          <a:bodyPr wrap="square" lIns="182634" tIns="91320" rIns="182634" bIns="91320" rtlCol="0">
            <a:spAutoFit/>
          </a:bodyPr>
          <a:lstStyle/>
          <a:p>
            <a:pPr algn="ctr"/>
            <a:r>
              <a:rPr lang="en-US" sz="5600" b="1">
                <a:solidFill>
                  <a:srgbClr val="002060"/>
                </a:solidFill>
                <a:latin typeface="Arial" pitchFamily="34" charset="0"/>
                <a:ea typeface="Arial-Rounded" pitchFamily="34" charset="0"/>
                <a:cs typeface="Arial" pitchFamily="34" charset="0"/>
              </a:rPr>
              <a:t>Đèn giao thông</a:t>
            </a:r>
          </a:p>
        </p:txBody>
      </p:sp>
      <p:sp>
        <p:nvSpPr>
          <p:cNvPr id="5" name="TextBox 4"/>
          <p:cNvSpPr txBox="1"/>
          <p:nvPr/>
        </p:nvSpPr>
        <p:spPr>
          <a:xfrm>
            <a:off x="143820" y="1580244"/>
            <a:ext cx="17955492" cy="8771390"/>
          </a:xfrm>
          <a:prstGeom prst="rect">
            <a:avLst/>
          </a:prstGeom>
          <a:noFill/>
        </p:spPr>
        <p:txBody>
          <a:bodyPr wrap="square" lIns="182634" tIns="91320" rIns="182634" bIns="91320" rtlCol="0">
            <a:spAutoFit/>
          </a:bodyPr>
          <a:lstStyle/>
          <a:p>
            <a:pPr algn="just"/>
            <a:r>
              <a:rPr lang="en-US" sz="4800" dirty="0">
                <a:solidFill>
                  <a:srgbClr val="002060"/>
                </a:solidFill>
                <a:latin typeface="Arial" pitchFamily="34" charset="0"/>
                <a:ea typeface="Arial-Rounded" pitchFamily="34" charset="0"/>
                <a:cs typeface="Arial" pitchFamily="34" charset="0"/>
              </a:rPr>
              <a:t>	</a:t>
            </a:r>
            <a:r>
              <a:rPr lang="en-US" sz="4800" b="1" dirty="0">
                <a:solidFill>
                  <a:srgbClr val="FF0000"/>
                </a:solidFill>
                <a:latin typeface="Arial" pitchFamily="34" charset="0"/>
                <a:ea typeface="Arial-Rounded" pitchFamily="34" charset="0"/>
                <a:cs typeface="Arial" pitchFamily="34" charset="0"/>
              </a:rPr>
              <a:t>1</a:t>
            </a:r>
            <a:r>
              <a:rPr lang="en-US" sz="4800" dirty="0">
                <a:solidFill>
                  <a:srgbClr val="002060"/>
                </a:solidFill>
                <a:latin typeface="Arial" pitchFamily="34" charset="0"/>
                <a:ea typeface="Arial-Rounded" pitchFamily="34" charset="0"/>
                <a:cs typeface="Arial" pitchFamily="34" charset="0"/>
              </a:rPr>
              <a:t> Ở </a:t>
            </a:r>
            <a:r>
              <a:rPr lang="en-US" sz="4800" dirty="0" err="1">
                <a:solidFill>
                  <a:srgbClr val="002060"/>
                </a:solidFill>
                <a:latin typeface="Arial" pitchFamily="34" charset="0"/>
                <a:ea typeface="Arial-Rounded" pitchFamily="34" charset="0"/>
                <a:cs typeface="Arial" pitchFamily="34" charset="0"/>
              </a:rPr>
              <a:t>các</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ngã</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ba</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ngã</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tư</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đường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phố</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thường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có</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cây</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đèn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ba</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màu</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đỏ</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vàng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xanh</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Đèn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đỏ</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báo</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hiệu</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người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đường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và</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các</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phương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tiện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giao</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thông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phải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dừng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lại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Đèn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xanh</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báo</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hiệu</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được</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phép</a:t>
            </a:r>
            <a:r>
              <a:rPr lang="en-US" sz="4800" dirty="0">
                <a:solidFill>
                  <a:srgbClr val="002060"/>
                </a:solidFill>
                <a:latin typeface="Arial" pitchFamily="34" charset="0"/>
                <a:ea typeface="Arial-Rounded" pitchFamily="34" charset="0"/>
                <a:cs typeface="Arial" pitchFamily="34" charset="0"/>
              </a:rPr>
              <a:t> di </a:t>
            </a:r>
            <a:r>
              <a:rPr lang="en-US" sz="4800" dirty="0" err="1">
                <a:solidFill>
                  <a:srgbClr val="002060"/>
                </a:solidFill>
                <a:latin typeface="Arial" pitchFamily="34" charset="0"/>
                <a:ea typeface="Arial-Rounded" pitchFamily="34" charset="0"/>
                <a:cs typeface="Arial" pitchFamily="34" charset="0"/>
              </a:rPr>
              <a:t>chuyển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Còn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đèn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vàng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báo</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hiệu</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phải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chậm</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lại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trước</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khi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dừng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hẳn</a:t>
            </a:r>
            <a:r>
              <a:rPr lang="en-US" sz="4800" dirty="0">
                <a:solidFill>
                  <a:srgbClr val="002060"/>
                </a:solidFill>
                <a:latin typeface="Arial" pitchFamily="34" charset="0"/>
                <a:ea typeface="Arial-Rounded" pitchFamily="34" charset="0"/>
                <a:cs typeface="Arial" pitchFamily="34" charset="0"/>
              </a:rPr>
              <a:t>.</a:t>
            </a:r>
          </a:p>
          <a:p>
            <a:pPr algn="just">
              <a:spcBef>
                <a:spcPts val="1200"/>
              </a:spcBef>
            </a:pPr>
            <a:r>
              <a:rPr lang="en-US" sz="4800" dirty="0">
                <a:solidFill>
                  <a:srgbClr val="002060"/>
                </a:solidFill>
                <a:latin typeface="Arial" pitchFamily="34" charset="0"/>
                <a:ea typeface="Arial-Rounded" pitchFamily="34" charset="0"/>
                <a:cs typeface="Arial" pitchFamily="34" charset="0"/>
              </a:rPr>
              <a:t>	</a:t>
            </a:r>
            <a:r>
              <a:rPr lang="en-US" sz="4800" b="1" dirty="0">
                <a:solidFill>
                  <a:srgbClr val="FF0000"/>
                </a:solidFill>
                <a:latin typeface="Arial" pitchFamily="34" charset="0"/>
                <a:ea typeface="Arial-Rounded" pitchFamily="34" charset="0"/>
                <a:cs typeface="Arial" pitchFamily="34" charset="0"/>
              </a:rPr>
              <a:t>2</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Cây</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đèn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ba</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màu</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này</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được</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gọi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là</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đèn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giao</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thông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Nó</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điều</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khiển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việc</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lại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trên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đường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phố</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Nếu</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không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có</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đèn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giao</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thông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thì</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việc</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lại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sẽ</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rất</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lộn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xộn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và</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nguy</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hiểm</a:t>
            </a:r>
            <a:r>
              <a:rPr lang="en-US" sz="4800" dirty="0">
                <a:solidFill>
                  <a:srgbClr val="002060"/>
                </a:solidFill>
                <a:latin typeface="Arial" pitchFamily="34" charset="0"/>
                <a:ea typeface="Arial-Rounded" pitchFamily="34" charset="0"/>
                <a:cs typeface="Arial" pitchFamily="34" charset="0"/>
              </a:rPr>
              <a:t>.</a:t>
            </a:r>
          </a:p>
          <a:p>
            <a:pPr algn="just">
              <a:spcBef>
                <a:spcPts val="1200"/>
              </a:spcBef>
            </a:pPr>
            <a:r>
              <a:rPr lang="en-US" sz="4800" dirty="0">
                <a:solidFill>
                  <a:srgbClr val="002060"/>
                </a:solidFill>
                <a:latin typeface="Arial" pitchFamily="34" charset="0"/>
                <a:ea typeface="Arial-Rounded" pitchFamily="34" charset="0"/>
                <a:cs typeface="Arial" pitchFamily="34" charset="0"/>
              </a:rPr>
              <a:t>	</a:t>
            </a:r>
            <a:r>
              <a:rPr lang="en-US" sz="4800" b="1" dirty="0">
                <a:solidFill>
                  <a:srgbClr val="FF0000"/>
                </a:solidFill>
                <a:latin typeface="Arial" pitchFamily="34" charset="0"/>
                <a:ea typeface="Arial-Rounded" pitchFamily="34" charset="0"/>
                <a:cs typeface="Arial" pitchFamily="34" charset="0"/>
              </a:rPr>
              <a:t>3</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Tuân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thủ</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sự</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điều</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khiển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của</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đèn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giao</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thông</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giúp</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chúng</a:t>
            </a:r>
            <a:r>
              <a:rPr lang="en-US" sz="4800" dirty="0">
                <a:solidFill>
                  <a:srgbClr val="002060"/>
                </a:solidFill>
                <a:latin typeface="Arial" pitchFamily="34" charset="0"/>
                <a:ea typeface="Arial-Rounded" pitchFamily="34" charset="0"/>
                <a:cs typeface="Arial" pitchFamily="34" charset="0"/>
              </a:rPr>
              <a:t> ta </a:t>
            </a:r>
            <a:r>
              <a:rPr lang="en-US" sz="4800" dirty="0" err="1">
                <a:solidFill>
                  <a:srgbClr val="002060"/>
                </a:solidFill>
                <a:latin typeface="Arial" pitchFamily="34" charset="0"/>
                <a:ea typeface="Arial-Rounded" pitchFamily="34" charset="0"/>
                <a:cs typeface="Arial" pitchFamily="34" charset="0"/>
              </a:rPr>
              <a:t>bảo</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đảm</a:t>
            </a:r>
            <a:r>
              <a:rPr lang="en-US" sz="4800" dirty="0">
                <a:solidFill>
                  <a:srgbClr val="002060"/>
                </a:solidFill>
                <a:latin typeface="Arial" pitchFamily="34" charset="0"/>
                <a:ea typeface="Arial-Rounded" pitchFamily="34" charset="0"/>
                <a:cs typeface="Arial" pitchFamily="34" charset="0"/>
              </a:rPr>
              <a:t> an </a:t>
            </a:r>
            <a:r>
              <a:rPr lang="en-US" sz="4800" dirty="0" err="1">
                <a:solidFill>
                  <a:srgbClr val="002060"/>
                </a:solidFill>
                <a:latin typeface="Arial" pitchFamily="34" charset="0"/>
                <a:ea typeface="Arial-Rounded" pitchFamily="34" charset="0"/>
                <a:cs typeface="Arial" pitchFamily="34" charset="0"/>
              </a:rPr>
              <a:t>toàn</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khi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đi</a:t>
            </a:r>
            <a:r>
              <a:rPr lang="en-US" sz="4800" dirty="0">
                <a:solidFill>
                  <a:srgbClr val="002060"/>
                </a:solidFill>
                <a:latin typeface="Arial" pitchFamily="34" charset="0"/>
                <a:ea typeface="Arial-Rounded" pitchFamily="34" charset="0"/>
                <a:cs typeface="Arial" pitchFamily="34" charset="0"/>
              </a:rPr>
              <a:t> </a:t>
            </a:r>
            <a:r>
              <a:rPr lang="en-US" sz="4800" dirty="0" err="1">
                <a:solidFill>
                  <a:srgbClr val="002060"/>
                </a:solidFill>
                <a:latin typeface="Arial" pitchFamily="34" charset="0"/>
                <a:ea typeface="Arial-Rounded" pitchFamily="34" charset="0"/>
                <a:cs typeface="Arial" pitchFamily="34" charset="0"/>
              </a:rPr>
              <a:t>lại</a:t>
            </a:r>
            <a:r>
              <a:rPr lang="en-US" sz="4800" dirty="0">
                <a:solidFill>
                  <a:srgbClr val="002060"/>
                </a:solidFill>
                <a:latin typeface="Arial" pitchFamily="34" charset="0"/>
                <a:ea typeface="Arial-Rounded" pitchFamily="34" charset="0"/>
                <a:cs typeface="Arial" pitchFamily="34" charset="0"/>
              </a:rPr>
              <a:t>.</a:t>
            </a:r>
          </a:p>
          <a:p>
            <a:pPr algn="r">
              <a:spcBef>
                <a:spcPts val="1200"/>
              </a:spcBef>
            </a:pPr>
            <a:r>
              <a:rPr lang="en-US" sz="4800" dirty="0">
                <a:solidFill>
                  <a:srgbClr val="002060"/>
                </a:solidFill>
                <a:latin typeface="Arial" pitchFamily="34" charset="0"/>
                <a:ea typeface="Arial-Rounded" pitchFamily="34" charset="0"/>
                <a:cs typeface="Arial" pitchFamily="34" charset="0"/>
              </a:rPr>
              <a:t>(Trung </a:t>
            </a:r>
            <a:r>
              <a:rPr lang="en-US" sz="4800" dirty="0" err="1">
                <a:solidFill>
                  <a:srgbClr val="002060"/>
                </a:solidFill>
                <a:latin typeface="Arial" pitchFamily="34" charset="0"/>
                <a:ea typeface="Arial-Rounded" pitchFamily="34" charset="0"/>
                <a:cs typeface="Arial" pitchFamily="34" charset="0"/>
              </a:rPr>
              <a:t>Kiên</a:t>
            </a:r>
            <a:r>
              <a:rPr lang="en-US" sz="4800" dirty="0">
                <a:solidFill>
                  <a:srgbClr val="002060"/>
                </a:solidFill>
                <a:latin typeface="Arial" pitchFamily="34" charset="0"/>
                <a:ea typeface="Arial-Rounded" pitchFamily="34" charset="0"/>
                <a:cs typeface="Arial" pitchFamily="34" charset="0"/>
              </a:rPr>
              <a:t>)</a:t>
            </a:r>
          </a:p>
        </p:txBody>
      </p:sp>
      <p:cxnSp>
        <p:nvCxnSpPr>
          <p:cNvPr id="3" name="Straight Connector 2">
            <a:extLst>
              <a:ext uri="{FF2B5EF4-FFF2-40B4-BE49-F238E27FC236}">
                <a16:creationId xmlns:a16="http://schemas.microsoft.com/office/drawing/2014/main" id="{FFF7A77A-1F3B-0436-C936-A568EA4BCB0B}"/>
              </a:ext>
            </a:extLst>
          </p:cNvPr>
          <p:cNvCxnSpPr>
            <a:cxnSpLocks/>
          </p:cNvCxnSpPr>
          <p:nvPr/>
        </p:nvCxnSpPr>
        <p:spPr>
          <a:xfrm>
            <a:off x="6400800" y="3086100"/>
            <a:ext cx="2057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48027D0-4F56-7959-5D78-5F092A9A60F9}"/>
              </a:ext>
            </a:extLst>
          </p:cNvPr>
          <p:cNvCxnSpPr>
            <a:cxnSpLocks/>
          </p:cNvCxnSpPr>
          <p:nvPr/>
        </p:nvCxnSpPr>
        <p:spPr>
          <a:xfrm>
            <a:off x="16687800" y="6134100"/>
            <a:ext cx="1295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FBD1860-4161-03F3-85AD-6B4959B8C029}"/>
              </a:ext>
            </a:extLst>
          </p:cNvPr>
          <p:cNvCxnSpPr>
            <a:cxnSpLocks/>
          </p:cNvCxnSpPr>
          <p:nvPr/>
        </p:nvCxnSpPr>
        <p:spPr>
          <a:xfrm>
            <a:off x="381000" y="6896100"/>
            <a:ext cx="1295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A20E6C0-389A-39C5-863C-56C8C9C515AD}"/>
              </a:ext>
            </a:extLst>
          </p:cNvPr>
          <p:cNvCxnSpPr>
            <a:cxnSpLocks/>
          </p:cNvCxnSpPr>
          <p:nvPr/>
        </p:nvCxnSpPr>
        <p:spPr>
          <a:xfrm>
            <a:off x="9753600" y="8496300"/>
            <a:ext cx="4038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0BEEAA0-8591-766C-CCB1-780E843A0ACF}"/>
              </a:ext>
            </a:extLst>
          </p:cNvPr>
          <p:cNvCxnSpPr>
            <a:cxnSpLocks/>
          </p:cNvCxnSpPr>
          <p:nvPr/>
        </p:nvCxnSpPr>
        <p:spPr>
          <a:xfrm>
            <a:off x="353291" y="9182100"/>
            <a:ext cx="444730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E15A676-BB6F-C7F9-E3D1-7521E9281197}"/>
              </a:ext>
            </a:extLst>
          </p:cNvPr>
          <p:cNvCxnSpPr>
            <a:cxnSpLocks/>
          </p:cNvCxnSpPr>
          <p:nvPr/>
        </p:nvCxnSpPr>
        <p:spPr>
          <a:xfrm>
            <a:off x="11049000" y="3771900"/>
            <a:ext cx="2514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EB60AB0-258A-100B-CF98-E3C5EB2C2146}"/>
              </a:ext>
            </a:extLst>
          </p:cNvPr>
          <p:cNvCxnSpPr>
            <a:cxnSpLocks/>
          </p:cNvCxnSpPr>
          <p:nvPr/>
        </p:nvCxnSpPr>
        <p:spPr>
          <a:xfrm>
            <a:off x="6248400" y="4533900"/>
            <a:ext cx="2514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BC5058C-6560-30AE-0B50-16BC15F5979C}"/>
              </a:ext>
            </a:extLst>
          </p:cNvPr>
          <p:cNvCxnSpPr>
            <a:cxnSpLocks/>
          </p:cNvCxnSpPr>
          <p:nvPr/>
        </p:nvCxnSpPr>
        <p:spPr>
          <a:xfrm>
            <a:off x="11277600" y="6134100"/>
            <a:ext cx="4038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D41A523-DDCA-F249-F1F7-77CB26BF56E4}"/>
              </a:ext>
            </a:extLst>
          </p:cNvPr>
          <p:cNvCxnSpPr>
            <a:cxnSpLocks/>
          </p:cNvCxnSpPr>
          <p:nvPr/>
        </p:nvCxnSpPr>
        <p:spPr>
          <a:xfrm>
            <a:off x="13792200" y="6896100"/>
            <a:ext cx="4038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172B79E-3DF4-6D02-B477-DD5648AB04B4}"/>
              </a:ext>
            </a:extLst>
          </p:cNvPr>
          <p:cNvCxnSpPr>
            <a:cxnSpLocks/>
          </p:cNvCxnSpPr>
          <p:nvPr/>
        </p:nvCxnSpPr>
        <p:spPr>
          <a:xfrm>
            <a:off x="1723246" y="8496300"/>
            <a:ext cx="2514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AD3BDB4C-585D-98C5-835A-F12CCD462672}"/>
              </a:ext>
            </a:extLst>
          </p:cNvPr>
          <p:cNvSpPr/>
          <p:nvPr/>
        </p:nvSpPr>
        <p:spPr>
          <a:xfrm>
            <a:off x="53766" y="495791"/>
            <a:ext cx="18158034" cy="9676909"/>
          </a:xfrm>
          <a:prstGeom prst="roundRect">
            <a:avLst>
              <a:gd name="adj" fmla="val 3174"/>
            </a:avLst>
          </a:prstGeom>
          <a:noFill/>
          <a:ln w="57150">
            <a:solidFill>
              <a:srgbClr val="2C89A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5">
            <a:extLst>
              <a:ext uri="{FF2B5EF4-FFF2-40B4-BE49-F238E27FC236}">
                <a16:creationId xmlns:a16="http://schemas.microsoft.com/office/drawing/2014/main" id="{CFE40AAB-5325-65F0-B7D9-11FE46521EB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33272" t="32416"/>
          <a:stretch>
            <a:fillRect/>
          </a:stretch>
        </p:blipFill>
        <p:spPr>
          <a:xfrm rot="16912445">
            <a:off x="17018372" y="89551"/>
            <a:ext cx="1386056" cy="1347686"/>
          </a:xfrm>
          <a:prstGeom prst="rect">
            <a:avLst/>
          </a:prstGeom>
        </p:spPr>
      </p:pic>
      <p:pic>
        <p:nvPicPr>
          <p:cNvPr id="9" name="Picture 5">
            <a:extLst>
              <a:ext uri="{FF2B5EF4-FFF2-40B4-BE49-F238E27FC236}">
                <a16:creationId xmlns:a16="http://schemas.microsoft.com/office/drawing/2014/main" id="{DAC0C25C-0770-5B44-61AF-224DD6E6095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33272" t="32416"/>
          <a:stretch>
            <a:fillRect/>
          </a:stretch>
        </p:blipFill>
        <p:spPr>
          <a:xfrm rot="6094576">
            <a:off x="-329472" y="9172850"/>
            <a:ext cx="1365525" cy="1327723"/>
          </a:xfrm>
          <a:prstGeom prst="rect">
            <a:avLst/>
          </a:prstGeom>
        </p:spPr>
      </p:pic>
      <p:pic>
        <p:nvPicPr>
          <p:cNvPr id="11" name="Picture 6">
            <a:extLst>
              <a:ext uri="{FF2B5EF4-FFF2-40B4-BE49-F238E27FC236}">
                <a16:creationId xmlns:a16="http://schemas.microsoft.com/office/drawing/2014/main" id="{8D905B18-86EC-1816-87BE-271061492C1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00383" flipH="1">
            <a:off x="1168818" y="112013"/>
            <a:ext cx="532470" cy="668626"/>
          </a:xfrm>
          <a:prstGeom prst="rect">
            <a:avLst/>
          </a:prstGeom>
        </p:spPr>
      </p:pic>
      <p:pic>
        <p:nvPicPr>
          <p:cNvPr id="13" name="Picture 7">
            <a:extLst>
              <a:ext uri="{FF2B5EF4-FFF2-40B4-BE49-F238E27FC236}">
                <a16:creationId xmlns:a16="http://schemas.microsoft.com/office/drawing/2014/main" id="{D39B9AAE-AB31-A2AE-1F4C-FD05669DC36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1153990" flipH="1">
            <a:off x="12176" y="1887874"/>
            <a:ext cx="353025" cy="443297"/>
          </a:xfrm>
          <a:prstGeom prst="rect">
            <a:avLst/>
          </a:prstGeom>
        </p:spPr>
      </p:pic>
      <p:pic>
        <p:nvPicPr>
          <p:cNvPr id="14" name="Picture 10">
            <a:extLst>
              <a:ext uri="{FF2B5EF4-FFF2-40B4-BE49-F238E27FC236}">
                <a16:creationId xmlns:a16="http://schemas.microsoft.com/office/drawing/2014/main" id="{59A49D16-15B6-0C12-D116-C7ECCE28E3E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00383">
            <a:off x="14218238" y="225060"/>
            <a:ext cx="490495" cy="615918"/>
          </a:xfrm>
          <a:prstGeom prst="rect">
            <a:avLst/>
          </a:prstGeom>
        </p:spPr>
      </p:pic>
      <p:pic>
        <p:nvPicPr>
          <p:cNvPr id="16" name="Picture 6">
            <a:extLst>
              <a:ext uri="{FF2B5EF4-FFF2-40B4-BE49-F238E27FC236}">
                <a16:creationId xmlns:a16="http://schemas.microsoft.com/office/drawing/2014/main" id="{3CBA99B6-E059-4D47-0216-6F4D2A68F1F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00383" flipH="1">
            <a:off x="3457158" y="9683265"/>
            <a:ext cx="532470" cy="668626"/>
          </a:xfrm>
          <a:prstGeom prst="rect">
            <a:avLst/>
          </a:prstGeom>
        </p:spPr>
      </p:pic>
      <p:pic>
        <p:nvPicPr>
          <p:cNvPr id="21" name="Picture 7">
            <a:extLst>
              <a:ext uri="{FF2B5EF4-FFF2-40B4-BE49-F238E27FC236}">
                <a16:creationId xmlns:a16="http://schemas.microsoft.com/office/drawing/2014/main" id="{1F9D430F-EF50-7110-C796-E3059D778DD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1153990" flipH="1">
            <a:off x="18091531" y="9030290"/>
            <a:ext cx="353025" cy="443297"/>
          </a:xfrm>
          <a:prstGeom prst="rect">
            <a:avLst/>
          </a:prstGeom>
        </p:spPr>
      </p:pic>
    </p:spTree>
    <p:extLst>
      <p:ext uri="{BB962C8B-B14F-4D97-AF65-F5344CB8AC3E}">
        <p14:creationId xmlns:p14="http://schemas.microsoft.com/office/powerpoint/2010/main" val="2265024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2333</TotalTime>
  <Words>252</Words>
  <Application>Microsoft Office PowerPoint</Application>
  <PresentationFormat>Custom</PresentationFormat>
  <Paragraphs>50</Paragraphs>
  <Slides>12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UTM Avo</vt:lpstr>
      <vt:lpstr>等线</vt:lpstr>
      <vt:lpstr>Times New Roman</vt:lpstr>
      <vt:lpstr>Arial</vt:lpstr>
      <vt:lpstr>Arial-Rounded</vt:lpstr>
      <vt:lpstr>HP001 4 hàng</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Yêu cầu cần đạt</dc:title>
  <dc:creator>Hoang Huong</dc:creator>
  <cp:lastModifiedBy>Windows 10</cp:lastModifiedBy>
  <cp:revision>95</cp:revision>
  <dcterms:created xsi:type="dcterms:W3CDTF">2006-08-16T00:00:00Z</dcterms:created>
  <dcterms:modified xsi:type="dcterms:W3CDTF">2026-03-30T02:21:49Z</dcterms:modified>
  <dc:identifier>DAFa5YVUhxE</dc:identifier>
</cp:coreProperties>
</file>