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7" r:id="rId5"/>
    <p:sldId id="275" r:id="rId6"/>
    <p:sldId id="265" r:id="rId7"/>
    <p:sldId id="270" r:id="rId8"/>
    <p:sldId id="266" r:id="rId9"/>
    <p:sldId id="272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45999" y="2857499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287020" y="3543298"/>
            <a:ext cx="8305800" cy="1752600"/>
          </a:xfrm>
        </p:spPr>
        <p:txBody>
          <a:bodyPr>
            <a:noAutofit/>
          </a:bodyPr>
          <a:lstStyle/>
          <a:p>
            <a:r>
              <a:rPr lang="en-US" sz="4800" b="1" dirty="0" err="1">
                <a:solidFill>
                  <a:srgbClr val="7030A0"/>
                </a:solidFill>
                <a:latin typeface="HP-087" pitchFamily="34" charset="0"/>
              </a:rPr>
              <a:t>Biết</a:t>
            </a:r>
            <a:r>
              <a:rPr lang="en-US" sz="4800" b="1" dirty="0">
                <a:solidFill>
                  <a:srgbClr val="7030A0"/>
                </a:solidFill>
                <a:latin typeface="HP-087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HP-087" pitchFamily="34" charset="0"/>
              </a:rPr>
              <a:t>nhận</a:t>
            </a:r>
            <a:r>
              <a:rPr lang="en-US" sz="4800" b="1" dirty="0">
                <a:solidFill>
                  <a:srgbClr val="7030A0"/>
                </a:solidFill>
                <a:latin typeface="HP-087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HP-087" pitchFamily="34" charset="0"/>
              </a:rPr>
              <a:t>lỗi</a:t>
            </a:r>
            <a:endParaRPr lang="vi-VN" sz="4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271019" y="-980072"/>
            <a:ext cx="1025510" cy="2985656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95212" y="502292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 BÌNH HOA</a:t>
            </a: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5257800"/>
            <a:ext cx="5600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9EB48E-063C-40FF-8E18-2AE30EA0B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762000"/>
            <a:ext cx="5715000" cy="42918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86" y="5105400"/>
            <a:ext cx="15240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232919" y="-941972"/>
            <a:ext cx="1025510" cy="2909456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4956" y="13716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</a:rPr>
              <a:t>Vì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sao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khi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mắc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lỗi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cần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biết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nhận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lỗi</a:t>
            </a:r>
            <a:r>
              <a:rPr lang="en-US" sz="3200" dirty="0">
                <a:solidFill>
                  <a:srgbClr val="0000F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0" y="1143000"/>
            <a:ext cx="46578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NGHỈ GIỮA GIỜ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637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945" y="1196180"/>
            <a:ext cx="84490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B5D736-8A9E-48DF-9342-D566E0725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668" y="2895600"/>
            <a:ext cx="7012693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7177" y="1219200"/>
            <a:ext cx="8365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từng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mắc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lỗi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ai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chưa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nhận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lỗi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sửa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lỗi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1943" y="1295400"/>
            <a:ext cx="7470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3EC0D1-B7CF-4E1F-AE64-E63B74BD9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133600"/>
            <a:ext cx="5791199" cy="408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8365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thói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3505200" y="2895599"/>
            <a:ext cx="4267200" cy="2514600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33800" y="3048000"/>
            <a:ext cx="4038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lầm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533400" y="2971800"/>
            <a:ext cx="2773335" cy="2300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152</Words>
  <Application>Microsoft Office PowerPoint</Application>
  <PresentationFormat>On-screen Show (4:3)</PresentationFormat>
  <Paragraphs>24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.VnAvant</vt:lpstr>
      <vt:lpstr>.VnUniverse</vt:lpstr>
      <vt:lpstr>Arial</vt:lpstr>
      <vt:lpstr>Calibri</vt:lpstr>
      <vt:lpstr>HP001 TD 4H</vt:lpstr>
      <vt:lpstr>HP-087</vt:lpstr>
      <vt:lpstr>HP-089</vt:lpstr>
      <vt:lpstr>Times New Roman</vt:lpstr>
      <vt:lpstr>Office Theme</vt:lpstr>
      <vt:lpstr>PowerPoint Presentation</vt:lpstr>
      <vt:lpstr>Khởi động</vt:lpstr>
      <vt:lpstr>PowerPoint Presentation</vt:lpstr>
      <vt:lpstr>Khám phá</vt:lpstr>
      <vt:lpstr>PowerPoint Presentation</vt:lpstr>
      <vt:lpstr>Luyện tập</vt:lpstr>
      <vt:lpstr>Luyện tập</vt:lpstr>
      <vt:lpstr>Vận dụng</vt:lpstr>
      <vt:lpstr>Vận dụng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Windows 10</cp:lastModifiedBy>
  <cp:revision>25</cp:revision>
  <dcterms:created xsi:type="dcterms:W3CDTF">2006-08-16T00:00:00Z</dcterms:created>
  <dcterms:modified xsi:type="dcterms:W3CDTF">2026-03-30T02:24:46Z</dcterms:modified>
</cp:coreProperties>
</file>