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3" r:id="rId2"/>
    <p:sldId id="257" r:id="rId3"/>
    <p:sldId id="313" r:id="rId4"/>
    <p:sldId id="260" r:id="rId5"/>
    <p:sldId id="262" r:id="rId6"/>
    <p:sldId id="296" r:id="rId7"/>
    <p:sldId id="306" r:id="rId8"/>
    <p:sldId id="298" r:id="rId9"/>
    <p:sldId id="308" r:id="rId10"/>
    <p:sldId id="267" r:id="rId11"/>
    <p:sldId id="299" r:id="rId12"/>
    <p:sldId id="309" r:id="rId13"/>
    <p:sldId id="310" r:id="rId14"/>
    <p:sldId id="311" r:id="rId15"/>
    <p:sldId id="312" r:id="rId16"/>
    <p:sldId id="297" r:id="rId17"/>
    <p:sldId id="301" r:id="rId18"/>
    <p:sldId id="302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47" autoAdjust="0"/>
    <p:restoredTop sz="94660"/>
  </p:normalViewPr>
  <p:slideViewPr>
    <p:cSldViewPr snapToGrid="0">
      <p:cViewPr varScale="1">
        <p:scale>
          <a:sx n="72" d="100"/>
          <a:sy n="72" d="100"/>
        </p:scale>
        <p:origin x="2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8213-A26E-4229-9EF8-AC850BAF0A5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5043A-E829-464F-9559-C506B0CF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emf"/><Relationship Id="rId5" Type="http://schemas.openxmlformats.org/officeDocument/2006/relationships/image" Target="../media/image1.png"/><Relationship Id="rId4" Type="http://schemas.openxmlformats.org/officeDocument/2006/relationships/image" Target="../media/image28.emf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26" y="239232"/>
            <a:ext cx="12066174" cy="63795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7EE321-3BC6-1EAC-937E-D369EC1F332C}"/>
              </a:ext>
            </a:extLst>
          </p:cNvPr>
          <p:cNvSpPr/>
          <p:nvPr/>
        </p:nvSpPr>
        <p:spPr>
          <a:xfrm>
            <a:off x="1120909" y="794881"/>
            <a:ext cx="995018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B8C94-CA06-0589-163C-D0E89BDE5CE8}"/>
              </a:ext>
            </a:extLst>
          </p:cNvPr>
          <p:cNvSpPr/>
          <p:nvPr/>
        </p:nvSpPr>
        <p:spPr>
          <a:xfrm>
            <a:off x="433210" y="4773544"/>
            <a:ext cx="33588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2BD6A4-C3B2-5590-FB9F-CD78B00FC6BB}"/>
              </a:ext>
            </a:extLst>
          </p:cNvPr>
          <p:cNvSpPr/>
          <p:nvPr/>
        </p:nvSpPr>
        <p:spPr>
          <a:xfrm>
            <a:off x="3088642" y="4762768"/>
            <a:ext cx="33588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C9BBC7-6BC8-5AE6-6A76-FB27E72C0BBF}"/>
              </a:ext>
            </a:extLst>
          </p:cNvPr>
          <p:cNvSpPr/>
          <p:nvPr/>
        </p:nvSpPr>
        <p:spPr>
          <a:xfrm>
            <a:off x="5969947" y="4803683"/>
            <a:ext cx="33588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90AE69-A8FB-D78E-25FF-89E22216937F}"/>
              </a:ext>
            </a:extLst>
          </p:cNvPr>
          <p:cNvSpPr/>
          <p:nvPr/>
        </p:nvSpPr>
        <p:spPr>
          <a:xfrm>
            <a:off x="9102937" y="4803683"/>
            <a:ext cx="27811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móc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8BA086-DDF4-F826-3948-EF12B72C0DFA}"/>
              </a:ext>
            </a:extLst>
          </p:cNvPr>
          <p:cNvSpPr/>
          <p:nvPr/>
        </p:nvSpPr>
        <p:spPr>
          <a:xfrm>
            <a:off x="635770" y="4080937"/>
            <a:ext cx="33588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lá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FD1BFB-666F-4433-E731-172F52DDDB3E}"/>
              </a:ext>
            </a:extLst>
          </p:cNvPr>
          <p:cNvSpPr/>
          <p:nvPr/>
        </p:nvSpPr>
        <p:spPr>
          <a:xfrm>
            <a:off x="3692315" y="4086689"/>
            <a:ext cx="25443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Gáo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dừa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DCC72A-06E5-9081-04D6-A86E0F2F9410}"/>
              </a:ext>
            </a:extLst>
          </p:cNvPr>
          <p:cNvSpPr/>
          <p:nvPr/>
        </p:nvSpPr>
        <p:spPr>
          <a:xfrm>
            <a:off x="6588181" y="4025291"/>
            <a:ext cx="25443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Xe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65D45E-7D8E-3493-722E-8BB2E9386BE8}"/>
              </a:ext>
            </a:extLst>
          </p:cNvPr>
          <p:cNvSpPr/>
          <p:nvPr/>
        </p:nvSpPr>
        <p:spPr>
          <a:xfrm>
            <a:off x="9001206" y="4065817"/>
            <a:ext cx="25443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Bút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bi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1C7CC-899B-4DEB-2D66-7B88D3951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54" t="8667" r="-4143" b="4784"/>
          <a:stretch/>
        </p:blipFill>
        <p:spPr>
          <a:xfrm rot="16200000">
            <a:off x="4770996" y="-2474776"/>
            <a:ext cx="2405367" cy="106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4698260" y="2911960"/>
            <a:ext cx="3722805" cy="3722805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F31087-5473-9DC6-3607-5743A5D2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64" y="1076697"/>
            <a:ext cx="11893455" cy="37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6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2230C8-169A-31C0-EAD5-E4B9FFD490EC}"/>
              </a:ext>
            </a:extLst>
          </p:cNvPr>
          <p:cNvSpPr/>
          <p:nvPr/>
        </p:nvSpPr>
        <p:spPr>
          <a:xfrm>
            <a:off x="4219780" y="2967335"/>
            <a:ext cx="3752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THỰC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HÀNH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93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F4A10-9290-12AE-7249-B3E986935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5300984-C7BC-72B1-56DB-F3F75039C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948476"/>
              </p:ext>
            </p:extLst>
          </p:nvPr>
        </p:nvGraphicFramePr>
        <p:xfrm>
          <a:off x="762944" y="2001721"/>
          <a:ext cx="10965372" cy="3833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829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3162456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6519087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</a:tblGrid>
              <a:tr h="14204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hoạt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Ích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lợi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Làm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gốm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sứ</a:t>
                      </a:r>
                      <a:endParaRPr lang="en-US" sz="2400" b="1" dirty="0"/>
                    </a:p>
                    <a:p>
                      <a:pPr algn="ctr"/>
                      <a:r>
                        <a:rPr lang="en-US" sz="2400" b="1" dirty="0"/>
                        <a:t>( </a:t>
                      </a:r>
                      <a:r>
                        <a:rPr lang="en-US" sz="2400" b="1" dirty="0" err="1"/>
                        <a:t>Bát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Tràng</a:t>
                      </a:r>
                      <a:r>
                        <a:rPr lang="en-US" sz="24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Đồ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gốm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đồ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dùng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bằng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gốm</a:t>
                      </a:r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Đem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bán</a:t>
                      </a:r>
                      <a:r>
                        <a:rPr lang="en-US" sz="2400" dirty="0"/>
                        <a:t>/</a:t>
                      </a:r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xuất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….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…..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21457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2EE0579-CA5C-5413-2CE2-B4D57CDB8743}"/>
              </a:ext>
            </a:extLst>
          </p:cNvPr>
          <p:cNvGrpSpPr/>
          <p:nvPr/>
        </p:nvGrpSpPr>
        <p:grpSpPr>
          <a:xfrm>
            <a:off x="1837013" y="403059"/>
            <a:ext cx="9534797" cy="812447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76B1A2-BC6F-E9F0-227A-F5BA164CC055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0A1E84FA-B1ED-68CC-C403-EF12C046F3B2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AF5850D2-1CC7-53E1-9FFA-4C7BDF42B9C4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B1836D-EB48-A559-99ED-A396E5EA6FB9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19252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95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B6C07-BEA5-73BC-2DD6-CA9B326D3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46BC6CD-3FDD-3AAA-A104-CE02F25E13A6}"/>
              </a:ext>
            </a:extLst>
          </p:cNvPr>
          <p:cNvGrpSpPr/>
          <p:nvPr/>
        </p:nvGrpSpPr>
        <p:grpSpPr>
          <a:xfrm>
            <a:off x="1920138" y="464604"/>
            <a:ext cx="9624457" cy="1613579"/>
            <a:chOff x="1978075" y="566260"/>
            <a:chExt cx="8460820" cy="30404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D208AA-B2C6-16FB-7151-60B05B10A904}"/>
                </a:ext>
              </a:extLst>
            </p:cNvPr>
            <p:cNvGrpSpPr/>
            <p:nvPr/>
          </p:nvGrpSpPr>
          <p:grpSpPr>
            <a:xfrm>
              <a:off x="1978075" y="566260"/>
              <a:ext cx="8308925" cy="3040499"/>
              <a:chOff x="2432469" y="-1512533"/>
              <a:chExt cx="7282656" cy="265882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78C9B384-2F96-4C14-73E5-29F7D26DEF94}"/>
                  </a:ext>
                </a:extLst>
              </p:cNvPr>
              <p:cNvSpPr/>
              <p:nvPr/>
            </p:nvSpPr>
            <p:spPr>
              <a:xfrm>
                <a:off x="2453058" y="-1512533"/>
                <a:ext cx="7262067" cy="26588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0C6DAC00-BB8A-613E-5F54-0D0C85C4EE4B}"/>
                  </a:ext>
                </a:extLst>
              </p:cNvPr>
              <p:cNvSpPr/>
              <p:nvPr/>
            </p:nvSpPr>
            <p:spPr>
              <a:xfrm>
                <a:off x="2432469" y="-1512533"/>
                <a:ext cx="7262067" cy="2658824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8B33E5-20EC-BA62-28E5-FE643F874BC5}"/>
                </a:ext>
              </a:extLst>
            </p:cNvPr>
            <p:cNvSpPr txBox="1"/>
            <p:nvPr/>
          </p:nvSpPr>
          <p:spPr>
            <a:xfrm>
              <a:off x="2153461" y="947390"/>
              <a:ext cx="8285434" cy="22782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môi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F81FA08-2FBD-8002-D34D-B0C44823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44" y="2745051"/>
            <a:ext cx="5612456" cy="3106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3E26A-5CBC-EB63-ADD1-14AA3ED2C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643" y="2745051"/>
            <a:ext cx="5181952" cy="31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6B0EBA-B664-9AE7-98EF-DE22F45A9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26" y="239232"/>
            <a:ext cx="12066174" cy="63795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40BDE8-D17D-45E8-BC49-70086E048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48" y="1351280"/>
            <a:ext cx="5854840" cy="32403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A00F98-61CE-2FB3-27C6-90B5D9C77805}"/>
              </a:ext>
            </a:extLst>
          </p:cNvPr>
          <p:cNvSpPr txBox="1"/>
          <p:nvPr/>
        </p:nvSpPr>
        <p:spPr>
          <a:xfrm>
            <a:off x="6096000" y="1485425"/>
            <a:ext cx="5923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huống</a:t>
            </a:r>
            <a:r>
              <a:rPr lang="en-US" sz="2400" b="1" dirty="0">
                <a:solidFill>
                  <a:srgbClr val="FF0000"/>
                </a:solidFill>
              </a:rPr>
              <a:t> 1</a:t>
            </a:r>
            <a:r>
              <a:rPr lang="en-US" sz="2400" dirty="0"/>
              <a:t>: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chị</a:t>
            </a:r>
            <a:r>
              <a:rPr lang="en-US" sz="2400" dirty="0"/>
              <a:t> </a:t>
            </a:r>
            <a:r>
              <a:rPr lang="en-US" sz="2400" dirty="0" err="1"/>
              <a:t>gái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ở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.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con </a:t>
            </a:r>
            <a:r>
              <a:rPr lang="en-US" sz="2400" dirty="0" err="1"/>
              <a:t>lợn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mấy</a:t>
            </a:r>
            <a:r>
              <a:rPr lang="en-US" sz="2400" dirty="0"/>
              <a:t> con </a:t>
            </a:r>
            <a:r>
              <a:rPr lang="en-US" sz="2400" dirty="0" err="1"/>
              <a:t>lợn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ở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EBFD2-BE65-79E7-F455-A2BDBE3C5606}"/>
              </a:ext>
            </a:extLst>
          </p:cNvPr>
          <p:cNvSpPr txBox="1"/>
          <p:nvPr/>
        </p:nvSpPr>
        <p:spPr>
          <a:xfrm>
            <a:off x="6087175" y="3615721"/>
            <a:ext cx="5923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Xử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lý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khuyên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nam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món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lãng</a:t>
            </a:r>
            <a:r>
              <a:rPr lang="en-US" sz="2400" dirty="0"/>
              <a:t> </a:t>
            </a:r>
            <a:r>
              <a:rPr lang="en-US" sz="2400" dirty="0" err="1"/>
              <a:t>phí</a:t>
            </a:r>
            <a:r>
              <a:rPr lang="en-US" sz="2400" dirty="0"/>
              <a:t>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bạc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34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18800-E9CF-6B7D-CED8-BD7401FB2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51" y="1572743"/>
            <a:ext cx="5181952" cy="3106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8E9A69-DDF2-6C43-F01B-50F27550A061}"/>
              </a:ext>
            </a:extLst>
          </p:cNvPr>
          <p:cNvSpPr txBox="1"/>
          <p:nvPr/>
        </p:nvSpPr>
        <p:spPr>
          <a:xfrm>
            <a:off x="6096000" y="1485425"/>
            <a:ext cx="5923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huống</a:t>
            </a:r>
            <a:r>
              <a:rPr lang="en-US" sz="2400" b="1" dirty="0">
                <a:solidFill>
                  <a:srgbClr val="FF0000"/>
                </a:solidFill>
              </a:rPr>
              <a:t> 2</a:t>
            </a:r>
            <a:r>
              <a:rPr lang="en-US" sz="2400" dirty="0"/>
              <a:t>: </a:t>
            </a:r>
            <a:r>
              <a:rPr lang="en-US" sz="2400" dirty="0" err="1"/>
              <a:t>Bồ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con </a:t>
            </a:r>
            <a:r>
              <a:rPr lang="en-US" sz="2400" dirty="0" err="1"/>
              <a:t>gái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ở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,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hang </a:t>
            </a:r>
            <a:r>
              <a:rPr lang="en-US" sz="2400" dirty="0" err="1"/>
              <a:t>bán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dung ở </a:t>
            </a:r>
            <a:r>
              <a:rPr lang="en-US" sz="2400" dirty="0" err="1"/>
              <a:t>nhà</a:t>
            </a:r>
            <a:r>
              <a:rPr lang="en-US" sz="2400" dirty="0"/>
              <a:t>( </a:t>
            </a:r>
            <a:r>
              <a:rPr lang="en-US" sz="2400" dirty="0" err="1"/>
              <a:t>rổ</a:t>
            </a:r>
            <a:r>
              <a:rPr lang="en-US" sz="2400" dirty="0"/>
              <a:t>, </a:t>
            </a:r>
            <a:r>
              <a:rPr lang="en-US" sz="2400" dirty="0" err="1"/>
              <a:t>rá</a:t>
            </a:r>
            <a:r>
              <a:rPr lang="en-US" sz="2400" dirty="0"/>
              <a:t>, </a:t>
            </a:r>
            <a:r>
              <a:rPr lang="en-US" sz="2400" dirty="0" err="1"/>
              <a:t>khay</a:t>
            </a:r>
            <a:r>
              <a:rPr lang="en-US" sz="2400" dirty="0"/>
              <a:t>,…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nhựa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).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băn</a:t>
            </a:r>
            <a:r>
              <a:rPr lang="en-US" sz="2400" dirty="0"/>
              <a:t> </a:t>
            </a:r>
            <a:r>
              <a:rPr lang="en-US" sz="2400" dirty="0" err="1"/>
              <a:t>khoăn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nhựa</a:t>
            </a:r>
            <a:r>
              <a:rPr lang="en-US" sz="2400" dirty="0"/>
              <a:t> hay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33058-C7B0-7D11-E374-1EDD2CBB462E}"/>
              </a:ext>
            </a:extLst>
          </p:cNvPr>
          <p:cNvSpPr txBox="1"/>
          <p:nvPr/>
        </p:nvSpPr>
        <p:spPr>
          <a:xfrm>
            <a:off x="6087175" y="3615721"/>
            <a:ext cx="5923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Xử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lý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, </a:t>
            </a:r>
            <a:r>
              <a:rPr lang="en-US" sz="2400" dirty="0" err="1"/>
              <a:t>hạn</a:t>
            </a:r>
            <a:r>
              <a:rPr lang="en-US" sz="2400" dirty="0"/>
              <a:t> </a:t>
            </a:r>
            <a:r>
              <a:rPr lang="en-US" sz="2400" dirty="0" err="1"/>
              <a:t>chế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nhựa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;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tồn</a:t>
            </a:r>
            <a:r>
              <a:rPr lang="en-US" sz="2400" dirty="0"/>
              <a:t> </a:t>
            </a:r>
            <a:r>
              <a:rPr lang="en-US" sz="2400" dirty="0" err="1"/>
              <a:t>nghề</a:t>
            </a:r>
            <a:r>
              <a:rPr lang="en-US" sz="2400" dirty="0"/>
              <a:t> </a:t>
            </a:r>
            <a:r>
              <a:rPr lang="en-US" sz="2400" dirty="0" err="1"/>
              <a:t>truyền</a:t>
            </a:r>
            <a:r>
              <a:rPr lang="en-US" sz="2400" dirty="0"/>
              <a:t> </a:t>
            </a:r>
            <a:r>
              <a:rPr lang="en-US" sz="2400" dirty="0" err="1"/>
              <a:t>thống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2249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4CC867-5390-CA0C-1431-DB43B939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59" y="1886562"/>
            <a:ext cx="11621682" cy="349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7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082774" y="1627986"/>
            <a:ext cx="9062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 dirty="0" err="1">
                <a:solidFill>
                  <a:srgbClr val="FF0000"/>
                </a:solidFill>
              </a:rPr>
              <a:t>Chuẩn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bị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sau</a:t>
            </a:r>
            <a:endParaRPr lang="en-US" sz="3600" b="1" u="sng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</a:rPr>
              <a:t>Hoạt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động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sản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xuất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thủ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công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và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công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nghiệp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tiết</a:t>
            </a:r>
            <a:r>
              <a:rPr lang="en-US" sz="3600" b="1" dirty="0">
                <a:solidFill>
                  <a:srgbClr val="00B050"/>
                </a:solidFill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998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E7027-916C-4A89-AC82-15687807A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7999" y="2081293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907" y="1366510"/>
            <a:ext cx="5432007" cy="9571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985308-DE39-A132-43CC-3A4D24EDF97C}"/>
              </a:ext>
            </a:extLst>
          </p:cNvPr>
          <p:cNvSpPr/>
          <p:nvPr/>
        </p:nvSpPr>
        <p:spPr>
          <a:xfrm>
            <a:off x="2806576" y="2601340"/>
            <a:ext cx="70331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thủ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nghiệp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1)</a:t>
            </a:r>
          </a:p>
        </p:txBody>
      </p:sp>
      <p:pic>
        <p:nvPicPr>
          <p:cNvPr id="1026" name="Picture 2" descr="Hình ảnh Tượng S ứ Tạo ảnh Của Phụ Nữ Sơn Sáng Tạo PNG , Làm Gốm, đàn Bà,  Hình ảnh PNG miễn phí tải tập tin PSDComment và Vector">
            <a:extLst>
              <a:ext uri="{FF2B5EF4-FFF2-40B4-BE49-F238E27FC236}">
                <a16:creationId xmlns:a16="http://schemas.microsoft.com/office/drawing/2014/main" id="{8C688241-7D7B-EB0C-58AB-20963A9A9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25" y="4176384"/>
            <a:ext cx="1914746" cy="191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5">
            <a:extLst>
              <a:ext uri="{FF2B5EF4-FFF2-40B4-BE49-F238E27FC236}">
                <a16:creationId xmlns:a16="http://schemas.microsoft.com/office/drawing/2014/main" id="{1C8276E7-6FF3-8505-552C-3CBBBA0A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7">
            <a:extLst>
              <a:ext uri="{FF2B5EF4-FFF2-40B4-BE49-F238E27FC236}">
                <a16:creationId xmlns:a16="http://schemas.microsoft.com/office/drawing/2014/main" id="{2BA2C018-20EF-3F46-3AC1-E236604B3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360" y="807876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88D73961-B9A5-0D77-1BFF-EE4646323060}"/>
              </a:ext>
            </a:extLst>
          </p:cNvPr>
          <p:cNvSpPr/>
          <p:nvPr/>
        </p:nvSpPr>
        <p:spPr>
          <a:xfrm>
            <a:off x="4438034" y="927959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5" name="图片 71686" descr="11">
            <a:extLst>
              <a:ext uri="{FF2B5EF4-FFF2-40B4-BE49-F238E27FC236}">
                <a16:creationId xmlns:a16="http://schemas.microsoft.com/office/drawing/2014/main" id="{7FA4E786-3EB9-51D5-675C-D841E3468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916" y="5125728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8" descr="9">
            <a:extLst>
              <a:ext uri="{FF2B5EF4-FFF2-40B4-BE49-F238E27FC236}">
                <a16:creationId xmlns:a16="http://schemas.microsoft.com/office/drawing/2014/main" id="{8C52352C-DB72-B4CE-B3EC-9747357CC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787" y="2256174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89" descr="10">
            <a:extLst>
              <a:ext uri="{FF2B5EF4-FFF2-40B4-BE49-F238E27FC236}">
                <a16:creationId xmlns:a16="http://schemas.microsoft.com/office/drawing/2014/main" id="{86CC3DE4-8E39-3660-4525-35075142C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730" y="3512079"/>
            <a:ext cx="7249756" cy="17194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EC9C09-967B-BFE4-4C63-9FE0BA0CB39D}"/>
              </a:ext>
            </a:extLst>
          </p:cNvPr>
          <p:cNvSpPr txBox="1"/>
          <p:nvPr/>
        </p:nvSpPr>
        <p:spPr>
          <a:xfrm>
            <a:off x="3373788" y="2383613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23CD5E-C8FE-4357-738E-523B424B8079}"/>
              </a:ext>
            </a:extLst>
          </p:cNvPr>
          <p:cNvSpPr txBox="1"/>
          <p:nvPr/>
        </p:nvSpPr>
        <p:spPr>
          <a:xfrm>
            <a:off x="3306923" y="3785408"/>
            <a:ext cx="61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8117-FB27-6425-E7C9-A19F43D33E21}"/>
              </a:ext>
            </a:extLst>
          </p:cNvPr>
          <p:cNvSpPr/>
          <p:nvPr/>
        </p:nvSpPr>
        <p:spPr>
          <a:xfrm>
            <a:off x="3347543" y="5214630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được một số các sản phẩm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E2D8B0D4-500B-DD31-9209-289ABEC1BA7F}"/>
              </a:ext>
            </a:extLst>
          </p:cNvPr>
          <p:cNvSpPr/>
          <p:nvPr/>
        </p:nvSpPr>
        <p:spPr>
          <a:xfrm>
            <a:off x="2485010" y="2383613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841C5D9B-BB44-E746-A821-F0A8F58829FF}"/>
              </a:ext>
            </a:extLst>
          </p:cNvPr>
          <p:cNvSpPr/>
          <p:nvPr/>
        </p:nvSpPr>
        <p:spPr>
          <a:xfrm>
            <a:off x="2446394" y="3542950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8AD42220-80CF-593B-9594-DBDE20B0B99E}"/>
              </a:ext>
            </a:extLst>
          </p:cNvPr>
          <p:cNvSpPr/>
          <p:nvPr/>
        </p:nvSpPr>
        <p:spPr>
          <a:xfrm>
            <a:off x="2516814" y="516335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C09A4C-3DB9-3D9A-F14E-5AEACFFC61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608180" y="5225344"/>
            <a:ext cx="600248" cy="72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2CCCDD-4011-0C1C-3A9A-6917AE8301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18201" y="3477417"/>
            <a:ext cx="584434" cy="7083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1B7368-DC06-43A4-5884-E19D00348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11787" y="2366608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05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804073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6598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Một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hoạt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xuất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thủ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công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7646649" y="2701574"/>
            <a:ext cx="4377244" cy="55719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7646648" y="3568083"/>
            <a:ext cx="437724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A3869-C9A5-54DB-5CAD-32243438C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32" y="1082344"/>
            <a:ext cx="7231812" cy="5396238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874DFFA-CBBA-35F4-FEF9-FEC1079A1857}"/>
              </a:ext>
            </a:extLst>
          </p:cNvPr>
          <p:cNvSpPr/>
          <p:nvPr/>
        </p:nvSpPr>
        <p:spPr>
          <a:xfrm>
            <a:off x="8425061" y="1354254"/>
            <a:ext cx="3025302" cy="1254868"/>
          </a:xfrm>
          <a:prstGeom prst="cloudCallout">
            <a:avLst>
              <a:gd name="adj1" fmla="val -15862"/>
              <a:gd name="adj2" fmla="val 384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đôi</a:t>
            </a:r>
            <a:endParaRPr lang="en-US" sz="2800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A3DD189-2DF9-6A68-9C05-84D26EC2091B}"/>
              </a:ext>
            </a:extLst>
          </p:cNvPr>
          <p:cNvSpPr/>
          <p:nvPr/>
        </p:nvSpPr>
        <p:spPr>
          <a:xfrm flipH="1">
            <a:off x="7646649" y="4854987"/>
            <a:ext cx="4377244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481" y="3808858"/>
            <a:ext cx="2386519" cy="30491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1C17079-433E-B05A-7026-3B76D07F7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236653"/>
              </p:ext>
            </p:extLst>
          </p:nvPr>
        </p:nvGraphicFramePr>
        <p:xfrm>
          <a:off x="369650" y="1314070"/>
          <a:ext cx="11436475" cy="5255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885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4565514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2267547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  <a:gridCol w="3709529">
                  <a:extLst>
                    <a:ext uri="{9D8B030D-6E8A-4147-A177-3AD203B41FA5}">
                      <a16:colId xmlns:a16="http://schemas.microsoft.com/office/drawing/2014/main" val="2828787299"/>
                    </a:ext>
                  </a:extLst>
                </a:gridCol>
              </a:tblGrid>
              <a:tr h="11675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Hoạt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động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những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người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trong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nghề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thủ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công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103984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10797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98693"/>
                  </a:ext>
                </a:extLst>
              </a:tr>
              <a:tr h="110895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83653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5184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327FEF4-AF01-02B3-3E05-0B55AB9D3B11}"/>
              </a:ext>
            </a:extLst>
          </p:cNvPr>
          <p:cNvSpPr txBox="1"/>
          <p:nvPr/>
        </p:nvSpPr>
        <p:spPr>
          <a:xfrm flipH="1">
            <a:off x="1446501" y="2626468"/>
            <a:ext cx="452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kiểm</a:t>
            </a:r>
            <a:r>
              <a:rPr lang="en-US" sz="2400" dirty="0"/>
              <a:t> </a:t>
            </a:r>
            <a:r>
              <a:rPr lang="en-US" sz="2400" dirty="0" err="1"/>
              <a:t>tra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C463B9-4D84-5870-69EB-1750F2484552}"/>
              </a:ext>
            </a:extLst>
          </p:cNvPr>
          <p:cNvSpPr txBox="1"/>
          <p:nvPr/>
        </p:nvSpPr>
        <p:spPr>
          <a:xfrm flipH="1">
            <a:off x="1446501" y="3659866"/>
            <a:ext cx="452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, </a:t>
            </a:r>
            <a:r>
              <a:rPr lang="en-US" sz="2400" dirty="0" err="1"/>
              <a:t>tre</a:t>
            </a:r>
            <a:r>
              <a:rPr lang="en-US" sz="2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DB7D8-AC41-42A1-D23E-F92E7F3EC48E}"/>
              </a:ext>
            </a:extLst>
          </p:cNvPr>
          <p:cNvSpPr txBox="1"/>
          <p:nvPr/>
        </p:nvSpPr>
        <p:spPr>
          <a:xfrm flipH="1">
            <a:off x="1557810" y="4871764"/>
            <a:ext cx="452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dệt</a:t>
            </a:r>
            <a:r>
              <a:rPr lang="en-US" sz="2400" dirty="0"/>
              <a:t> </a:t>
            </a:r>
            <a:r>
              <a:rPr lang="en-US" sz="2400" dirty="0" err="1"/>
              <a:t>vải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40AAE0-EF2C-88D1-3DAB-8CD3872A7360}"/>
              </a:ext>
            </a:extLst>
          </p:cNvPr>
          <p:cNvSpPr txBox="1"/>
          <p:nvPr/>
        </p:nvSpPr>
        <p:spPr>
          <a:xfrm flipH="1">
            <a:off x="1557810" y="5874044"/>
            <a:ext cx="452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ECF59C-CC45-B3C0-C388-DB414E20C88E}"/>
              </a:ext>
            </a:extLst>
          </p:cNvPr>
          <p:cNvSpPr txBox="1"/>
          <p:nvPr/>
        </p:nvSpPr>
        <p:spPr>
          <a:xfrm flipH="1">
            <a:off x="5903063" y="2626469"/>
            <a:ext cx="192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 </a:t>
            </a:r>
            <a:r>
              <a:rPr lang="en-US" sz="2400" dirty="0" err="1"/>
              <a:t>sứ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7BBC3F-B198-99DA-A7E4-9901F24D2C4B}"/>
              </a:ext>
            </a:extLst>
          </p:cNvPr>
          <p:cNvSpPr txBox="1"/>
          <p:nvPr/>
        </p:nvSpPr>
        <p:spPr>
          <a:xfrm flipH="1">
            <a:off x="5903063" y="3808858"/>
            <a:ext cx="2386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58B02A-B51D-4BC1-3DF2-13613C9CD315}"/>
              </a:ext>
            </a:extLst>
          </p:cNvPr>
          <p:cNvSpPr txBox="1"/>
          <p:nvPr/>
        </p:nvSpPr>
        <p:spPr>
          <a:xfrm flipH="1">
            <a:off x="5903063" y="4871763"/>
            <a:ext cx="2210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Dệt</a:t>
            </a:r>
            <a:r>
              <a:rPr lang="en-US" sz="2400" dirty="0"/>
              <a:t> </a:t>
            </a:r>
            <a:r>
              <a:rPr lang="en-US" sz="2400" dirty="0" err="1"/>
              <a:t>vải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644465-B13A-487F-3E5B-B8DA4825325F}"/>
              </a:ext>
            </a:extLst>
          </p:cNvPr>
          <p:cNvSpPr txBox="1"/>
          <p:nvPr/>
        </p:nvSpPr>
        <p:spPr>
          <a:xfrm flipH="1">
            <a:off x="6107910" y="5697641"/>
            <a:ext cx="2880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endParaRPr lang="en-US" sz="2400" dirty="0"/>
          </a:p>
          <a:p>
            <a:r>
              <a:rPr lang="en-US" sz="2400" dirty="0"/>
              <a:t> (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B5ECA4-8C26-2364-401F-870D8DEF0CAC}"/>
              </a:ext>
            </a:extLst>
          </p:cNvPr>
          <p:cNvSpPr txBox="1"/>
          <p:nvPr/>
        </p:nvSpPr>
        <p:spPr>
          <a:xfrm flipH="1">
            <a:off x="8058500" y="2532446"/>
            <a:ext cx="4141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 </a:t>
            </a:r>
            <a:r>
              <a:rPr lang="en-US" sz="2400" dirty="0" err="1"/>
              <a:t>sứ</a:t>
            </a:r>
            <a:r>
              <a:rPr lang="en-US" sz="2400" dirty="0"/>
              <a:t> (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, </a:t>
            </a:r>
            <a:r>
              <a:rPr lang="en-US" sz="2400" dirty="0" err="1"/>
              <a:t>bát</a:t>
            </a:r>
            <a:r>
              <a:rPr lang="en-US" sz="2400" dirty="0"/>
              <a:t> </a:t>
            </a:r>
            <a:r>
              <a:rPr lang="en-US" sz="2400" dirty="0" err="1"/>
              <a:t>đĩa</a:t>
            </a:r>
            <a:r>
              <a:rPr lang="en-US" sz="2400" dirty="0"/>
              <a:t>,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treo</a:t>
            </a:r>
            <a:r>
              <a:rPr lang="en-US" sz="2400" dirty="0"/>
              <a:t> </a:t>
            </a:r>
            <a:r>
              <a:rPr lang="en-US" sz="2400" dirty="0" err="1"/>
              <a:t>tường</a:t>
            </a:r>
            <a:r>
              <a:rPr lang="en-US" sz="2400" dirty="0"/>
              <a:t>, </a:t>
            </a:r>
            <a:r>
              <a:rPr lang="en-US" sz="2400" dirty="0" err="1"/>
              <a:t>chậu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,…)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C0B5EA-91F8-9842-84AB-314F664E473F}"/>
              </a:ext>
            </a:extLst>
          </p:cNvPr>
          <p:cNvSpPr txBox="1"/>
          <p:nvPr/>
        </p:nvSpPr>
        <p:spPr>
          <a:xfrm flipH="1">
            <a:off x="8113227" y="3446120"/>
            <a:ext cx="4141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( </a:t>
            </a:r>
            <a:r>
              <a:rPr lang="en-US" sz="2400" dirty="0" err="1"/>
              <a:t>rổ</a:t>
            </a:r>
            <a:r>
              <a:rPr lang="en-US" sz="2400" dirty="0"/>
              <a:t>, </a:t>
            </a:r>
            <a:r>
              <a:rPr lang="en-US" sz="2400" dirty="0" err="1"/>
              <a:t>giá</a:t>
            </a:r>
            <a:r>
              <a:rPr lang="en-US" sz="2400" dirty="0"/>
              <a:t>, </a:t>
            </a:r>
            <a:r>
              <a:rPr lang="en-US" sz="2400" dirty="0" err="1"/>
              <a:t>giỏ</a:t>
            </a:r>
            <a:r>
              <a:rPr lang="en-US" sz="2400" dirty="0"/>
              <a:t>, </a:t>
            </a:r>
            <a:r>
              <a:rPr lang="en-US" sz="2400" dirty="0" err="1"/>
              <a:t>khay</a:t>
            </a:r>
            <a:r>
              <a:rPr lang="en-US" sz="2400" dirty="0"/>
              <a:t>,….)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222FA-241D-62EA-B0C0-D81FC8B45C38}"/>
              </a:ext>
            </a:extLst>
          </p:cNvPr>
          <p:cNvSpPr txBox="1"/>
          <p:nvPr/>
        </p:nvSpPr>
        <p:spPr>
          <a:xfrm flipH="1">
            <a:off x="8457462" y="4939560"/>
            <a:ext cx="414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Vải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704375-C146-4747-0EF0-C289C9AF09B4}"/>
              </a:ext>
            </a:extLst>
          </p:cNvPr>
          <p:cNvSpPr txBox="1"/>
          <p:nvPr/>
        </p:nvSpPr>
        <p:spPr>
          <a:xfrm flipH="1">
            <a:off x="8457462" y="5918069"/>
            <a:ext cx="414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66322" y="136276"/>
            <a:ext cx="9534797" cy="1270595"/>
            <a:chOff x="1905000" y="450289"/>
            <a:chExt cx="8382000" cy="23942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227823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7105995" y="2212307"/>
            <a:ext cx="5053409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619AA-DECA-1B4C-7B0B-74F88163E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7" y="997067"/>
            <a:ext cx="6653608" cy="56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0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EAC02-8BDD-291E-ED9E-853FB9373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3B7314D-455D-03F1-C19E-258108480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800713"/>
              </p:ext>
            </p:extLst>
          </p:nvPr>
        </p:nvGraphicFramePr>
        <p:xfrm>
          <a:off x="613314" y="1000606"/>
          <a:ext cx="10965372" cy="4856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829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3162456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6519087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</a:tblGrid>
              <a:tr h="142041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Hình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Sản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phẩm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Ích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lợi</a:t>
                      </a:r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98693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836535"/>
                  </a:ext>
                </a:extLst>
              </a:tr>
              <a:tr h="85909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518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508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46896"/>
            <a:ext cx="6139538" cy="826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4543D1-A80B-491E-AD48-899EB61FE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60" y="1266612"/>
            <a:ext cx="3312697" cy="4116750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6FCDADA-C93D-92ED-1D0C-E778F95C00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3185"/>
              </p:ext>
            </p:extLst>
          </p:nvPr>
        </p:nvGraphicFramePr>
        <p:xfrm>
          <a:off x="298089" y="1047404"/>
          <a:ext cx="11622362" cy="5636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446">
                  <a:extLst>
                    <a:ext uri="{9D8B030D-6E8A-4147-A177-3AD203B41FA5}">
                      <a16:colId xmlns:a16="http://schemas.microsoft.com/office/drawing/2014/main" val="95104766"/>
                    </a:ext>
                  </a:extLst>
                </a:gridCol>
                <a:gridCol w="2527069">
                  <a:extLst>
                    <a:ext uri="{9D8B030D-6E8A-4147-A177-3AD203B41FA5}">
                      <a16:colId xmlns:a16="http://schemas.microsoft.com/office/drawing/2014/main" val="537763455"/>
                    </a:ext>
                  </a:extLst>
                </a:gridCol>
                <a:gridCol w="8129847">
                  <a:extLst>
                    <a:ext uri="{9D8B030D-6E8A-4147-A177-3AD203B41FA5}">
                      <a16:colId xmlns:a16="http://schemas.microsoft.com/office/drawing/2014/main" val="2981750534"/>
                    </a:ext>
                  </a:extLst>
                </a:gridCol>
              </a:tblGrid>
              <a:tr h="76831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Ích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lợi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356165"/>
                  </a:ext>
                </a:extLst>
              </a:tr>
              <a:tr h="125969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71024"/>
                  </a:ext>
                </a:extLst>
              </a:tr>
              <a:tr h="12263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098693"/>
                  </a:ext>
                </a:extLst>
              </a:tr>
              <a:tr h="127537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836535"/>
                  </a:ext>
                </a:extLst>
              </a:tr>
              <a:tr h="110633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5184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CE11AF0-6060-DBB9-3D91-B8BEE3AABC86}"/>
              </a:ext>
            </a:extLst>
          </p:cNvPr>
          <p:cNvSpPr txBox="1"/>
          <p:nvPr/>
        </p:nvSpPr>
        <p:spPr>
          <a:xfrm flipH="1">
            <a:off x="1406038" y="2252244"/>
            <a:ext cx="199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gồm</a:t>
            </a:r>
            <a:r>
              <a:rPr lang="en-US" sz="2400" dirty="0"/>
              <a:t> </a:t>
            </a:r>
            <a:r>
              <a:rPr lang="en-US" sz="2400" dirty="0" err="1"/>
              <a:t>sứ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F1672-A2B8-71F3-5B89-0167D04D7B03}"/>
              </a:ext>
            </a:extLst>
          </p:cNvPr>
          <p:cNvSpPr txBox="1"/>
          <p:nvPr/>
        </p:nvSpPr>
        <p:spPr>
          <a:xfrm flipH="1">
            <a:off x="1406038" y="3362604"/>
            <a:ext cx="3060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98DCC-92AD-28AF-D455-40DA3A5E0F2C}"/>
              </a:ext>
            </a:extLst>
          </p:cNvPr>
          <p:cNvSpPr txBox="1"/>
          <p:nvPr/>
        </p:nvSpPr>
        <p:spPr>
          <a:xfrm flipH="1">
            <a:off x="1406037" y="4638142"/>
            <a:ext cx="3060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C19C0-F728-40CC-17C1-89603D4D97D0}"/>
              </a:ext>
            </a:extLst>
          </p:cNvPr>
          <p:cNvSpPr txBox="1"/>
          <p:nvPr/>
        </p:nvSpPr>
        <p:spPr>
          <a:xfrm flipH="1">
            <a:off x="1406037" y="5776605"/>
            <a:ext cx="3060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Tranh</a:t>
            </a:r>
            <a:r>
              <a:rPr lang="en-US" sz="2400" dirty="0"/>
              <a:t> (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834D4-1FC7-7797-8DDF-E835BBC6A88E}"/>
              </a:ext>
            </a:extLst>
          </p:cNvPr>
          <p:cNvSpPr txBox="1"/>
          <p:nvPr/>
        </p:nvSpPr>
        <p:spPr>
          <a:xfrm flipH="1">
            <a:off x="3870241" y="1866830"/>
            <a:ext cx="796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,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gốm</a:t>
            </a:r>
            <a:r>
              <a:rPr lang="en-US" sz="2400" dirty="0"/>
              <a:t>, </a:t>
            </a:r>
            <a:r>
              <a:rPr lang="en-US" sz="2400" dirty="0" err="1"/>
              <a:t>sứ</a:t>
            </a:r>
            <a:r>
              <a:rPr lang="en-US" sz="2400" dirty="0"/>
              <a:t> (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, </a:t>
            </a:r>
            <a:r>
              <a:rPr lang="en-US" sz="2400" dirty="0" err="1"/>
              <a:t>bát</a:t>
            </a:r>
            <a:r>
              <a:rPr lang="en-US" sz="2400" dirty="0"/>
              <a:t> </a:t>
            </a:r>
            <a:r>
              <a:rPr lang="en-US" sz="2400" dirty="0" err="1"/>
              <a:t>đĩa</a:t>
            </a:r>
            <a:r>
              <a:rPr lang="en-US" sz="2400" dirty="0"/>
              <a:t>,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treo</a:t>
            </a:r>
            <a:r>
              <a:rPr lang="en-US" sz="2400" dirty="0"/>
              <a:t> </a:t>
            </a:r>
            <a:r>
              <a:rPr lang="en-US" sz="2400" dirty="0" err="1"/>
              <a:t>tường</a:t>
            </a:r>
            <a:r>
              <a:rPr lang="en-US" sz="2400" dirty="0"/>
              <a:t>, </a:t>
            </a:r>
            <a:r>
              <a:rPr lang="en-US" sz="2400" dirty="0" err="1"/>
              <a:t>chậu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,…)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/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E328EC-F93F-F26E-116A-2C794A9D652E}"/>
              </a:ext>
            </a:extLst>
          </p:cNvPr>
          <p:cNvSpPr txBox="1"/>
          <p:nvPr/>
        </p:nvSpPr>
        <p:spPr>
          <a:xfrm flipH="1">
            <a:off x="3855270" y="3110496"/>
            <a:ext cx="7888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Vải</a:t>
            </a:r>
            <a:r>
              <a:rPr lang="en-US" sz="2400" dirty="0"/>
              <a:t> </a:t>
            </a:r>
            <a:r>
              <a:rPr lang="en-US" sz="2400" dirty="0" err="1"/>
              <a:t>thổ</a:t>
            </a:r>
            <a:r>
              <a:rPr lang="en-US" sz="2400" dirty="0"/>
              <a:t> </a:t>
            </a:r>
            <a:r>
              <a:rPr lang="en-US" sz="2400" dirty="0" err="1"/>
              <a:t>cẩm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may </a:t>
            </a:r>
            <a:r>
              <a:rPr lang="en-US" sz="2400" dirty="0" err="1"/>
              <a:t>vá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, may </a:t>
            </a:r>
            <a:r>
              <a:rPr lang="en-US" sz="2400" dirty="0" err="1"/>
              <a:t>vá</a:t>
            </a:r>
            <a:r>
              <a:rPr lang="en-US" sz="2400" dirty="0"/>
              <a:t>,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khăn</a:t>
            </a:r>
            <a:r>
              <a:rPr lang="en-US" sz="2400" dirty="0"/>
              <a:t> </a:t>
            </a:r>
            <a:r>
              <a:rPr lang="en-US" sz="2400" dirty="0" err="1"/>
              <a:t>quàng</a:t>
            </a:r>
            <a:r>
              <a:rPr lang="en-US" sz="2400" dirty="0"/>
              <a:t>,….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/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436B72-799C-BA85-EBBD-BDAF9516CB88}"/>
              </a:ext>
            </a:extLst>
          </p:cNvPr>
          <p:cNvSpPr txBox="1"/>
          <p:nvPr/>
        </p:nvSpPr>
        <p:spPr>
          <a:xfrm flipH="1">
            <a:off x="3782036" y="4360269"/>
            <a:ext cx="8145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,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mây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đan</a:t>
            </a:r>
            <a:r>
              <a:rPr lang="en-US" sz="2400" dirty="0"/>
              <a:t> ( </a:t>
            </a:r>
            <a:r>
              <a:rPr lang="en-US" sz="2400" dirty="0" err="1"/>
              <a:t>rổ</a:t>
            </a:r>
            <a:r>
              <a:rPr lang="en-US" sz="2400" dirty="0"/>
              <a:t>, </a:t>
            </a:r>
            <a:r>
              <a:rPr lang="en-US" sz="2400" dirty="0" err="1"/>
              <a:t>rá</a:t>
            </a:r>
            <a:r>
              <a:rPr lang="en-US" sz="2400" dirty="0"/>
              <a:t>, </a:t>
            </a:r>
            <a:r>
              <a:rPr lang="en-US" sz="2400" dirty="0" err="1"/>
              <a:t>giỏ</a:t>
            </a:r>
            <a:r>
              <a:rPr lang="en-US" sz="2400" dirty="0"/>
              <a:t>, </a:t>
            </a:r>
            <a:r>
              <a:rPr lang="en-US" sz="2400" dirty="0" err="1"/>
              <a:t>khay</a:t>
            </a:r>
            <a:r>
              <a:rPr lang="en-US" sz="2400" dirty="0"/>
              <a:t>,… )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/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59254-BED9-23CC-2E96-6EEEBAD8EF96}"/>
              </a:ext>
            </a:extLst>
          </p:cNvPr>
          <p:cNvSpPr txBox="1"/>
          <p:nvPr/>
        </p:nvSpPr>
        <p:spPr>
          <a:xfrm flipH="1">
            <a:off x="3774910" y="5707541"/>
            <a:ext cx="8145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/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lợi</a:t>
            </a:r>
            <a:r>
              <a:rPr lang="en-US" sz="2400" dirty="0"/>
              <a:t> </a:t>
            </a:r>
            <a:r>
              <a:rPr lang="en-US" sz="2400" dirty="0" err="1"/>
              <a:t>ích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1" grpId="0"/>
      <p:bldP spid="14" grpId="0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929E4-C1B5-A5F8-3C33-8ED3D1460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4AD031-3255-674E-9FEC-57B8B27AEABA}"/>
              </a:ext>
            </a:extLst>
          </p:cNvPr>
          <p:cNvGrpSpPr/>
          <p:nvPr/>
        </p:nvGrpSpPr>
        <p:grpSpPr>
          <a:xfrm>
            <a:off x="1643973" y="273758"/>
            <a:ext cx="9534797" cy="812447"/>
            <a:chOff x="1905000" y="450289"/>
            <a:chExt cx="8382000" cy="15309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5E37DA5-B196-1DC2-69E9-059C9E5F7314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5">
                <a:extLst>
                  <a:ext uri="{FF2B5EF4-FFF2-40B4-BE49-F238E27FC236}">
                    <a16:creationId xmlns:a16="http://schemas.microsoft.com/office/drawing/2014/main" id="{905BFF0A-25D4-A2A6-6AEF-74083079C7BA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3694B0EE-7FDE-99AA-F5E7-45B46B0E641B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5A6F50-3671-D314-1925-13E3479B0E57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19252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4912E7E-1EA3-8B56-EFCC-886529596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908389"/>
              </p:ext>
            </p:extLst>
          </p:nvPr>
        </p:nvGraphicFramePr>
        <p:xfrm>
          <a:off x="469769" y="1487568"/>
          <a:ext cx="11228646" cy="4905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4323">
                  <a:extLst>
                    <a:ext uri="{9D8B030D-6E8A-4147-A177-3AD203B41FA5}">
                      <a16:colId xmlns:a16="http://schemas.microsoft.com/office/drawing/2014/main" val="10550717"/>
                    </a:ext>
                  </a:extLst>
                </a:gridCol>
                <a:gridCol w="5614323">
                  <a:extLst>
                    <a:ext uri="{9D8B030D-6E8A-4147-A177-3AD203B41FA5}">
                      <a16:colId xmlns:a16="http://schemas.microsoft.com/office/drawing/2014/main" val="3447052760"/>
                    </a:ext>
                  </a:extLst>
                </a:gridCol>
              </a:tblGrid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thủ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công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9352119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làm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chiếu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Chiếu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cói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chiếu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trúc</a:t>
                      </a:r>
                      <a:r>
                        <a:rPr lang="en-US" sz="2400" dirty="0"/>
                        <a:t> …….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328956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dệt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vải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loại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vải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987823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làm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nón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lá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Nón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lá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8486443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chạm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khắc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đá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Tượng</a:t>
                      </a:r>
                      <a:r>
                        <a:rPr lang="en-US" sz="2400" dirty="0"/>
                        <a:t>,….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1618285"/>
                  </a:ext>
                </a:extLst>
              </a:tr>
              <a:tr h="8176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Nghề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đúc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kim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hoàn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Đồ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trang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,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9374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82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757</Words>
  <Application>Microsoft Office PowerPoint</Application>
  <PresentationFormat>Màn hình rộng</PresentationFormat>
  <Paragraphs>103</Paragraphs>
  <Slides>19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59</cp:revision>
  <dcterms:created xsi:type="dcterms:W3CDTF">2022-07-12T21:45:45Z</dcterms:created>
  <dcterms:modified xsi:type="dcterms:W3CDTF">2024-11-20T07:52:57Z</dcterms:modified>
</cp:coreProperties>
</file>