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8"/>
  </p:notesMasterIdLst>
  <p:sldIdLst>
    <p:sldId id="470" r:id="rId2"/>
    <p:sldId id="2007577127" r:id="rId3"/>
    <p:sldId id="2007577110" r:id="rId4"/>
    <p:sldId id="2007577109" r:id="rId5"/>
    <p:sldId id="2007577122" r:id="rId6"/>
    <p:sldId id="2007577123" r:id="rId7"/>
    <p:sldId id="2007577124" r:id="rId8"/>
    <p:sldId id="274" r:id="rId9"/>
    <p:sldId id="2007577111" r:id="rId10"/>
    <p:sldId id="2007577112" r:id="rId11"/>
    <p:sldId id="2007577125" r:id="rId12"/>
    <p:sldId id="2007577120" r:id="rId13"/>
    <p:sldId id="305" r:id="rId14"/>
    <p:sldId id="307" r:id="rId15"/>
    <p:sldId id="306" r:id="rId16"/>
    <p:sldId id="50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C5882-511C-4FEA-B406-1A30F3E62C9B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E074C-BF47-4458-A05D-58AE9F29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572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7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18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804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03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55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20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489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28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 userDrawn="1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81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78309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2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37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2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1612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956" r:id="rId3"/>
    <p:sldLayoutId id="2147483957" r:id="rId4"/>
    <p:sldLayoutId id="21474839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26.png"/><Relationship Id="rId7" Type="http://schemas.microsoft.com/office/2007/relationships/hdphoto" Target="../media/hdphoto1.wdp"/><Relationship Id="rId12" Type="http://schemas.openxmlformats.org/officeDocument/2006/relationships/slide" Target="slide5.xml"/><Relationship Id="rId17" Type="http://schemas.openxmlformats.org/officeDocument/2006/relationships/image" Target="../media/image23.png"/><Relationship Id="rId2" Type="http://schemas.microsoft.com/office/2007/relationships/media" Target="../media/media1.mp3"/><Relationship Id="rId16" Type="http://schemas.openxmlformats.org/officeDocument/2006/relationships/slide" Target="slide1.xml"/><Relationship Id="rId20" Type="http://schemas.openxmlformats.org/officeDocument/2006/relationships/image" Target="../media/image25.png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24" Type="http://schemas.openxmlformats.org/officeDocument/2006/relationships/image" Target="../media/image28.png"/><Relationship Id="rId5" Type="http://schemas.openxmlformats.org/officeDocument/2006/relationships/image" Target="../media/image17.png"/><Relationship Id="rId15" Type="http://schemas.microsoft.com/office/2007/relationships/hdphoto" Target="../media/hdphoto4.wdp"/><Relationship Id="rId23" Type="http://schemas.openxmlformats.org/officeDocument/2006/relationships/slide" Target="slide13.xml"/><Relationship Id="rId10" Type="http://schemas.openxmlformats.org/officeDocument/2006/relationships/image" Target="../media/image20.png"/><Relationship Id="rId19" Type="http://schemas.openxmlformats.org/officeDocument/2006/relationships/slide" Target="slide4.xml"/><Relationship Id="rId4" Type="http://schemas.openxmlformats.org/officeDocument/2006/relationships/image" Target="../media/image16.png"/><Relationship Id="rId9" Type="http://schemas.microsoft.com/office/2007/relationships/hdphoto" Target="../media/hdphoto2.wdp"/><Relationship Id="rId14" Type="http://schemas.openxmlformats.org/officeDocument/2006/relationships/image" Target="../media/image22.png"/><Relationship Id="rId2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4.xml"/><Relationship Id="rId7" Type="http://schemas.microsoft.com/office/2007/relationships/hdphoto" Target="../media/hdphoto3.wdp"/><Relationship Id="rId12" Type="http://schemas.openxmlformats.org/officeDocument/2006/relationships/slide" Target="slide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5" Type="http://schemas.openxmlformats.org/officeDocument/2006/relationships/image" Target="../media/image29.png"/><Relationship Id="rId10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5.png"/><Relationship Id="rId1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4.xml"/><Relationship Id="rId18" Type="http://schemas.openxmlformats.org/officeDocument/2006/relationships/slide" Target="slide13.xml"/><Relationship Id="rId3" Type="http://schemas.openxmlformats.org/officeDocument/2006/relationships/slideLayout" Target="../slideLayouts/slideLayout4.xml"/><Relationship Id="rId7" Type="http://schemas.microsoft.com/office/2007/relationships/hdphoto" Target="../media/hdphoto4.wdp"/><Relationship Id="rId12" Type="http://schemas.microsoft.com/office/2007/relationships/hdphoto" Target="../media/hdphoto3.wdp"/><Relationship Id="rId17" Type="http://schemas.openxmlformats.org/officeDocument/2006/relationships/image" Target="../media/image27.png"/><Relationship Id="rId2" Type="http://schemas.microsoft.com/office/2007/relationships/media" Target="../media/media1.mp3"/><Relationship Id="rId16" Type="http://schemas.openxmlformats.org/officeDocument/2006/relationships/slide" Target="slide5.xml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microsoft.com/office/2007/relationships/hdphoto" Target="../media/hdphoto1.wdp"/><Relationship Id="rId19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B66F0AE-7D13-4D31-BC77-F1FEB3C32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1ADAC-0274-481E-BEBA-075793FA9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675" y="1439600"/>
            <a:ext cx="4163929" cy="963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C12B0C-B287-4430-BB65-20345BD64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425" y="2027996"/>
            <a:ext cx="6974428" cy="1835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648C5-D00E-4BA2-90EF-15EBB8D55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339" y="3626961"/>
            <a:ext cx="19325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95276" y="396240"/>
            <a:ext cx="6381750" cy="6339840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2" y="807170"/>
            <a:ext cx="5219698" cy="567491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315200" y="3107904"/>
            <a:ext cx="4752974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vực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vệ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sinh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nước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chảy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lênh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láng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ra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sàn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gây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mất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toàn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dễ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trượt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ngã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8CBE58-1CB7-44A8-B90F-C7EBA387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0" y="399471"/>
            <a:ext cx="5618360" cy="621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2697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180975" y="477520"/>
            <a:ext cx="6610352" cy="492315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7" y="335280"/>
            <a:ext cx="5400673" cy="652272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038975" y="3290784"/>
            <a:ext cx="4857749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vực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sân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trường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rất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nhiều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cành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cây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khô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mưa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bão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dễ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gãy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gây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mất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toàn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9A44A9-9CE5-4CF7-BA29-FA919C4B1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6" y="570126"/>
            <a:ext cx="6381750" cy="464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25">
            <a:extLst>
              <a:ext uri="{FF2B5EF4-FFF2-40B4-BE49-F238E27FC236}">
                <a16:creationId xmlns:a16="http://schemas.microsoft.com/office/drawing/2014/main" id="{A4B9E6D4-7818-408A-90E4-160BCDF540B8}"/>
              </a:ext>
            </a:extLst>
          </p:cNvPr>
          <p:cNvSpPr txBox="1"/>
          <p:nvPr/>
        </p:nvSpPr>
        <p:spPr>
          <a:xfrm>
            <a:off x="7062788" y="5028225"/>
            <a:ext cx="4857749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Cổng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trường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sân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bóng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rất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chắc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chắn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8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"/>
          <p:cNvSpPr txBox="1">
            <a:spLocks noGrp="1"/>
          </p:cNvSpPr>
          <p:nvPr>
            <p:ph type="title" idx="4294967295"/>
          </p:nvPr>
        </p:nvSpPr>
        <p:spPr>
          <a:xfrm>
            <a:off x="1789050" y="2542478"/>
            <a:ext cx="8613900" cy="294642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just"/>
            <a:r>
              <a:rPr lang="en" sz="4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Luật chơi: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Em hãy </a:t>
            </a:r>
            <a:r>
              <a:rPr lang="vi-VN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biết nhanh những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 chưa an toàn trong trường học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4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73" y="1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989491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3429" y="33031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2558521" y="7065972"/>
            <a:ext cx="1370081" cy="2230363"/>
          </a:xfrm>
          <a:prstGeom prst="rect">
            <a:avLst/>
          </a:prstGeom>
        </p:spPr>
      </p:pic>
      <p:pic>
        <p:nvPicPr>
          <p:cNvPr id="75" name="Picture 7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2483387" y="9143262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58" name="Rounded Rectangle 57">
            <a:hlinkClick r:id="rId23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010056" y="6058391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HS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189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02640" y="165531"/>
            <a:ext cx="6398085" cy="3753734"/>
            <a:chOff x="5667646" y="720179"/>
            <a:chExt cx="6398085" cy="3753734"/>
          </a:xfrm>
        </p:grpSpPr>
        <p:sp>
          <p:nvSpPr>
            <p:cNvPr id="82" name="Rectangle 81"/>
            <p:cNvSpPr/>
            <p:nvPr/>
          </p:nvSpPr>
          <p:spPr>
            <a:xfrm>
              <a:off x="6145081" y="1924156"/>
              <a:ext cx="5920650" cy="254975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dễ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2A99E97-CDBC-442F-876C-B68C73460F9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5934" y="291819"/>
            <a:ext cx="4610152" cy="4046411"/>
          </a:xfrm>
          <a:prstGeom prst="rect">
            <a:avLst/>
          </a:prstGeom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89464D82-129E-442F-9B2D-671ADB3E09EA}"/>
              </a:ext>
            </a:extLst>
          </p:cNvPr>
          <p:cNvSpPr/>
          <p:nvPr/>
        </p:nvSpPr>
        <p:spPr>
          <a:xfrm>
            <a:off x="208804" y="-58943"/>
            <a:ext cx="953945" cy="8908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244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530803" y="106272"/>
            <a:ext cx="6398085" cy="3753734"/>
            <a:chOff x="5667646" y="720179"/>
            <a:chExt cx="6398085" cy="3753734"/>
          </a:xfrm>
        </p:grpSpPr>
        <p:sp>
          <p:nvSpPr>
            <p:cNvPr id="123" name="Rectangle 122"/>
            <p:cNvSpPr/>
            <p:nvPr/>
          </p:nvSpPr>
          <p:spPr>
            <a:xfrm>
              <a:off x="6531073" y="1924156"/>
              <a:ext cx="5534658" cy="254975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xây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gần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4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5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7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8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9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3" name="Rounded Rectangle 142">
            <a:hlinkClick r:id="rId14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04AA1-EF57-44BD-80F4-ACE1A56F0E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894" y="464864"/>
            <a:ext cx="4871102" cy="4279128"/>
          </a:xfrm>
          <a:prstGeom prst="rect">
            <a:avLst/>
          </a:prstGeom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35B2166B-81A7-4BF9-9C2E-DBD6CAF6EFA4}"/>
              </a:ext>
            </a:extLst>
          </p:cNvPr>
          <p:cNvSpPr/>
          <p:nvPr/>
        </p:nvSpPr>
        <p:spPr>
          <a:xfrm>
            <a:off x="287934" y="128587"/>
            <a:ext cx="988113" cy="9655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64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126" name="Group 125"/>
          <p:cNvGrpSpPr/>
          <p:nvPr/>
        </p:nvGrpSpPr>
        <p:grpSpPr>
          <a:xfrm>
            <a:off x="5519791" y="577188"/>
            <a:ext cx="6398085" cy="3322847"/>
            <a:chOff x="5667646" y="720179"/>
            <a:chExt cx="6398085" cy="3322847"/>
          </a:xfrm>
        </p:grpSpPr>
        <p:sp>
          <p:nvSpPr>
            <p:cNvPr id="127" name="Rectangle 126"/>
            <p:cNvSpPr/>
            <p:nvPr/>
          </p:nvSpPr>
          <p:spPr>
            <a:xfrm>
              <a:off x="6531073" y="1924156"/>
              <a:ext cx="5534658" cy="211887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trường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vui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rất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an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7" name="Rounded Rectangle 146">
            <a:hlinkClick r:id="rId18" action="ppaction://hlinksldjump"/>
          </p:cNvPr>
          <p:cNvSpPr/>
          <p:nvPr/>
        </p:nvSpPr>
        <p:spPr>
          <a:xfrm>
            <a:off x="755707" y="6077096"/>
            <a:ext cx="2422922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7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F756A-7858-4ED9-8C83-5FEC250713D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96962" y="1233380"/>
            <a:ext cx="5713715" cy="3405013"/>
          </a:xfrm>
          <a:prstGeom prst="rect">
            <a:avLst/>
          </a:prstGeom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E86C5F9A-EA39-4F4A-B4BE-B388FE0928C7}"/>
              </a:ext>
            </a:extLst>
          </p:cNvPr>
          <p:cNvSpPr/>
          <p:nvPr/>
        </p:nvSpPr>
        <p:spPr>
          <a:xfrm>
            <a:off x="-136211" y="1136554"/>
            <a:ext cx="869066" cy="8115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338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1511" y="-1208396"/>
            <a:ext cx="6858000" cy="968422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90994" y="3000215"/>
            <a:ext cx="8039031" cy="100992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 defTabSz="1218926">
              <a:buFont typeface="Arial" panose="020B0604020202020204" pitchFamily="34" charset="0"/>
              <a:buChar char="•"/>
              <a:defRPr/>
            </a:pPr>
            <a:r>
              <a:rPr lang="nl-NL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cho bố mẹ nghe về chuyến khảo sát ngày hôm nay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17E14-8241-4E9E-BB3B-9220983F9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249" y="-164238"/>
            <a:ext cx="382252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6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29224" y="1"/>
            <a:ext cx="12219444" cy="685799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5" r="33277"/>
          <a:stretch/>
        </p:blipFill>
        <p:spPr>
          <a:xfrm>
            <a:off x="4787324" y="72352"/>
            <a:ext cx="6164211" cy="6262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1207020"/>
            <a:ext cx="2806582" cy="516530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23622" y="186462"/>
            <a:ext cx="2662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901486" y="780789"/>
            <a:ext cx="1148980" cy="5337362"/>
            <a:chOff x="5356238" y="1272076"/>
            <a:chExt cx="1148980" cy="473503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398419" y="1272076"/>
              <a:ext cx="1088770" cy="852665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416448" y="3288738"/>
              <a:ext cx="1088770" cy="85266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356238" y="5154450"/>
              <a:ext cx="1088770" cy="85266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335F39-D71C-4E64-9616-333499BECB87}"/>
              </a:ext>
            </a:extLst>
          </p:cNvPr>
          <p:cNvSpPr txBox="1"/>
          <p:nvPr/>
        </p:nvSpPr>
        <p:spPr>
          <a:xfrm>
            <a:off x="4956633" y="848182"/>
            <a:ext cx="588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400" dirty="0"/>
              <a:t>Thực hành khảo sát về sự an toàn khuôn viên nhà trường trường theo các yêu cầu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2347C-7CD6-457F-A84B-571712BA009F}"/>
              </a:ext>
            </a:extLst>
          </p:cNvPr>
          <p:cNvSpPr txBox="1"/>
          <p:nvPr/>
        </p:nvSpPr>
        <p:spPr>
          <a:xfrm>
            <a:off x="4835114" y="2714968"/>
            <a:ext cx="6433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400" dirty="0"/>
              <a:t>Viết báo cáo, trình bày được kết quả khảo sát và đưa ra ý tưởng khuyến nghị đối với nhà trường nhằm khắc phục những rủi ro có thể xảy ra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9EEB7B-22DB-4258-BBB7-1D1EF50A78C9}"/>
              </a:ext>
            </a:extLst>
          </p:cNvPr>
          <p:cNvSpPr txBox="1"/>
          <p:nvPr/>
        </p:nvSpPr>
        <p:spPr>
          <a:xfrm>
            <a:off x="4835114" y="5174887"/>
            <a:ext cx="588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400" dirty="0"/>
              <a:t>Yêu quý, giữ vệ sinh ngôi trường của mình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717">
        <p:random/>
      </p:transition>
    </mc:Choice>
    <mc:Fallback xmlns="">
      <p:transition spd="slow" advTm="21717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C946CD-B4E0-422C-A0A6-46B6FE18018D}"/>
              </a:ext>
            </a:extLst>
          </p:cNvPr>
          <p:cNvSpPr txBox="1"/>
          <p:nvPr/>
        </p:nvSpPr>
        <p:spPr>
          <a:xfrm>
            <a:off x="711200" y="375920"/>
            <a:ext cx="1102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Quan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185593-6E11-4BF7-9018-CF2F92D4F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24" y="1328673"/>
            <a:ext cx="5844540" cy="3644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B3CED5-3B31-453E-BDDF-1A23BCDB8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441" y="1328674"/>
            <a:ext cx="3648075" cy="4791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BB947C-B592-458F-AC65-4392C1DD0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00" y="1328673"/>
            <a:ext cx="33147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8">
            <a:extLst>
              <a:ext uri="{FF2B5EF4-FFF2-40B4-BE49-F238E27FC236}">
                <a16:creationId xmlns:a16="http://schemas.microsoft.com/office/drawing/2014/main" id="{1DA5AE53-464B-4EAC-9524-AEFF612A5FFE}"/>
              </a:ext>
            </a:extLst>
          </p:cNvPr>
          <p:cNvSpPr/>
          <p:nvPr/>
        </p:nvSpPr>
        <p:spPr>
          <a:xfrm>
            <a:off x="1749783" y="228230"/>
            <a:ext cx="7296246" cy="101421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</a:rPr>
              <a:t>Hình 3: Trong phòng học, các bạn thu thập những thông tin gì?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9789405B-AD2C-4BAE-B485-B76B7438DD22}"/>
              </a:ext>
            </a:extLst>
          </p:cNvPr>
          <p:cNvSpPr/>
          <p:nvPr/>
        </p:nvSpPr>
        <p:spPr>
          <a:xfrm>
            <a:off x="3867112" y="1430153"/>
            <a:ext cx="6572288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24962F"/>
                </a:solidFill>
                <a:latin typeface="Arial" panose="020B0604020202020204" pitchFamily="34" charset="0"/>
              </a:rPr>
              <a:t>Trong phòng học, bàn ghế... có vệ sinh không?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E1986-B1DD-4E38-9533-0272470ADD87}"/>
              </a:ext>
            </a:extLst>
          </p:cNvPr>
          <p:cNvGrpSpPr/>
          <p:nvPr/>
        </p:nvGrpSpPr>
        <p:grpSpPr>
          <a:xfrm>
            <a:off x="648250" y="1671066"/>
            <a:ext cx="3197033" cy="2272284"/>
            <a:chOff x="781262" y="3217613"/>
            <a:chExt cx="4761331" cy="3855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AAD2ED-D26F-43AE-9025-9CD36310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D1AD75-73B2-4F46-A897-68DAAD030E47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698C7-93F9-473A-B9F5-CF706D99B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520" y="2984961"/>
            <a:ext cx="5844540" cy="36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06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8">
            <a:extLst>
              <a:ext uri="{FF2B5EF4-FFF2-40B4-BE49-F238E27FC236}">
                <a16:creationId xmlns:a16="http://schemas.microsoft.com/office/drawing/2014/main" id="{1DA5AE53-464B-4EAC-9524-AEFF612A5FFE}"/>
              </a:ext>
            </a:extLst>
          </p:cNvPr>
          <p:cNvSpPr/>
          <p:nvPr/>
        </p:nvSpPr>
        <p:spPr>
          <a:xfrm>
            <a:off x="1749783" y="228230"/>
            <a:ext cx="7296246" cy="101421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>
                <a:solidFill>
                  <a:srgbClr val="6E4F2B"/>
                </a:solidFill>
                <a:latin typeface="Arial" panose="020B0604020202020204" pitchFamily="34" charset="0"/>
              </a:rPr>
              <a:t>Hình 4: Phát hiện độ cao của lan can có chắc chắn, an toàn không?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9789405B-AD2C-4BAE-B485-B76B7438DD22}"/>
              </a:ext>
            </a:extLst>
          </p:cNvPr>
          <p:cNvSpPr/>
          <p:nvPr/>
        </p:nvSpPr>
        <p:spPr>
          <a:xfrm>
            <a:off x="3540483" y="1392297"/>
            <a:ext cx="6572288" cy="101421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24962F"/>
                </a:solidFill>
                <a:latin typeface="Arial" panose="020B0604020202020204" pitchFamily="34" charset="0"/>
              </a:rPr>
              <a:t>Các đồ vật ở lối đi nên sắp xếp ở đâu cho khỏi vướng?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E1986-B1DD-4E38-9533-0272470ADD87}"/>
              </a:ext>
            </a:extLst>
          </p:cNvPr>
          <p:cNvGrpSpPr/>
          <p:nvPr/>
        </p:nvGrpSpPr>
        <p:grpSpPr>
          <a:xfrm>
            <a:off x="648250" y="1671066"/>
            <a:ext cx="3197033" cy="2272284"/>
            <a:chOff x="781262" y="3217613"/>
            <a:chExt cx="4761331" cy="3855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AAD2ED-D26F-43AE-9025-9CD36310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D1AD75-73B2-4F46-A897-68DAAD030E47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E091261-64E7-4FAD-AD94-01C342888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918" y="2580221"/>
            <a:ext cx="3545606" cy="40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4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9789405B-AD2C-4BAE-B485-B76B7438DD22}"/>
              </a:ext>
            </a:extLst>
          </p:cNvPr>
          <p:cNvSpPr/>
          <p:nvPr/>
        </p:nvSpPr>
        <p:spPr>
          <a:xfrm>
            <a:off x="3388082" y="656855"/>
            <a:ext cx="8079701" cy="1534334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>
                <a:solidFill>
                  <a:srgbClr val="24962F"/>
                </a:solidFill>
                <a:latin typeface="Arial" panose="020B0604020202020204" pitchFamily="34" charset="0"/>
              </a:rPr>
              <a:t>Hình 5: Khu vực vệ sinh ghi lại những gì em nhìn thấy và nêu những gì em thấy không an toàn....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E1986-B1DD-4E38-9533-0272470ADD87}"/>
              </a:ext>
            </a:extLst>
          </p:cNvPr>
          <p:cNvGrpSpPr/>
          <p:nvPr/>
        </p:nvGrpSpPr>
        <p:grpSpPr>
          <a:xfrm>
            <a:off x="333290" y="2077466"/>
            <a:ext cx="3197033" cy="2272284"/>
            <a:chOff x="781262" y="3217613"/>
            <a:chExt cx="4761331" cy="3855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AAD2ED-D26F-43AE-9025-9CD36310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D1AD75-73B2-4F46-A897-68DAAD030E47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719A49A-6377-4EEE-A85F-2EC35F60C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00" y="2336800"/>
            <a:ext cx="3314700" cy="452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21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9789405B-AD2C-4BAE-B485-B76B7438DD22}"/>
              </a:ext>
            </a:extLst>
          </p:cNvPr>
          <p:cNvSpPr/>
          <p:nvPr/>
        </p:nvSpPr>
        <p:spPr>
          <a:xfrm>
            <a:off x="3002002" y="123319"/>
            <a:ext cx="9281438" cy="1933752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24962F"/>
                </a:solidFill>
                <a:latin typeface="Arial" panose="020B0604020202020204" pitchFamily="34" charset="0"/>
              </a:rPr>
              <a:t>Hình 6: Khu vực sân trường em thấy những đồ vật nào chưa đảm bảo an toàn, chưa vệ sinh và có ý kiến đề xuất gì với nhà trường</a:t>
            </a:r>
            <a:r>
              <a:rPr lang="en-US" sz="3200" kern="0" dirty="0">
                <a:solidFill>
                  <a:srgbClr val="24962F"/>
                </a:solidFill>
                <a:latin typeface="Arial" panose="020B0604020202020204" pitchFamily="34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E1986-B1DD-4E38-9533-0272470ADD87}"/>
              </a:ext>
            </a:extLst>
          </p:cNvPr>
          <p:cNvGrpSpPr/>
          <p:nvPr/>
        </p:nvGrpSpPr>
        <p:grpSpPr>
          <a:xfrm>
            <a:off x="333290" y="2077466"/>
            <a:ext cx="3197033" cy="2272284"/>
            <a:chOff x="781262" y="3217613"/>
            <a:chExt cx="4761331" cy="3855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AAD2ED-D26F-43AE-9025-9CD36310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D1AD75-73B2-4F46-A897-68DAAD030E47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390F9D6-8F13-4BF2-93F4-60650D8DE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440" y="2387599"/>
            <a:ext cx="6766561" cy="452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967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95276" y="1666573"/>
            <a:ext cx="6381750" cy="3734102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2" y="335280"/>
            <a:ext cx="5219698" cy="572008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153276" y="2894544"/>
            <a:ext cx="4857749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bạn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thu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thập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những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thông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tin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về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tình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trạng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ghế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tình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trạng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trần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nhà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cửa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sổ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E5E5D-A805-4B31-962A-A739E3C9E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" y="1711219"/>
            <a:ext cx="6197600" cy="3617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163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95276" y="335280"/>
            <a:ext cx="6381750" cy="6096000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0"/>
            <a:ext cx="5410198" cy="67157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285990" y="3107904"/>
            <a:ext cx="4610734" cy="31393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Độ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cao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của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lan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can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quá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đầu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rất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chắc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chắn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toàn</a:t>
            </a:r>
            <a:endParaRPr lang="en-US" altLang="zh-CN" sz="3300" dirty="0">
              <a:solidFill>
                <a:srgbClr val="7E430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Chậu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cây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nên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xếp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tránh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lối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cho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đỡ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vướng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0786A-4546-4BE1-8080-87F57A9C4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3677"/>
            <a:ext cx="6065519" cy="604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343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9166552"/>
</p:tagLst>
</file>

<file path=ppt/theme/theme1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447</Words>
  <Application>Microsoft Office PowerPoint</Application>
  <PresentationFormat>Widescreen</PresentationFormat>
  <Paragraphs>60</Paragraphs>
  <Slides>16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等线</vt:lpstr>
      <vt:lpstr>黑体</vt:lpstr>
      <vt:lpstr>Times New Roman</vt:lpstr>
      <vt:lpstr>方正少儿简体</vt:lpstr>
      <vt:lpstr>1_SlidesMania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Luật chơi: Các câu hỏi là những bức tranh về hình ảnh ở trường học. Em hãy nhận biết nhanh những địa điểm nào chưa an toàn trong trường học nhé!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Thuy Linhh</cp:lastModifiedBy>
  <cp:revision>45</cp:revision>
  <dcterms:created xsi:type="dcterms:W3CDTF">2022-07-18T22:06:58Z</dcterms:created>
  <dcterms:modified xsi:type="dcterms:W3CDTF">2026-02-01T14:54:13Z</dcterms:modified>
</cp:coreProperties>
</file>