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3"/>
  </p:notesMasterIdLst>
  <p:sldIdLst>
    <p:sldId id="278" r:id="rId2"/>
    <p:sldId id="335" r:id="rId3"/>
    <p:sldId id="263" r:id="rId4"/>
    <p:sldId id="260" r:id="rId5"/>
    <p:sldId id="261" r:id="rId6"/>
    <p:sldId id="318" r:id="rId7"/>
    <p:sldId id="319" r:id="rId8"/>
    <p:sldId id="320" r:id="rId9"/>
    <p:sldId id="332" r:id="rId10"/>
    <p:sldId id="334" r:id="rId11"/>
    <p:sldId id="321" r:id="rId12"/>
    <p:sldId id="262" r:id="rId13"/>
    <p:sldId id="322" r:id="rId14"/>
    <p:sldId id="265" r:id="rId15"/>
    <p:sldId id="323" r:id="rId16"/>
    <p:sldId id="324" r:id="rId17"/>
    <p:sldId id="326" r:id="rId18"/>
    <p:sldId id="275" r:id="rId19"/>
    <p:sldId id="327" r:id="rId20"/>
    <p:sldId id="333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1498" autoAdjust="0"/>
  </p:normalViewPr>
  <p:slideViewPr>
    <p:cSldViewPr snapToGrid="0">
      <p:cViewPr varScale="1">
        <p:scale>
          <a:sx n="62" d="100"/>
          <a:sy n="62" d="100"/>
        </p:scale>
        <p:origin x="4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1-06T11:35:30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5408 8607 0</inkml:trace>
  <inkml:trace contextRef="#ctx0" brushRef="#br0" timeOffset="1">5705 14635 0</inkml:trace>
  <inkml:trace contextRef="#ctx0" brushRef="#br0" timeOffset="2">2530 15627 0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9550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7A591A-C948-E7D4-E807-23507E818B03}"/>
              </a:ext>
            </a:extLst>
          </p:cNvPr>
          <p:cNvSpPr txBox="1"/>
          <p:nvPr/>
        </p:nvSpPr>
        <p:spPr>
          <a:xfrm>
            <a:off x="7749964" y="4981392"/>
            <a:ext cx="4213436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3436" h="1305165" fill="none" extrusionOk="0">
                        <a:moveTo>
                          <a:pt x="0" y="0"/>
                        </a:moveTo>
                        <a:cubicBezTo>
                          <a:pt x="660279" y="-209390"/>
                          <a:pt x="3031674" y="-43101"/>
                          <a:pt x="4213436" y="0"/>
                        </a:cubicBezTo>
                        <a:cubicBezTo>
                          <a:pt x="4296624" y="562371"/>
                          <a:pt x="4214126" y="725874"/>
                          <a:pt x="4213436" y="1305165"/>
                        </a:cubicBezTo>
                        <a:cubicBezTo>
                          <a:pt x="3133889" y="1161694"/>
                          <a:pt x="1633448" y="1537312"/>
                          <a:pt x="0" y="1305165"/>
                        </a:cubicBezTo>
                        <a:cubicBezTo>
                          <a:pt x="-22358" y="812870"/>
                          <a:pt x="-81808" y="159004"/>
                          <a:pt x="0" y="0"/>
                        </a:cubicBezTo>
                        <a:close/>
                      </a:path>
                      <a:path w="4213436" h="1305165" stroke="0" extrusionOk="0">
                        <a:moveTo>
                          <a:pt x="0" y="0"/>
                        </a:moveTo>
                        <a:cubicBezTo>
                          <a:pt x="1059795" y="17913"/>
                          <a:pt x="2892066" y="-332310"/>
                          <a:pt x="4213436" y="0"/>
                        </a:cubicBezTo>
                        <a:cubicBezTo>
                          <a:pt x="4251461" y="463070"/>
                          <a:pt x="4248923" y="774873"/>
                          <a:pt x="4213436" y="1305165"/>
                        </a:cubicBezTo>
                        <a:cubicBezTo>
                          <a:pt x="2899761" y="1146985"/>
                          <a:pt x="1870843" y="1093127"/>
                          <a:pt x="0" y="1305165"/>
                        </a:cubicBezTo>
                        <a:cubicBezTo>
                          <a:pt x="83718" y="658708"/>
                          <a:pt x="3795" y="650637"/>
                          <a:pt x="0" y="0"/>
                        </a:cubicBezTo>
                        <a:close/>
                      </a:path>
                      <a:path w="4213436" h="1305165" fill="none" stroke="0" extrusionOk="0">
                        <a:moveTo>
                          <a:pt x="0" y="0"/>
                        </a:moveTo>
                        <a:cubicBezTo>
                          <a:pt x="675742" y="12313"/>
                          <a:pt x="3133129" y="11566"/>
                          <a:pt x="4213436" y="0"/>
                        </a:cubicBezTo>
                        <a:cubicBezTo>
                          <a:pt x="4308742" y="582300"/>
                          <a:pt x="4205159" y="748311"/>
                          <a:pt x="4213436" y="1305165"/>
                        </a:cubicBezTo>
                        <a:cubicBezTo>
                          <a:pt x="3449891" y="1111660"/>
                          <a:pt x="1618525" y="1633485"/>
                          <a:pt x="0" y="1305165"/>
                        </a:cubicBezTo>
                        <a:cubicBezTo>
                          <a:pt x="-40391" y="812756"/>
                          <a:pt x="-81100" y="1574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3F6B5-7061-54C9-7055-6645C9C77796}"/>
              </a:ext>
            </a:extLst>
          </p:cNvPr>
          <p:cNvSpPr txBox="1"/>
          <p:nvPr/>
        </p:nvSpPr>
        <p:spPr>
          <a:xfrm>
            <a:off x="7666988" y="198518"/>
            <a:ext cx="4296412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6412" h="1305165" fill="none" extrusionOk="0">
                        <a:moveTo>
                          <a:pt x="0" y="0"/>
                        </a:moveTo>
                        <a:cubicBezTo>
                          <a:pt x="668411" y="-77698"/>
                          <a:pt x="3025180" y="-138961"/>
                          <a:pt x="4296412" y="0"/>
                        </a:cubicBezTo>
                        <a:cubicBezTo>
                          <a:pt x="4380333" y="559707"/>
                          <a:pt x="4294536" y="720388"/>
                          <a:pt x="4296412" y="1305165"/>
                        </a:cubicBezTo>
                        <a:cubicBezTo>
                          <a:pt x="3431718" y="1018249"/>
                          <a:pt x="1717338" y="1545104"/>
                          <a:pt x="0" y="1305165"/>
                        </a:cubicBezTo>
                        <a:cubicBezTo>
                          <a:pt x="-27662" y="816489"/>
                          <a:pt x="-83270" y="165756"/>
                          <a:pt x="0" y="0"/>
                        </a:cubicBezTo>
                        <a:close/>
                      </a:path>
                      <a:path w="4296412" h="1305165" stroke="0" extrusionOk="0">
                        <a:moveTo>
                          <a:pt x="0" y="0"/>
                        </a:moveTo>
                        <a:cubicBezTo>
                          <a:pt x="918395" y="20229"/>
                          <a:pt x="2944271" y="-331700"/>
                          <a:pt x="4296412" y="0"/>
                        </a:cubicBezTo>
                        <a:cubicBezTo>
                          <a:pt x="4324655" y="452837"/>
                          <a:pt x="4325088" y="776866"/>
                          <a:pt x="4296412" y="1305165"/>
                        </a:cubicBezTo>
                        <a:cubicBezTo>
                          <a:pt x="2849231" y="1056194"/>
                          <a:pt x="1897327" y="1023290"/>
                          <a:pt x="0" y="1305165"/>
                        </a:cubicBezTo>
                        <a:cubicBezTo>
                          <a:pt x="91843" y="657604"/>
                          <a:pt x="1397" y="648570"/>
                          <a:pt x="0" y="0"/>
                        </a:cubicBezTo>
                        <a:close/>
                      </a:path>
                      <a:path w="4296412" h="1305165" fill="none" stroke="0" extrusionOk="0">
                        <a:moveTo>
                          <a:pt x="0" y="0"/>
                        </a:moveTo>
                        <a:cubicBezTo>
                          <a:pt x="839411" y="29685"/>
                          <a:pt x="3218560" y="-10125"/>
                          <a:pt x="4296412" y="0"/>
                        </a:cubicBezTo>
                        <a:cubicBezTo>
                          <a:pt x="4404893" y="591562"/>
                          <a:pt x="4297420" y="733455"/>
                          <a:pt x="4296412" y="1305165"/>
                        </a:cubicBezTo>
                        <a:cubicBezTo>
                          <a:pt x="3603493" y="1277219"/>
                          <a:pt x="1732034" y="1743525"/>
                          <a:pt x="0" y="1305165"/>
                        </a:cubicBezTo>
                        <a:cubicBezTo>
                          <a:pt x="-43548" y="802631"/>
                          <a:pt x="-79272" y="1792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động:Trồng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E4B5A-FC44-5BED-63B5-936A3BE03383}"/>
              </a:ext>
            </a:extLst>
          </p:cNvPr>
          <p:cNvSpPr txBox="1"/>
          <p:nvPr/>
        </p:nvSpPr>
        <p:spPr>
          <a:xfrm>
            <a:off x="454370" y="5385610"/>
            <a:ext cx="4115417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5417" h="658835" fill="none" extrusionOk="0">
                        <a:moveTo>
                          <a:pt x="0" y="0"/>
                        </a:moveTo>
                        <a:cubicBezTo>
                          <a:pt x="1886863" y="5222"/>
                          <a:pt x="2571561" y="24918"/>
                          <a:pt x="4115417" y="0"/>
                        </a:cubicBezTo>
                        <a:cubicBezTo>
                          <a:pt x="4199849" y="285315"/>
                          <a:pt x="4111664" y="355019"/>
                          <a:pt x="4115417" y="658835"/>
                        </a:cubicBezTo>
                        <a:cubicBezTo>
                          <a:pt x="3230308" y="556935"/>
                          <a:pt x="1632338" y="788129"/>
                          <a:pt x="0" y="658835"/>
                        </a:cubicBezTo>
                        <a:cubicBezTo>
                          <a:pt x="-26750" y="408560"/>
                          <a:pt x="-79898" y="83897"/>
                          <a:pt x="0" y="0"/>
                        </a:cubicBezTo>
                        <a:close/>
                      </a:path>
                      <a:path w="4115417" h="658835" stroke="0" extrusionOk="0">
                        <a:moveTo>
                          <a:pt x="0" y="0"/>
                        </a:moveTo>
                        <a:cubicBezTo>
                          <a:pt x="937874" y="8620"/>
                          <a:pt x="2874611" y="-197628"/>
                          <a:pt x="4115417" y="0"/>
                        </a:cubicBezTo>
                        <a:cubicBezTo>
                          <a:pt x="4163366" y="230167"/>
                          <a:pt x="4136823" y="391906"/>
                          <a:pt x="4115417" y="658835"/>
                        </a:cubicBezTo>
                        <a:cubicBezTo>
                          <a:pt x="2759740" y="568578"/>
                          <a:pt x="1817435" y="454506"/>
                          <a:pt x="0" y="658835"/>
                        </a:cubicBezTo>
                        <a:cubicBezTo>
                          <a:pt x="82705" y="333200"/>
                          <a:pt x="-7762" y="323899"/>
                          <a:pt x="0" y="0"/>
                        </a:cubicBezTo>
                        <a:close/>
                      </a:path>
                      <a:path w="4115417" h="658835" fill="none" stroke="0" extrusionOk="0">
                        <a:moveTo>
                          <a:pt x="0" y="0"/>
                        </a:moveTo>
                        <a:cubicBezTo>
                          <a:pt x="711580" y="11849"/>
                          <a:pt x="3359851" y="-161459"/>
                          <a:pt x="4115417" y="0"/>
                        </a:cubicBezTo>
                        <a:cubicBezTo>
                          <a:pt x="4206354" y="294698"/>
                          <a:pt x="4115898" y="372407"/>
                          <a:pt x="4115417" y="658835"/>
                        </a:cubicBezTo>
                        <a:cubicBezTo>
                          <a:pt x="3383535" y="639712"/>
                          <a:pt x="1659348" y="980398"/>
                          <a:pt x="0" y="658835"/>
                        </a:cubicBezTo>
                        <a:cubicBezTo>
                          <a:pt x="-41295" y="396838"/>
                          <a:pt x="-78897" y="84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F64B5-D6C7-D6C2-95A0-A2C1AE0B5783}"/>
              </a:ext>
            </a:extLst>
          </p:cNvPr>
          <p:cNvSpPr txBox="1"/>
          <p:nvPr/>
        </p:nvSpPr>
        <p:spPr>
          <a:xfrm>
            <a:off x="493737" y="652280"/>
            <a:ext cx="4397829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7829" h="658835" fill="none" extrusionOk="0">
                        <a:moveTo>
                          <a:pt x="0" y="0"/>
                        </a:moveTo>
                        <a:cubicBezTo>
                          <a:pt x="469803" y="5222"/>
                          <a:pt x="3452630" y="24918"/>
                          <a:pt x="4397829" y="0"/>
                        </a:cubicBezTo>
                        <a:cubicBezTo>
                          <a:pt x="4485074" y="277087"/>
                          <a:pt x="4398739" y="364373"/>
                          <a:pt x="4397829" y="658835"/>
                        </a:cubicBezTo>
                        <a:cubicBezTo>
                          <a:pt x="3431711" y="573051"/>
                          <a:pt x="1729602" y="787314"/>
                          <a:pt x="0" y="658835"/>
                        </a:cubicBezTo>
                        <a:cubicBezTo>
                          <a:pt x="-32479" y="411108"/>
                          <a:pt x="-85516" y="78376"/>
                          <a:pt x="0" y="0"/>
                        </a:cubicBezTo>
                        <a:close/>
                      </a:path>
                      <a:path w="4397829" h="658835" stroke="0" extrusionOk="0">
                        <a:moveTo>
                          <a:pt x="0" y="0"/>
                        </a:moveTo>
                        <a:cubicBezTo>
                          <a:pt x="926754" y="9569"/>
                          <a:pt x="3162974" y="-225639"/>
                          <a:pt x="4397829" y="0"/>
                        </a:cubicBezTo>
                        <a:cubicBezTo>
                          <a:pt x="4465226" y="243766"/>
                          <a:pt x="4416556" y="392909"/>
                          <a:pt x="4397829" y="658835"/>
                        </a:cubicBezTo>
                        <a:cubicBezTo>
                          <a:pt x="2981259" y="599459"/>
                          <a:pt x="1960643" y="567761"/>
                          <a:pt x="0" y="658835"/>
                        </a:cubicBezTo>
                        <a:cubicBezTo>
                          <a:pt x="89028" y="333196"/>
                          <a:pt x="-1210" y="330718"/>
                          <a:pt x="0" y="0"/>
                        </a:cubicBezTo>
                        <a:close/>
                      </a:path>
                      <a:path w="4397829" h="658835" fill="none" stroke="0" extrusionOk="0">
                        <a:moveTo>
                          <a:pt x="0" y="0"/>
                        </a:moveTo>
                        <a:cubicBezTo>
                          <a:pt x="1902947" y="11849"/>
                          <a:pt x="3514827" y="-161459"/>
                          <a:pt x="4397829" y="0"/>
                        </a:cubicBezTo>
                        <a:cubicBezTo>
                          <a:pt x="4500444" y="299341"/>
                          <a:pt x="4399034" y="371551"/>
                          <a:pt x="4397829" y="658835"/>
                        </a:cubicBezTo>
                        <a:cubicBezTo>
                          <a:pt x="3607677" y="633576"/>
                          <a:pt x="1724675" y="930781"/>
                          <a:pt x="0" y="658835"/>
                        </a:cubicBezTo>
                        <a:cubicBezTo>
                          <a:pt x="-40986" y="408648"/>
                          <a:pt x="-84343" y="843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14:cNvPr>
              <p14:cNvContentPartPr/>
              <p14:nvPr/>
            </p14:nvContentPartPr>
            <p14:xfrm>
              <a:off x="2358600" y="3250920"/>
              <a:ext cx="1143360" cy="252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9240" y="3241560"/>
                <a:ext cx="1162080" cy="254628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074E2-0528-898A-48F9-4DECE63D8DEC}"/>
              </a:ext>
            </a:extLst>
          </p:cNvPr>
          <p:cNvCxnSpPr>
            <a:stCxn id="17" idx="7"/>
            <a:endCxn id="17" idx="7"/>
          </p:cNvCxnSpPr>
          <p:nvPr/>
        </p:nvCxnSpPr>
        <p:spPr>
          <a:xfrm>
            <a:off x="8742622" y="2759084"/>
            <a:ext cx="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26">
            <a:extLst>
              <a:ext uri="{FF2B5EF4-FFF2-40B4-BE49-F238E27FC236}">
                <a16:creationId xmlns:a16="http://schemas.microsoft.com/office/drawing/2014/main" id="{8AC90A24-5C84-86DC-5E61-BF0862A10524}"/>
              </a:ext>
            </a:extLst>
          </p:cNvPr>
          <p:cNvCxnSpPr>
            <a:cxnSpLocks/>
          </p:cNvCxnSpPr>
          <p:nvPr/>
        </p:nvCxnSpPr>
        <p:spPr>
          <a:xfrm rot="5400000">
            <a:off x="4556247" y="4319601"/>
            <a:ext cx="1594180" cy="1323582"/>
          </a:xfrm>
          <a:prstGeom prst="curvedConnector3">
            <a:avLst>
              <a:gd name="adj1" fmla="val 102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27">
            <a:extLst>
              <a:ext uri="{FF2B5EF4-FFF2-40B4-BE49-F238E27FC236}">
                <a16:creationId xmlns:a16="http://schemas.microsoft.com/office/drawing/2014/main" id="{7AA9F3CF-274A-472A-9A25-3C8FFC27ED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4779" y="4650207"/>
            <a:ext cx="1782441" cy="827724"/>
          </a:xfrm>
          <a:prstGeom prst="curvedConnector3">
            <a:avLst>
              <a:gd name="adj1" fmla="val 1013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8">
            <a:extLst>
              <a:ext uri="{FF2B5EF4-FFF2-40B4-BE49-F238E27FC236}">
                <a16:creationId xmlns:a16="http://schemas.microsoft.com/office/drawing/2014/main" id="{6FDE6ABA-8E1E-7FA6-D381-1727AE8EAD7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36583" y="1451869"/>
            <a:ext cx="1722432" cy="624119"/>
          </a:xfrm>
          <a:prstGeom prst="curvedConnector3">
            <a:avLst>
              <a:gd name="adj1" fmla="val 974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9">
            <a:extLst>
              <a:ext uri="{FF2B5EF4-FFF2-40B4-BE49-F238E27FC236}">
                <a16:creationId xmlns:a16="http://schemas.microsoft.com/office/drawing/2014/main" id="{910E1E0E-0468-E284-8F00-B22DC7CB8F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2068" y="1556710"/>
            <a:ext cx="1795022" cy="829609"/>
          </a:xfrm>
          <a:prstGeom prst="curvedConnector3">
            <a:avLst>
              <a:gd name="adj1" fmla="val 104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93FBF4C-A961-051F-ABD7-CDC358B43C20}"/>
              </a:ext>
            </a:extLst>
          </p:cNvPr>
          <p:cNvSpPr/>
          <p:nvPr/>
        </p:nvSpPr>
        <p:spPr>
          <a:xfrm>
            <a:off x="3057139" y="2527135"/>
            <a:ext cx="6660958" cy="15838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XUẤT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16454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2862322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6945014"/>
                      <a:gd name="connsiteY0" fmla="*/ 0 h 2862322"/>
                      <a:gd name="connsiteX1" fmla="*/ 6945014 w 6945014"/>
                      <a:gd name="connsiteY1" fmla="*/ 0 h 2862322"/>
                      <a:gd name="connsiteX2" fmla="*/ 6945014 w 6945014"/>
                      <a:gd name="connsiteY2" fmla="*/ 2862322 h 2862322"/>
                      <a:gd name="connsiteX3" fmla="*/ 0 w 6945014"/>
                      <a:gd name="connsiteY3" fmla="*/ 2862322 h 2862322"/>
                      <a:gd name="connsiteX4" fmla="*/ 0 w 6945014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5014" h="2862322" fill="none" extrusionOk="0">
                        <a:moveTo>
                          <a:pt x="0" y="0"/>
                        </a:moveTo>
                        <a:cubicBezTo>
                          <a:pt x="3241811" y="5222"/>
                          <a:pt x="5622309" y="24918"/>
                          <a:pt x="6945014" y="0"/>
                        </a:cubicBezTo>
                        <a:cubicBezTo>
                          <a:pt x="6783769" y="942177"/>
                          <a:pt x="6901254" y="1869700"/>
                          <a:pt x="6945014" y="2862322"/>
                        </a:cubicBezTo>
                        <a:cubicBezTo>
                          <a:pt x="3898433" y="2697561"/>
                          <a:pt x="1159578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6945014" h="2862322" stroke="0" extrusionOk="0">
                        <a:moveTo>
                          <a:pt x="0" y="0"/>
                        </a:moveTo>
                        <a:cubicBezTo>
                          <a:pt x="2116928" y="11849"/>
                          <a:pt x="3734197" y="-161459"/>
                          <a:pt x="6945014" y="0"/>
                        </a:cubicBezTo>
                        <a:cubicBezTo>
                          <a:pt x="6948144" y="1124090"/>
                          <a:pt x="6843838" y="1755093"/>
                          <a:pt x="6945014" y="2862322"/>
                        </a:cubicBezTo>
                        <a:cubicBezTo>
                          <a:pt x="3773858" y="2716462"/>
                          <a:pt x="2456226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323439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8134126"/>
                      <a:gd name="connsiteY0" fmla="*/ 0 h 1323439"/>
                      <a:gd name="connsiteX1" fmla="*/ 8134126 w 8134126"/>
                      <a:gd name="connsiteY1" fmla="*/ 0 h 1323439"/>
                      <a:gd name="connsiteX2" fmla="*/ 8134126 w 8134126"/>
                      <a:gd name="connsiteY2" fmla="*/ 1323439 h 1323439"/>
                      <a:gd name="connsiteX3" fmla="*/ 0 w 8134126"/>
                      <a:gd name="connsiteY3" fmla="*/ 1323439 h 1323439"/>
                      <a:gd name="connsiteX4" fmla="*/ 0 w 8134126"/>
                      <a:gd name="connsiteY4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34126" h="1323439" fill="none" extrusionOk="0">
                        <a:moveTo>
                          <a:pt x="0" y="0"/>
                        </a:moveTo>
                        <a:cubicBezTo>
                          <a:pt x="965652" y="5222"/>
                          <a:pt x="6314425" y="24918"/>
                          <a:pt x="8134126" y="0"/>
                        </a:cubicBezTo>
                        <a:cubicBezTo>
                          <a:pt x="8071532" y="502581"/>
                          <a:pt x="8097168" y="742429"/>
                          <a:pt x="8134126" y="1323439"/>
                        </a:cubicBezTo>
                        <a:cubicBezTo>
                          <a:pt x="6359423" y="1158678"/>
                          <a:pt x="3915594" y="1441589"/>
                          <a:pt x="0" y="1323439"/>
                        </a:cubicBezTo>
                        <a:cubicBezTo>
                          <a:pt x="-52747" y="826522"/>
                          <a:pt x="-93581" y="659507"/>
                          <a:pt x="0" y="0"/>
                        </a:cubicBezTo>
                        <a:close/>
                      </a:path>
                      <a:path w="8134126" h="1323439" stroke="0" extrusionOk="0">
                        <a:moveTo>
                          <a:pt x="0" y="0"/>
                        </a:moveTo>
                        <a:cubicBezTo>
                          <a:pt x="2600703" y="11849"/>
                          <a:pt x="4274589" y="-161459"/>
                          <a:pt x="8134126" y="0"/>
                        </a:cubicBezTo>
                        <a:cubicBezTo>
                          <a:pt x="8119466" y="501774"/>
                          <a:pt x="8054191" y="1007572"/>
                          <a:pt x="8134126" y="1323439"/>
                        </a:cubicBezTo>
                        <a:cubicBezTo>
                          <a:pt x="4846458" y="1177579"/>
                          <a:pt x="1917647" y="1245115"/>
                          <a:pt x="0" y="1323439"/>
                        </a:cubicBezTo>
                        <a:cubicBezTo>
                          <a:pt x="-53371" y="1066481"/>
                          <a:pt x="-89897" y="500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F5340B81-1FEA-7801-8230-7B801C2C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EE47F1AE-CDB8-BEDE-F473-76A9FFD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FE90A66-57D6-EADD-4816-4A8332D90850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556E3B6C-0AF9-F352-7ADA-326AEFFA0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17" y="461921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2C4CDBA8-B708-C307-6598-06B04578E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611D7763-D5A8-0572-AA98-0EFB13B3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B872F-BC76-23C5-21CE-68E934FC8BD1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F3DFE-D9E0-D0B9-FB59-29E5AE3D6F54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9DD99-4270-3EC5-D2E4-67232D2C44AC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EDBDEE6-0E9C-1BCD-2845-8A3671081134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C6D5627-C7BC-00F8-0D37-E930F75660F2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50D8FA0-6EEF-2816-DE18-5C2C6F07769B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EB01F9-973C-3B7C-E45F-B51BC0925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7E319-0B27-D0C4-595D-D97A0897F4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B6D063-6159-59E4-6AFA-558E8D906A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11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n cây giống ổi lê Đài Loan - Cung cấp giống ổi lê Đài Loan">
            <a:extLst>
              <a:ext uri="{FF2B5EF4-FFF2-40B4-BE49-F238E27FC236}">
                <a16:creationId xmlns:a16="http://schemas.microsoft.com/office/drawing/2014/main" id="{55889724-578F-E9CF-A9B5-56D1793E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03028"/>
            <a:ext cx="4167963" cy="3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ải nghiệm Ba Vì để đắm mình trong dòng sữa mát lành">
            <a:extLst>
              <a:ext uri="{FF2B5EF4-FFF2-40B4-BE49-F238E27FC236}">
                <a16:creationId xmlns:a16="http://schemas.microsoft.com/office/drawing/2014/main" id="{DC7D1106-04A1-2FF1-06AB-694E3C6D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811422"/>
            <a:ext cx="4167962" cy="27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A5D97-8F90-E8FB-AC94-0A46433DA17C}"/>
              </a:ext>
            </a:extLst>
          </p:cNvPr>
          <p:cNvSpPr/>
          <p:nvPr/>
        </p:nvSpPr>
        <p:spPr>
          <a:xfrm>
            <a:off x="4985657" y="834962"/>
            <a:ext cx="67597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Gia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Lâm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392DC-C50C-5A7E-4E91-324B2FA7453F}"/>
              </a:ext>
            </a:extLst>
          </p:cNvPr>
          <p:cNvSpPr/>
          <p:nvPr/>
        </p:nvSpPr>
        <p:spPr>
          <a:xfrm>
            <a:off x="5100750" y="4308434"/>
            <a:ext cx="6040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Chăn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bò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37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298521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75767" y="2922421"/>
            <a:ext cx="4162301" cy="1013158"/>
            <a:chOff x="1211068" y="2574025"/>
            <a:chExt cx="4162301" cy="101315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911788"/>
            <a:ext cx="4863782" cy="1013158"/>
            <a:chOff x="1211068" y="2574025"/>
            <a:chExt cx="4162301" cy="101315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076951" y="5844842"/>
            <a:ext cx="4863782" cy="1013158"/>
            <a:chOff x="1211068" y="2574025"/>
            <a:chExt cx="4162301" cy="101315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323797" y="6057229"/>
            <a:ext cx="4863782" cy="1013158"/>
            <a:chOff x="1211068" y="2574025"/>
            <a:chExt cx="4162301" cy="101315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013158"/>
            <a:chOff x="1211068" y="2574025"/>
            <a:chExt cx="4162301" cy="1013158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long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13158"/>
            <a:chOff x="1211068" y="2574025"/>
            <a:chExt cx="4162301" cy="101315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13158"/>
            <a:chOff x="1211068" y="2574025"/>
            <a:chExt cx="4162301" cy="101315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13158"/>
            <a:chOff x="1211068" y="2574025"/>
            <a:chExt cx="4162301" cy="101315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33551-5FCF-00EB-218A-B23B0AE3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28777"/>
              </p:ext>
            </p:extLst>
          </p:nvPr>
        </p:nvGraphicFramePr>
        <p:xfrm>
          <a:off x="1616151" y="1123703"/>
          <a:ext cx="9118008" cy="4175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15293">
                  <a:extLst>
                    <a:ext uri="{9D8B030D-6E8A-4147-A177-3AD203B41FA5}">
                      <a16:colId xmlns:a16="http://schemas.microsoft.com/office/drawing/2014/main" val="1100154001"/>
                    </a:ext>
                  </a:extLst>
                </a:gridCol>
                <a:gridCol w="5887255">
                  <a:extLst>
                    <a:ext uri="{9D8B030D-6E8A-4147-A177-3AD203B41FA5}">
                      <a16:colId xmlns:a16="http://schemas.microsoft.com/office/drawing/2014/main" val="851062426"/>
                    </a:ext>
                  </a:extLst>
                </a:gridCol>
                <a:gridCol w="2015460">
                  <a:extLst>
                    <a:ext uri="{9D8B030D-6E8A-4147-A177-3AD203B41FA5}">
                      <a16:colId xmlns:a16="http://schemas.microsoft.com/office/drawing/2014/main" val="2148441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Tranh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Hoạt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nông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nghiệp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3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lúa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Lúa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gạo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súc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4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lồng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Thanh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Trứng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2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rừng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Gỗ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41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Đánh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bắt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1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587</Words>
  <Application>Microsoft Office PowerPoint</Application>
  <PresentationFormat>Widescreen</PresentationFormat>
  <Paragraphs>87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等线</vt:lpstr>
      <vt:lpstr>Georgia</vt:lpstr>
      <vt:lpstr>Times New Roman</vt:lpstr>
      <vt:lpstr>字魂36号-正文宋楷</vt:lpstr>
      <vt:lpstr>字魂95号-手刻宋</vt:lpstr>
      <vt:lpstr>思源黑体 CN Normal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Linhh</cp:lastModifiedBy>
  <cp:revision>63</cp:revision>
  <dcterms:created xsi:type="dcterms:W3CDTF">2022-07-29T03:02:53Z</dcterms:created>
  <dcterms:modified xsi:type="dcterms:W3CDTF">2026-02-01T14:41:11Z</dcterms:modified>
</cp:coreProperties>
</file>