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8"/>
  </p:notesMasterIdLst>
  <p:sldIdLst>
    <p:sldId id="2007577233" r:id="rId2"/>
    <p:sldId id="283" r:id="rId3"/>
    <p:sldId id="379" r:id="rId4"/>
    <p:sldId id="380" r:id="rId5"/>
    <p:sldId id="381" r:id="rId6"/>
    <p:sldId id="382" r:id="rId7"/>
    <p:sldId id="2007577235" r:id="rId8"/>
    <p:sldId id="2007577236" r:id="rId9"/>
    <p:sldId id="386" r:id="rId10"/>
    <p:sldId id="257" r:id="rId11"/>
    <p:sldId id="256" r:id="rId12"/>
    <p:sldId id="258" r:id="rId13"/>
    <p:sldId id="259" r:id="rId14"/>
    <p:sldId id="2007577237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3" r:id="rId3"/>
    <p:sldLayoutId id="214748371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4.xml"/><Relationship Id="rId1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16.xml"/><Relationship Id="rId5" Type="http://schemas.openxmlformats.org/officeDocument/2006/relationships/image" Target="../media/image23.png"/><Relationship Id="rId15" Type="http://schemas.openxmlformats.org/officeDocument/2006/relationships/slide" Target="slide12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13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446</Words>
  <Application>Microsoft Office PowerPoint</Application>
  <PresentationFormat>Màn hình rộng</PresentationFormat>
  <Paragraphs>39</Paragraphs>
  <Slides>16</Slides>
  <Notes>3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Gluten</vt:lpstr>
      <vt:lpstr>Muli Regular Bold</vt:lpstr>
      <vt:lpstr>Sigmar One</vt:lpstr>
      <vt:lpstr>Tahoma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26</cp:revision>
  <dcterms:created xsi:type="dcterms:W3CDTF">2022-09-13T02:20:33Z</dcterms:created>
  <dcterms:modified xsi:type="dcterms:W3CDTF">2025-01-17T02:48:11Z</dcterms:modified>
</cp:coreProperties>
</file>