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5"/>
  </p:notesMasterIdLst>
  <p:sldIdLst>
    <p:sldId id="290" r:id="rId2"/>
    <p:sldId id="312" r:id="rId3"/>
    <p:sldId id="313" r:id="rId4"/>
    <p:sldId id="325" r:id="rId5"/>
    <p:sldId id="332" r:id="rId6"/>
    <p:sldId id="311" r:id="rId7"/>
    <p:sldId id="321" r:id="rId8"/>
    <p:sldId id="333" r:id="rId9"/>
    <p:sldId id="334" r:id="rId10"/>
    <p:sldId id="302" r:id="rId11"/>
    <p:sldId id="335" r:id="rId12"/>
    <p:sldId id="336" r:id="rId13"/>
    <p:sldId id="33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80" d="100"/>
          <a:sy n="80" d="100"/>
        </p:scale>
        <p:origin x="37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1D85A-660A-4B82-AA07-A78EFFBFD8A9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D5B68-3B5D-4C22-B99F-4F4841B55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5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7574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00768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107252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82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</p:sldLayoutIdLst>
  <p:transition spd="slow">
    <p:cover dir="l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31.sv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6.jpeg"/><Relationship Id="rId5" Type="http://schemas.openxmlformats.org/officeDocument/2006/relationships/image" Target="../media/image29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âu hỏi">
            <a:extLst>
              <a:ext uri="{FF2B5EF4-FFF2-40B4-BE49-F238E27FC236}">
                <a16:creationId xmlns:a16="http://schemas.microsoft.com/office/drawing/2014/main" id="{A2E856DA-8F2C-49AB-90D6-6F1D3BFBFA60}"/>
              </a:ext>
            </a:extLst>
          </p:cNvPr>
          <p:cNvSpPr/>
          <p:nvPr/>
        </p:nvSpPr>
        <p:spPr>
          <a:xfrm>
            <a:off x="1506250" y="809787"/>
            <a:ext cx="8818849" cy="38384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4F7C2-43DD-4B62-9C66-8BAF3CCF8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565" y="1135035"/>
            <a:ext cx="6419644" cy="1609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E02987-F79D-4815-B82C-BE31B3B97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998" y="2361386"/>
            <a:ext cx="7370703" cy="11827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52508A-016F-40C5-9EB8-2D3AFFB354B1}"/>
              </a:ext>
            </a:extLst>
          </p:cNvPr>
          <p:cNvSpPr txBox="1"/>
          <p:nvPr/>
        </p:nvSpPr>
        <p:spPr>
          <a:xfrm>
            <a:off x="5076825" y="3324225"/>
            <a:ext cx="207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36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20312299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8">
            <a:extLst>
              <a:ext uri="{FF2B5EF4-FFF2-40B4-BE49-F238E27FC236}">
                <a16:creationId xmlns:a16="http://schemas.microsoft.com/office/drawing/2014/main" id="{DCE4B76B-AF70-444F-A632-D3105377EA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3087" r="3274" b="11043"/>
          <a:stretch/>
        </p:blipFill>
        <p:spPr>
          <a:xfrm flipV="1">
            <a:off x="23037" y="-100368"/>
            <a:ext cx="12145925" cy="5161163"/>
          </a:xfrm>
          <a:prstGeom prst="roundRect">
            <a:avLst/>
          </a:prstGeom>
        </p:spPr>
      </p:pic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36E5424F-FE93-4261-8439-24597286E142}"/>
              </a:ext>
            </a:extLst>
          </p:cNvPr>
          <p:cNvSpPr/>
          <p:nvPr/>
        </p:nvSpPr>
        <p:spPr>
          <a:xfrm>
            <a:off x="485307" y="347204"/>
            <a:ext cx="11221386" cy="6116674"/>
          </a:xfrm>
          <a:custGeom>
            <a:avLst/>
            <a:gdLst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1386" h="6116674" fill="none" extrusionOk="0">
                <a:moveTo>
                  <a:pt x="0" y="612278"/>
                </a:moveTo>
                <a:cubicBezTo>
                  <a:pt x="7308" y="349150"/>
                  <a:pt x="280771" y="-55849"/>
                  <a:pt x="480828" y="0"/>
                </a:cubicBezTo>
                <a:cubicBezTo>
                  <a:pt x="4239070" y="260970"/>
                  <a:pt x="8499293" y="-546402"/>
                  <a:pt x="10740557" y="0"/>
                </a:cubicBezTo>
                <a:cubicBezTo>
                  <a:pt x="10949070" y="-10494"/>
                  <a:pt x="11264540" y="234839"/>
                  <a:pt x="11221386" y="612278"/>
                </a:cubicBezTo>
                <a:cubicBezTo>
                  <a:pt x="11296210" y="2672085"/>
                  <a:pt x="11504258" y="3590046"/>
                  <a:pt x="11221386" y="5504395"/>
                </a:cubicBezTo>
                <a:cubicBezTo>
                  <a:pt x="11159860" y="5914253"/>
                  <a:pt x="11084235" y="6113716"/>
                  <a:pt x="10740557" y="6116674"/>
                </a:cubicBezTo>
                <a:cubicBezTo>
                  <a:pt x="8426853" y="5952474"/>
                  <a:pt x="5444853" y="6056735"/>
                  <a:pt x="480828" y="6116674"/>
                </a:cubicBezTo>
                <a:cubicBezTo>
                  <a:pt x="197905" y="5993469"/>
                  <a:pt x="799" y="5884866"/>
                  <a:pt x="0" y="5504395"/>
                </a:cubicBezTo>
                <a:cubicBezTo>
                  <a:pt x="-387000" y="3271731"/>
                  <a:pt x="254274" y="2137840"/>
                  <a:pt x="0" y="612278"/>
                </a:cubicBezTo>
                <a:close/>
              </a:path>
              <a:path w="11221386" h="6116674" stroke="0" extrusionOk="0">
                <a:moveTo>
                  <a:pt x="0" y="612278"/>
                </a:moveTo>
                <a:cubicBezTo>
                  <a:pt x="-28012" y="250250"/>
                  <a:pt x="257897" y="-23805"/>
                  <a:pt x="480828" y="0"/>
                </a:cubicBezTo>
                <a:cubicBezTo>
                  <a:pt x="3745620" y="-329538"/>
                  <a:pt x="5532506" y="544557"/>
                  <a:pt x="10740557" y="0"/>
                </a:cubicBezTo>
                <a:cubicBezTo>
                  <a:pt x="10921345" y="-7892"/>
                  <a:pt x="11229529" y="344444"/>
                  <a:pt x="11221386" y="612278"/>
                </a:cubicBezTo>
                <a:cubicBezTo>
                  <a:pt x="11540094" y="2035306"/>
                  <a:pt x="11700293" y="3972475"/>
                  <a:pt x="11221386" y="5504395"/>
                </a:cubicBezTo>
                <a:cubicBezTo>
                  <a:pt x="11245837" y="5895207"/>
                  <a:pt x="10948510" y="6101937"/>
                  <a:pt x="10740557" y="6116674"/>
                </a:cubicBezTo>
                <a:cubicBezTo>
                  <a:pt x="6577468" y="6027678"/>
                  <a:pt x="1602221" y="6025775"/>
                  <a:pt x="480828" y="6116674"/>
                </a:cubicBezTo>
                <a:cubicBezTo>
                  <a:pt x="215493" y="6026769"/>
                  <a:pt x="-12863" y="5794570"/>
                  <a:pt x="0" y="5504395"/>
                </a:cubicBezTo>
                <a:cubicBezTo>
                  <a:pt x="-373128" y="3812893"/>
                  <a:pt x="-471184" y="2553326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-13606" y="233149"/>
                  <a:pt x="252179" y="-15224"/>
                  <a:pt x="480828" y="0"/>
                </a:cubicBezTo>
                <a:cubicBezTo>
                  <a:pt x="3543938" y="539136"/>
                  <a:pt x="8338527" y="88489"/>
                  <a:pt x="10740557" y="0"/>
                </a:cubicBezTo>
                <a:cubicBezTo>
                  <a:pt x="10961800" y="9414"/>
                  <a:pt x="11294845" y="248836"/>
                  <a:pt x="11221386" y="612278"/>
                </a:cubicBezTo>
                <a:cubicBezTo>
                  <a:pt x="11174653" y="2847218"/>
                  <a:pt x="11467781" y="3496239"/>
                  <a:pt x="11221386" y="5504395"/>
                </a:cubicBezTo>
                <a:cubicBezTo>
                  <a:pt x="11207213" y="5930156"/>
                  <a:pt x="11014434" y="6086029"/>
                  <a:pt x="10740557" y="6116674"/>
                </a:cubicBezTo>
                <a:cubicBezTo>
                  <a:pt x="7615535" y="5718727"/>
                  <a:pt x="5590653" y="6037680"/>
                  <a:pt x="480828" y="6116674"/>
                </a:cubicBezTo>
                <a:cubicBezTo>
                  <a:pt x="219427" y="6081859"/>
                  <a:pt x="58453" y="5879734"/>
                  <a:pt x="0" y="5504395"/>
                </a:cubicBezTo>
                <a:cubicBezTo>
                  <a:pt x="-309831" y="3818437"/>
                  <a:pt x="79802" y="2379162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3672" y="312139"/>
                  <a:pt x="303061" y="-23113"/>
                  <a:pt x="480828" y="0"/>
                </a:cubicBezTo>
                <a:cubicBezTo>
                  <a:pt x="3867915" y="367654"/>
                  <a:pt x="8449784" y="-351437"/>
                  <a:pt x="10740557" y="0"/>
                </a:cubicBezTo>
                <a:cubicBezTo>
                  <a:pt x="10919940" y="-5094"/>
                  <a:pt x="11273438" y="264904"/>
                  <a:pt x="11221386" y="612278"/>
                </a:cubicBezTo>
                <a:cubicBezTo>
                  <a:pt x="11241562" y="2794451"/>
                  <a:pt x="11505112" y="3551056"/>
                  <a:pt x="11221386" y="5504395"/>
                </a:cubicBezTo>
                <a:cubicBezTo>
                  <a:pt x="11182261" y="5895469"/>
                  <a:pt x="11042878" y="6103159"/>
                  <a:pt x="10740557" y="6116674"/>
                </a:cubicBezTo>
                <a:cubicBezTo>
                  <a:pt x="8148965" y="5825194"/>
                  <a:pt x="5642214" y="5651624"/>
                  <a:pt x="480828" y="6116674"/>
                </a:cubicBezTo>
                <a:cubicBezTo>
                  <a:pt x="197437" y="6015638"/>
                  <a:pt x="45571" y="5872822"/>
                  <a:pt x="0" y="5504395"/>
                </a:cubicBezTo>
                <a:cubicBezTo>
                  <a:pt x="-342719" y="3537081"/>
                  <a:pt x="156027" y="2233870"/>
                  <a:pt x="0" y="612278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3694780287">
                  <a:custGeom>
                    <a:avLst/>
                    <a:gdLst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21386" h="6116674" fill="none" extrusionOk="0">
                        <a:moveTo>
                          <a:pt x="0" y="612278"/>
                        </a:moveTo>
                        <a:cubicBezTo>
                          <a:pt x="4853" y="324622"/>
                          <a:pt x="271686" y="-49161"/>
                          <a:pt x="480828" y="0"/>
                        </a:cubicBezTo>
                        <a:cubicBezTo>
                          <a:pt x="3917143" y="255941"/>
                          <a:pt x="8315058" y="-269337"/>
                          <a:pt x="10740557" y="0"/>
                        </a:cubicBezTo>
                        <a:cubicBezTo>
                          <a:pt x="10965672" y="-7725"/>
                          <a:pt x="11256365" y="241496"/>
                          <a:pt x="11221386" y="612278"/>
                        </a:cubicBezTo>
                        <a:cubicBezTo>
                          <a:pt x="11255578" y="2691499"/>
                          <a:pt x="11435483" y="3510713"/>
                          <a:pt x="11221386" y="5504395"/>
                        </a:cubicBezTo>
                        <a:cubicBezTo>
                          <a:pt x="11190382" y="5881832"/>
                          <a:pt x="11053777" y="6114811"/>
                          <a:pt x="10740557" y="6116674"/>
                        </a:cubicBezTo>
                        <a:cubicBezTo>
                          <a:pt x="8154431" y="5931528"/>
                          <a:pt x="5544714" y="6066754"/>
                          <a:pt x="480828" y="6116674"/>
                        </a:cubicBezTo>
                        <a:cubicBezTo>
                          <a:pt x="203378" y="6028451"/>
                          <a:pt x="467" y="5869089"/>
                          <a:pt x="0" y="5504395"/>
                        </a:cubicBezTo>
                        <a:cubicBezTo>
                          <a:pt x="-281254" y="3497644"/>
                          <a:pt x="48104" y="2230698"/>
                          <a:pt x="0" y="612278"/>
                        </a:cubicBezTo>
                        <a:close/>
                      </a:path>
                      <a:path w="11221386" h="6116674" stroke="0" extrusionOk="0">
                        <a:moveTo>
                          <a:pt x="0" y="612278"/>
                        </a:moveTo>
                        <a:cubicBezTo>
                          <a:pt x="-8495" y="234233"/>
                          <a:pt x="251345" y="-8210"/>
                          <a:pt x="480828" y="0"/>
                        </a:cubicBezTo>
                        <a:cubicBezTo>
                          <a:pt x="3742307" y="-303519"/>
                          <a:pt x="5644522" y="382734"/>
                          <a:pt x="10740557" y="0"/>
                        </a:cubicBezTo>
                        <a:cubicBezTo>
                          <a:pt x="10948823" y="-2446"/>
                          <a:pt x="11233352" y="325845"/>
                          <a:pt x="11221386" y="612278"/>
                        </a:cubicBezTo>
                        <a:cubicBezTo>
                          <a:pt x="11409222" y="1996515"/>
                          <a:pt x="11606430" y="3805726"/>
                          <a:pt x="11221386" y="5504395"/>
                        </a:cubicBezTo>
                        <a:cubicBezTo>
                          <a:pt x="11207700" y="5883171"/>
                          <a:pt x="10973933" y="6107108"/>
                          <a:pt x="10740557" y="6116674"/>
                        </a:cubicBezTo>
                        <a:cubicBezTo>
                          <a:pt x="6657922" y="6020012"/>
                          <a:pt x="1600904" y="5992685"/>
                          <a:pt x="480828" y="6116674"/>
                        </a:cubicBezTo>
                        <a:cubicBezTo>
                          <a:pt x="207412" y="6039364"/>
                          <a:pt x="-3038" y="5816386"/>
                          <a:pt x="0" y="5504395"/>
                        </a:cubicBezTo>
                        <a:cubicBezTo>
                          <a:pt x="-310291" y="3731079"/>
                          <a:pt x="-319273" y="2581166"/>
                          <a:pt x="0" y="612278"/>
                        </a:cubicBezTo>
                        <a:close/>
                      </a:path>
                      <a:path w="11221386" h="6116674" fill="none" stroke="0" extrusionOk="0">
                        <a:moveTo>
                          <a:pt x="0" y="612278"/>
                        </a:moveTo>
                        <a:cubicBezTo>
                          <a:pt x="-2963" y="244397"/>
                          <a:pt x="278305" y="-14720"/>
                          <a:pt x="480828" y="0"/>
                        </a:cubicBezTo>
                        <a:cubicBezTo>
                          <a:pt x="3430564" y="588108"/>
                          <a:pt x="8507817" y="-211394"/>
                          <a:pt x="10740557" y="0"/>
                        </a:cubicBezTo>
                        <a:cubicBezTo>
                          <a:pt x="10940020" y="-1987"/>
                          <a:pt x="11247162" y="264653"/>
                          <a:pt x="11221386" y="612278"/>
                        </a:cubicBezTo>
                        <a:cubicBezTo>
                          <a:pt x="11151929" y="2826766"/>
                          <a:pt x="11406906" y="3457813"/>
                          <a:pt x="11221386" y="5504395"/>
                        </a:cubicBezTo>
                        <a:cubicBezTo>
                          <a:pt x="11184844" y="5896768"/>
                          <a:pt x="11005052" y="6098738"/>
                          <a:pt x="10740557" y="6116674"/>
                        </a:cubicBezTo>
                        <a:cubicBezTo>
                          <a:pt x="7929507" y="5495029"/>
                          <a:pt x="5633102" y="5815248"/>
                          <a:pt x="480828" y="6116674"/>
                        </a:cubicBezTo>
                        <a:cubicBezTo>
                          <a:pt x="201750" y="6045750"/>
                          <a:pt x="28803" y="5865323"/>
                          <a:pt x="0" y="5504395"/>
                        </a:cubicBezTo>
                        <a:cubicBezTo>
                          <a:pt x="-413786" y="3754149"/>
                          <a:pt x="189638" y="2285353"/>
                          <a:pt x="0" y="61227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E5B78A-9916-480A-B369-687B9E1FEE3F}"/>
              </a:ext>
            </a:extLst>
          </p:cNvPr>
          <p:cNvGrpSpPr/>
          <p:nvPr/>
        </p:nvGrpSpPr>
        <p:grpSpPr>
          <a:xfrm>
            <a:off x="10440889" y="4927199"/>
            <a:ext cx="1587501" cy="1866900"/>
            <a:chOff x="1841500" y="4386263"/>
            <a:chExt cx="1587501" cy="1866900"/>
          </a:xfrm>
        </p:grpSpPr>
        <p:sp>
          <p:nvSpPr>
            <p:cNvPr id="7" name="Freeform 485">
              <a:extLst>
                <a:ext uri="{FF2B5EF4-FFF2-40B4-BE49-F238E27FC236}">
                  <a16:creationId xmlns:a16="http://schemas.microsoft.com/office/drawing/2014/main" id="{27318C67-545F-49D1-977E-F5A1C63C1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613" y="5711825"/>
              <a:ext cx="989013" cy="541338"/>
            </a:xfrm>
            <a:custGeom>
              <a:avLst/>
              <a:gdLst>
                <a:gd name="T0" fmla="*/ 4802 w 4805"/>
                <a:gd name="T1" fmla="*/ 1976 h 2633"/>
                <a:gd name="T2" fmla="*/ 4215 w 4805"/>
                <a:gd name="T3" fmla="*/ 2577 h 2633"/>
                <a:gd name="T4" fmla="*/ 1919 w 4805"/>
                <a:gd name="T5" fmla="*/ 2610 h 2633"/>
                <a:gd name="T6" fmla="*/ 624 w 4805"/>
                <a:gd name="T7" fmla="*/ 2628 h 2633"/>
                <a:gd name="T8" fmla="*/ 21 w 4805"/>
                <a:gd name="T9" fmla="*/ 2040 h 2633"/>
                <a:gd name="T10" fmla="*/ 9 w 4805"/>
                <a:gd name="T11" fmla="*/ 900 h 2633"/>
                <a:gd name="T12" fmla="*/ 2 w 4805"/>
                <a:gd name="T13" fmla="*/ 231 h 2633"/>
                <a:gd name="T14" fmla="*/ 0 w 4805"/>
                <a:gd name="T15" fmla="*/ 69 h 2633"/>
                <a:gd name="T16" fmla="*/ 371 w 4805"/>
                <a:gd name="T17" fmla="*/ 64 h 2633"/>
                <a:gd name="T18" fmla="*/ 1065 w 4805"/>
                <a:gd name="T19" fmla="*/ 54 h 2633"/>
                <a:gd name="T20" fmla="*/ 1809 w 4805"/>
                <a:gd name="T21" fmla="*/ 43 h 2633"/>
                <a:gd name="T22" fmla="*/ 1987 w 4805"/>
                <a:gd name="T23" fmla="*/ 40 h 2633"/>
                <a:gd name="T24" fmla="*/ 2109 w 4805"/>
                <a:gd name="T25" fmla="*/ 38 h 2633"/>
                <a:gd name="T26" fmla="*/ 2201 w 4805"/>
                <a:gd name="T27" fmla="*/ 37 h 2633"/>
                <a:gd name="T28" fmla="*/ 2235 w 4805"/>
                <a:gd name="T29" fmla="*/ 37 h 2633"/>
                <a:gd name="T30" fmla="*/ 2378 w 4805"/>
                <a:gd name="T31" fmla="*/ 34 h 2633"/>
                <a:gd name="T32" fmla="*/ 2430 w 4805"/>
                <a:gd name="T33" fmla="*/ 34 h 2633"/>
                <a:gd name="T34" fmla="*/ 2550 w 4805"/>
                <a:gd name="T35" fmla="*/ 32 h 2633"/>
                <a:gd name="T36" fmla="*/ 2816 w 4805"/>
                <a:gd name="T37" fmla="*/ 28 h 2633"/>
                <a:gd name="T38" fmla="*/ 2944 w 4805"/>
                <a:gd name="T39" fmla="*/ 26 h 2633"/>
                <a:gd name="T40" fmla="*/ 4380 w 4805"/>
                <a:gd name="T41" fmla="*/ 6 h 2633"/>
                <a:gd name="T42" fmla="*/ 4380 w 4805"/>
                <a:gd name="T43" fmla="*/ 6 h 2633"/>
                <a:gd name="T44" fmla="*/ 4749 w 4805"/>
                <a:gd name="T45" fmla="*/ 0 h 2633"/>
                <a:gd name="T46" fmla="*/ 4753 w 4805"/>
                <a:gd name="T47" fmla="*/ 182 h 2633"/>
                <a:gd name="T48" fmla="*/ 4801 w 4805"/>
                <a:gd name="T49" fmla="*/ 1966 h 2633"/>
                <a:gd name="T50" fmla="*/ 4802 w 4805"/>
                <a:gd name="T51" fmla="*/ 1976 h 2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05" h="2633">
                  <a:moveTo>
                    <a:pt x="4802" y="1976"/>
                  </a:moveTo>
                  <a:cubicBezTo>
                    <a:pt x="4805" y="2303"/>
                    <a:pt x="4544" y="2572"/>
                    <a:pt x="4215" y="2577"/>
                  </a:cubicBezTo>
                  <a:cubicBezTo>
                    <a:pt x="3450" y="2588"/>
                    <a:pt x="2685" y="2599"/>
                    <a:pt x="1919" y="2610"/>
                  </a:cubicBezTo>
                  <a:cubicBezTo>
                    <a:pt x="1488" y="2616"/>
                    <a:pt x="1056" y="2622"/>
                    <a:pt x="624" y="2628"/>
                  </a:cubicBezTo>
                  <a:cubicBezTo>
                    <a:pt x="295" y="2633"/>
                    <a:pt x="24" y="2369"/>
                    <a:pt x="21" y="2040"/>
                  </a:cubicBezTo>
                  <a:cubicBezTo>
                    <a:pt x="17" y="1660"/>
                    <a:pt x="13" y="1280"/>
                    <a:pt x="9" y="900"/>
                  </a:cubicBezTo>
                  <a:cubicBezTo>
                    <a:pt x="6" y="677"/>
                    <a:pt x="4" y="454"/>
                    <a:pt x="2" y="231"/>
                  </a:cubicBezTo>
                  <a:cubicBezTo>
                    <a:pt x="1" y="177"/>
                    <a:pt x="0" y="123"/>
                    <a:pt x="0" y="69"/>
                  </a:cubicBezTo>
                  <a:cubicBezTo>
                    <a:pt x="124" y="67"/>
                    <a:pt x="247" y="66"/>
                    <a:pt x="371" y="64"/>
                  </a:cubicBezTo>
                  <a:cubicBezTo>
                    <a:pt x="602" y="60"/>
                    <a:pt x="834" y="57"/>
                    <a:pt x="1065" y="54"/>
                  </a:cubicBezTo>
                  <a:cubicBezTo>
                    <a:pt x="1313" y="50"/>
                    <a:pt x="1561" y="46"/>
                    <a:pt x="1809" y="43"/>
                  </a:cubicBezTo>
                  <a:cubicBezTo>
                    <a:pt x="1869" y="42"/>
                    <a:pt x="1928" y="41"/>
                    <a:pt x="1987" y="40"/>
                  </a:cubicBezTo>
                  <a:cubicBezTo>
                    <a:pt x="2028" y="40"/>
                    <a:pt x="2068" y="39"/>
                    <a:pt x="2109" y="38"/>
                  </a:cubicBezTo>
                  <a:cubicBezTo>
                    <a:pt x="2140" y="38"/>
                    <a:pt x="2170" y="38"/>
                    <a:pt x="2201" y="37"/>
                  </a:cubicBezTo>
                  <a:cubicBezTo>
                    <a:pt x="2212" y="37"/>
                    <a:pt x="2224" y="37"/>
                    <a:pt x="2235" y="37"/>
                  </a:cubicBezTo>
                  <a:cubicBezTo>
                    <a:pt x="2283" y="36"/>
                    <a:pt x="2330" y="35"/>
                    <a:pt x="2378" y="34"/>
                  </a:cubicBezTo>
                  <a:cubicBezTo>
                    <a:pt x="2395" y="34"/>
                    <a:pt x="2413" y="34"/>
                    <a:pt x="2430" y="34"/>
                  </a:cubicBezTo>
                  <a:cubicBezTo>
                    <a:pt x="2470" y="33"/>
                    <a:pt x="2510" y="33"/>
                    <a:pt x="2550" y="32"/>
                  </a:cubicBezTo>
                  <a:cubicBezTo>
                    <a:pt x="2639" y="31"/>
                    <a:pt x="2727" y="29"/>
                    <a:pt x="2816" y="28"/>
                  </a:cubicBezTo>
                  <a:cubicBezTo>
                    <a:pt x="2859" y="28"/>
                    <a:pt x="2902" y="27"/>
                    <a:pt x="2944" y="26"/>
                  </a:cubicBezTo>
                  <a:cubicBezTo>
                    <a:pt x="3423" y="19"/>
                    <a:pt x="3901" y="12"/>
                    <a:pt x="4380" y="6"/>
                  </a:cubicBezTo>
                  <a:lnTo>
                    <a:pt x="4380" y="6"/>
                  </a:lnTo>
                  <a:cubicBezTo>
                    <a:pt x="4503" y="4"/>
                    <a:pt x="4626" y="2"/>
                    <a:pt x="4749" y="0"/>
                  </a:cubicBezTo>
                  <a:cubicBezTo>
                    <a:pt x="4750" y="61"/>
                    <a:pt x="4752" y="122"/>
                    <a:pt x="4753" y="182"/>
                  </a:cubicBezTo>
                  <a:cubicBezTo>
                    <a:pt x="4770" y="777"/>
                    <a:pt x="4786" y="1371"/>
                    <a:pt x="4801" y="1966"/>
                  </a:cubicBezTo>
                  <a:cubicBezTo>
                    <a:pt x="4802" y="1969"/>
                    <a:pt x="4802" y="1972"/>
                    <a:pt x="4802" y="1976"/>
                  </a:cubicBezTo>
                  <a:close/>
                </a:path>
              </a:pathLst>
            </a:custGeom>
            <a:solidFill>
              <a:srgbClr val="F9E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" name="Freeform 486">
              <a:extLst>
                <a:ext uri="{FF2B5EF4-FFF2-40B4-BE49-F238E27FC236}">
                  <a16:creationId xmlns:a16="http://schemas.microsoft.com/office/drawing/2014/main" id="{134ADA6C-93F9-4FBF-83C9-BEEA1878E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613" y="5722938"/>
              <a:ext cx="987425" cy="530225"/>
            </a:xfrm>
            <a:custGeom>
              <a:avLst/>
              <a:gdLst>
                <a:gd name="T0" fmla="*/ 616 w 4802"/>
                <a:gd name="T1" fmla="*/ 2574 h 2574"/>
                <a:gd name="T2" fmla="*/ 21 w 4802"/>
                <a:gd name="T3" fmla="*/ 1986 h 2574"/>
                <a:gd name="T4" fmla="*/ 9 w 4802"/>
                <a:gd name="T5" fmla="*/ 846 h 2574"/>
                <a:gd name="T6" fmla="*/ 2 w 4802"/>
                <a:gd name="T7" fmla="*/ 177 h 2574"/>
                <a:gd name="T8" fmla="*/ 0 w 4802"/>
                <a:gd name="T9" fmla="*/ 15 h 2574"/>
                <a:gd name="T10" fmla="*/ 371 w 4802"/>
                <a:gd name="T11" fmla="*/ 10 h 2574"/>
                <a:gd name="T12" fmla="*/ 1065 w 4802"/>
                <a:gd name="T13" fmla="*/ 0 h 2574"/>
                <a:gd name="T14" fmla="*/ 1093 w 4802"/>
                <a:gd name="T15" fmla="*/ 222 h 2574"/>
                <a:gd name="T16" fmla="*/ 1164 w 4802"/>
                <a:gd name="T17" fmla="*/ 501 h 2574"/>
                <a:gd name="T18" fmla="*/ 1291 w 4802"/>
                <a:gd name="T19" fmla="*/ 799 h 2574"/>
                <a:gd name="T20" fmla="*/ 3787 w 4802"/>
                <a:gd name="T21" fmla="*/ 2047 h 2574"/>
                <a:gd name="T22" fmla="*/ 4802 w 4802"/>
                <a:gd name="T23" fmla="*/ 1922 h 2574"/>
                <a:gd name="T24" fmla="*/ 4802 w 4802"/>
                <a:gd name="T25" fmla="*/ 1928 h 2574"/>
                <a:gd name="T26" fmla="*/ 4215 w 4802"/>
                <a:gd name="T27" fmla="*/ 2523 h 2574"/>
                <a:gd name="T28" fmla="*/ 1919 w 4802"/>
                <a:gd name="T29" fmla="*/ 2556 h 2574"/>
                <a:gd name="T30" fmla="*/ 624 w 4802"/>
                <a:gd name="T31" fmla="*/ 2574 h 2574"/>
                <a:gd name="T32" fmla="*/ 616 w 4802"/>
                <a:gd name="T33" fmla="*/ 2574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02" h="2574">
                  <a:moveTo>
                    <a:pt x="616" y="2574"/>
                  </a:moveTo>
                  <a:cubicBezTo>
                    <a:pt x="290" y="2574"/>
                    <a:pt x="24" y="2312"/>
                    <a:pt x="21" y="1986"/>
                  </a:cubicBezTo>
                  <a:cubicBezTo>
                    <a:pt x="17" y="1606"/>
                    <a:pt x="13" y="1226"/>
                    <a:pt x="9" y="846"/>
                  </a:cubicBezTo>
                  <a:cubicBezTo>
                    <a:pt x="6" y="623"/>
                    <a:pt x="4" y="400"/>
                    <a:pt x="2" y="177"/>
                  </a:cubicBezTo>
                  <a:cubicBezTo>
                    <a:pt x="1" y="123"/>
                    <a:pt x="0" y="69"/>
                    <a:pt x="0" y="15"/>
                  </a:cubicBezTo>
                  <a:cubicBezTo>
                    <a:pt x="124" y="13"/>
                    <a:pt x="247" y="12"/>
                    <a:pt x="371" y="10"/>
                  </a:cubicBezTo>
                  <a:cubicBezTo>
                    <a:pt x="602" y="6"/>
                    <a:pt x="834" y="3"/>
                    <a:pt x="1065" y="0"/>
                  </a:cubicBezTo>
                  <a:cubicBezTo>
                    <a:pt x="1070" y="72"/>
                    <a:pt x="1079" y="147"/>
                    <a:pt x="1093" y="222"/>
                  </a:cubicBezTo>
                  <a:cubicBezTo>
                    <a:pt x="1110" y="314"/>
                    <a:pt x="1133" y="408"/>
                    <a:pt x="1164" y="501"/>
                  </a:cubicBezTo>
                  <a:cubicBezTo>
                    <a:pt x="1197" y="601"/>
                    <a:pt x="1239" y="700"/>
                    <a:pt x="1291" y="799"/>
                  </a:cubicBezTo>
                  <a:cubicBezTo>
                    <a:pt x="1701" y="1563"/>
                    <a:pt x="2653" y="2047"/>
                    <a:pt x="3787" y="2047"/>
                  </a:cubicBezTo>
                  <a:cubicBezTo>
                    <a:pt x="4113" y="2047"/>
                    <a:pt x="4454" y="2007"/>
                    <a:pt x="4802" y="1922"/>
                  </a:cubicBezTo>
                  <a:cubicBezTo>
                    <a:pt x="4802" y="1924"/>
                    <a:pt x="4802" y="1926"/>
                    <a:pt x="4802" y="1928"/>
                  </a:cubicBezTo>
                  <a:cubicBezTo>
                    <a:pt x="4802" y="2252"/>
                    <a:pt x="4542" y="2518"/>
                    <a:pt x="4215" y="2523"/>
                  </a:cubicBezTo>
                  <a:cubicBezTo>
                    <a:pt x="3450" y="2534"/>
                    <a:pt x="2685" y="2545"/>
                    <a:pt x="1919" y="2556"/>
                  </a:cubicBezTo>
                  <a:cubicBezTo>
                    <a:pt x="1488" y="2562"/>
                    <a:pt x="1056" y="2568"/>
                    <a:pt x="624" y="2574"/>
                  </a:cubicBezTo>
                  <a:cubicBezTo>
                    <a:pt x="621" y="2574"/>
                    <a:pt x="618" y="2574"/>
                    <a:pt x="616" y="2574"/>
                  </a:cubicBezTo>
                </a:path>
              </a:pathLst>
            </a:custGeom>
            <a:solidFill>
              <a:srgbClr val="ECD0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" name="Freeform 487">
              <a:extLst>
                <a:ext uri="{FF2B5EF4-FFF2-40B4-BE49-F238E27FC236}">
                  <a16:creationId xmlns:a16="http://schemas.microsoft.com/office/drawing/2014/main" id="{BDAFB949-4FC0-40EA-9124-88C3E89AB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5576888"/>
              <a:ext cx="1065213" cy="266700"/>
            </a:xfrm>
            <a:custGeom>
              <a:avLst/>
              <a:gdLst>
                <a:gd name="T0" fmla="*/ 5142 w 5174"/>
                <a:gd name="T1" fmla="*/ 585 h 1299"/>
                <a:gd name="T2" fmla="*/ 2645 w 5174"/>
                <a:gd name="T3" fmla="*/ 1264 h 1299"/>
                <a:gd name="T4" fmla="*/ 118 w 5174"/>
                <a:gd name="T5" fmla="*/ 713 h 1299"/>
                <a:gd name="T6" fmla="*/ 2614 w 5174"/>
                <a:gd name="T7" fmla="*/ 35 h 1299"/>
                <a:gd name="T8" fmla="*/ 5142 w 5174"/>
                <a:gd name="T9" fmla="*/ 585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4" h="1299">
                  <a:moveTo>
                    <a:pt x="5142" y="585"/>
                  </a:moveTo>
                  <a:cubicBezTo>
                    <a:pt x="5174" y="1035"/>
                    <a:pt x="4033" y="1228"/>
                    <a:pt x="2645" y="1264"/>
                  </a:cubicBezTo>
                  <a:cubicBezTo>
                    <a:pt x="1258" y="1299"/>
                    <a:pt x="185" y="1046"/>
                    <a:pt x="118" y="713"/>
                  </a:cubicBezTo>
                  <a:cubicBezTo>
                    <a:pt x="0" y="131"/>
                    <a:pt x="1227" y="70"/>
                    <a:pt x="2614" y="35"/>
                  </a:cubicBezTo>
                  <a:cubicBezTo>
                    <a:pt x="4002" y="0"/>
                    <a:pt x="5102" y="33"/>
                    <a:pt x="5142" y="585"/>
                  </a:cubicBezTo>
                </a:path>
              </a:pathLst>
            </a:custGeom>
            <a:solidFill>
              <a:srgbClr val="FFEE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" name="Freeform 488">
              <a:extLst>
                <a:ext uri="{FF2B5EF4-FFF2-40B4-BE49-F238E27FC236}">
                  <a16:creationId xmlns:a16="http://schemas.microsoft.com/office/drawing/2014/main" id="{89AA78E4-F01C-4431-BD83-AC97DC53B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" y="5602288"/>
              <a:ext cx="873125" cy="184150"/>
            </a:xfrm>
            <a:custGeom>
              <a:avLst/>
              <a:gdLst>
                <a:gd name="T0" fmla="*/ 4185 w 4247"/>
                <a:gd name="T1" fmla="*/ 532 h 897"/>
                <a:gd name="T2" fmla="*/ 2180 w 4247"/>
                <a:gd name="T3" fmla="*/ 872 h 897"/>
                <a:gd name="T4" fmla="*/ 150 w 4247"/>
                <a:gd name="T5" fmla="*/ 583 h 897"/>
                <a:gd name="T6" fmla="*/ 94 w 4247"/>
                <a:gd name="T7" fmla="*/ 503 h 897"/>
                <a:gd name="T8" fmla="*/ 2158 w 4247"/>
                <a:gd name="T9" fmla="*/ 29 h 897"/>
                <a:gd name="T10" fmla="*/ 4243 w 4247"/>
                <a:gd name="T11" fmla="*/ 398 h 897"/>
                <a:gd name="T12" fmla="*/ 4185 w 4247"/>
                <a:gd name="T13" fmla="*/ 532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47" h="897">
                  <a:moveTo>
                    <a:pt x="4185" y="532"/>
                  </a:moveTo>
                  <a:cubicBezTo>
                    <a:pt x="3964" y="747"/>
                    <a:pt x="3144" y="847"/>
                    <a:pt x="2180" y="872"/>
                  </a:cubicBezTo>
                  <a:cubicBezTo>
                    <a:pt x="1172" y="897"/>
                    <a:pt x="367" y="769"/>
                    <a:pt x="150" y="583"/>
                  </a:cubicBezTo>
                  <a:cubicBezTo>
                    <a:pt x="120" y="557"/>
                    <a:pt x="101" y="531"/>
                    <a:pt x="94" y="503"/>
                  </a:cubicBezTo>
                  <a:cubicBezTo>
                    <a:pt x="0" y="105"/>
                    <a:pt x="1013" y="59"/>
                    <a:pt x="2158" y="29"/>
                  </a:cubicBezTo>
                  <a:cubicBezTo>
                    <a:pt x="3304" y="0"/>
                    <a:pt x="4213" y="19"/>
                    <a:pt x="4243" y="398"/>
                  </a:cubicBezTo>
                  <a:cubicBezTo>
                    <a:pt x="4247" y="447"/>
                    <a:pt x="4227" y="491"/>
                    <a:pt x="4185" y="532"/>
                  </a:cubicBezTo>
                </a:path>
              </a:pathLst>
            </a:custGeom>
            <a:solidFill>
              <a:srgbClr val="F4D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" name="Freeform 489">
              <a:extLst>
                <a:ext uri="{FF2B5EF4-FFF2-40B4-BE49-F238E27FC236}">
                  <a16:creationId xmlns:a16="http://schemas.microsoft.com/office/drawing/2014/main" id="{3C5DF87D-C75A-4361-B5FD-F77466157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638" y="5661025"/>
              <a:ext cx="830263" cy="120650"/>
            </a:xfrm>
            <a:custGeom>
              <a:avLst/>
              <a:gdLst>
                <a:gd name="T0" fmla="*/ 4035 w 4035"/>
                <a:gd name="T1" fmla="*/ 245 h 588"/>
                <a:gd name="T2" fmla="*/ 2485 w 4035"/>
                <a:gd name="T3" fmla="*/ 567 h 588"/>
                <a:gd name="T4" fmla="*/ 2350 w 4035"/>
                <a:gd name="T5" fmla="*/ 573 h 588"/>
                <a:gd name="T6" fmla="*/ 2243 w 4035"/>
                <a:gd name="T7" fmla="*/ 578 h 588"/>
                <a:gd name="T8" fmla="*/ 2118 w 4035"/>
                <a:gd name="T9" fmla="*/ 582 h 588"/>
                <a:gd name="T10" fmla="*/ 2042 w 4035"/>
                <a:gd name="T11" fmla="*/ 584 h 588"/>
                <a:gd name="T12" fmla="*/ 2030 w 4035"/>
                <a:gd name="T13" fmla="*/ 585 h 588"/>
                <a:gd name="T14" fmla="*/ 1988 w 4035"/>
                <a:gd name="T15" fmla="*/ 586 h 588"/>
                <a:gd name="T16" fmla="*/ 1861 w 4035"/>
                <a:gd name="T17" fmla="*/ 588 h 588"/>
                <a:gd name="T18" fmla="*/ 1858 w 4035"/>
                <a:gd name="T19" fmla="*/ 588 h 588"/>
                <a:gd name="T20" fmla="*/ 1675 w 4035"/>
                <a:gd name="T21" fmla="*/ 588 h 588"/>
                <a:gd name="T22" fmla="*/ 1492 w 4035"/>
                <a:gd name="T23" fmla="*/ 584 h 588"/>
                <a:gd name="T24" fmla="*/ 0 w 4035"/>
                <a:gd name="T25" fmla="*/ 296 h 588"/>
                <a:gd name="T26" fmla="*/ 1430 w 4035"/>
                <a:gd name="T27" fmla="*/ 28 h 588"/>
                <a:gd name="T28" fmla="*/ 1602 w 4035"/>
                <a:gd name="T29" fmla="*/ 21 h 588"/>
                <a:gd name="T30" fmla="*/ 1659 w 4035"/>
                <a:gd name="T31" fmla="*/ 19 h 588"/>
                <a:gd name="T32" fmla="*/ 1779 w 4035"/>
                <a:gd name="T33" fmla="*/ 16 h 588"/>
                <a:gd name="T34" fmla="*/ 1832 w 4035"/>
                <a:gd name="T35" fmla="*/ 14 h 588"/>
                <a:gd name="T36" fmla="*/ 2004 w 4035"/>
                <a:gd name="T37" fmla="*/ 10 h 588"/>
                <a:gd name="T38" fmla="*/ 2008 w 4035"/>
                <a:gd name="T39" fmla="*/ 9 h 588"/>
                <a:gd name="T40" fmla="*/ 2049 w 4035"/>
                <a:gd name="T41" fmla="*/ 8 h 588"/>
                <a:gd name="T42" fmla="*/ 2163 w 4035"/>
                <a:gd name="T43" fmla="*/ 6 h 588"/>
                <a:gd name="T44" fmla="*/ 2577 w 4035"/>
                <a:gd name="T45" fmla="*/ 0 h 588"/>
                <a:gd name="T46" fmla="*/ 2700 w 4035"/>
                <a:gd name="T47" fmla="*/ 0 h 588"/>
                <a:gd name="T48" fmla="*/ 2700 w 4035"/>
                <a:gd name="T49" fmla="*/ 0 h 588"/>
                <a:gd name="T50" fmla="*/ 4035 w 4035"/>
                <a:gd name="T51" fmla="*/ 245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35" h="588">
                  <a:moveTo>
                    <a:pt x="4035" y="245"/>
                  </a:moveTo>
                  <a:cubicBezTo>
                    <a:pt x="3850" y="425"/>
                    <a:pt x="3244" y="525"/>
                    <a:pt x="2485" y="567"/>
                  </a:cubicBezTo>
                  <a:cubicBezTo>
                    <a:pt x="2441" y="569"/>
                    <a:pt x="2396" y="571"/>
                    <a:pt x="2350" y="573"/>
                  </a:cubicBezTo>
                  <a:cubicBezTo>
                    <a:pt x="2315" y="575"/>
                    <a:pt x="2279" y="577"/>
                    <a:pt x="2243" y="578"/>
                  </a:cubicBezTo>
                  <a:cubicBezTo>
                    <a:pt x="2202" y="580"/>
                    <a:pt x="2160" y="581"/>
                    <a:pt x="2118" y="582"/>
                  </a:cubicBezTo>
                  <a:cubicBezTo>
                    <a:pt x="2093" y="583"/>
                    <a:pt x="2067" y="584"/>
                    <a:pt x="2042" y="584"/>
                  </a:cubicBezTo>
                  <a:cubicBezTo>
                    <a:pt x="2038" y="585"/>
                    <a:pt x="2034" y="585"/>
                    <a:pt x="2030" y="585"/>
                  </a:cubicBezTo>
                  <a:cubicBezTo>
                    <a:pt x="2016" y="585"/>
                    <a:pt x="2002" y="585"/>
                    <a:pt x="1988" y="586"/>
                  </a:cubicBezTo>
                  <a:cubicBezTo>
                    <a:pt x="1945" y="587"/>
                    <a:pt x="1903" y="587"/>
                    <a:pt x="1861" y="588"/>
                  </a:cubicBezTo>
                  <a:lnTo>
                    <a:pt x="1858" y="588"/>
                  </a:lnTo>
                  <a:cubicBezTo>
                    <a:pt x="1796" y="588"/>
                    <a:pt x="1735" y="588"/>
                    <a:pt x="1675" y="588"/>
                  </a:cubicBezTo>
                  <a:cubicBezTo>
                    <a:pt x="1613" y="587"/>
                    <a:pt x="1552" y="586"/>
                    <a:pt x="1492" y="584"/>
                  </a:cubicBezTo>
                  <a:cubicBezTo>
                    <a:pt x="744" y="561"/>
                    <a:pt x="176" y="448"/>
                    <a:pt x="0" y="296"/>
                  </a:cubicBezTo>
                  <a:cubicBezTo>
                    <a:pt x="180" y="117"/>
                    <a:pt x="743" y="57"/>
                    <a:pt x="1430" y="28"/>
                  </a:cubicBezTo>
                  <a:cubicBezTo>
                    <a:pt x="1487" y="25"/>
                    <a:pt x="1544" y="23"/>
                    <a:pt x="1602" y="21"/>
                  </a:cubicBezTo>
                  <a:cubicBezTo>
                    <a:pt x="1621" y="21"/>
                    <a:pt x="1640" y="20"/>
                    <a:pt x="1659" y="19"/>
                  </a:cubicBezTo>
                  <a:cubicBezTo>
                    <a:pt x="1698" y="18"/>
                    <a:pt x="1738" y="17"/>
                    <a:pt x="1779" y="16"/>
                  </a:cubicBezTo>
                  <a:cubicBezTo>
                    <a:pt x="1796" y="15"/>
                    <a:pt x="1814" y="15"/>
                    <a:pt x="1832" y="14"/>
                  </a:cubicBezTo>
                  <a:cubicBezTo>
                    <a:pt x="1888" y="12"/>
                    <a:pt x="1946" y="11"/>
                    <a:pt x="2004" y="10"/>
                  </a:cubicBezTo>
                  <a:cubicBezTo>
                    <a:pt x="2005" y="10"/>
                    <a:pt x="2007" y="9"/>
                    <a:pt x="2008" y="9"/>
                  </a:cubicBezTo>
                  <a:cubicBezTo>
                    <a:pt x="2022" y="9"/>
                    <a:pt x="2036" y="9"/>
                    <a:pt x="2049" y="8"/>
                  </a:cubicBezTo>
                  <a:cubicBezTo>
                    <a:pt x="2087" y="7"/>
                    <a:pt x="2125" y="7"/>
                    <a:pt x="2163" y="6"/>
                  </a:cubicBezTo>
                  <a:cubicBezTo>
                    <a:pt x="2306" y="3"/>
                    <a:pt x="2444" y="1"/>
                    <a:pt x="2577" y="0"/>
                  </a:cubicBezTo>
                  <a:cubicBezTo>
                    <a:pt x="2618" y="0"/>
                    <a:pt x="2659" y="0"/>
                    <a:pt x="2700" y="0"/>
                  </a:cubicBezTo>
                  <a:lnTo>
                    <a:pt x="2700" y="0"/>
                  </a:lnTo>
                  <a:cubicBezTo>
                    <a:pt x="3365" y="4"/>
                    <a:pt x="3870" y="56"/>
                    <a:pt x="4035" y="245"/>
                  </a:cubicBezTo>
                </a:path>
              </a:pathLst>
            </a:custGeom>
            <a:solidFill>
              <a:srgbClr val="7C6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" name="Freeform 490">
              <a:extLst>
                <a:ext uri="{FF2B5EF4-FFF2-40B4-BE49-F238E27FC236}">
                  <a16:creationId xmlns:a16="http://schemas.microsoft.com/office/drawing/2014/main" id="{5B750BD6-9EB9-4DFC-8E9D-023B2A958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825" y="5164138"/>
              <a:ext cx="495300" cy="614363"/>
            </a:xfrm>
            <a:custGeom>
              <a:avLst/>
              <a:gdLst>
                <a:gd name="T0" fmla="*/ 2415 w 2415"/>
                <a:gd name="T1" fmla="*/ 427 h 2993"/>
                <a:gd name="T2" fmla="*/ 350 w 2415"/>
                <a:gd name="T3" fmla="*/ 2420 h 2993"/>
                <a:gd name="T4" fmla="*/ 350 w 2415"/>
                <a:gd name="T5" fmla="*/ 2420 h 2993"/>
                <a:gd name="T6" fmla="*/ 135 w 2415"/>
                <a:gd name="T7" fmla="*/ 2987 h 2993"/>
                <a:gd name="T8" fmla="*/ 0 w 2415"/>
                <a:gd name="T9" fmla="*/ 2993 h 2993"/>
                <a:gd name="T10" fmla="*/ 227 w 2415"/>
                <a:gd name="T11" fmla="*/ 2420 h 2993"/>
                <a:gd name="T12" fmla="*/ 2287 w 2415"/>
                <a:gd name="T13" fmla="*/ 331 h 2993"/>
                <a:gd name="T14" fmla="*/ 2415 w 2415"/>
                <a:gd name="T15" fmla="*/ 427 h 2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5" h="2993">
                  <a:moveTo>
                    <a:pt x="2415" y="427"/>
                  </a:moveTo>
                  <a:cubicBezTo>
                    <a:pt x="2398" y="420"/>
                    <a:pt x="1353" y="0"/>
                    <a:pt x="350" y="2420"/>
                  </a:cubicBezTo>
                  <a:lnTo>
                    <a:pt x="350" y="2420"/>
                  </a:lnTo>
                  <a:cubicBezTo>
                    <a:pt x="278" y="2594"/>
                    <a:pt x="206" y="2782"/>
                    <a:pt x="135" y="2987"/>
                  </a:cubicBezTo>
                  <a:cubicBezTo>
                    <a:pt x="91" y="2989"/>
                    <a:pt x="46" y="2991"/>
                    <a:pt x="0" y="2993"/>
                  </a:cubicBezTo>
                  <a:cubicBezTo>
                    <a:pt x="46" y="2866"/>
                    <a:pt x="122" y="2662"/>
                    <a:pt x="227" y="2420"/>
                  </a:cubicBezTo>
                  <a:cubicBezTo>
                    <a:pt x="604" y="1552"/>
                    <a:pt x="1344" y="213"/>
                    <a:pt x="2287" y="331"/>
                  </a:cubicBezTo>
                  <a:lnTo>
                    <a:pt x="2415" y="427"/>
                  </a:ln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" name="Freeform 491">
              <a:extLst>
                <a:ext uri="{FF2B5EF4-FFF2-40B4-BE49-F238E27FC236}">
                  <a16:creationId xmlns:a16="http://schemas.microsoft.com/office/drawing/2014/main" id="{DDB30675-A86D-43BC-A3D3-B62D85B52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4811713"/>
              <a:ext cx="466725" cy="969963"/>
            </a:xfrm>
            <a:custGeom>
              <a:avLst/>
              <a:gdLst>
                <a:gd name="T0" fmla="*/ 2265 w 2265"/>
                <a:gd name="T1" fmla="*/ 4718 h 4722"/>
                <a:gd name="T2" fmla="*/ 2253 w 2265"/>
                <a:gd name="T3" fmla="*/ 4719 h 4722"/>
                <a:gd name="T4" fmla="*/ 2211 w 2265"/>
                <a:gd name="T5" fmla="*/ 4720 h 4722"/>
                <a:gd name="T6" fmla="*/ 2084 w 2265"/>
                <a:gd name="T7" fmla="*/ 4722 h 4722"/>
                <a:gd name="T8" fmla="*/ 2065 w 2265"/>
                <a:gd name="T9" fmla="*/ 4311 h 4722"/>
                <a:gd name="T10" fmla="*/ 2055 w 2265"/>
                <a:gd name="T11" fmla="*/ 4148 h 4722"/>
                <a:gd name="T12" fmla="*/ 1767 w 2265"/>
                <a:gd name="T13" fmla="*/ 2244 h 4722"/>
                <a:gd name="T14" fmla="*/ 1767 w 2265"/>
                <a:gd name="T15" fmla="*/ 2244 h 4722"/>
                <a:gd name="T16" fmla="*/ 1668 w 2265"/>
                <a:gd name="T17" fmla="*/ 1905 h 4722"/>
                <a:gd name="T18" fmla="*/ 1668 w 2265"/>
                <a:gd name="T19" fmla="*/ 1904 h 4722"/>
                <a:gd name="T20" fmla="*/ 0 w 2265"/>
                <a:gd name="T21" fmla="*/ 111 h 4722"/>
                <a:gd name="T22" fmla="*/ 220 w 2265"/>
                <a:gd name="T23" fmla="*/ 33 h 4722"/>
                <a:gd name="T24" fmla="*/ 1711 w 2265"/>
                <a:gd name="T25" fmla="*/ 1632 h 4722"/>
                <a:gd name="T26" fmla="*/ 1711 w 2265"/>
                <a:gd name="T27" fmla="*/ 1632 h 4722"/>
                <a:gd name="T28" fmla="*/ 1802 w 2265"/>
                <a:gd name="T29" fmla="*/ 1893 h 4722"/>
                <a:gd name="T30" fmla="*/ 2227 w 2265"/>
                <a:gd name="T31" fmla="*/ 4144 h 4722"/>
                <a:gd name="T32" fmla="*/ 2265 w 2265"/>
                <a:gd name="T33" fmla="*/ 4718 h 4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65" h="4722">
                  <a:moveTo>
                    <a:pt x="2265" y="4718"/>
                  </a:moveTo>
                  <a:cubicBezTo>
                    <a:pt x="2261" y="4719"/>
                    <a:pt x="2257" y="4719"/>
                    <a:pt x="2253" y="4719"/>
                  </a:cubicBezTo>
                  <a:cubicBezTo>
                    <a:pt x="2239" y="4719"/>
                    <a:pt x="2225" y="4719"/>
                    <a:pt x="2211" y="4720"/>
                  </a:cubicBezTo>
                  <a:cubicBezTo>
                    <a:pt x="2168" y="4721"/>
                    <a:pt x="2126" y="4721"/>
                    <a:pt x="2084" y="4722"/>
                  </a:cubicBezTo>
                  <a:cubicBezTo>
                    <a:pt x="2079" y="4580"/>
                    <a:pt x="2073" y="4444"/>
                    <a:pt x="2065" y="4311"/>
                  </a:cubicBezTo>
                  <a:cubicBezTo>
                    <a:pt x="2062" y="4256"/>
                    <a:pt x="2058" y="4202"/>
                    <a:pt x="2055" y="4148"/>
                  </a:cubicBezTo>
                  <a:cubicBezTo>
                    <a:pt x="2001" y="3375"/>
                    <a:pt x="1899" y="2750"/>
                    <a:pt x="1767" y="2244"/>
                  </a:cubicBezTo>
                  <a:lnTo>
                    <a:pt x="1767" y="2244"/>
                  </a:lnTo>
                  <a:cubicBezTo>
                    <a:pt x="1735" y="2124"/>
                    <a:pt x="1703" y="2011"/>
                    <a:pt x="1668" y="1905"/>
                  </a:cubicBezTo>
                  <a:lnTo>
                    <a:pt x="1668" y="1904"/>
                  </a:lnTo>
                  <a:cubicBezTo>
                    <a:pt x="1056" y="0"/>
                    <a:pt x="0" y="111"/>
                    <a:pt x="0" y="111"/>
                  </a:cubicBezTo>
                  <a:lnTo>
                    <a:pt x="220" y="33"/>
                  </a:lnTo>
                  <a:cubicBezTo>
                    <a:pt x="940" y="157"/>
                    <a:pt x="1407" y="827"/>
                    <a:pt x="1711" y="1632"/>
                  </a:cubicBezTo>
                  <a:lnTo>
                    <a:pt x="1711" y="1632"/>
                  </a:lnTo>
                  <a:cubicBezTo>
                    <a:pt x="1743" y="1717"/>
                    <a:pt x="1773" y="1805"/>
                    <a:pt x="1802" y="1893"/>
                  </a:cubicBezTo>
                  <a:cubicBezTo>
                    <a:pt x="2057" y="2677"/>
                    <a:pt x="2173" y="3542"/>
                    <a:pt x="2227" y="4144"/>
                  </a:cubicBezTo>
                  <a:cubicBezTo>
                    <a:pt x="2248" y="4385"/>
                    <a:pt x="2259" y="4585"/>
                    <a:pt x="2265" y="4718"/>
                  </a:cubicBezTo>
                </a:path>
              </a:pathLst>
            </a:custGeom>
            <a:solidFill>
              <a:srgbClr val="104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" name="Freeform 492">
              <a:extLst>
                <a:ext uri="{FF2B5EF4-FFF2-40B4-BE49-F238E27FC236}">
                  <a16:creationId xmlns:a16="http://schemas.microsoft.com/office/drawing/2014/main" id="{1FBE707E-A889-4911-A3C2-BDF6D6A7F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213" y="4765675"/>
              <a:ext cx="314325" cy="1016000"/>
            </a:xfrm>
            <a:custGeom>
              <a:avLst/>
              <a:gdLst>
                <a:gd name="T0" fmla="*/ 174 w 1532"/>
                <a:gd name="T1" fmla="*/ 2469 h 4947"/>
                <a:gd name="T2" fmla="*/ 184 w 1532"/>
                <a:gd name="T3" fmla="*/ 3867 h 4947"/>
                <a:gd name="T4" fmla="*/ 212 w 1532"/>
                <a:gd name="T5" fmla="*/ 4185 h 4947"/>
                <a:gd name="T6" fmla="*/ 232 w 1532"/>
                <a:gd name="T7" fmla="*/ 4380 h 4947"/>
                <a:gd name="T8" fmla="*/ 305 w 1532"/>
                <a:gd name="T9" fmla="*/ 4947 h 4947"/>
                <a:gd name="T10" fmla="*/ 122 w 1532"/>
                <a:gd name="T11" fmla="*/ 4943 h 4947"/>
                <a:gd name="T12" fmla="*/ 60 w 1532"/>
                <a:gd name="T13" fmla="*/ 4387 h 4947"/>
                <a:gd name="T14" fmla="*/ 18 w 1532"/>
                <a:gd name="T15" fmla="*/ 3754 h 4947"/>
                <a:gd name="T16" fmla="*/ 10 w 1532"/>
                <a:gd name="T17" fmla="*/ 3531 h 4947"/>
                <a:gd name="T18" fmla="*/ 75 w 1532"/>
                <a:gd name="T19" fmla="*/ 2130 h 4947"/>
                <a:gd name="T20" fmla="*/ 118 w 1532"/>
                <a:gd name="T21" fmla="*/ 1857 h 4947"/>
                <a:gd name="T22" fmla="*/ 1303 w 1532"/>
                <a:gd name="T23" fmla="*/ 0 h 4947"/>
                <a:gd name="T24" fmla="*/ 1532 w 1532"/>
                <a:gd name="T25" fmla="*/ 38 h 4947"/>
                <a:gd name="T26" fmla="*/ 209 w 1532"/>
                <a:gd name="T27" fmla="*/ 2118 h 4947"/>
                <a:gd name="T28" fmla="*/ 174 w 1532"/>
                <a:gd name="T29" fmla="*/ 2469 h 4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2" h="4947">
                  <a:moveTo>
                    <a:pt x="174" y="2469"/>
                  </a:moveTo>
                  <a:cubicBezTo>
                    <a:pt x="144" y="2867"/>
                    <a:pt x="144" y="3329"/>
                    <a:pt x="184" y="3867"/>
                  </a:cubicBezTo>
                  <a:cubicBezTo>
                    <a:pt x="192" y="3970"/>
                    <a:pt x="201" y="4076"/>
                    <a:pt x="212" y="4185"/>
                  </a:cubicBezTo>
                  <a:cubicBezTo>
                    <a:pt x="218" y="4249"/>
                    <a:pt x="225" y="4314"/>
                    <a:pt x="232" y="4380"/>
                  </a:cubicBezTo>
                  <a:cubicBezTo>
                    <a:pt x="252" y="4561"/>
                    <a:pt x="277" y="4750"/>
                    <a:pt x="305" y="4947"/>
                  </a:cubicBezTo>
                  <a:cubicBezTo>
                    <a:pt x="243" y="4946"/>
                    <a:pt x="182" y="4945"/>
                    <a:pt x="122" y="4943"/>
                  </a:cubicBezTo>
                  <a:cubicBezTo>
                    <a:pt x="104" y="4808"/>
                    <a:pt x="81" y="4617"/>
                    <a:pt x="60" y="4387"/>
                  </a:cubicBezTo>
                  <a:cubicBezTo>
                    <a:pt x="43" y="4198"/>
                    <a:pt x="28" y="3984"/>
                    <a:pt x="18" y="3754"/>
                  </a:cubicBezTo>
                  <a:cubicBezTo>
                    <a:pt x="15" y="3681"/>
                    <a:pt x="12" y="3607"/>
                    <a:pt x="10" y="3531"/>
                  </a:cubicBezTo>
                  <a:cubicBezTo>
                    <a:pt x="0" y="3088"/>
                    <a:pt x="13" y="2600"/>
                    <a:pt x="75" y="2130"/>
                  </a:cubicBezTo>
                  <a:cubicBezTo>
                    <a:pt x="87" y="2038"/>
                    <a:pt x="101" y="1947"/>
                    <a:pt x="118" y="1857"/>
                  </a:cubicBezTo>
                  <a:cubicBezTo>
                    <a:pt x="271" y="1003"/>
                    <a:pt x="611" y="253"/>
                    <a:pt x="1303" y="0"/>
                  </a:cubicBezTo>
                  <a:lnTo>
                    <a:pt x="1532" y="38"/>
                  </a:lnTo>
                  <a:cubicBezTo>
                    <a:pt x="1532" y="38"/>
                    <a:pt x="467" y="117"/>
                    <a:pt x="209" y="2118"/>
                  </a:cubicBezTo>
                  <a:cubicBezTo>
                    <a:pt x="195" y="2229"/>
                    <a:pt x="183" y="2346"/>
                    <a:pt x="174" y="2469"/>
                  </a:cubicBezTo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Freeform 493">
              <a:extLst>
                <a:ext uri="{FF2B5EF4-FFF2-40B4-BE49-F238E27FC236}">
                  <a16:creationId xmlns:a16="http://schemas.microsoft.com/office/drawing/2014/main" id="{DC02C277-FBE8-4B1B-8C5E-006E421F0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200" y="5181600"/>
              <a:ext cx="481013" cy="600075"/>
            </a:xfrm>
            <a:custGeom>
              <a:avLst/>
              <a:gdLst>
                <a:gd name="T0" fmla="*/ 2340 w 2340"/>
                <a:gd name="T1" fmla="*/ 2922 h 2924"/>
                <a:gd name="T2" fmla="*/ 2213 w 2340"/>
                <a:gd name="T3" fmla="*/ 2924 h 2924"/>
                <a:gd name="T4" fmla="*/ 2210 w 2340"/>
                <a:gd name="T5" fmla="*/ 2924 h 2924"/>
                <a:gd name="T6" fmla="*/ 2011 w 2340"/>
                <a:gd name="T7" fmla="*/ 2355 h 2924"/>
                <a:gd name="T8" fmla="*/ 1934 w 2340"/>
                <a:gd name="T9" fmla="*/ 2162 h 2924"/>
                <a:gd name="T10" fmla="*/ 1934 w 2340"/>
                <a:gd name="T11" fmla="*/ 2162 h 2924"/>
                <a:gd name="T12" fmla="*/ 1740 w 2340"/>
                <a:gd name="T13" fmla="*/ 1731 h 2924"/>
                <a:gd name="T14" fmla="*/ 0 w 2340"/>
                <a:gd name="T15" fmla="*/ 309 h 2924"/>
                <a:gd name="T16" fmla="*/ 130 w 2340"/>
                <a:gd name="T17" fmla="*/ 217 h 2924"/>
                <a:gd name="T18" fmla="*/ 1732 w 2340"/>
                <a:gd name="T19" fmla="*/ 1508 h 2924"/>
                <a:gd name="T20" fmla="*/ 1732 w 2340"/>
                <a:gd name="T21" fmla="*/ 1508 h 2924"/>
                <a:gd name="T22" fmla="*/ 1906 w 2340"/>
                <a:gd name="T23" fmla="*/ 1844 h 2924"/>
                <a:gd name="T24" fmla="*/ 1906 w 2340"/>
                <a:gd name="T25" fmla="*/ 1844 h 2924"/>
                <a:gd name="T26" fmla="*/ 2131 w 2340"/>
                <a:gd name="T27" fmla="*/ 2352 h 2924"/>
                <a:gd name="T28" fmla="*/ 2194 w 2340"/>
                <a:gd name="T29" fmla="*/ 2513 h 2924"/>
                <a:gd name="T30" fmla="*/ 2340 w 2340"/>
                <a:gd name="T31" fmla="*/ 2922 h 2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40" h="2924">
                  <a:moveTo>
                    <a:pt x="2340" y="2922"/>
                  </a:moveTo>
                  <a:cubicBezTo>
                    <a:pt x="2297" y="2923"/>
                    <a:pt x="2255" y="2923"/>
                    <a:pt x="2213" y="2924"/>
                  </a:cubicBezTo>
                  <a:lnTo>
                    <a:pt x="2210" y="2924"/>
                  </a:lnTo>
                  <a:cubicBezTo>
                    <a:pt x="2144" y="2719"/>
                    <a:pt x="2078" y="2530"/>
                    <a:pt x="2011" y="2355"/>
                  </a:cubicBezTo>
                  <a:cubicBezTo>
                    <a:pt x="1985" y="2289"/>
                    <a:pt x="1959" y="2224"/>
                    <a:pt x="1934" y="2162"/>
                  </a:cubicBezTo>
                  <a:lnTo>
                    <a:pt x="1934" y="2162"/>
                  </a:lnTo>
                  <a:cubicBezTo>
                    <a:pt x="1869" y="2006"/>
                    <a:pt x="1805" y="1862"/>
                    <a:pt x="1740" y="1731"/>
                  </a:cubicBezTo>
                  <a:cubicBezTo>
                    <a:pt x="889" y="0"/>
                    <a:pt x="33" y="297"/>
                    <a:pt x="0" y="309"/>
                  </a:cubicBezTo>
                  <a:lnTo>
                    <a:pt x="130" y="217"/>
                  </a:lnTo>
                  <a:cubicBezTo>
                    <a:pt x="797" y="151"/>
                    <a:pt x="1344" y="807"/>
                    <a:pt x="1732" y="1508"/>
                  </a:cubicBezTo>
                  <a:lnTo>
                    <a:pt x="1732" y="1508"/>
                  </a:lnTo>
                  <a:cubicBezTo>
                    <a:pt x="1794" y="1620"/>
                    <a:pt x="1852" y="1733"/>
                    <a:pt x="1906" y="1844"/>
                  </a:cubicBezTo>
                  <a:lnTo>
                    <a:pt x="1906" y="1844"/>
                  </a:lnTo>
                  <a:cubicBezTo>
                    <a:pt x="1992" y="2021"/>
                    <a:pt x="2067" y="2194"/>
                    <a:pt x="2131" y="2352"/>
                  </a:cubicBezTo>
                  <a:cubicBezTo>
                    <a:pt x="2153" y="2407"/>
                    <a:pt x="2174" y="2461"/>
                    <a:pt x="2194" y="2513"/>
                  </a:cubicBezTo>
                  <a:cubicBezTo>
                    <a:pt x="2258" y="2680"/>
                    <a:pt x="2307" y="2822"/>
                    <a:pt x="2340" y="2922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" name="Freeform 494">
              <a:extLst>
                <a:ext uri="{FF2B5EF4-FFF2-40B4-BE49-F238E27FC236}">
                  <a16:creationId xmlns:a16="http://schemas.microsoft.com/office/drawing/2014/main" id="{DAD21276-02DC-4976-8B23-307CD2364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813" y="5087938"/>
              <a:ext cx="236538" cy="693738"/>
            </a:xfrm>
            <a:custGeom>
              <a:avLst/>
              <a:gdLst>
                <a:gd name="T0" fmla="*/ 297 w 1149"/>
                <a:gd name="T1" fmla="*/ 2797 h 3373"/>
                <a:gd name="T2" fmla="*/ 377 w 1149"/>
                <a:gd name="T3" fmla="*/ 3369 h 3373"/>
                <a:gd name="T4" fmla="*/ 252 w 1149"/>
                <a:gd name="T5" fmla="*/ 3373 h 3373"/>
                <a:gd name="T6" fmla="*/ 183 w 1149"/>
                <a:gd name="T7" fmla="*/ 2799 h 3373"/>
                <a:gd name="T8" fmla="*/ 990 w 1149"/>
                <a:gd name="T9" fmla="*/ 0 h 3373"/>
                <a:gd name="T10" fmla="*/ 1149 w 1149"/>
                <a:gd name="T11" fmla="*/ 21 h 3373"/>
                <a:gd name="T12" fmla="*/ 297 w 1149"/>
                <a:gd name="T13" fmla="*/ 2797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3373">
                  <a:moveTo>
                    <a:pt x="297" y="2797"/>
                  </a:moveTo>
                  <a:cubicBezTo>
                    <a:pt x="317" y="2976"/>
                    <a:pt x="343" y="3166"/>
                    <a:pt x="377" y="3369"/>
                  </a:cubicBezTo>
                  <a:cubicBezTo>
                    <a:pt x="336" y="3371"/>
                    <a:pt x="294" y="3372"/>
                    <a:pt x="252" y="3373"/>
                  </a:cubicBezTo>
                  <a:cubicBezTo>
                    <a:pt x="231" y="3235"/>
                    <a:pt x="204" y="3035"/>
                    <a:pt x="183" y="2799"/>
                  </a:cubicBezTo>
                  <a:cubicBezTo>
                    <a:pt x="99" y="1855"/>
                    <a:pt x="113" y="345"/>
                    <a:pt x="990" y="0"/>
                  </a:cubicBezTo>
                  <a:lnTo>
                    <a:pt x="1149" y="21"/>
                  </a:lnTo>
                  <a:cubicBezTo>
                    <a:pt x="1149" y="21"/>
                    <a:pt x="0" y="136"/>
                    <a:pt x="297" y="2797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" name="Freeform 495">
              <a:extLst>
                <a:ext uri="{FF2B5EF4-FFF2-40B4-BE49-F238E27FC236}">
                  <a16:creationId xmlns:a16="http://schemas.microsoft.com/office/drawing/2014/main" id="{952AEFFD-B0B5-4E71-A18F-302AD412C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0" y="4968875"/>
              <a:ext cx="393700" cy="836613"/>
            </a:xfrm>
            <a:custGeom>
              <a:avLst/>
              <a:gdLst>
                <a:gd name="T0" fmla="*/ 1220 w 1914"/>
                <a:gd name="T1" fmla="*/ 1340 h 4067"/>
                <a:gd name="T2" fmla="*/ 1793 w 1914"/>
                <a:gd name="T3" fmla="*/ 957 h 4067"/>
                <a:gd name="T4" fmla="*/ 1812 w 1914"/>
                <a:gd name="T5" fmla="*/ 1379 h 4067"/>
                <a:gd name="T6" fmla="*/ 1871 w 1914"/>
                <a:gd name="T7" fmla="*/ 1666 h 4067"/>
                <a:gd name="T8" fmla="*/ 1638 w 1914"/>
                <a:gd name="T9" fmla="*/ 2359 h 4067"/>
                <a:gd name="T10" fmla="*/ 1502 w 1914"/>
                <a:gd name="T11" fmla="*/ 2676 h 4067"/>
                <a:gd name="T12" fmla="*/ 814 w 1914"/>
                <a:gd name="T13" fmla="*/ 4067 h 4067"/>
                <a:gd name="T14" fmla="*/ 761 w 1914"/>
                <a:gd name="T15" fmla="*/ 3130 h 4067"/>
                <a:gd name="T16" fmla="*/ 220 w 1914"/>
                <a:gd name="T17" fmla="*/ 1690 h 4067"/>
                <a:gd name="T18" fmla="*/ 1220 w 1914"/>
                <a:gd name="T19" fmla="*/ 134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4" h="4067">
                  <a:moveTo>
                    <a:pt x="1220" y="1340"/>
                  </a:moveTo>
                  <a:cubicBezTo>
                    <a:pt x="889" y="475"/>
                    <a:pt x="1459" y="250"/>
                    <a:pt x="1793" y="957"/>
                  </a:cubicBezTo>
                  <a:cubicBezTo>
                    <a:pt x="1822" y="1079"/>
                    <a:pt x="1774" y="1135"/>
                    <a:pt x="1812" y="1379"/>
                  </a:cubicBezTo>
                  <a:cubicBezTo>
                    <a:pt x="1837" y="1542"/>
                    <a:pt x="1862" y="1542"/>
                    <a:pt x="1871" y="1666"/>
                  </a:cubicBezTo>
                  <a:cubicBezTo>
                    <a:pt x="1914" y="2057"/>
                    <a:pt x="1757" y="2079"/>
                    <a:pt x="1638" y="2359"/>
                  </a:cubicBezTo>
                  <a:cubicBezTo>
                    <a:pt x="1660" y="2525"/>
                    <a:pt x="1648" y="2598"/>
                    <a:pt x="1502" y="2676"/>
                  </a:cubicBezTo>
                  <a:cubicBezTo>
                    <a:pt x="1195" y="3155"/>
                    <a:pt x="1693" y="3215"/>
                    <a:pt x="814" y="4067"/>
                  </a:cubicBezTo>
                  <a:cubicBezTo>
                    <a:pt x="1047" y="3495"/>
                    <a:pt x="906" y="3502"/>
                    <a:pt x="761" y="3130"/>
                  </a:cubicBezTo>
                  <a:cubicBezTo>
                    <a:pt x="795" y="2409"/>
                    <a:pt x="433" y="2494"/>
                    <a:pt x="220" y="1690"/>
                  </a:cubicBezTo>
                  <a:cubicBezTo>
                    <a:pt x="0" y="704"/>
                    <a:pt x="833" y="0"/>
                    <a:pt x="1220" y="1340"/>
                  </a:cubicBezTo>
                  <a:close/>
                </a:path>
              </a:pathLst>
            </a:custGeom>
            <a:solidFill>
              <a:srgbClr val="FC9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" name="Freeform 496">
              <a:extLst>
                <a:ext uri="{FF2B5EF4-FFF2-40B4-BE49-F238E27FC236}">
                  <a16:creationId xmlns:a16="http://schemas.microsoft.com/office/drawing/2014/main" id="{7ECBD06B-8F52-428C-A588-DF9B62464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4833938"/>
              <a:ext cx="515938" cy="911225"/>
            </a:xfrm>
            <a:custGeom>
              <a:avLst/>
              <a:gdLst>
                <a:gd name="T0" fmla="*/ 2229 w 2513"/>
                <a:gd name="T1" fmla="*/ 2317 h 4430"/>
                <a:gd name="T2" fmla="*/ 2160 w 2513"/>
                <a:gd name="T3" fmla="*/ 2706 h 4430"/>
                <a:gd name="T4" fmla="*/ 1758 w 2513"/>
                <a:gd name="T5" fmla="*/ 4430 h 4430"/>
                <a:gd name="T6" fmla="*/ 1455 w 2513"/>
                <a:gd name="T7" fmla="*/ 3404 h 4430"/>
                <a:gd name="T8" fmla="*/ 992 w 2513"/>
                <a:gd name="T9" fmla="*/ 2605 h 4430"/>
                <a:gd name="T10" fmla="*/ 478 w 2513"/>
                <a:gd name="T11" fmla="*/ 1943 h 4430"/>
                <a:gd name="T12" fmla="*/ 1388 w 2513"/>
                <a:gd name="T13" fmla="*/ 1113 h 4430"/>
                <a:gd name="T14" fmla="*/ 2035 w 2513"/>
                <a:gd name="T15" fmla="*/ 719 h 4430"/>
                <a:gd name="T16" fmla="*/ 2087 w 2513"/>
                <a:gd name="T17" fmla="*/ 912 h 4430"/>
                <a:gd name="T18" fmla="*/ 2166 w 2513"/>
                <a:gd name="T19" fmla="*/ 1183 h 4430"/>
                <a:gd name="T20" fmla="*/ 2306 w 2513"/>
                <a:gd name="T21" fmla="*/ 1487 h 4430"/>
                <a:gd name="T22" fmla="*/ 2229 w 2513"/>
                <a:gd name="T23" fmla="*/ 2317 h 4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3" h="4430">
                  <a:moveTo>
                    <a:pt x="2229" y="2317"/>
                  </a:moveTo>
                  <a:cubicBezTo>
                    <a:pt x="2297" y="2497"/>
                    <a:pt x="2302" y="2581"/>
                    <a:pt x="2160" y="2706"/>
                  </a:cubicBezTo>
                  <a:cubicBezTo>
                    <a:pt x="1943" y="3318"/>
                    <a:pt x="2513" y="3255"/>
                    <a:pt x="1758" y="4430"/>
                  </a:cubicBezTo>
                  <a:cubicBezTo>
                    <a:pt x="1868" y="3734"/>
                    <a:pt x="1712" y="3779"/>
                    <a:pt x="1455" y="3404"/>
                  </a:cubicBezTo>
                  <a:cubicBezTo>
                    <a:pt x="1367" y="2932"/>
                    <a:pt x="1202" y="2799"/>
                    <a:pt x="992" y="2605"/>
                  </a:cubicBezTo>
                  <a:cubicBezTo>
                    <a:pt x="840" y="2465"/>
                    <a:pt x="665" y="2294"/>
                    <a:pt x="478" y="1943"/>
                  </a:cubicBezTo>
                  <a:cubicBezTo>
                    <a:pt x="0" y="953"/>
                    <a:pt x="651" y="0"/>
                    <a:pt x="1388" y="1113"/>
                  </a:cubicBezTo>
                  <a:cubicBezTo>
                    <a:pt x="987" y="367"/>
                    <a:pt x="1519" y="70"/>
                    <a:pt x="2035" y="719"/>
                  </a:cubicBezTo>
                  <a:cubicBezTo>
                    <a:pt x="2069" y="786"/>
                    <a:pt x="2074" y="839"/>
                    <a:pt x="2087" y="912"/>
                  </a:cubicBezTo>
                  <a:cubicBezTo>
                    <a:pt x="2098" y="978"/>
                    <a:pt x="2116" y="1060"/>
                    <a:pt x="2166" y="1183"/>
                  </a:cubicBezTo>
                  <a:cubicBezTo>
                    <a:pt x="2236" y="1358"/>
                    <a:pt x="2264" y="1351"/>
                    <a:pt x="2306" y="1487"/>
                  </a:cubicBezTo>
                  <a:cubicBezTo>
                    <a:pt x="2456" y="1910"/>
                    <a:pt x="2288" y="1975"/>
                    <a:pt x="2229" y="2317"/>
                  </a:cubicBezTo>
                  <a:close/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" name="Freeform 497">
              <a:extLst>
                <a:ext uri="{FF2B5EF4-FFF2-40B4-BE49-F238E27FC236}">
                  <a16:creationId xmlns:a16="http://schemas.microsoft.com/office/drawing/2014/main" id="{A0DF7674-B00F-4078-94B0-D905E7B49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675" y="4999038"/>
              <a:ext cx="561975" cy="758825"/>
            </a:xfrm>
            <a:custGeom>
              <a:avLst/>
              <a:gdLst>
                <a:gd name="T0" fmla="*/ 1110 w 2734"/>
                <a:gd name="T1" fmla="*/ 1070 h 3689"/>
                <a:gd name="T2" fmla="*/ 1942 w 2734"/>
                <a:gd name="T3" fmla="*/ 1742 h 3689"/>
                <a:gd name="T4" fmla="*/ 1645 w 2734"/>
                <a:gd name="T5" fmla="*/ 2051 h 3689"/>
                <a:gd name="T6" fmla="*/ 1426 w 2734"/>
                <a:gd name="T7" fmla="*/ 2269 h 3689"/>
                <a:gd name="T8" fmla="*/ 1324 w 2734"/>
                <a:gd name="T9" fmla="*/ 2510 h 3689"/>
                <a:gd name="T10" fmla="*/ 987 w 2734"/>
                <a:gd name="T11" fmla="*/ 2761 h 3689"/>
                <a:gd name="T12" fmla="*/ 896 w 2734"/>
                <a:gd name="T13" fmla="*/ 2898 h 3689"/>
                <a:gd name="T14" fmla="*/ 483 w 2734"/>
                <a:gd name="T15" fmla="*/ 3289 h 3689"/>
                <a:gd name="T16" fmla="*/ 68 w 2734"/>
                <a:gd name="T17" fmla="*/ 3689 h 3689"/>
                <a:gd name="T18" fmla="*/ 250 w 2734"/>
                <a:gd name="T19" fmla="*/ 3054 h 3689"/>
                <a:gd name="T20" fmla="*/ 357 w 2734"/>
                <a:gd name="T21" fmla="*/ 2567 h 3689"/>
                <a:gd name="T22" fmla="*/ 338 w 2734"/>
                <a:gd name="T23" fmla="*/ 2139 h 3689"/>
                <a:gd name="T24" fmla="*/ 360 w 2734"/>
                <a:gd name="T25" fmla="*/ 1409 h 3689"/>
                <a:gd name="T26" fmla="*/ 394 w 2734"/>
                <a:gd name="T27" fmla="*/ 892 h 3689"/>
                <a:gd name="T28" fmla="*/ 1110 w 2734"/>
                <a:gd name="T29" fmla="*/ 107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34" h="3689">
                  <a:moveTo>
                    <a:pt x="1110" y="1070"/>
                  </a:moveTo>
                  <a:cubicBezTo>
                    <a:pt x="1651" y="343"/>
                    <a:pt x="2734" y="1158"/>
                    <a:pt x="1942" y="1742"/>
                  </a:cubicBezTo>
                  <a:cubicBezTo>
                    <a:pt x="1718" y="1754"/>
                    <a:pt x="1830" y="1980"/>
                    <a:pt x="1645" y="2051"/>
                  </a:cubicBezTo>
                  <a:cubicBezTo>
                    <a:pt x="1404" y="2128"/>
                    <a:pt x="1513" y="2137"/>
                    <a:pt x="1426" y="2269"/>
                  </a:cubicBezTo>
                  <a:cubicBezTo>
                    <a:pt x="1193" y="2296"/>
                    <a:pt x="1250" y="2320"/>
                    <a:pt x="1324" y="2510"/>
                  </a:cubicBezTo>
                  <a:cubicBezTo>
                    <a:pt x="1331" y="2691"/>
                    <a:pt x="1147" y="2799"/>
                    <a:pt x="987" y="2761"/>
                  </a:cubicBezTo>
                  <a:cubicBezTo>
                    <a:pt x="935" y="2787"/>
                    <a:pt x="961" y="2854"/>
                    <a:pt x="896" y="2898"/>
                  </a:cubicBezTo>
                  <a:cubicBezTo>
                    <a:pt x="665" y="2957"/>
                    <a:pt x="636" y="3094"/>
                    <a:pt x="483" y="3289"/>
                  </a:cubicBezTo>
                  <a:cubicBezTo>
                    <a:pt x="329" y="3400"/>
                    <a:pt x="203" y="3471"/>
                    <a:pt x="68" y="3689"/>
                  </a:cubicBezTo>
                  <a:cubicBezTo>
                    <a:pt x="0" y="3347"/>
                    <a:pt x="169" y="3331"/>
                    <a:pt x="250" y="3054"/>
                  </a:cubicBezTo>
                  <a:cubicBezTo>
                    <a:pt x="292" y="2774"/>
                    <a:pt x="172" y="2772"/>
                    <a:pt x="357" y="2567"/>
                  </a:cubicBezTo>
                  <a:cubicBezTo>
                    <a:pt x="321" y="2459"/>
                    <a:pt x="231" y="2262"/>
                    <a:pt x="338" y="2139"/>
                  </a:cubicBezTo>
                  <a:cubicBezTo>
                    <a:pt x="355" y="1895"/>
                    <a:pt x="149" y="1795"/>
                    <a:pt x="360" y="1409"/>
                  </a:cubicBezTo>
                  <a:cubicBezTo>
                    <a:pt x="546" y="1239"/>
                    <a:pt x="444" y="1107"/>
                    <a:pt x="394" y="892"/>
                  </a:cubicBezTo>
                  <a:cubicBezTo>
                    <a:pt x="270" y="0"/>
                    <a:pt x="1431" y="390"/>
                    <a:pt x="1110" y="1070"/>
                  </a:cubicBezTo>
                </a:path>
              </a:pathLst>
            </a:custGeom>
            <a:solidFill>
              <a:srgbClr val="FC9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" name="Freeform 498">
              <a:extLst>
                <a:ext uri="{FF2B5EF4-FFF2-40B4-BE49-F238E27FC236}">
                  <a16:creationId xmlns:a16="http://schemas.microsoft.com/office/drawing/2014/main" id="{BC9F09D7-6208-4E2A-9330-A787E5DC6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288" y="4879975"/>
              <a:ext cx="534988" cy="831850"/>
            </a:xfrm>
            <a:custGeom>
              <a:avLst/>
              <a:gdLst>
                <a:gd name="T0" fmla="*/ 2503 w 2601"/>
                <a:gd name="T1" fmla="*/ 1399 h 4049"/>
                <a:gd name="T2" fmla="*/ 2383 w 2601"/>
                <a:gd name="T3" fmla="*/ 1664 h 4049"/>
                <a:gd name="T4" fmla="*/ 2181 w 2601"/>
                <a:gd name="T5" fmla="*/ 1858 h 4049"/>
                <a:gd name="T6" fmla="*/ 2112 w 2601"/>
                <a:gd name="T7" fmla="*/ 1867 h 4049"/>
                <a:gd name="T8" fmla="*/ 1844 w 2601"/>
                <a:gd name="T9" fmla="*/ 2206 h 4049"/>
                <a:gd name="T10" fmla="*/ 1596 w 2601"/>
                <a:gd name="T11" fmla="*/ 2450 h 4049"/>
                <a:gd name="T12" fmla="*/ 1472 w 2601"/>
                <a:gd name="T13" fmla="*/ 2731 h 4049"/>
                <a:gd name="T14" fmla="*/ 1094 w 2601"/>
                <a:gd name="T15" fmla="*/ 3007 h 4049"/>
                <a:gd name="T16" fmla="*/ 988 w 2601"/>
                <a:gd name="T17" fmla="*/ 3163 h 4049"/>
                <a:gd name="T18" fmla="*/ 521 w 2601"/>
                <a:gd name="T19" fmla="*/ 3601 h 4049"/>
                <a:gd name="T20" fmla="*/ 52 w 2601"/>
                <a:gd name="T21" fmla="*/ 4049 h 4049"/>
                <a:gd name="T22" fmla="*/ 287 w 2601"/>
                <a:gd name="T23" fmla="*/ 3304 h 4049"/>
                <a:gd name="T24" fmla="*/ 432 w 2601"/>
                <a:gd name="T25" fmla="*/ 2731 h 4049"/>
                <a:gd name="T26" fmla="*/ 439 w 2601"/>
                <a:gd name="T27" fmla="*/ 2220 h 4049"/>
                <a:gd name="T28" fmla="*/ 507 w 2601"/>
                <a:gd name="T29" fmla="*/ 1350 h 4049"/>
                <a:gd name="T30" fmla="*/ 556 w 2601"/>
                <a:gd name="T31" fmla="*/ 1301 h 4049"/>
                <a:gd name="T32" fmla="*/ 556 w 2601"/>
                <a:gd name="T33" fmla="*/ 1301 h 4049"/>
                <a:gd name="T34" fmla="*/ 577 w 2601"/>
                <a:gd name="T35" fmla="*/ 736 h 4049"/>
                <a:gd name="T36" fmla="*/ 632 w 2601"/>
                <a:gd name="T37" fmla="*/ 329 h 4049"/>
                <a:gd name="T38" fmla="*/ 1360 w 2601"/>
                <a:gd name="T39" fmla="*/ 460 h 4049"/>
                <a:gd name="T40" fmla="*/ 1332 w 2601"/>
                <a:gd name="T41" fmla="*/ 998 h 4049"/>
                <a:gd name="T42" fmla="*/ 2503 w 2601"/>
                <a:gd name="T43" fmla="*/ 1399 h 4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01" h="4049">
                  <a:moveTo>
                    <a:pt x="2503" y="1399"/>
                  </a:moveTo>
                  <a:cubicBezTo>
                    <a:pt x="2487" y="1487"/>
                    <a:pt x="2449" y="1577"/>
                    <a:pt x="2383" y="1664"/>
                  </a:cubicBezTo>
                  <a:cubicBezTo>
                    <a:pt x="2333" y="1731"/>
                    <a:pt x="2266" y="1796"/>
                    <a:pt x="2181" y="1858"/>
                  </a:cubicBezTo>
                  <a:cubicBezTo>
                    <a:pt x="2154" y="1857"/>
                    <a:pt x="2131" y="1861"/>
                    <a:pt x="2112" y="1867"/>
                  </a:cubicBezTo>
                  <a:cubicBezTo>
                    <a:pt x="1960" y="1917"/>
                    <a:pt x="2024" y="2142"/>
                    <a:pt x="1844" y="2206"/>
                  </a:cubicBezTo>
                  <a:cubicBezTo>
                    <a:pt x="1581" y="2281"/>
                    <a:pt x="1697" y="2299"/>
                    <a:pt x="1596" y="2450"/>
                  </a:cubicBezTo>
                  <a:cubicBezTo>
                    <a:pt x="1344" y="2466"/>
                    <a:pt x="1404" y="2499"/>
                    <a:pt x="1472" y="2731"/>
                  </a:cubicBezTo>
                  <a:cubicBezTo>
                    <a:pt x="1468" y="2947"/>
                    <a:pt x="1264" y="3062"/>
                    <a:pt x="1094" y="3007"/>
                  </a:cubicBezTo>
                  <a:cubicBezTo>
                    <a:pt x="1037" y="3034"/>
                    <a:pt x="1061" y="3115"/>
                    <a:pt x="988" y="3163"/>
                  </a:cubicBezTo>
                  <a:cubicBezTo>
                    <a:pt x="737" y="3218"/>
                    <a:pt x="697" y="3379"/>
                    <a:pt x="521" y="3601"/>
                  </a:cubicBezTo>
                  <a:cubicBezTo>
                    <a:pt x="350" y="3722"/>
                    <a:pt x="210" y="3798"/>
                    <a:pt x="52" y="4049"/>
                  </a:cubicBezTo>
                  <a:cubicBezTo>
                    <a:pt x="0" y="3636"/>
                    <a:pt x="182" y="3628"/>
                    <a:pt x="287" y="3304"/>
                  </a:cubicBezTo>
                  <a:cubicBezTo>
                    <a:pt x="349" y="2973"/>
                    <a:pt x="220" y="2962"/>
                    <a:pt x="432" y="2731"/>
                  </a:cubicBezTo>
                  <a:cubicBezTo>
                    <a:pt x="400" y="2600"/>
                    <a:pt x="316" y="2358"/>
                    <a:pt x="439" y="2220"/>
                  </a:cubicBezTo>
                  <a:cubicBezTo>
                    <a:pt x="471" y="1929"/>
                    <a:pt x="257" y="1796"/>
                    <a:pt x="507" y="1350"/>
                  </a:cubicBezTo>
                  <a:cubicBezTo>
                    <a:pt x="526" y="1334"/>
                    <a:pt x="542" y="1317"/>
                    <a:pt x="556" y="1301"/>
                  </a:cubicBezTo>
                  <a:lnTo>
                    <a:pt x="556" y="1301"/>
                  </a:lnTo>
                  <a:cubicBezTo>
                    <a:pt x="700" y="1132"/>
                    <a:pt x="613" y="974"/>
                    <a:pt x="577" y="736"/>
                  </a:cubicBezTo>
                  <a:cubicBezTo>
                    <a:pt x="564" y="558"/>
                    <a:pt x="587" y="424"/>
                    <a:pt x="632" y="329"/>
                  </a:cubicBezTo>
                  <a:cubicBezTo>
                    <a:pt x="790" y="0"/>
                    <a:pt x="1217" y="131"/>
                    <a:pt x="1360" y="460"/>
                  </a:cubicBezTo>
                  <a:cubicBezTo>
                    <a:pt x="1425" y="607"/>
                    <a:pt x="1432" y="795"/>
                    <a:pt x="1332" y="998"/>
                  </a:cubicBezTo>
                  <a:cubicBezTo>
                    <a:pt x="1819" y="353"/>
                    <a:pt x="2601" y="846"/>
                    <a:pt x="2503" y="1399"/>
                  </a:cubicBezTo>
                  <a:close/>
                </a:path>
              </a:pathLst>
            </a:custGeom>
            <a:solidFill>
              <a:srgbClr val="466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" name="Freeform 499">
              <a:extLst>
                <a:ext uri="{FF2B5EF4-FFF2-40B4-BE49-F238E27FC236}">
                  <a16:creationId xmlns:a16="http://schemas.microsoft.com/office/drawing/2014/main" id="{D6E00F22-A8F5-4586-8EE1-79FECAEC8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950" y="4941888"/>
              <a:ext cx="427038" cy="712788"/>
            </a:xfrm>
            <a:custGeom>
              <a:avLst/>
              <a:gdLst>
                <a:gd name="T0" fmla="*/ 1009 w 2074"/>
                <a:gd name="T1" fmla="*/ 723 h 3464"/>
                <a:gd name="T2" fmla="*/ 880 w 2074"/>
                <a:gd name="T3" fmla="*/ 202 h 3464"/>
                <a:gd name="T4" fmla="*/ 163 w 2074"/>
                <a:gd name="T5" fmla="*/ 373 h 3464"/>
                <a:gd name="T6" fmla="*/ 184 w 2074"/>
                <a:gd name="T7" fmla="*/ 625 h 3464"/>
                <a:gd name="T8" fmla="*/ 10 w 2074"/>
                <a:gd name="T9" fmla="*/ 861 h 3464"/>
                <a:gd name="T10" fmla="*/ 62 w 2074"/>
                <a:gd name="T11" fmla="*/ 1107 h 3464"/>
                <a:gd name="T12" fmla="*/ 32 w 2074"/>
                <a:gd name="T13" fmla="*/ 1447 h 3464"/>
                <a:gd name="T14" fmla="*/ 775 w 2074"/>
                <a:gd name="T15" fmla="*/ 2390 h 3464"/>
                <a:gd name="T16" fmla="*/ 1063 w 2074"/>
                <a:gd name="T17" fmla="*/ 2579 h 3464"/>
                <a:gd name="T18" fmla="*/ 1225 w 2074"/>
                <a:gd name="T19" fmla="*/ 2893 h 3464"/>
                <a:gd name="T20" fmla="*/ 2056 w 2074"/>
                <a:gd name="T21" fmla="*/ 3464 h 3464"/>
                <a:gd name="T22" fmla="*/ 1959 w 2074"/>
                <a:gd name="T23" fmla="*/ 2862 h 3464"/>
                <a:gd name="T24" fmla="*/ 1836 w 2074"/>
                <a:gd name="T25" fmla="*/ 2508 h 3464"/>
                <a:gd name="T26" fmla="*/ 1843 w 2074"/>
                <a:gd name="T27" fmla="*/ 2244 h 3464"/>
                <a:gd name="T28" fmla="*/ 1758 w 2074"/>
                <a:gd name="T29" fmla="*/ 1874 h 3464"/>
                <a:gd name="T30" fmla="*/ 1839 w 2074"/>
                <a:gd name="T31" fmla="*/ 1442 h 3464"/>
                <a:gd name="T32" fmla="*/ 1580 w 2074"/>
                <a:gd name="T33" fmla="*/ 605 h 3464"/>
                <a:gd name="T34" fmla="*/ 1009 w 2074"/>
                <a:gd name="T35" fmla="*/ 723 h 3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74" h="3464">
                  <a:moveTo>
                    <a:pt x="1009" y="723"/>
                  </a:moveTo>
                  <a:cubicBezTo>
                    <a:pt x="1066" y="522"/>
                    <a:pt x="1017" y="314"/>
                    <a:pt x="880" y="202"/>
                  </a:cubicBezTo>
                  <a:cubicBezTo>
                    <a:pt x="633" y="0"/>
                    <a:pt x="204" y="200"/>
                    <a:pt x="163" y="373"/>
                  </a:cubicBezTo>
                  <a:cubicBezTo>
                    <a:pt x="144" y="455"/>
                    <a:pt x="217" y="507"/>
                    <a:pt x="184" y="625"/>
                  </a:cubicBezTo>
                  <a:cubicBezTo>
                    <a:pt x="155" y="730"/>
                    <a:pt x="19" y="771"/>
                    <a:pt x="10" y="861"/>
                  </a:cubicBezTo>
                  <a:cubicBezTo>
                    <a:pt x="0" y="951"/>
                    <a:pt x="21" y="1012"/>
                    <a:pt x="62" y="1107"/>
                  </a:cubicBezTo>
                  <a:cubicBezTo>
                    <a:pt x="133" y="1271"/>
                    <a:pt x="40" y="1264"/>
                    <a:pt x="32" y="1447"/>
                  </a:cubicBezTo>
                  <a:cubicBezTo>
                    <a:pt x="18" y="1785"/>
                    <a:pt x="460" y="2237"/>
                    <a:pt x="775" y="2390"/>
                  </a:cubicBezTo>
                  <a:cubicBezTo>
                    <a:pt x="854" y="2428"/>
                    <a:pt x="962" y="2467"/>
                    <a:pt x="1063" y="2579"/>
                  </a:cubicBezTo>
                  <a:cubicBezTo>
                    <a:pt x="1176" y="2704"/>
                    <a:pt x="1207" y="2838"/>
                    <a:pt x="1225" y="2893"/>
                  </a:cubicBezTo>
                  <a:cubicBezTo>
                    <a:pt x="1280" y="3062"/>
                    <a:pt x="1467" y="3277"/>
                    <a:pt x="2056" y="3464"/>
                  </a:cubicBezTo>
                  <a:cubicBezTo>
                    <a:pt x="2074" y="3179"/>
                    <a:pt x="2016" y="2986"/>
                    <a:pt x="1959" y="2862"/>
                  </a:cubicBezTo>
                  <a:cubicBezTo>
                    <a:pt x="1914" y="2764"/>
                    <a:pt x="1850" y="2669"/>
                    <a:pt x="1836" y="2508"/>
                  </a:cubicBezTo>
                  <a:cubicBezTo>
                    <a:pt x="1825" y="2394"/>
                    <a:pt x="1852" y="2376"/>
                    <a:pt x="1843" y="2244"/>
                  </a:cubicBezTo>
                  <a:cubicBezTo>
                    <a:pt x="1832" y="2063"/>
                    <a:pt x="1777" y="2012"/>
                    <a:pt x="1758" y="1874"/>
                  </a:cubicBezTo>
                  <a:cubicBezTo>
                    <a:pt x="1734" y="1694"/>
                    <a:pt x="1805" y="1624"/>
                    <a:pt x="1839" y="1442"/>
                  </a:cubicBezTo>
                  <a:cubicBezTo>
                    <a:pt x="1889" y="1166"/>
                    <a:pt x="1834" y="727"/>
                    <a:pt x="1580" y="605"/>
                  </a:cubicBezTo>
                  <a:cubicBezTo>
                    <a:pt x="1353" y="497"/>
                    <a:pt x="1062" y="687"/>
                    <a:pt x="1009" y="723"/>
                  </a:cubicBezTo>
                </a:path>
              </a:pathLst>
            </a:custGeom>
            <a:solidFill>
              <a:srgbClr val="5F8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" name="Freeform 500">
              <a:extLst>
                <a:ext uri="{FF2B5EF4-FFF2-40B4-BE49-F238E27FC236}">
                  <a16:creationId xmlns:a16="http://schemas.microsoft.com/office/drawing/2014/main" id="{BFD5295F-ECB4-419E-A213-E798DC89C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5097463"/>
              <a:ext cx="142875" cy="454025"/>
            </a:xfrm>
            <a:custGeom>
              <a:avLst/>
              <a:gdLst>
                <a:gd name="T0" fmla="*/ 695 w 695"/>
                <a:gd name="T1" fmla="*/ 2211 h 2211"/>
                <a:gd name="T2" fmla="*/ 140 w 695"/>
                <a:gd name="T3" fmla="*/ 960 h 2211"/>
                <a:gd name="T4" fmla="*/ 11 w 695"/>
                <a:gd name="T5" fmla="*/ 0 h 2211"/>
                <a:gd name="T6" fmla="*/ 43 w 695"/>
                <a:gd name="T7" fmla="*/ 694 h 2211"/>
                <a:gd name="T8" fmla="*/ 695 w 695"/>
                <a:gd name="T9" fmla="*/ 2211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2211">
                  <a:moveTo>
                    <a:pt x="695" y="2211"/>
                  </a:moveTo>
                  <a:cubicBezTo>
                    <a:pt x="516" y="1903"/>
                    <a:pt x="282" y="1500"/>
                    <a:pt x="140" y="960"/>
                  </a:cubicBezTo>
                  <a:cubicBezTo>
                    <a:pt x="49" y="614"/>
                    <a:pt x="33" y="273"/>
                    <a:pt x="11" y="0"/>
                  </a:cubicBezTo>
                  <a:cubicBezTo>
                    <a:pt x="0" y="202"/>
                    <a:pt x="5" y="437"/>
                    <a:pt x="43" y="694"/>
                  </a:cubicBezTo>
                  <a:cubicBezTo>
                    <a:pt x="153" y="1425"/>
                    <a:pt x="481" y="1936"/>
                    <a:pt x="695" y="221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3" name="Freeform 501">
              <a:extLst>
                <a:ext uri="{FF2B5EF4-FFF2-40B4-BE49-F238E27FC236}">
                  <a16:creationId xmlns:a16="http://schemas.microsoft.com/office/drawing/2014/main" id="{975270A9-30F4-4F06-A034-260A222AF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00" y="5167313"/>
              <a:ext cx="131763" cy="47625"/>
            </a:xfrm>
            <a:custGeom>
              <a:avLst/>
              <a:gdLst>
                <a:gd name="T0" fmla="*/ 0 w 641"/>
                <a:gd name="T1" fmla="*/ 2 h 230"/>
                <a:gd name="T2" fmla="*/ 392 w 641"/>
                <a:gd name="T3" fmla="*/ 103 h 230"/>
                <a:gd name="T4" fmla="*/ 641 w 641"/>
                <a:gd name="T5" fmla="*/ 230 h 230"/>
                <a:gd name="T6" fmla="*/ 472 w 641"/>
                <a:gd name="T7" fmla="*/ 116 h 230"/>
                <a:gd name="T8" fmla="*/ 0 w 641"/>
                <a:gd name="T9" fmla="*/ 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230">
                  <a:moveTo>
                    <a:pt x="0" y="2"/>
                  </a:moveTo>
                  <a:cubicBezTo>
                    <a:pt x="103" y="14"/>
                    <a:pt x="239" y="41"/>
                    <a:pt x="392" y="103"/>
                  </a:cubicBezTo>
                  <a:cubicBezTo>
                    <a:pt x="489" y="142"/>
                    <a:pt x="573" y="188"/>
                    <a:pt x="641" y="230"/>
                  </a:cubicBezTo>
                  <a:cubicBezTo>
                    <a:pt x="595" y="192"/>
                    <a:pt x="539" y="152"/>
                    <a:pt x="472" y="116"/>
                  </a:cubicBezTo>
                  <a:cubicBezTo>
                    <a:pt x="280" y="13"/>
                    <a:pt x="102" y="0"/>
                    <a:pt x="0" y="2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4" name="Freeform 502">
              <a:extLst>
                <a:ext uri="{FF2B5EF4-FFF2-40B4-BE49-F238E27FC236}">
                  <a16:creationId xmlns:a16="http://schemas.microsoft.com/office/drawing/2014/main" id="{0CA6A0F7-6D9A-4FC3-9906-B6EDDD9BE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550" y="5287963"/>
              <a:ext cx="107950" cy="103188"/>
            </a:xfrm>
            <a:custGeom>
              <a:avLst/>
              <a:gdLst>
                <a:gd name="T0" fmla="*/ 0 w 527"/>
                <a:gd name="T1" fmla="*/ 0 h 504"/>
                <a:gd name="T2" fmla="*/ 336 w 527"/>
                <a:gd name="T3" fmla="*/ 269 h 504"/>
                <a:gd name="T4" fmla="*/ 527 w 527"/>
                <a:gd name="T5" fmla="*/ 504 h 504"/>
                <a:gd name="T6" fmla="*/ 408 w 527"/>
                <a:gd name="T7" fmla="*/ 317 h 504"/>
                <a:gd name="T8" fmla="*/ 0 w 527"/>
                <a:gd name="T9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7" h="504">
                  <a:moveTo>
                    <a:pt x="0" y="0"/>
                  </a:moveTo>
                  <a:cubicBezTo>
                    <a:pt x="94" y="57"/>
                    <a:pt x="214" y="142"/>
                    <a:pt x="336" y="269"/>
                  </a:cubicBezTo>
                  <a:cubicBezTo>
                    <a:pt x="415" y="351"/>
                    <a:pt x="478" y="432"/>
                    <a:pt x="527" y="504"/>
                  </a:cubicBezTo>
                  <a:cubicBezTo>
                    <a:pt x="497" y="446"/>
                    <a:pt x="459" y="382"/>
                    <a:pt x="408" y="317"/>
                  </a:cubicBezTo>
                  <a:cubicBezTo>
                    <a:pt x="263" y="131"/>
                    <a:pt x="98" y="42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" name="Freeform 503">
              <a:extLst>
                <a:ext uri="{FF2B5EF4-FFF2-40B4-BE49-F238E27FC236}">
                  <a16:creationId xmlns:a16="http://schemas.microsoft.com/office/drawing/2014/main" id="{4941175C-6E35-4710-845A-5B122B9E1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275" y="5267325"/>
              <a:ext cx="33338" cy="136525"/>
            </a:xfrm>
            <a:custGeom>
              <a:avLst/>
              <a:gdLst>
                <a:gd name="T0" fmla="*/ 29 w 159"/>
                <a:gd name="T1" fmla="*/ 662 h 662"/>
                <a:gd name="T2" fmla="*/ 71 w 159"/>
                <a:gd name="T3" fmla="*/ 266 h 662"/>
                <a:gd name="T4" fmla="*/ 159 w 159"/>
                <a:gd name="T5" fmla="*/ 0 h 662"/>
                <a:gd name="T6" fmla="*/ 73 w 159"/>
                <a:gd name="T7" fmla="*/ 187 h 662"/>
                <a:gd name="T8" fmla="*/ 29 w 159"/>
                <a:gd name="T9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662">
                  <a:moveTo>
                    <a:pt x="29" y="662"/>
                  </a:moveTo>
                  <a:cubicBezTo>
                    <a:pt x="26" y="560"/>
                    <a:pt x="33" y="424"/>
                    <a:pt x="71" y="266"/>
                  </a:cubicBezTo>
                  <a:cubicBezTo>
                    <a:pt x="96" y="164"/>
                    <a:pt x="128" y="75"/>
                    <a:pt x="159" y="0"/>
                  </a:cubicBezTo>
                  <a:cubicBezTo>
                    <a:pt x="129" y="52"/>
                    <a:pt x="98" y="115"/>
                    <a:pt x="73" y="187"/>
                  </a:cubicBezTo>
                  <a:cubicBezTo>
                    <a:pt x="0" y="392"/>
                    <a:pt x="13" y="565"/>
                    <a:pt x="29" y="662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" name="Freeform 504">
              <a:extLst>
                <a:ext uri="{FF2B5EF4-FFF2-40B4-BE49-F238E27FC236}">
                  <a16:creationId xmlns:a16="http://schemas.microsoft.com/office/drawing/2014/main" id="{07A567F0-1566-4EAC-A6CE-7D933B143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538" y="5421313"/>
              <a:ext cx="17463" cy="104775"/>
            </a:xfrm>
            <a:custGeom>
              <a:avLst/>
              <a:gdLst>
                <a:gd name="T0" fmla="*/ 46 w 86"/>
                <a:gd name="T1" fmla="*/ 514 h 514"/>
                <a:gd name="T2" fmla="*/ 43 w 86"/>
                <a:gd name="T3" fmla="*/ 209 h 514"/>
                <a:gd name="T4" fmla="*/ 86 w 86"/>
                <a:gd name="T5" fmla="*/ 0 h 514"/>
                <a:gd name="T6" fmla="*/ 37 w 86"/>
                <a:gd name="T7" fmla="*/ 149 h 514"/>
                <a:gd name="T8" fmla="*/ 46 w 86"/>
                <a:gd name="T9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514">
                  <a:moveTo>
                    <a:pt x="46" y="514"/>
                  </a:moveTo>
                  <a:cubicBezTo>
                    <a:pt x="35" y="437"/>
                    <a:pt x="28" y="333"/>
                    <a:pt x="43" y="209"/>
                  </a:cubicBezTo>
                  <a:cubicBezTo>
                    <a:pt x="52" y="130"/>
                    <a:pt x="68" y="59"/>
                    <a:pt x="86" y="0"/>
                  </a:cubicBezTo>
                  <a:cubicBezTo>
                    <a:pt x="67" y="42"/>
                    <a:pt x="49" y="92"/>
                    <a:pt x="37" y="149"/>
                  </a:cubicBezTo>
                  <a:cubicBezTo>
                    <a:pt x="0" y="311"/>
                    <a:pt x="25" y="441"/>
                    <a:pt x="46" y="514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" name="Freeform 505">
              <a:extLst>
                <a:ext uri="{FF2B5EF4-FFF2-40B4-BE49-F238E27FC236}">
                  <a16:creationId xmlns:a16="http://schemas.microsoft.com/office/drawing/2014/main" id="{0EC33F4B-D605-42C8-BF76-7413B714E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0" y="5143500"/>
              <a:ext cx="103188" cy="169863"/>
            </a:xfrm>
            <a:custGeom>
              <a:avLst/>
              <a:gdLst>
                <a:gd name="T0" fmla="*/ 0 w 499"/>
                <a:gd name="T1" fmla="*/ 825 h 825"/>
                <a:gd name="T2" fmla="*/ 250 w 499"/>
                <a:gd name="T3" fmla="*/ 313 h 825"/>
                <a:gd name="T4" fmla="*/ 499 w 499"/>
                <a:gd name="T5" fmla="*/ 0 h 825"/>
                <a:gd name="T6" fmla="*/ 291 w 499"/>
                <a:gd name="T7" fmla="*/ 207 h 825"/>
                <a:gd name="T8" fmla="*/ 0 w 499"/>
                <a:gd name="T9" fmla="*/ 825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825">
                  <a:moveTo>
                    <a:pt x="0" y="825"/>
                  </a:moveTo>
                  <a:cubicBezTo>
                    <a:pt x="46" y="687"/>
                    <a:pt x="121" y="508"/>
                    <a:pt x="250" y="313"/>
                  </a:cubicBezTo>
                  <a:cubicBezTo>
                    <a:pt x="333" y="188"/>
                    <a:pt x="420" y="84"/>
                    <a:pt x="499" y="0"/>
                  </a:cubicBezTo>
                  <a:cubicBezTo>
                    <a:pt x="433" y="55"/>
                    <a:pt x="360" y="123"/>
                    <a:pt x="291" y="207"/>
                  </a:cubicBezTo>
                  <a:cubicBezTo>
                    <a:pt x="93" y="448"/>
                    <a:pt x="26" y="686"/>
                    <a:pt x="0" y="825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" name="Freeform 506">
              <a:extLst>
                <a:ext uri="{FF2B5EF4-FFF2-40B4-BE49-F238E27FC236}">
                  <a16:creationId xmlns:a16="http://schemas.microsoft.com/office/drawing/2014/main" id="{5442609B-133F-4F82-B27A-653D83C2D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5" y="5067300"/>
              <a:ext cx="125413" cy="461963"/>
            </a:xfrm>
            <a:custGeom>
              <a:avLst/>
              <a:gdLst>
                <a:gd name="T0" fmla="*/ 546 w 608"/>
                <a:gd name="T1" fmla="*/ 2249 h 2249"/>
                <a:gd name="T2" fmla="*/ 381 w 608"/>
                <a:gd name="T3" fmla="*/ 891 h 2249"/>
                <a:gd name="T4" fmla="*/ 0 w 608"/>
                <a:gd name="T5" fmla="*/ 0 h 2249"/>
                <a:gd name="T6" fmla="*/ 328 w 608"/>
                <a:gd name="T7" fmla="*/ 612 h 2249"/>
                <a:gd name="T8" fmla="*/ 546 w 608"/>
                <a:gd name="T9" fmla="*/ 2249 h 2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2249">
                  <a:moveTo>
                    <a:pt x="546" y="2249"/>
                  </a:moveTo>
                  <a:cubicBezTo>
                    <a:pt x="542" y="1893"/>
                    <a:pt x="536" y="1427"/>
                    <a:pt x="381" y="891"/>
                  </a:cubicBezTo>
                  <a:cubicBezTo>
                    <a:pt x="282" y="547"/>
                    <a:pt x="121" y="246"/>
                    <a:pt x="0" y="0"/>
                  </a:cubicBezTo>
                  <a:cubicBezTo>
                    <a:pt x="113" y="168"/>
                    <a:pt x="230" y="372"/>
                    <a:pt x="328" y="612"/>
                  </a:cubicBezTo>
                  <a:cubicBezTo>
                    <a:pt x="608" y="1297"/>
                    <a:pt x="588" y="1903"/>
                    <a:pt x="546" y="2249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" name="Freeform 507">
              <a:extLst>
                <a:ext uri="{FF2B5EF4-FFF2-40B4-BE49-F238E27FC236}">
                  <a16:creationId xmlns:a16="http://schemas.microsoft.com/office/drawing/2014/main" id="{254C6658-C9F3-424D-AE05-D283AA409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5129213"/>
              <a:ext cx="88900" cy="107950"/>
            </a:xfrm>
            <a:custGeom>
              <a:avLst/>
              <a:gdLst>
                <a:gd name="T0" fmla="*/ 433 w 433"/>
                <a:gd name="T1" fmla="*/ 0 h 525"/>
                <a:gd name="T2" fmla="*/ 148 w 433"/>
                <a:gd name="T3" fmla="*/ 287 h 525"/>
                <a:gd name="T4" fmla="*/ 0 w 433"/>
                <a:gd name="T5" fmla="*/ 525 h 525"/>
                <a:gd name="T6" fmla="*/ 86 w 433"/>
                <a:gd name="T7" fmla="*/ 340 h 525"/>
                <a:gd name="T8" fmla="*/ 433 w 433"/>
                <a:gd name="T9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525">
                  <a:moveTo>
                    <a:pt x="433" y="0"/>
                  </a:moveTo>
                  <a:cubicBezTo>
                    <a:pt x="350" y="63"/>
                    <a:pt x="248" y="156"/>
                    <a:pt x="148" y="287"/>
                  </a:cubicBezTo>
                  <a:cubicBezTo>
                    <a:pt x="85" y="371"/>
                    <a:pt x="37" y="453"/>
                    <a:pt x="0" y="525"/>
                  </a:cubicBezTo>
                  <a:cubicBezTo>
                    <a:pt x="20" y="469"/>
                    <a:pt x="47" y="405"/>
                    <a:pt x="86" y="340"/>
                  </a:cubicBezTo>
                  <a:cubicBezTo>
                    <a:pt x="198" y="153"/>
                    <a:pt x="345" y="51"/>
                    <a:pt x="433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" name="Freeform 508">
              <a:extLst>
                <a:ext uri="{FF2B5EF4-FFF2-40B4-BE49-F238E27FC236}">
                  <a16:creationId xmlns:a16="http://schemas.microsoft.com/office/drawing/2014/main" id="{3559457E-6885-42EB-806B-A187D6F76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575" y="5222875"/>
              <a:ext cx="66675" cy="134938"/>
            </a:xfrm>
            <a:custGeom>
              <a:avLst/>
              <a:gdLst>
                <a:gd name="T0" fmla="*/ 320 w 320"/>
                <a:gd name="T1" fmla="*/ 0 h 654"/>
                <a:gd name="T2" fmla="*/ 98 w 320"/>
                <a:gd name="T3" fmla="*/ 368 h 654"/>
                <a:gd name="T4" fmla="*/ 0 w 320"/>
                <a:gd name="T5" fmla="*/ 654 h 654"/>
                <a:gd name="T6" fmla="*/ 47 w 320"/>
                <a:gd name="T7" fmla="*/ 438 h 654"/>
                <a:gd name="T8" fmla="*/ 320 w 320"/>
                <a:gd name="T9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654">
                  <a:moveTo>
                    <a:pt x="320" y="0"/>
                  </a:moveTo>
                  <a:cubicBezTo>
                    <a:pt x="251" y="85"/>
                    <a:pt x="169" y="207"/>
                    <a:pt x="98" y="368"/>
                  </a:cubicBezTo>
                  <a:cubicBezTo>
                    <a:pt x="52" y="472"/>
                    <a:pt x="22" y="570"/>
                    <a:pt x="0" y="654"/>
                  </a:cubicBezTo>
                  <a:cubicBezTo>
                    <a:pt x="8" y="590"/>
                    <a:pt x="22" y="516"/>
                    <a:pt x="47" y="438"/>
                  </a:cubicBezTo>
                  <a:cubicBezTo>
                    <a:pt x="119" y="213"/>
                    <a:pt x="243" y="73"/>
                    <a:pt x="32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Freeform 509">
              <a:extLst>
                <a:ext uri="{FF2B5EF4-FFF2-40B4-BE49-F238E27FC236}">
                  <a16:creationId xmlns:a16="http://schemas.microsoft.com/office/drawing/2014/main" id="{E232F7EF-1007-4DE1-867B-BC66C7649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5" y="5219700"/>
              <a:ext cx="92075" cy="103188"/>
            </a:xfrm>
            <a:custGeom>
              <a:avLst/>
              <a:gdLst>
                <a:gd name="T0" fmla="*/ 451 w 451"/>
                <a:gd name="T1" fmla="*/ 501 h 501"/>
                <a:gd name="T2" fmla="*/ 212 w 451"/>
                <a:gd name="T3" fmla="*/ 182 h 501"/>
                <a:gd name="T4" fmla="*/ 0 w 451"/>
                <a:gd name="T5" fmla="*/ 0 h 501"/>
                <a:gd name="T6" fmla="*/ 170 w 451"/>
                <a:gd name="T7" fmla="*/ 115 h 501"/>
                <a:gd name="T8" fmla="*/ 451 w 451"/>
                <a:gd name="T9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501">
                  <a:moveTo>
                    <a:pt x="451" y="501"/>
                  </a:moveTo>
                  <a:cubicBezTo>
                    <a:pt x="401" y="412"/>
                    <a:pt x="326" y="299"/>
                    <a:pt x="212" y="182"/>
                  </a:cubicBezTo>
                  <a:cubicBezTo>
                    <a:pt x="139" y="107"/>
                    <a:pt x="65" y="47"/>
                    <a:pt x="0" y="0"/>
                  </a:cubicBezTo>
                  <a:cubicBezTo>
                    <a:pt x="53" y="28"/>
                    <a:pt x="111" y="66"/>
                    <a:pt x="170" y="115"/>
                  </a:cubicBezTo>
                  <a:cubicBezTo>
                    <a:pt x="337" y="254"/>
                    <a:pt x="415" y="409"/>
                    <a:pt x="451" y="50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Freeform 510">
              <a:extLst>
                <a:ext uri="{FF2B5EF4-FFF2-40B4-BE49-F238E27FC236}">
                  <a16:creationId xmlns:a16="http://schemas.microsoft.com/office/drawing/2014/main" id="{D2B8CB7D-14FC-4D72-9180-510E14B9C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663" y="5380038"/>
              <a:ext cx="36513" cy="98425"/>
            </a:xfrm>
            <a:custGeom>
              <a:avLst/>
              <a:gdLst>
                <a:gd name="T0" fmla="*/ 0 w 180"/>
                <a:gd name="T1" fmla="*/ 483 h 483"/>
                <a:gd name="T2" fmla="*/ 81 w 180"/>
                <a:gd name="T3" fmla="*/ 189 h 483"/>
                <a:gd name="T4" fmla="*/ 180 w 180"/>
                <a:gd name="T5" fmla="*/ 0 h 483"/>
                <a:gd name="T6" fmla="*/ 92 w 180"/>
                <a:gd name="T7" fmla="*/ 130 h 483"/>
                <a:gd name="T8" fmla="*/ 0 w 180"/>
                <a:gd name="T9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483">
                  <a:moveTo>
                    <a:pt x="0" y="483"/>
                  </a:moveTo>
                  <a:cubicBezTo>
                    <a:pt x="11" y="406"/>
                    <a:pt x="33" y="304"/>
                    <a:pt x="81" y="189"/>
                  </a:cubicBezTo>
                  <a:cubicBezTo>
                    <a:pt x="112" y="116"/>
                    <a:pt x="147" y="52"/>
                    <a:pt x="180" y="0"/>
                  </a:cubicBezTo>
                  <a:cubicBezTo>
                    <a:pt x="151" y="35"/>
                    <a:pt x="120" y="79"/>
                    <a:pt x="92" y="130"/>
                  </a:cubicBezTo>
                  <a:cubicBezTo>
                    <a:pt x="12" y="276"/>
                    <a:pt x="0" y="408"/>
                    <a:pt x="0" y="48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Freeform 511">
              <a:extLst>
                <a:ext uri="{FF2B5EF4-FFF2-40B4-BE49-F238E27FC236}">
                  <a16:creationId xmlns:a16="http://schemas.microsoft.com/office/drawing/2014/main" id="{41ED8325-1BD8-4AA5-978B-F77A7C8F1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863" y="5108575"/>
              <a:ext cx="146050" cy="77788"/>
            </a:xfrm>
            <a:custGeom>
              <a:avLst/>
              <a:gdLst>
                <a:gd name="T0" fmla="*/ 707 w 707"/>
                <a:gd name="T1" fmla="*/ 376 h 376"/>
                <a:gd name="T2" fmla="*/ 310 w 707"/>
                <a:gd name="T3" fmla="*/ 118 h 376"/>
                <a:gd name="T4" fmla="*/ 0 w 707"/>
                <a:gd name="T5" fmla="*/ 0 h 376"/>
                <a:gd name="T6" fmla="*/ 236 w 707"/>
                <a:gd name="T7" fmla="*/ 60 h 376"/>
                <a:gd name="T8" fmla="*/ 707 w 707"/>
                <a:gd name="T9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7" h="376">
                  <a:moveTo>
                    <a:pt x="707" y="376"/>
                  </a:moveTo>
                  <a:cubicBezTo>
                    <a:pt x="615" y="297"/>
                    <a:pt x="485" y="202"/>
                    <a:pt x="310" y="118"/>
                  </a:cubicBezTo>
                  <a:cubicBezTo>
                    <a:pt x="198" y="64"/>
                    <a:pt x="92" y="27"/>
                    <a:pt x="0" y="0"/>
                  </a:cubicBezTo>
                  <a:cubicBezTo>
                    <a:pt x="70" y="11"/>
                    <a:pt x="151" y="29"/>
                    <a:pt x="236" y="60"/>
                  </a:cubicBezTo>
                  <a:cubicBezTo>
                    <a:pt x="479" y="147"/>
                    <a:pt x="629" y="288"/>
                    <a:pt x="707" y="376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Freeform 512">
              <a:extLst>
                <a:ext uri="{FF2B5EF4-FFF2-40B4-BE49-F238E27FC236}">
                  <a16:creationId xmlns:a16="http://schemas.microsoft.com/office/drawing/2014/main" id="{8B474FA8-8C21-4259-B78C-C55805D0A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63" y="5097463"/>
              <a:ext cx="168275" cy="446088"/>
            </a:xfrm>
            <a:custGeom>
              <a:avLst/>
              <a:gdLst>
                <a:gd name="T0" fmla="*/ 0 w 822"/>
                <a:gd name="T1" fmla="*/ 2163 h 2163"/>
                <a:gd name="T2" fmla="*/ 404 w 822"/>
                <a:gd name="T3" fmla="*/ 765 h 2163"/>
                <a:gd name="T4" fmla="*/ 822 w 822"/>
                <a:gd name="T5" fmla="*/ 0 h 2163"/>
                <a:gd name="T6" fmla="*/ 490 w 822"/>
                <a:gd name="T7" fmla="*/ 492 h 2163"/>
                <a:gd name="T8" fmla="*/ 0 w 822"/>
                <a:gd name="T9" fmla="*/ 2163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2163">
                  <a:moveTo>
                    <a:pt x="0" y="2163"/>
                  </a:moveTo>
                  <a:cubicBezTo>
                    <a:pt x="73" y="1815"/>
                    <a:pt x="148" y="1261"/>
                    <a:pt x="404" y="765"/>
                  </a:cubicBezTo>
                  <a:cubicBezTo>
                    <a:pt x="568" y="446"/>
                    <a:pt x="667" y="230"/>
                    <a:pt x="822" y="0"/>
                  </a:cubicBezTo>
                  <a:cubicBezTo>
                    <a:pt x="679" y="142"/>
                    <a:pt x="633" y="275"/>
                    <a:pt x="490" y="492"/>
                  </a:cubicBezTo>
                  <a:cubicBezTo>
                    <a:pt x="82" y="1109"/>
                    <a:pt x="26" y="1816"/>
                    <a:pt x="0" y="216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Freeform 513">
              <a:extLst>
                <a:ext uri="{FF2B5EF4-FFF2-40B4-BE49-F238E27FC236}">
                  <a16:creationId xmlns:a16="http://schemas.microsoft.com/office/drawing/2014/main" id="{44671D43-1D4F-4829-8B21-B5090FC0B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475" y="5157788"/>
              <a:ext cx="85725" cy="111125"/>
            </a:xfrm>
            <a:custGeom>
              <a:avLst/>
              <a:gdLst>
                <a:gd name="T0" fmla="*/ 0 w 416"/>
                <a:gd name="T1" fmla="*/ 0 h 539"/>
                <a:gd name="T2" fmla="*/ 275 w 416"/>
                <a:gd name="T3" fmla="*/ 297 h 539"/>
                <a:gd name="T4" fmla="*/ 416 w 416"/>
                <a:gd name="T5" fmla="*/ 539 h 539"/>
                <a:gd name="T6" fmla="*/ 335 w 416"/>
                <a:gd name="T7" fmla="*/ 351 h 539"/>
                <a:gd name="T8" fmla="*/ 0 w 416"/>
                <a:gd name="T9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6" h="539">
                  <a:moveTo>
                    <a:pt x="0" y="0"/>
                  </a:moveTo>
                  <a:cubicBezTo>
                    <a:pt x="81" y="66"/>
                    <a:pt x="180" y="163"/>
                    <a:pt x="275" y="297"/>
                  </a:cubicBezTo>
                  <a:cubicBezTo>
                    <a:pt x="336" y="383"/>
                    <a:pt x="382" y="466"/>
                    <a:pt x="416" y="539"/>
                  </a:cubicBezTo>
                  <a:cubicBezTo>
                    <a:pt x="398" y="482"/>
                    <a:pt x="372" y="418"/>
                    <a:pt x="335" y="351"/>
                  </a:cubicBezTo>
                  <a:cubicBezTo>
                    <a:pt x="230" y="161"/>
                    <a:pt x="87" y="54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" name="Freeform 514">
              <a:extLst>
                <a:ext uri="{FF2B5EF4-FFF2-40B4-BE49-F238E27FC236}">
                  <a16:creationId xmlns:a16="http://schemas.microsoft.com/office/drawing/2014/main" id="{8FA819A9-A276-4FDB-BE67-015A9F8AB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588" y="4946650"/>
              <a:ext cx="401638" cy="317500"/>
            </a:xfrm>
            <a:custGeom>
              <a:avLst/>
              <a:gdLst>
                <a:gd name="T0" fmla="*/ 1556 w 1955"/>
                <a:gd name="T1" fmla="*/ 1538 h 1538"/>
                <a:gd name="T2" fmla="*/ 711 w 1955"/>
                <a:gd name="T3" fmla="*/ 830 h 1538"/>
                <a:gd name="T4" fmla="*/ 774 w 1955"/>
                <a:gd name="T5" fmla="*/ 733 h 1538"/>
                <a:gd name="T6" fmla="*/ 691 w 1955"/>
                <a:gd name="T7" fmla="*/ 826 h 1538"/>
                <a:gd name="T8" fmla="*/ 512 w 1955"/>
                <a:gd name="T9" fmla="*/ 808 h 1538"/>
                <a:gd name="T10" fmla="*/ 410 w 1955"/>
                <a:gd name="T11" fmla="*/ 814 h 1538"/>
                <a:gd name="T12" fmla="*/ 0 w 1955"/>
                <a:gd name="T13" fmla="*/ 972 h 1538"/>
                <a:gd name="T14" fmla="*/ 80 w 1955"/>
                <a:gd name="T15" fmla="*/ 759 h 1538"/>
                <a:gd name="T16" fmla="*/ 21 w 1955"/>
                <a:gd name="T17" fmla="*/ 407 h 1538"/>
                <a:gd name="T18" fmla="*/ 17 w 1955"/>
                <a:gd name="T19" fmla="*/ 313 h 1538"/>
                <a:gd name="T20" fmla="*/ 76 w 1955"/>
                <a:gd name="T21" fmla="*/ 0 h 1538"/>
                <a:gd name="T22" fmla="*/ 804 w 1955"/>
                <a:gd name="T23" fmla="*/ 131 h 1538"/>
                <a:gd name="T24" fmla="*/ 852 w 1955"/>
                <a:gd name="T25" fmla="*/ 362 h 1538"/>
                <a:gd name="T26" fmla="*/ 776 w 1955"/>
                <a:gd name="T27" fmla="*/ 669 h 1538"/>
                <a:gd name="T28" fmla="*/ 776 w 1955"/>
                <a:gd name="T29" fmla="*/ 669 h 1538"/>
                <a:gd name="T30" fmla="*/ 776 w 1955"/>
                <a:gd name="T31" fmla="*/ 669 h 1538"/>
                <a:gd name="T32" fmla="*/ 1324 w 1955"/>
                <a:gd name="T33" fmla="*/ 363 h 1538"/>
                <a:gd name="T34" fmla="*/ 1955 w 1955"/>
                <a:gd name="T35" fmla="*/ 974 h 1538"/>
                <a:gd name="T36" fmla="*/ 1947 w 1955"/>
                <a:gd name="T37" fmla="*/ 1070 h 1538"/>
                <a:gd name="T38" fmla="*/ 1947 w 1955"/>
                <a:gd name="T39" fmla="*/ 1070 h 1538"/>
                <a:gd name="T40" fmla="*/ 1827 w 1955"/>
                <a:gd name="T41" fmla="*/ 1335 h 1538"/>
                <a:gd name="T42" fmla="*/ 1827 w 1955"/>
                <a:gd name="T43" fmla="*/ 1335 h 1538"/>
                <a:gd name="T44" fmla="*/ 1625 w 1955"/>
                <a:gd name="T45" fmla="*/ 1529 h 1538"/>
                <a:gd name="T46" fmla="*/ 1624 w 1955"/>
                <a:gd name="T47" fmla="*/ 1529 h 1538"/>
                <a:gd name="T48" fmla="*/ 1556 w 1955"/>
                <a:gd name="T49" fmla="*/ 1538 h 1538"/>
                <a:gd name="T50" fmla="*/ 1556 w 1955"/>
                <a:gd name="T51" fmla="*/ 1538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55" h="1538">
                  <a:moveTo>
                    <a:pt x="1556" y="1538"/>
                  </a:moveTo>
                  <a:cubicBezTo>
                    <a:pt x="1366" y="1159"/>
                    <a:pt x="1046" y="904"/>
                    <a:pt x="711" y="830"/>
                  </a:cubicBezTo>
                  <a:cubicBezTo>
                    <a:pt x="731" y="798"/>
                    <a:pt x="752" y="765"/>
                    <a:pt x="774" y="733"/>
                  </a:cubicBezTo>
                  <a:cubicBezTo>
                    <a:pt x="742" y="764"/>
                    <a:pt x="716" y="795"/>
                    <a:pt x="691" y="826"/>
                  </a:cubicBezTo>
                  <a:cubicBezTo>
                    <a:pt x="632" y="814"/>
                    <a:pt x="572" y="808"/>
                    <a:pt x="512" y="808"/>
                  </a:cubicBezTo>
                  <a:cubicBezTo>
                    <a:pt x="478" y="808"/>
                    <a:pt x="444" y="810"/>
                    <a:pt x="410" y="814"/>
                  </a:cubicBezTo>
                  <a:cubicBezTo>
                    <a:pt x="247" y="834"/>
                    <a:pt x="109" y="898"/>
                    <a:pt x="0" y="972"/>
                  </a:cubicBezTo>
                  <a:cubicBezTo>
                    <a:pt x="61" y="901"/>
                    <a:pt x="80" y="832"/>
                    <a:pt x="80" y="759"/>
                  </a:cubicBezTo>
                  <a:cubicBezTo>
                    <a:pt x="80" y="657"/>
                    <a:pt x="42" y="545"/>
                    <a:pt x="21" y="407"/>
                  </a:cubicBezTo>
                  <a:cubicBezTo>
                    <a:pt x="18" y="374"/>
                    <a:pt x="17" y="343"/>
                    <a:pt x="17" y="313"/>
                  </a:cubicBezTo>
                  <a:cubicBezTo>
                    <a:pt x="17" y="181"/>
                    <a:pt x="39" y="78"/>
                    <a:pt x="76" y="0"/>
                  </a:cubicBezTo>
                  <a:cubicBezTo>
                    <a:pt x="319" y="44"/>
                    <a:pt x="562" y="87"/>
                    <a:pt x="804" y="131"/>
                  </a:cubicBezTo>
                  <a:cubicBezTo>
                    <a:pt x="834" y="200"/>
                    <a:pt x="852" y="278"/>
                    <a:pt x="852" y="362"/>
                  </a:cubicBezTo>
                  <a:cubicBezTo>
                    <a:pt x="852" y="457"/>
                    <a:pt x="829" y="561"/>
                    <a:pt x="776" y="669"/>
                  </a:cubicBezTo>
                  <a:lnTo>
                    <a:pt x="776" y="669"/>
                  </a:lnTo>
                  <a:lnTo>
                    <a:pt x="776" y="669"/>
                  </a:lnTo>
                  <a:cubicBezTo>
                    <a:pt x="941" y="451"/>
                    <a:pt x="1138" y="363"/>
                    <a:pt x="1324" y="363"/>
                  </a:cubicBezTo>
                  <a:cubicBezTo>
                    <a:pt x="1658" y="363"/>
                    <a:pt x="1955" y="647"/>
                    <a:pt x="1955" y="974"/>
                  </a:cubicBezTo>
                  <a:cubicBezTo>
                    <a:pt x="1955" y="1006"/>
                    <a:pt x="1952" y="1038"/>
                    <a:pt x="1947" y="1070"/>
                  </a:cubicBezTo>
                  <a:lnTo>
                    <a:pt x="1947" y="1070"/>
                  </a:lnTo>
                  <a:cubicBezTo>
                    <a:pt x="1907" y="1158"/>
                    <a:pt x="1867" y="1247"/>
                    <a:pt x="1827" y="1335"/>
                  </a:cubicBezTo>
                  <a:lnTo>
                    <a:pt x="1827" y="1335"/>
                  </a:lnTo>
                  <a:cubicBezTo>
                    <a:pt x="1777" y="1402"/>
                    <a:pt x="1710" y="1467"/>
                    <a:pt x="1625" y="1529"/>
                  </a:cubicBezTo>
                  <a:lnTo>
                    <a:pt x="1624" y="1529"/>
                  </a:lnTo>
                  <a:cubicBezTo>
                    <a:pt x="1597" y="1529"/>
                    <a:pt x="1575" y="1532"/>
                    <a:pt x="1556" y="1538"/>
                  </a:cubicBezTo>
                  <a:lnTo>
                    <a:pt x="1556" y="1538"/>
                  </a:lnTo>
                </a:path>
              </a:pathLst>
            </a:custGeom>
            <a:solidFill>
              <a:srgbClr val="396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" name="Freeform 515">
              <a:extLst>
                <a:ext uri="{FF2B5EF4-FFF2-40B4-BE49-F238E27FC236}">
                  <a16:creationId xmlns:a16="http://schemas.microsoft.com/office/drawing/2014/main" id="{BCEF2BA8-E8E3-45FF-9799-6E2C84CBE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875" y="5097463"/>
              <a:ext cx="17463" cy="20638"/>
            </a:xfrm>
            <a:custGeom>
              <a:avLst/>
              <a:gdLst>
                <a:gd name="T0" fmla="*/ 20 w 83"/>
                <a:gd name="T1" fmla="*/ 97 h 97"/>
                <a:gd name="T2" fmla="*/ 0 w 83"/>
                <a:gd name="T3" fmla="*/ 93 h 97"/>
                <a:gd name="T4" fmla="*/ 83 w 83"/>
                <a:gd name="T5" fmla="*/ 0 h 97"/>
                <a:gd name="T6" fmla="*/ 20 w 83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97">
                  <a:moveTo>
                    <a:pt x="20" y="97"/>
                  </a:moveTo>
                  <a:cubicBezTo>
                    <a:pt x="13" y="96"/>
                    <a:pt x="7" y="94"/>
                    <a:pt x="0" y="93"/>
                  </a:cubicBezTo>
                  <a:cubicBezTo>
                    <a:pt x="25" y="62"/>
                    <a:pt x="51" y="31"/>
                    <a:pt x="83" y="0"/>
                  </a:cubicBezTo>
                  <a:cubicBezTo>
                    <a:pt x="61" y="32"/>
                    <a:pt x="40" y="65"/>
                    <a:pt x="20" y="97"/>
                  </a:cubicBezTo>
                  <a:close/>
                </a:path>
              </a:pathLst>
            </a:custGeom>
            <a:solidFill>
              <a:srgbClr val="2E5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" name="Freeform 516">
              <a:extLst>
                <a:ext uri="{FF2B5EF4-FFF2-40B4-BE49-F238E27FC236}">
                  <a16:creationId xmlns:a16="http://schemas.microsoft.com/office/drawing/2014/main" id="{9462AB8B-85FD-473E-953B-0A7B47CCF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5251450"/>
              <a:ext cx="60325" cy="136525"/>
            </a:xfrm>
            <a:custGeom>
              <a:avLst/>
              <a:gdLst>
                <a:gd name="T0" fmla="*/ 0 w 298"/>
                <a:gd name="T1" fmla="*/ 0 h 665"/>
                <a:gd name="T2" fmla="*/ 210 w 298"/>
                <a:gd name="T3" fmla="*/ 376 h 665"/>
                <a:gd name="T4" fmla="*/ 298 w 298"/>
                <a:gd name="T5" fmla="*/ 665 h 665"/>
                <a:gd name="T6" fmla="*/ 259 w 298"/>
                <a:gd name="T7" fmla="*/ 446 h 665"/>
                <a:gd name="T8" fmla="*/ 0 w 298"/>
                <a:gd name="T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665">
                  <a:moveTo>
                    <a:pt x="0" y="0"/>
                  </a:moveTo>
                  <a:cubicBezTo>
                    <a:pt x="66" y="88"/>
                    <a:pt x="145" y="212"/>
                    <a:pt x="210" y="376"/>
                  </a:cubicBezTo>
                  <a:cubicBezTo>
                    <a:pt x="252" y="481"/>
                    <a:pt x="280" y="579"/>
                    <a:pt x="298" y="665"/>
                  </a:cubicBezTo>
                  <a:cubicBezTo>
                    <a:pt x="293" y="600"/>
                    <a:pt x="281" y="526"/>
                    <a:pt x="259" y="446"/>
                  </a:cubicBezTo>
                  <a:cubicBezTo>
                    <a:pt x="194" y="220"/>
                    <a:pt x="75" y="75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" name="Freeform 517">
              <a:extLst>
                <a:ext uri="{FF2B5EF4-FFF2-40B4-BE49-F238E27FC236}">
                  <a16:creationId xmlns:a16="http://schemas.microsoft.com/office/drawing/2014/main" id="{E96C9FF4-11BD-418B-AF01-1A3497EC6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888" y="5216525"/>
              <a:ext cx="95250" cy="100013"/>
            </a:xfrm>
            <a:custGeom>
              <a:avLst/>
              <a:gdLst>
                <a:gd name="T0" fmla="*/ 0 w 467"/>
                <a:gd name="T1" fmla="*/ 487 h 487"/>
                <a:gd name="T2" fmla="*/ 249 w 467"/>
                <a:gd name="T3" fmla="*/ 176 h 487"/>
                <a:gd name="T4" fmla="*/ 467 w 467"/>
                <a:gd name="T5" fmla="*/ 0 h 487"/>
                <a:gd name="T6" fmla="*/ 293 w 467"/>
                <a:gd name="T7" fmla="*/ 110 h 487"/>
                <a:gd name="T8" fmla="*/ 0 w 467"/>
                <a:gd name="T9" fmla="*/ 4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487">
                  <a:moveTo>
                    <a:pt x="0" y="487"/>
                  </a:moveTo>
                  <a:cubicBezTo>
                    <a:pt x="52" y="400"/>
                    <a:pt x="131" y="289"/>
                    <a:pt x="249" y="176"/>
                  </a:cubicBezTo>
                  <a:cubicBezTo>
                    <a:pt x="325" y="104"/>
                    <a:pt x="400" y="46"/>
                    <a:pt x="467" y="0"/>
                  </a:cubicBezTo>
                  <a:cubicBezTo>
                    <a:pt x="413" y="28"/>
                    <a:pt x="353" y="63"/>
                    <a:pt x="293" y="110"/>
                  </a:cubicBezTo>
                  <a:cubicBezTo>
                    <a:pt x="121" y="244"/>
                    <a:pt x="39" y="396"/>
                    <a:pt x="0" y="487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" name="Freeform 518">
              <a:extLst>
                <a:ext uri="{FF2B5EF4-FFF2-40B4-BE49-F238E27FC236}">
                  <a16:creationId xmlns:a16="http://schemas.microsoft.com/office/drawing/2014/main" id="{A615EE25-41A2-466E-B2F8-06B832150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3" y="5407025"/>
              <a:ext cx="34925" cy="100013"/>
            </a:xfrm>
            <a:custGeom>
              <a:avLst/>
              <a:gdLst>
                <a:gd name="T0" fmla="*/ 164 w 167"/>
                <a:gd name="T1" fmla="*/ 489 h 489"/>
                <a:gd name="T2" fmla="*/ 93 w 167"/>
                <a:gd name="T3" fmla="*/ 193 h 489"/>
                <a:gd name="T4" fmla="*/ 0 w 167"/>
                <a:gd name="T5" fmla="*/ 0 h 489"/>
                <a:gd name="T6" fmla="*/ 84 w 167"/>
                <a:gd name="T7" fmla="*/ 133 h 489"/>
                <a:gd name="T8" fmla="*/ 164 w 167"/>
                <a:gd name="T9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489">
                  <a:moveTo>
                    <a:pt x="164" y="489"/>
                  </a:moveTo>
                  <a:cubicBezTo>
                    <a:pt x="156" y="411"/>
                    <a:pt x="137" y="309"/>
                    <a:pt x="93" y="193"/>
                  </a:cubicBezTo>
                  <a:cubicBezTo>
                    <a:pt x="64" y="118"/>
                    <a:pt x="31" y="53"/>
                    <a:pt x="0" y="0"/>
                  </a:cubicBezTo>
                  <a:cubicBezTo>
                    <a:pt x="28" y="36"/>
                    <a:pt x="58" y="81"/>
                    <a:pt x="84" y="133"/>
                  </a:cubicBezTo>
                  <a:cubicBezTo>
                    <a:pt x="159" y="281"/>
                    <a:pt x="167" y="413"/>
                    <a:pt x="164" y="489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Freeform 519">
              <a:extLst>
                <a:ext uri="{FF2B5EF4-FFF2-40B4-BE49-F238E27FC236}">
                  <a16:creationId xmlns:a16="http://schemas.microsoft.com/office/drawing/2014/main" id="{479CA357-D50B-44FD-A22C-68961EAF1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713" y="5137150"/>
              <a:ext cx="147638" cy="73025"/>
            </a:xfrm>
            <a:custGeom>
              <a:avLst/>
              <a:gdLst>
                <a:gd name="T0" fmla="*/ 0 w 719"/>
                <a:gd name="T1" fmla="*/ 353 h 353"/>
                <a:gd name="T2" fmla="*/ 405 w 719"/>
                <a:gd name="T3" fmla="*/ 107 h 353"/>
                <a:gd name="T4" fmla="*/ 719 w 719"/>
                <a:gd name="T5" fmla="*/ 0 h 353"/>
                <a:gd name="T6" fmla="*/ 481 w 719"/>
                <a:gd name="T7" fmla="*/ 52 h 353"/>
                <a:gd name="T8" fmla="*/ 0 w 719"/>
                <a:gd name="T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353">
                  <a:moveTo>
                    <a:pt x="0" y="353"/>
                  </a:moveTo>
                  <a:cubicBezTo>
                    <a:pt x="94" y="277"/>
                    <a:pt x="227" y="186"/>
                    <a:pt x="405" y="107"/>
                  </a:cubicBezTo>
                  <a:cubicBezTo>
                    <a:pt x="519" y="57"/>
                    <a:pt x="626" y="23"/>
                    <a:pt x="719" y="0"/>
                  </a:cubicBezTo>
                  <a:cubicBezTo>
                    <a:pt x="648" y="9"/>
                    <a:pt x="567" y="24"/>
                    <a:pt x="481" y="52"/>
                  </a:cubicBezTo>
                  <a:cubicBezTo>
                    <a:pt x="234" y="131"/>
                    <a:pt x="80" y="267"/>
                    <a:pt x="0" y="353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Oval 520">
              <a:extLst>
                <a:ext uri="{FF2B5EF4-FFF2-40B4-BE49-F238E27FC236}">
                  <a16:creationId xmlns:a16="http://schemas.microsoft.com/office/drawing/2014/main" id="{B5B5BA00-0F66-45AA-A60B-1497B55B6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513" y="5087938"/>
              <a:ext cx="33338" cy="476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Freeform 521">
              <a:extLst>
                <a:ext uri="{FF2B5EF4-FFF2-40B4-BE49-F238E27FC236}">
                  <a16:creationId xmlns:a16="http://schemas.microsoft.com/office/drawing/2014/main" id="{3A142FCD-7332-4C7B-B168-415E1EC7F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550" y="5033963"/>
              <a:ext cx="49213" cy="42863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20" y="72"/>
                    <a:pt x="243" y="131"/>
                    <a:pt x="218" y="168"/>
                  </a:cubicBezTo>
                  <a:cubicBezTo>
                    <a:pt x="194" y="205"/>
                    <a:pt x="130" y="206"/>
                    <a:pt x="77" y="170"/>
                  </a:cubicBezTo>
                  <a:cubicBezTo>
                    <a:pt x="24" y="134"/>
                    <a:pt x="0" y="75"/>
                    <a:pt x="25" y="38"/>
                  </a:cubicBezTo>
                  <a:cubicBezTo>
                    <a:pt x="50" y="1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Freeform 522">
              <a:extLst>
                <a:ext uri="{FF2B5EF4-FFF2-40B4-BE49-F238E27FC236}">
                  <a16:creationId xmlns:a16="http://schemas.microsoft.com/office/drawing/2014/main" id="{08038D9B-4277-4EFF-A9F4-5892000CD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875" y="5318125"/>
              <a:ext cx="46038" cy="39688"/>
            </a:xfrm>
            <a:custGeom>
              <a:avLst/>
              <a:gdLst>
                <a:gd name="T0" fmla="*/ 156 w 228"/>
                <a:gd name="T1" fmla="*/ 33 h 193"/>
                <a:gd name="T2" fmla="*/ 205 w 228"/>
                <a:gd name="T3" fmla="*/ 157 h 193"/>
                <a:gd name="T4" fmla="*/ 72 w 228"/>
                <a:gd name="T5" fmla="*/ 159 h 193"/>
                <a:gd name="T6" fmla="*/ 23 w 228"/>
                <a:gd name="T7" fmla="*/ 35 h 193"/>
                <a:gd name="T8" fmla="*/ 156 w 228"/>
                <a:gd name="T9" fmla="*/ 3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3">
                  <a:moveTo>
                    <a:pt x="156" y="33"/>
                  </a:moveTo>
                  <a:cubicBezTo>
                    <a:pt x="206" y="67"/>
                    <a:pt x="228" y="122"/>
                    <a:pt x="205" y="157"/>
                  </a:cubicBezTo>
                  <a:cubicBezTo>
                    <a:pt x="182" y="192"/>
                    <a:pt x="122" y="193"/>
                    <a:pt x="72" y="159"/>
                  </a:cubicBezTo>
                  <a:cubicBezTo>
                    <a:pt x="22" y="126"/>
                    <a:pt x="0" y="70"/>
                    <a:pt x="23" y="35"/>
                  </a:cubicBezTo>
                  <a:cubicBezTo>
                    <a:pt x="46" y="1"/>
                    <a:pt x="106" y="0"/>
                    <a:pt x="156" y="33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Freeform 523">
              <a:extLst>
                <a:ext uri="{FF2B5EF4-FFF2-40B4-BE49-F238E27FC236}">
                  <a16:creationId xmlns:a16="http://schemas.microsoft.com/office/drawing/2014/main" id="{84D524B4-085B-43E1-B131-88F8AA796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163" y="5554663"/>
              <a:ext cx="47625" cy="39688"/>
            </a:xfrm>
            <a:custGeom>
              <a:avLst/>
              <a:gdLst>
                <a:gd name="T0" fmla="*/ 157 w 229"/>
                <a:gd name="T1" fmla="*/ 34 h 193"/>
                <a:gd name="T2" fmla="*/ 206 w 229"/>
                <a:gd name="T3" fmla="*/ 158 h 193"/>
                <a:gd name="T4" fmla="*/ 73 w 229"/>
                <a:gd name="T5" fmla="*/ 160 h 193"/>
                <a:gd name="T6" fmla="*/ 24 w 229"/>
                <a:gd name="T7" fmla="*/ 36 h 193"/>
                <a:gd name="T8" fmla="*/ 157 w 229"/>
                <a:gd name="T9" fmla="*/ 3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3">
                  <a:moveTo>
                    <a:pt x="157" y="34"/>
                  </a:moveTo>
                  <a:cubicBezTo>
                    <a:pt x="207" y="67"/>
                    <a:pt x="229" y="123"/>
                    <a:pt x="206" y="158"/>
                  </a:cubicBezTo>
                  <a:cubicBezTo>
                    <a:pt x="183" y="192"/>
                    <a:pt x="123" y="193"/>
                    <a:pt x="73" y="160"/>
                  </a:cubicBezTo>
                  <a:cubicBezTo>
                    <a:pt x="22" y="126"/>
                    <a:pt x="0" y="71"/>
                    <a:pt x="24" y="36"/>
                  </a:cubicBezTo>
                  <a:cubicBezTo>
                    <a:pt x="47" y="1"/>
                    <a:pt x="107" y="0"/>
                    <a:pt x="157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Oval 524">
              <a:extLst>
                <a:ext uri="{FF2B5EF4-FFF2-40B4-BE49-F238E27FC236}">
                  <a16:creationId xmlns:a16="http://schemas.microsoft.com/office/drawing/2014/main" id="{77C8A0D1-218D-4F2F-BC8E-9651B5109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513" y="5418138"/>
              <a:ext cx="38100" cy="269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Oval 525">
              <a:extLst>
                <a:ext uri="{FF2B5EF4-FFF2-40B4-BE49-F238E27FC236}">
                  <a16:creationId xmlns:a16="http://schemas.microsoft.com/office/drawing/2014/main" id="{07D1C340-0D39-456E-8F3B-B7C499344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300" y="5416550"/>
              <a:ext cx="38100" cy="269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" name="Freeform 526">
              <a:extLst>
                <a:ext uri="{FF2B5EF4-FFF2-40B4-BE49-F238E27FC236}">
                  <a16:creationId xmlns:a16="http://schemas.microsoft.com/office/drawing/2014/main" id="{EFCF964B-F19E-4725-AF46-32420804E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313" y="5038725"/>
              <a:ext cx="46038" cy="39688"/>
            </a:xfrm>
            <a:custGeom>
              <a:avLst/>
              <a:gdLst>
                <a:gd name="T0" fmla="*/ 156 w 228"/>
                <a:gd name="T1" fmla="*/ 34 h 194"/>
                <a:gd name="T2" fmla="*/ 205 w 228"/>
                <a:gd name="T3" fmla="*/ 158 h 194"/>
                <a:gd name="T4" fmla="*/ 72 w 228"/>
                <a:gd name="T5" fmla="*/ 160 h 194"/>
                <a:gd name="T6" fmla="*/ 23 w 228"/>
                <a:gd name="T7" fmla="*/ 36 h 194"/>
                <a:gd name="T8" fmla="*/ 156 w 228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4">
                  <a:moveTo>
                    <a:pt x="156" y="34"/>
                  </a:moveTo>
                  <a:cubicBezTo>
                    <a:pt x="206" y="68"/>
                    <a:pt x="228" y="123"/>
                    <a:pt x="205" y="158"/>
                  </a:cubicBezTo>
                  <a:cubicBezTo>
                    <a:pt x="182" y="193"/>
                    <a:pt x="122" y="194"/>
                    <a:pt x="72" y="160"/>
                  </a:cubicBezTo>
                  <a:cubicBezTo>
                    <a:pt x="22" y="127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" name="Freeform 527">
              <a:extLst>
                <a:ext uri="{FF2B5EF4-FFF2-40B4-BE49-F238E27FC236}">
                  <a16:creationId xmlns:a16="http://schemas.microsoft.com/office/drawing/2014/main" id="{E53BB23F-6BB1-44ED-BC2E-216A02868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5" y="5248275"/>
              <a:ext cx="47625" cy="39688"/>
            </a:xfrm>
            <a:custGeom>
              <a:avLst/>
              <a:gdLst>
                <a:gd name="T0" fmla="*/ 156 w 229"/>
                <a:gd name="T1" fmla="*/ 34 h 193"/>
                <a:gd name="T2" fmla="*/ 205 w 229"/>
                <a:gd name="T3" fmla="*/ 158 h 193"/>
                <a:gd name="T4" fmla="*/ 72 w 229"/>
                <a:gd name="T5" fmla="*/ 160 h 193"/>
                <a:gd name="T6" fmla="*/ 23 w 229"/>
                <a:gd name="T7" fmla="*/ 36 h 193"/>
                <a:gd name="T8" fmla="*/ 156 w 229"/>
                <a:gd name="T9" fmla="*/ 3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3">
                  <a:moveTo>
                    <a:pt x="156" y="34"/>
                  </a:moveTo>
                  <a:cubicBezTo>
                    <a:pt x="207" y="67"/>
                    <a:pt x="229" y="123"/>
                    <a:pt x="205" y="158"/>
                  </a:cubicBezTo>
                  <a:cubicBezTo>
                    <a:pt x="182" y="192"/>
                    <a:pt x="122" y="193"/>
                    <a:pt x="72" y="160"/>
                  </a:cubicBezTo>
                  <a:cubicBezTo>
                    <a:pt x="22" y="126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0" name="Freeform 528">
              <a:extLst>
                <a:ext uri="{FF2B5EF4-FFF2-40B4-BE49-F238E27FC236}">
                  <a16:creationId xmlns:a16="http://schemas.microsoft.com/office/drawing/2014/main" id="{F0A73DC2-7F96-4F40-BAF4-9B6BC1B4D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013" y="5092700"/>
              <a:ext cx="46038" cy="39688"/>
            </a:xfrm>
            <a:custGeom>
              <a:avLst/>
              <a:gdLst>
                <a:gd name="T0" fmla="*/ 157 w 229"/>
                <a:gd name="T1" fmla="*/ 34 h 194"/>
                <a:gd name="T2" fmla="*/ 206 w 229"/>
                <a:gd name="T3" fmla="*/ 158 h 194"/>
                <a:gd name="T4" fmla="*/ 73 w 229"/>
                <a:gd name="T5" fmla="*/ 160 h 194"/>
                <a:gd name="T6" fmla="*/ 24 w 229"/>
                <a:gd name="T7" fmla="*/ 36 h 194"/>
                <a:gd name="T8" fmla="*/ 157 w 229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94">
                  <a:moveTo>
                    <a:pt x="157" y="34"/>
                  </a:moveTo>
                  <a:cubicBezTo>
                    <a:pt x="207" y="68"/>
                    <a:pt x="229" y="123"/>
                    <a:pt x="206" y="158"/>
                  </a:cubicBezTo>
                  <a:cubicBezTo>
                    <a:pt x="182" y="193"/>
                    <a:pt x="123" y="194"/>
                    <a:pt x="73" y="160"/>
                  </a:cubicBezTo>
                  <a:cubicBezTo>
                    <a:pt x="22" y="127"/>
                    <a:pt x="0" y="71"/>
                    <a:pt x="24" y="36"/>
                  </a:cubicBezTo>
                  <a:cubicBezTo>
                    <a:pt x="47" y="1"/>
                    <a:pt x="106" y="0"/>
                    <a:pt x="157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1" name="Oval 529">
              <a:extLst>
                <a:ext uri="{FF2B5EF4-FFF2-40B4-BE49-F238E27FC236}">
                  <a16:creationId xmlns:a16="http://schemas.microsoft.com/office/drawing/2014/main" id="{1E838B8B-DD0E-44D4-993B-453B026DA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5203825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2" name="Oval 530">
              <a:extLst>
                <a:ext uri="{FF2B5EF4-FFF2-40B4-BE49-F238E27FC236}">
                  <a16:creationId xmlns:a16="http://schemas.microsoft.com/office/drawing/2014/main" id="{4AF572EC-D065-41C1-9D71-7B46CD298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013" y="5145088"/>
              <a:ext cx="25400" cy="25400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3" name="Oval 531">
              <a:extLst>
                <a:ext uri="{FF2B5EF4-FFF2-40B4-BE49-F238E27FC236}">
                  <a16:creationId xmlns:a16="http://schemas.microsoft.com/office/drawing/2014/main" id="{71065408-D783-4D1E-AEEA-C2EAAECC2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7463" y="5148263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4" name="Oval 532">
              <a:extLst>
                <a:ext uri="{FF2B5EF4-FFF2-40B4-BE49-F238E27FC236}">
                  <a16:creationId xmlns:a16="http://schemas.microsoft.com/office/drawing/2014/main" id="{D79DA9C5-4702-445B-8403-8FEDBC257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888" y="52784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5" name="Oval 533">
              <a:extLst>
                <a:ext uri="{FF2B5EF4-FFF2-40B4-BE49-F238E27FC236}">
                  <a16:creationId xmlns:a16="http://schemas.microsoft.com/office/drawing/2014/main" id="{1E270AA0-EEB1-41D0-801E-7BEC7C30A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775" y="534670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6" name="Oval 534">
              <a:extLst>
                <a:ext uri="{FF2B5EF4-FFF2-40B4-BE49-F238E27FC236}">
                  <a16:creationId xmlns:a16="http://schemas.microsoft.com/office/drawing/2014/main" id="{FAD43951-E854-4447-A0C5-0383E959D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638" y="5108575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7" name="Oval 535">
              <a:extLst>
                <a:ext uri="{FF2B5EF4-FFF2-40B4-BE49-F238E27FC236}">
                  <a16:creationId xmlns:a16="http://schemas.microsoft.com/office/drawing/2014/main" id="{B7F242B9-D503-46EC-9E7D-5B9438DF5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38" y="5568950"/>
              <a:ext cx="25400" cy="25400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8" name="Oval 536">
              <a:extLst>
                <a:ext uri="{FF2B5EF4-FFF2-40B4-BE49-F238E27FC236}">
                  <a16:creationId xmlns:a16="http://schemas.microsoft.com/office/drawing/2014/main" id="{B47D7297-2094-4D08-8BCA-01900C7A0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5351463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9" name="Oval 537">
              <a:extLst>
                <a:ext uri="{FF2B5EF4-FFF2-40B4-BE49-F238E27FC236}">
                  <a16:creationId xmlns:a16="http://schemas.microsoft.com/office/drawing/2014/main" id="{F20B5CEF-FE2B-465C-B6B3-7EF1CD3DC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013" y="53403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0" name="Oval 538">
              <a:extLst>
                <a:ext uri="{FF2B5EF4-FFF2-40B4-BE49-F238E27FC236}">
                  <a16:creationId xmlns:a16="http://schemas.microsoft.com/office/drawing/2014/main" id="{15DCA8C9-3F60-44D1-BE7C-E3C18EE87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763" y="5237163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1" name="Oval 539">
              <a:extLst>
                <a:ext uri="{FF2B5EF4-FFF2-40B4-BE49-F238E27FC236}">
                  <a16:creationId xmlns:a16="http://schemas.microsoft.com/office/drawing/2014/main" id="{922BBA98-C2D2-42F5-B64B-EB820FD6A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888" y="5183188"/>
              <a:ext cx="28575" cy="14288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Oval 540">
              <a:extLst>
                <a:ext uri="{FF2B5EF4-FFF2-40B4-BE49-F238E27FC236}">
                  <a16:creationId xmlns:a16="http://schemas.microsoft.com/office/drawing/2014/main" id="{9A005A4A-01AA-415C-9803-C495311DF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425" y="5222875"/>
              <a:ext cx="28575" cy="1587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3" name="Freeform 541">
              <a:extLst>
                <a:ext uri="{FF2B5EF4-FFF2-40B4-BE49-F238E27FC236}">
                  <a16:creationId xmlns:a16="http://schemas.microsoft.com/office/drawing/2014/main" id="{B769BB2B-9259-46B8-9440-A03CECE91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138" y="5529263"/>
              <a:ext cx="19050" cy="30163"/>
            </a:xfrm>
            <a:custGeom>
              <a:avLst/>
              <a:gdLst>
                <a:gd name="T0" fmla="*/ 68 w 93"/>
                <a:gd name="T1" fmla="*/ 6 h 146"/>
                <a:gd name="T2" fmla="*/ 82 w 93"/>
                <a:gd name="T3" fmla="*/ 84 h 146"/>
                <a:gd name="T4" fmla="*/ 25 w 93"/>
                <a:gd name="T5" fmla="*/ 140 h 146"/>
                <a:gd name="T6" fmla="*/ 11 w 93"/>
                <a:gd name="T7" fmla="*/ 62 h 146"/>
                <a:gd name="T8" fmla="*/ 68 w 93"/>
                <a:gd name="T9" fmla="*/ 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46">
                  <a:moveTo>
                    <a:pt x="68" y="6"/>
                  </a:moveTo>
                  <a:cubicBezTo>
                    <a:pt x="87" y="12"/>
                    <a:pt x="93" y="47"/>
                    <a:pt x="82" y="84"/>
                  </a:cubicBezTo>
                  <a:cubicBezTo>
                    <a:pt x="70" y="121"/>
                    <a:pt x="45" y="146"/>
                    <a:pt x="25" y="140"/>
                  </a:cubicBezTo>
                  <a:cubicBezTo>
                    <a:pt x="6" y="134"/>
                    <a:pt x="0" y="99"/>
                    <a:pt x="11" y="62"/>
                  </a:cubicBezTo>
                  <a:cubicBezTo>
                    <a:pt x="23" y="25"/>
                    <a:pt x="48" y="0"/>
                    <a:pt x="68" y="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4" name="Freeform 542">
              <a:extLst>
                <a:ext uri="{FF2B5EF4-FFF2-40B4-BE49-F238E27FC236}">
                  <a16:creationId xmlns:a16="http://schemas.microsoft.com/office/drawing/2014/main" id="{B3AB69CA-4568-48EB-A550-60799D44F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388" y="5373688"/>
              <a:ext cx="20638" cy="28575"/>
            </a:xfrm>
            <a:custGeom>
              <a:avLst/>
              <a:gdLst>
                <a:gd name="T0" fmla="*/ 88 w 106"/>
                <a:gd name="T1" fmla="*/ 10 h 142"/>
                <a:gd name="T2" fmla="*/ 85 w 106"/>
                <a:gd name="T3" fmla="*/ 89 h 142"/>
                <a:gd name="T4" fmla="*/ 18 w 106"/>
                <a:gd name="T5" fmla="*/ 131 h 142"/>
                <a:gd name="T6" fmla="*/ 21 w 106"/>
                <a:gd name="T7" fmla="*/ 52 h 142"/>
                <a:gd name="T8" fmla="*/ 88 w 106"/>
                <a:gd name="T9" fmla="*/ 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42">
                  <a:moveTo>
                    <a:pt x="88" y="10"/>
                  </a:moveTo>
                  <a:cubicBezTo>
                    <a:pt x="106" y="20"/>
                    <a:pt x="105" y="56"/>
                    <a:pt x="85" y="89"/>
                  </a:cubicBezTo>
                  <a:cubicBezTo>
                    <a:pt x="66" y="123"/>
                    <a:pt x="36" y="142"/>
                    <a:pt x="18" y="131"/>
                  </a:cubicBezTo>
                  <a:cubicBezTo>
                    <a:pt x="0" y="121"/>
                    <a:pt x="2" y="86"/>
                    <a:pt x="21" y="52"/>
                  </a:cubicBezTo>
                  <a:cubicBezTo>
                    <a:pt x="41" y="19"/>
                    <a:pt x="71" y="0"/>
                    <a:pt x="88" y="10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5" name="Freeform 543">
              <a:extLst>
                <a:ext uri="{FF2B5EF4-FFF2-40B4-BE49-F238E27FC236}">
                  <a16:creationId xmlns:a16="http://schemas.microsoft.com/office/drawing/2014/main" id="{BEDEB298-BB8A-4F8A-A875-EB3BFBA5B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500" y="4578350"/>
              <a:ext cx="701675" cy="569913"/>
            </a:xfrm>
            <a:custGeom>
              <a:avLst/>
              <a:gdLst>
                <a:gd name="T0" fmla="*/ 2050 w 3410"/>
                <a:gd name="T1" fmla="*/ 838 h 2770"/>
                <a:gd name="T2" fmla="*/ 2028 w 3410"/>
                <a:gd name="T3" fmla="*/ 122 h 2770"/>
                <a:gd name="T4" fmla="*/ 1662 w 3410"/>
                <a:gd name="T5" fmla="*/ 351 h 2770"/>
                <a:gd name="T6" fmla="*/ 1385 w 3410"/>
                <a:gd name="T7" fmla="*/ 466 h 2770"/>
                <a:gd name="T8" fmla="*/ 942 w 3410"/>
                <a:gd name="T9" fmla="*/ 1068 h 2770"/>
                <a:gd name="T10" fmla="*/ 756 w 3410"/>
                <a:gd name="T11" fmla="*/ 1370 h 2770"/>
                <a:gd name="T12" fmla="*/ 0 w 3410"/>
                <a:gd name="T13" fmla="*/ 2770 h 2770"/>
                <a:gd name="T14" fmla="*/ 819 w 3410"/>
                <a:gd name="T15" fmla="*/ 2273 h 2770"/>
                <a:gd name="T16" fmla="*/ 2356 w 3410"/>
                <a:gd name="T17" fmla="*/ 1904 h 2770"/>
                <a:gd name="T18" fmla="*/ 2050 w 3410"/>
                <a:gd name="T19" fmla="*/ 838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10" h="2770">
                  <a:moveTo>
                    <a:pt x="2050" y="838"/>
                  </a:moveTo>
                  <a:cubicBezTo>
                    <a:pt x="2977" y="622"/>
                    <a:pt x="2824" y="0"/>
                    <a:pt x="2028" y="122"/>
                  </a:cubicBezTo>
                  <a:cubicBezTo>
                    <a:pt x="1908" y="167"/>
                    <a:pt x="1890" y="242"/>
                    <a:pt x="1662" y="351"/>
                  </a:cubicBezTo>
                  <a:cubicBezTo>
                    <a:pt x="1510" y="424"/>
                    <a:pt x="1495" y="401"/>
                    <a:pt x="1385" y="466"/>
                  </a:cubicBezTo>
                  <a:cubicBezTo>
                    <a:pt x="1030" y="656"/>
                    <a:pt x="1106" y="804"/>
                    <a:pt x="942" y="1068"/>
                  </a:cubicBezTo>
                  <a:cubicBezTo>
                    <a:pt x="788" y="1146"/>
                    <a:pt x="735" y="1199"/>
                    <a:pt x="756" y="1370"/>
                  </a:cubicBezTo>
                  <a:cubicBezTo>
                    <a:pt x="538" y="1912"/>
                    <a:pt x="188" y="1518"/>
                    <a:pt x="0" y="2770"/>
                  </a:cubicBezTo>
                  <a:cubicBezTo>
                    <a:pt x="341" y="2237"/>
                    <a:pt x="420" y="2363"/>
                    <a:pt x="819" y="2273"/>
                  </a:cubicBezTo>
                  <a:cubicBezTo>
                    <a:pt x="1406" y="1825"/>
                    <a:pt x="1552" y="2187"/>
                    <a:pt x="2356" y="1904"/>
                  </a:cubicBezTo>
                  <a:cubicBezTo>
                    <a:pt x="3318" y="1521"/>
                    <a:pt x="3410" y="395"/>
                    <a:pt x="2050" y="838"/>
                  </a:cubicBezTo>
                </a:path>
              </a:pathLst>
            </a:custGeom>
            <a:solidFill>
              <a:srgbClr val="6B9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6" name="Freeform 544">
              <a:extLst>
                <a:ext uri="{FF2B5EF4-FFF2-40B4-BE49-F238E27FC236}">
                  <a16:creationId xmlns:a16="http://schemas.microsoft.com/office/drawing/2014/main" id="{D06A7546-E553-4DB9-8FF7-D51ADE1ED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338" y="4751388"/>
              <a:ext cx="331788" cy="269875"/>
            </a:xfrm>
            <a:custGeom>
              <a:avLst/>
              <a:gdLst>
                <a:gd name="T0" fmla="*/ 0 w 1617"/>
                <a:gd name="T1" fmla="*/ 1313 h 1313"/>
                <a:gd name="T2" fmla="*/ 859 w 1617"/>
                <a:gd name="T3" fmla="*/ 430 h 1313"/>
                <a:gd name="T4" fmla="*/ 1617 w 1617"/>
                <a:gd name="T5" fmla="*/ 0 h 1313"/>
                <a:gd name="T6" fmla="*/ 1049 w 1617"/>
                <a:gd name="T7" fmla="*/ 259 h 1313"/>
                <a:gd name="T8" fmla="*/ 0 w 1617"/>
                <a:gd name="T9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1313">
                  <a:moveTo>
                    <a:pt x="0" y="1313"/>
                  </a:moveTo>
                  <a:cubicBezTo>
                    <a:pt x="197" y="1060"/>
                    <a:pt x="455" y="730"/>
                    <a:pt x="859" y="430"/>
                  </a:cubicBezTo>
                  <a:cubicBezTo>
                    <a:pt x="1118" y="237"/>
                    <a:pt x="1397" y="110"/>
                    <a:pt x="1617" y="0"/>
                  </a:cubicBezTo>
                  <a:cubicBezTo>
                    <a:pt x="1445" y="58"/>
                    <a:pt x="1250" y="141"/>
                    <a:pt x="1049" y="259"/>
                  </a:cubicBezTo>
                  <a:cubicBezTo>
                    <a:pt x="475" y="597"/>
                    <a:pt x="158" y="1042"/>
                    <a:pt x="0" y="1313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7" name="Freeform 545">
              <a:extLst>
                <a:ext uri="{FF2B5EF4-FFF2-40B4-BE49-F238E27FC236}">
                  <a16:creationId xmlns:a16="http://schemas.microsoft.com/office/drawing/2014/main" id="{A4133CF3-7320-45C1-9774-0F96F6183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25" y="4781550"/>
              <a:ext cx="23813" cy="171450"/>
            </a:xfrm>
            <a:custGeom>
              <a:avLst/>
              <a:gdLst>
                <a:gd name="T0" fmla="*/ 0 w 115"/>
                <a:gd name="T1" fmla="*/ 0 h 829"/>
                <a:gd name="T2" fmla="*/ 64 w 115"/>
                <a:gd name="T3" fmla="*/ 490 h 829"/>
                <a:gd name="T4" fmla="*/ 33 w 115"/>
                <a:gd name="T5" fmla="*/ 829 h 829"/>
                <a:gd name="T6" fmla="*/ 86 w 115"/>
                <a:gd name="T7" fmla="*/ 586 h 829"/>
                <a:gd name="T8" fmla="*/ 0 w 115"/>
                <a:gd name="T9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829">
                  <a:moveTo>
                    <a:pt x="0" y="0"/>
                  </a:moveTo>
                  <a:cubicBezTo>
                    <a:pt x="33" y="123"/>
                    <a:pt x="65" y="289"/>
                    <a:pt x="64" y="490"/>
                  </a:cubicBezTo>
                  <a:cubicBezTo>
                    <a:pt x="64" y="618"/>
                    <a:pt x="50" y="733"/>
                    <a:pt x="33" y="829"/>
                  </a:cubicBezTo>
                  <a:cubicBezTo>
                    <a:pt x="55" y="760"/>
                    <a:pt x="75" y="678"/>
                    <a:pt x="86" y="586"/>
                  </a:cubicBezTo>
                  <a:cubicBezTo>
                    <a:pt x="115" y="322"/>
                    <a:pt x="49" y="115"/>
                    <a:pt x="0" y="0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8" name="Freeform 546">
              <a:extLst>
                <a:ext uri="{FF2B5EF4-FFF2-40B4-BE49-F238E27FC236}">
                  <a16:creationId xmlns:a16="http://schemas.microsoft.com/office/drawing/2014/main" id="{C6842005-6002-4EF0-9A08-457CD5460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8" y="4760913"/>
              <a:ext cx="74613" cy="152400"/>
            </a:xfrm>
            <a:custGeom>
              <a:avLst/>
              <a:gdLst>
                <a:gd name="T0" fmla="*/ 0 w 365"/>
                <a:gd name="T1" fmla="*/ 0 h 745"/>
                <a:gd name="T2" fmla="*/ 256 w 365"/>
                <a:gd name="T3" fmla="*/ 422 h 745"/>
                <a:gd name="T4" fmla="*/ 365 w 365"/>
                <a:gd name="T5" fmla="*/ 745 h 745"/>
                <a:gd name="T6" fmla="*/ 315 w 365"/>
                <a:gd name="T7" fmla="*/ 501 h 745"/>
                <a:gd name="T8" fmla="*/ 0 w 365"/>
                <a:gd name="T9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745">
                  <a:moveTo>
                    <a:pt x="0" y="0"/>
                  </a:moveTo>
                  <a:cubicBezTo>
                    <a:pt x="80" y="99"/>
                    <a:pt x="176" y="238"/>
                    <a:pt x="256" y="422"/>
                  </a:cubicBezTo>
                  <a:cubicBezTo>
                    <a:pt x="308" y="540"/>
                    <a:pt x="342" y="650"/>
                    <a:pt x="365" y="745"/>
                  </a:cubicBezTo>
                  <a:cubicBezTo>
                    <a:pt x="357" y="673"/>
                    <a:pt x="343" y="590"/>
                    <a:pt x="315" y="501"/>
                  </a:cubicBezTo>
                  <a:cubicBezTo>
                    <a:pt x="235" y="248"/>
                    <a:pt x="91" y="86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9" name="Freeform 547">
              <a:extLst>
                <a:ext uri="{FF2B5EF4-FFF2-40B4-BE49-F238E27FC236}">
                  <a16:creationId xmlns:a16="http://schemas.microsoft.com/office/drawing/2014/main" id="{FE65DAC9-FF36-4BC8-8FF0-C52C054E2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338" y="4829175"/>
              <a:ext cx="55563" cy="138113"/>
            </a:xfrm>
            <a:custGeom>
              <a:avLst/>
              <a:gdLst>
                <a:gd name="T0" fmla="*/ 271 w 271"/>
                <a:gd name="T1" fmla="*/ 0 h 677"/>
                <a:gd name="T2" fmla="*/ 146 w 271"/>
                <a:gd name="T3" fmla="*/ 413 h 677"/>
                <a:gd name="T4" fmla="*/ 0 w 271"/>
                <a:gd name="T5" fmla="*/ 677 h 677"/>
                <a:gd name="T6" fmla="*/ 129 w 271"/>
                <a:gd name="T7" fmla="*/ 496 h 677"/>
                <a:gd name="T8" fmla="*/ 271 w 271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677">
                  <a:moveTo>
                    <a:pt x="271" y="0"/>
                  </a:moveTo>
                  <a:cubicBezTo>
                    <a:pt x="253" y="109"/>
                    <a:pt x="219" y="252"/>
                    <a:pt x="146" y="413"/>
                  </a:cubicBezTo>
                  <a:cubicBezTo>
                    <a:pt x="100" y="516"/>
                    <a:pt x="48" y="604"/>
                    <a:pt x="0" y="677"/>
                  </a:cubicBezTo>
                  <a:cubicBezTo>
                    <a:pt x="42" y="628"/>
                    <a:pt x="88" y="568"/>
                    <a:pt x="129" y="496"/>
                  </a:cubicBezTo>
                  <a:cubicBezTo>
                    <a:pt x="247" y="293"/>
                    <a:pt x="268" y="107"/>
                    <a:pt x="271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0" name="Freeform 548">
              <a:extLst>
                <a:ext uri="{FF2B5EF4-FFF2-40B4-BE49-F238E27FC236}">
                  <a16:creationId xmlns:a16="http://schemas.microsoft.com/office/drawing/2014/main" id="{5300BB26-1F7A-4F87-B066-A96F32BDC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475" y="4803775"/>
              <a:ext cx="134938" cy="28575"/>
            </a:xfrm>
            <a:custGeom>
              <a:avLst/>
              <a:gdLst>
                <a:gd name="T0" fmla="*/ 0 w 663"/>
                <a:gd name="T1" fmla="*/ 140 h 140"/>
                <a:gd name="T2" fmla="*/ 384 w 663"/>
                <a:gd name="T3" fmla="*/ 31 h 140"/>
                <a:gd name="T4" fmla="*/ 663 w 663"/>
                <a:gd name="T5" fmla="*/ 14 h 140"/>
                <a:gd name="T6" fmla="*/ 458 w 663"/>
                <a:gd name="T7" fmla="*/ 3 h 140"/>
                <a:gd name="T8" fmla="*/ 0 w 663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40">
                  <a:moveTo>
                    <a:pt x="0" y="140"/>
                  </a:moveTo>
                  <a:cubicBezTo>
                    <a:pt x="94" y="100"/>
                    <a:pt x="222" y="55"/>
                    <a:pt x="384" y="31"/>
                  </a:cubicBezTo>
                  <a:cubicBezTo>
                    <a:pt x="487" y="16"/>
                    <a:pt x="582" y="13"/>
                    <a:pt x="663" y="14"/>
                  </a:cubicBezTo>
                  <a:cubicBezTo>
                    <a:pt x="603" y="5"/>
                    <a:pt x="534" y="0"/>
                    <a:pt x="458" y="3"/>
                  </a:cubicBezTo>
                  <a:cubicBezTo>
                    <a:pt x="240" y="13"/>
                    <a:pt x="85" y="89"/>
                    <a:pt x="0" y="14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1" name="Freeform 549">
              <a:extLst>
                <a:ext uri="{FF2B5EF4-FFF2-40B4-BE49-F238E27FC236}">
                  <a16:creationId xmlns:a16="http://schemas.microsoft.com/office/drawing/2014/main" id="{4DAB86FE-906B-4122-9E1C-249015FA3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225" y="4921250"/>
              <a:ext cx="95250" cy="47625"/>
            </a:xfrm>
            <a:custGeom>
              <a:avLst/>
              <a:gdLst>
                <a:gd name="T0" fmla="*/ 0 w 457"/>
                <a:gd name="T1" fmla="*/ 237 h 237"/>
                <a:gd name="T2" fmla="*/ 257 w 457"/>
                <a:gd name="T3" fmla="*/ 74 h 237"/>
                <a:gd name="T4" fmla="*/ 457 w 457"/>
                <a:gd name="T5" fmla="*/ 0 h 237"/>
                <a:gd name="T6" fmla="*/ 305 w 457"/>
                <a:gd name="T7" fmla="*/ 37 h 237"/>
                <a:gd name="T8" fmla="*/ 0 w 457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237">
                  <a:moveTo>
                    <a:pt x="0" y="237"/>
                  </a:moveTo>
                  <a:cubicBezTo>
                    <a:pt x="59" y="187"/>
                    <a:pt x="144" y="127"/>
                    <a:pt x="257" y="74"/>
                  </a:cubicBezTo>
                  <a:cubicBezTo>
                    <a:pt x="329" y="40"/>
                    <a:pt x="398" y="16"/>
                    <a:pt x="457" y="0"/>
                  </a:cubicBezTo>
                  <a:cubicBezTo>
                    <a:pt x="412" y="6"/>
                    <a:pt x="360" y="18"/>
                    <a:pt x="305" y="37"/>
                  </a:cubicBezTo>
                  <a:cubicBezTo>
                    <a:pt x="148" y="91"/>
                    <a:pt x="50" y="181"/>
                    <a:pt x="0" y="237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2" name="Freeform 550">
              <a:extLst>
                <a:ext uri="{FF2B5EF4-FFF2-40B4-BE49-F238E27FC236}">
                  <a16:creationId xmlns:a16="http://schemas.microsoft.com/office/drawing/2014/main" id="{AAB47325-AC96-4379-826E-BE6AA64F6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213" y="4740275"/>
              <a:ext cx="146050" cy="31750"/>
            </a:xfrm>
            <a:custGeom>
              <a:avLst/>
              <a:gdLst>
                <a:gd name="T0" fmla="*/ 0 w 710"/>
                <a:gd name="T1" fmla="*/ 40 h 156"/>
                <a:gd name="T2" fmla="*/ 424 w 710"/>
                <a:gd name="T3" fmla="*/ 72 h 156"/>
                <a:gd name="T4" fmla="*/ 710 w 710"/>
                <a:gd name="T5" fmla="*/ 156 h 156"/>
                <a:gd name="T6" fmla="*/ 509 w 710"/>
                <a:gd name="T7" fmla="*/ 70 h 156"/>
                <a:gd name="T8" fmla="*/ 0 w 710"/>
                <a:gd name="T9" fmla="*/ 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0" h="156">
                  <a:moveTo>
                    <a:pt x="0" y="40"/>
                  </a:moveTo>
                  <a:cubicBezTo>
                    <a:pt x="109" y="34"/>
                    <a:pt x="254" y="36"/>
                    <a:pt x="424" y="72"/>
                  </a:cubicBezTo>
                  <a:cubicBezTo>
                    <a:pt x="534" y="94"/>
                    <a:pt x="630" y="125"/>
                    <a:pt x="710" y="156"/>
                  </a:cubicBezTo>
                  <a:cubicBezTo>
                    <a:pt x="654" y="126"/>
                    <a:pt x="587" y="95"/>
                    <a:pt x="509" y="70"/>
                  </a:cubicBezTo>
                  <a:cubicBezTo>
                    <a:pt x="287" y="0"/>
                    <a:pt x="103" y="20"/>
                    <a:pt x="0" y="4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3" name="Freeform 551">
              <a:extLst>
                <a:ext uri="{FF2B5EF4-FFF2-40B4-BE49-F238E27FC236}">
                  <a16:creationId xmlns:a16="http://schemas.microsoft.com/office/drawing/2014/main" id="{F68EDD84-39A1-4938-9BC1-FAFF05F9D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425" y="4645025"/>
              <a:ext cx="49213" cy="41275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20" y="72"/>
                    <a:pt x="243" y="131"/>
                    <a:pt x="218" y="168"/>
                  </a:cubicBezTo>
                  <a:cubicBezTo>
                    <a:pt x="194" y="205"/>
                    <a:pt x="130" y="206"/>
                    <a:pt x="77" y="170"/>
                  </a:cubicBezTo>
                  <a:cubicBezTo>
                    <a:pt x="24" y="134"/>
                    <a:pt x="0" y="75"/>
                    <a:pt x="25" y="38"/>
                  </a:cubicBezTo>
                  <a:cubicBezTo>
                    <a:pt x="50" y="2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4" name="Freeform 552">
              <a:extLst>
                <a:ext uri="{FF2B5EF4-FFF2-40B4-BE49-F238E27FC236}">
                  <a16:creationId xmlns:a16="http://schemas.microsoft.com/office/drawing/2014/main" id="{42164100-482E-4A27-B676-76F9ADF8C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500" y="4808538"/>
              <a:ext cx="47625" cy="39688"/>
            </a:xfrm>
            <a:custGeom>
              <a:avLst/>
              <a:gdLst>
                <a:gd name="T0" fmla="*/ 156 w 228"/>
                <a:gd name="T1" fmla="*/ 34 h 194"/>
                <a:gd name="T2" fmla="*/ 205 w 228"/>
                <a:gd name="T3" fmla="*/ 158 h 194"/>
                <a:gd name="T4" fmla="*/ 72 w 228"/>
                <a:gd name="T5" fmla="*/ 160 h 194"/>
                <a:gd name="T6" fmla="*/ 23 w 228"/>
                <a:gd name="T7" fmla="*/ 36 h 194"/>
                <a:gd name="T8" fmla="*/ 156 w 228"/>
                <a:gd name="T9" fmla="*/ 3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4">
                  <a:moveTo>
                    <a:pt x="156" y="34"/>
                  </a:moveTo>
                  <a:cubicBezTo>
                    <a:pt x="206" y="68"/>
                    <a:pt x="228" y="123"/>
                    <a:pt x="205" y="158"/>
                  </a:cubicBezTo>
                  <a:cubicBezTo>
                    <a:pt x="182" y="193"/>
                    <a:pt x="122" y="194"/>
                    <a:pt x="72" y="160"/>
                  </a:cubicBezTo>
                  <a:cubicBezTo>
                    <a:pt x="22" y="126"/>
                    <a:pt x="0" y="71"/>
                    <a:pt x="23" y="36"/>
                  </a:cubicBezTo>
                  <a:cubicBezTo>
                    <a:pt x="46" y="1"/>
                    <a:pt x="106" y="0"/>
                    <a:pt x="156" y="34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5" name="Oval 553">
              <a:extLst>
                <a:ext uri="{FF2B5EF4-FFF2-40B4-BE49-F238E27FC236}">
                  <a16:creationId xmlns:a16="http://schemas.microsoft.com/office/drawing/2014/main" id="{1218E520-04D0-4F85-B9D9-D88D5F375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525" y="4808538"/>
              <a:ext cx="25400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6" name="Oval 554">
              <a:extLst>
                <a:ext uri="{FF2B5EF4-FFF2-40B4-BE49-F238E27FC236}">
                  <a16:creationId xmlns:a16="http://schemas.microsoft.com/office/drawing/2014/main" id="{6AAB9A18-35F9-46B6-BA26-CE3A3BEC4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638" y="48831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7" name="Oval 555">
              <a:extLst>
                <a:ext uri="{FF2B5EF4-FFF2-40B4-BE49-F238E27FC236}">
                  <a16:creationId xmlns:a16="http://schemas.microsoft.com/office/drawing/2014/main" id="{EEEC673A-2C01-4DE8-99E4-87FA0EA4C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738" y="4772025"/>
              <a:ext cx="30163" cy="222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8" name="Oval 556">
              <a:extLst>
                <a:ext uri="{FF2B5EF4-FFF2-40B4-BE49-F238E27FC236}">
                  <a16:creationId xmlns:a16="http://schemas.microsoft.com/office/drawing/2014/main" id="{E7498296-80CF-4B61-9DEC-BE42A96C8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38" y="4994275"/>
              <a:ext cx="30163" cy="2222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9" name="Oval 557">
              <a:extLst>
                <a:ext uri="{FF2B5EF4-FFF2-40B4-BE49-F238E27FC236}">
                  <a16:creationId xmlns:a16="http://schemas.microsoft.com/office/drawing/2014/main" id="{0C71CB91-CABB-42C5-8E48-9E227B3E4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713" y="5010150"/>
              <a:ext cx="22225" cy="15875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0" name="Freeform 558">
              <a:extLst>
                <a:ext uri="{FF2B5EF4-FFF2-40B4-BE49-F238E27FC236}">
                  <a16:creationId xmlns:a16="http://schemas.microsoft.com/office/drawing/2014/main" id="{92ECC82C-EEAD-4F76-957F-1CAE60B950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6563" y="4908550"/>
              <a:ext cx="365125" cy="461963"/>
            </a:xfrm>
            <a:custGeom>
              <a:avLst/>
              <a:gdLst>
                <a:gd name="T0" fmla="*/ 677 w 1772"/>
                <a:gd name="T1" fmla="*/ 2243 h 2243"/>
                <a:gd name="T2" fmla="*/ 163 w 1772"/>
                <a:gd name="T3" fmla="*/ 1581 h 2243"/>
                <a:gd name="T4" fmla="*/ 0 w 1772"/>
                <a:gd name="T5" fmla="*/ 908 h 2243"/>
                <a:gd name="T6" fmla="*/ 427 w 1772"/>
                <a:gd name="T7" fmla="*/ 251 h 2243"/>
                <a:gd name="T8" fmla="*/ 1073 w 1772"/>
                <a:gd name="T9" fmla="*/ 751 h 2243"/>
                <a:gd name="T10" fmla="*/ 1073 w 1772"/>
                <a:gd name="T11" fmla="*/ 751 h 2243"/>
                <a:gd name="T12" fmla="*/ 1073 w 1772"/>
                <a:gd name="T13" fmla="*/ 751 h 2243"/>
                <a:gd name="T14" fmla="*/ 932 w 1772"/>
                <a:gd name="T15" fmla="*/ 290 h 2243"/>
                <a:gd name="T16" fmla="*/ 1175 w 1772"/>
                <a:gd name="T17" fmla="*/ 0 h 2243"/>
                <a:gd name="T18" fmla="*/ 1720 w 1772"/>
                <a:gd name="T19" fmla="*/ 357 h 2243"/>
                <a:gd name="T20" fmla="*/ 1772 w 1772"/>
                <a:gd name="T21" fmla="*/ 550 h 2243"/>
                <a:gd name="T22" fmla="*/ 1528 w 1772"/>
                <a:gd name="T23" fmla="*/ 647 h 2243"/>
                <a:gd name="T24" fmla="*/ 1526 w 1772"/>
                <a:gd name="T25" fmla="*/ 646 h 2243"/>
                <a:gd name="T26" fmla="*/ 1447 w 1772"/>
                <a:gd name="T27" fmla="*/ 620 h 2243"/>
                <a:gd name="T28" fmla="*/ 1385 w 1772"/>
                <a:gd name="T29" fmla="*/ 648 h 2243"/>
                <a:gd name="T30" fmla="*/ 1387 w 1772"/>
                <a:gd name="T31" fmla="*/ 725 h 2243"/>
                <a:gd name="T32" fmla="*/ 1162 w 1772"/>
                <a:gd name="T33" fmla="*/ 894 h 2243"/>
                <a:gd name="T34" fmla="*/ 1159 w 1772"/>
                <a:gd name="T35" fmla="*/ 896 h 2243"/>
                <a:gd name="T36" fmla="*/ 1153 w 1772"/>
                <a:gd name="T37" fmla="*/ 901 h 2243"/>
                <a:gd name="T38" fmla="*/ 1070 w 1772"/>
                <a:gd name="T39" fmla="*/ 772 h 2243"/>
                <a:gd name="T40" fmla="*/ 1140 w 1772"/>
                <a:gd name="T41" fmla="*/ 913 h 2243"/>
                <a:gd name="T42" fmla="*/ 898 w 1772"/>
                <a:gd name="T43" fmla="*/ 1206 h 2243"/>
                <a:gd name="T44" fmla="*/ 677 w 1772"/>
                <a:gd name="T45" fmla="*/ 2243 h 2243"/>
                <a:gd name="T46" fmla="*/ 487 w 1772"/>
                <a:gd name="T47" fmla="*/ 1433 h 2243"/>
                <a:gd name="T48" fmla="*/ 429 w 1772"/>
                <a:gd name="T49" fmla="*/ 1491 h 2243"/>
                <a:gd name="T50" fmla="*/ 487 w 1772"/>
                <a:gd name="T51" fmla="*/ 1550 h 2243"/>
                <a:gd name="T52" fmla="*/ 546 w 1772"/>
                <a:gd name="T53" fmla="*/ 1491 h 2243"/>
                <a:gd name="T54" fmla="*/ 487 w 1772"/>
                <a:gd name="T55" fmla="*/ 1433 h 2243"/>
                <a:gd name="T56" fmla="*/ 275 w 1772"/>
                <a:gd name="T57" fmla="*/ 1152 h 2243"/>
                <a:gd name="T58" fmla="*/ 216 w 1772"/>
                <a:gd name="T59" fmla="*/ 1211 h 2243"/>
                <a:gd name="T60" fmla="*/ 275 w 1772"/>
                <a:gd name="T61" fmla="*/ 1270 h 2243"/>
                <a:gd name="T62" fmla="*/ 333 w 1772"/>
                <a:gd name="T63" fmla="*/ 1211 h 2243"/>
                <a:gd name="T64" fmla="*/ 275 w 1772"/>
                <a:gd name="T65" fmla="*/ 1152 h 2243"/>
                <a:gd name="T66" fmla="*/ 601 w 1772"/>
                <a:gd name="T67" fmla="*/ 870 h 2243"/>
                <a:gd name="T68" fmla="*/ 521 w 1772"/>
                <a:gd name="T69" fmla="*/ 986 h 2243"/>
                <a:gd name="T70" fmla="*/ 601 w 1772"/>
                <a:gd name="T71" fmla="*/ 1102 h 2243"/>
                <a:gd name="T72" fmla="*/ 682 w 1772"/>
                <a:gd name="T73" fmla="*/ 986 h 2243"/>
                <a:gd name="T74" fmla="*/ 601 w 1772"/>
                <a:gd name="T75" fmla="*/ 870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2" h="2243">
                  <a:moveTo>
                    <a:pt x="677" y="2243"/>
                  </a:moveTo>
                  <a:cubicBezTo>
                    <a:pt x="525" y="2103"/>
                    <a:pt x="350" y="1932"/>
                    <a:pt x="163" y="1581"/>
                  </a:cubicBezTo>
                  <a:cubicBezTo>
                    <a:pt x="49" y="1346"/>
                    <a:pt x="0" y="1112"/>
                    <a:pt x="0" y="908"/>
                  </a:cubicBezTo>
                  <a:cubicBezTo>
                    <a:pt x="0" y="529"/>
                    <a:pt x="172" y="251"/>
                    <a:pt x="427" y="251"/>
                  </a:cubicBezTo>
                  <a:cubicBezTo>
                    <a:pt x="611" y="251"/>
                    <a:pt x="838" y="395"/>
                    <a:pt x="1073" y="751"/>
                  </a:cubicBezTo>
                  <a:lnTo>
                    <a:pt x="1073" y="751"/>
                  </a:lnTo>
                  <a:lnTo>
                    <a:pt x="1073" y="751"/>
                  </a:lnTo>
                  <a:cubicBezTo>
                    <a:pt x="975" y="568"/>
                    <a:pt x="933" y="412"/>
                    <a:pt x="932" y="290"/>
                  </a:cubicBezTo>
                  <a:cubicBezTo>
                    <a:pt x="932" y="105"/>
                    <a:pt x="1030" y="0"/>
                    <a:pt x="1175" y="0"/>
                  </a:cubicBezTo>
                  <a:cubicBezTo>
                    <a:pt x="1324" y="0"/>
                    <a:pt x="1523" y="110"/>
                    <a:pt x="1720" y="357"/>
                  </a:cubicBezTo>
                  <a:cubicBezTo>
                    <a:pt x="1754" y="424"/>
                    <a:pt x="1759" y="477"/>
                    <a:pt x="1772" y="550"/>
                  </a:cubicBezTo>
                  <a:cubicBezTo>
                    <a:pt x="1701" y="572"/>
                    <a:pt x="1618" y="603"/>
                    <a:pt x="1528" y="647"/>
                  </a:cubicBezTo>
                  <a:cubicBezTo>
                    <a:pt x="1528" y="647"/>
                    <a:pt x="1527" y="646"/>
                    <a:pt x="1526" y="646"/>
                  </a:cubicBezTo>
                  <a:cubicBezTo>
                    <a:pt x="1500" y="629"/>
                    <a:pt x="1472" y="620"/>
                    <a:pt x="1447" y="620"/>
                  </a:cubicBezTo>
                  <a:cubicBezTo>
                    <a:pt x="1420" y="620"/>
                    <a:pt x="1398" y="630"/>
                    <a:pt x="1385" y="648"/>
                  </a:cubicBezTo>
                  <a:cubicBezTo>
                    <a:pt x="1371" y="670"/>
                    <a:pt x="1372" y="698"/>
                    <a:pt x="1387" y="725"/>
                  </a:cubicBezTo>
                  <a:cubicBezTo>
                    <a:pt x="1312" y="772"/>
                    <a:pt x="1235" y="827"/>
                    <a:pt x="1162" y="894"/>
                  </a:cubicBezTo>
                  <a:lnTo>
                    <a:pt x="1159" y="896"/>
                  </a:lnTo>
                  <a:cubicBezTo>
                    <a:pt x="1157" y="898"/>
                    <a:pt x="1155" y="900"/>
                    <a:pt x="1153" y="901"/>
                  </a:cubicBezTo>
                  <a:cubicBezTo>
                    <a:pt x="1126" y="856"/>
                    <a:pt x="1098" y="813"/>
                    <a:pt x="1070" y="772"/>
                  </a:cubicBezTo>
                  <a:cubicBezTo>
                    <a:pt x="1092" y="818"/>
                    <a:pt x="1116" y="865"/>
                    <a:pt x="1140" y="913"/>
                  </a:cubicBezTo>
                  <a:cubicBezTo>
                    <a:pt x="1054" y="994"/>
                    <a:pt x="971" y="1091"/>
                    <a:pt x="898" y="1206"/>
                  </a:cubicBezTo>
                  <a:cubicBezTo>
                    <a:pt x="659" y="1583"/>
                    <a:pt x="643" y="1971"/>
                    <a:pt x="677" y="2243"/>
                  </a:cubicBezTo>
                  <a:moveTo>
                    <a:pt x="487" y="1433"/>
                  </a:moveTo>
                  <a:cubicBezTo>
                    <a:pt x="455" y="1433"/>
                    <a:pt x="429" y="1459"/>
                    <a:pt x="429" y="1491"/>
                  </a:cubicBezTo>
                  <a:cubicBezTo>
                    <a:pt x="429" y="1524"/>
                    <a:pt x="455" y="1550"/>
                    <a:pt x="487" y="1550"/>
                  </a:cubicBezTo>
                  <a:cubicBezTo>
                    <a:pt x="520" y="1550"/>
                    <a:pt x="546" y="1524"/>
                    <a:pt x="546" y="1491"/>
                  </a:cubicBezTo>
                  <a:cubicBezTo>
                    <a:pt x="546" y="1459"/>
                    <a:pt x="520" y="1433"/>
                    <a:pt x="487" y="1433"/>
                  </a:cubicBezTo>
                  <a:close/>
                  <a:moveTo>
                    <a:pt x="275" y="1152"/>
                  </a:moveTo>
                  <a:cubicBezTo>
                    <a:pt x="242" y="1152"/>
                    <a:pt x="216" y="1179"/>
                    <a:pt x="216" y="1211"/>
                  </a:cubicBezTo>
                  <a:cubicBezTo>
                    <a:pt x="216" y="1243"/>
                    <a:pt x="242" y="1270"/>
                    <a:pt x="275" y="1270"/>
                  </a:cubicBezTo>
                  <a:cubicBezTo>
                    <a:pt x="307" y="1270"/>
                    <a:pt x="333" y="1243"/>
                    <a:pt x="333" y="1211"/>
                  </a:cubicBezTo>
                  <a:cubicBezTo>
                    <a:pt x="333" y="1179"/>
                    <a:pt x="307" y="1152"/>
                    <a:pt x="275" y="1152"/>
                  </a:cubicBezTo>
                  <a:close/>
                  <a:moveTo>
                    <a:pt x="601" y="870"/>
                  </a:moveTo>
                  <a:cubicBezTo>
                    <a:pt x="557" y="870"/>
                    <a:pt x="521" y="922"/>
                    <a:pt x="521" y="986"/>
                  </a:cubicBezTo>
                  <a:cubicBezTo>
                    <a:pt x="521" y="1050"/>
                    <a:pt x="557" y="1102"/>
                    <a:pt x="601" y="1102"/>
                  </a:cubicBezTo>
                  <a:cubicBezTo>
                    <a:pt x="646" y="1102"/>
                    <a:pt x="682" y="1050"/>
                    <a:pt x="682" y="986"/>
                  </a:cubicBezTo>
                  <a:cubicBezTo>
                    <a:pt x="682" y="922"/>
                    <a:pt x="646" y="870"/>
                    <a:pt x="601" y="870"/>
                  </a:cubicBezTo>
                  <a:close/>
                </a:path>
              </a:pathLst>
            </a:custGeom>
            <a:solidFill>
              <a:srgbClr val="396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1" name="Freeform 559">
              <a:extLst>
                <a:ext uri="{FF2B5EF4-FFF2-40B4-BE49-F238E27FC236}">
                  <a16:creationId xmlns:a16="http://schemas.microsoft.com/office/drawing/2014/main" id="{094AF6AE-4F59-41B7-82EA-23896AEF6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225" y="5067300"/>
              <a:ext cx="17463" cy="28575"/>
            </a:xfrm>
            <a:custGeom>
              <a:avLst/>
              <a:gdLst>
                <a:gd name="T0" fmla="*/ 70 w 83"/>
                <a:gd name="T1" fmla="*/ 141 h 141"/>
                <a:gd name="T2" fmla="*/ 0 w 83"/>
                <a:gd name="T3" fmla="*/ 0 h 141"/>
                <a:gd name="T4" fmla="*/ 83 w 83"/>
                <a:gd name="T5" fmla="*/ 129 h 141"/>
                <a:gd name="T6" fmla="*/ 70 w 83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41">
                  <a:moveTo>
                    <a:pt x="70" y="141"/>
                  </a:moveTo>
                  <a:cubicBezTo>
                    <a:pt x="46" y="93"/>
                    <a:pt x="22" y="46"/>
                    <a:pt x="0" y="0"/>
                  </a:cubicBezTo>
                  <a:cubicBezTo>
                    <a:pt x="28" y="41"/>
                    <a:pt x="56" y="84"/>
                    <a:pt x="83" y="129"/>
                  </a:cubicBezTo>
                  <a:cubicBezTo>
                    <a:pt x="79" y="133"/>
                    <a:pt x="75" y="137"/>
                    <a:pt x="70" y="141"/>
                  </a:cubicBezTo>
                </a:path>
              </a:pathLst>
            </a:custGeom>
            <a:solidFill>
              <a:srgbClr val="2E5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2" name="Oval 560">
              <a:extLst>
                <a:ext uri="{FF2B5EF4-FFF2-40B4-BE49-F238E27FC236}">
                  <a16:creationId xmlns:a16="http://schemas.microsoft.com/office/drawing/2014/main" id="{73D4D9BC-F519-4CEE-AEFA-0DC686C89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513" y="5087938"/>
              <a:ext cx="33338" cy="47625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3" name="Freeform 561">
              <a:extLst>
                <a:ext uri="{FF2B5EF4-FFF2-40B4-BE49-F238E27FC236}">
                  <a16:creationId xmlns:a16="http://schemas.microsoft.com/office/drawing/2014/main" id="{53823F51-CB18-4894-8E25-B99298CBC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138" y="5035550"/>
              <a:ext cx="31750" cy="22225"/>
            </a:xfrm>
            <a:custGeom>
              <a:avLst/>
              <a:gdLst>
                <a:gd name="T0" fmla="*/ 16 w 157"/>
                <a:gd name="T1" fmla="*/ 105 h 105"/>
                <a:gd name="T2" fmla="*/ 14 w 157"/>
                <a:gd name="T3" fmla="*/ 28 h 105"/>
                <a:gd name="T4" fmla="*/ 76 w 157"/>
                <a:gd name="T5" fmla="*/ 0 h 105"/>
                <a:gd name="T6" fmla="*/ 155 w 157"/>
                <a:gd name="T7" fmla="*/ 26 h 105"/>
                <a:gd name="T8" fmla="*/ 157 w 157"/>
                <a:gd name="T9" fmla="*/ 27 h 105"/>
                <a:gd name="T10" fmla="*/ 16 w 157"/>
                <a:gd name="T1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05">
                  <a:moveTo>
                    <a:pt x="16" y="105"/>
                  </a:moveTo>
                  <a:cubicBezTo>
                    <a:pt x="1" y="78"/>
                    <a:pt x="0" y="50"/>
                    <a:pt x="14" y="28"/>
                  </a:cubicBezTo>
                  <a:cubicBezTo>
                    <a:pt x="27" y="10"/>
                    <a:pt x="49" y="0"/>
                    <a:pt x="76" y="0"/>
                  </a:cubicBezTo>
                  <a:cubicBezTo>
                    <a:pt x="101" y="0"/>
                    <a:pt x="129" y="9"/>
                    <a:pt x="155" y="26"/>
                  </a:cubicBezTo>
                  <a:cubicBezTo>
                    <a:pt x="156" y="26"/>
                    <a:pt x="157" y="27"/>
                    <a:pt x="157" y="27"/>
                  </a:cubicBezTo>
                  <a:cubicBezTo>
                    <a:pt x="111" y="50"/>
                    <a:pt x="64" y="76"/>
                    <a:pt x="16" y="105"/>
                  </a:cubicBezTo>
                </a:path>
              </a:pathLst>
            </a:cu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4" name="Oval 562">
              <a:extLst>
                <a:ext uri="{FF2B5EF4-FFF2-40B4-BE49-F238E27FC236}">
                  <a16:creationId xmlns:a16="http://schemas.microsoft.com/office/drawing/2014/main" id="{4210108A-FDE9-4F9B-B4E5-495490575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5203825"/>
              <a:ext cx="23813" cy="23813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5" name="Oval 563">
              <a:extLst>
                <a:ext uri="{FF2B5EF4-FFF2-40B4-BE49-F238E27FC236}">
                  <a16:creationId xmlns:a16="http://schemas.microsoft.com/office/drawing/2014/main" id="{19E1CC5B-126B-4D6F-AADC-19A7340A7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013" y="5145088"/>
              <a:ext cx="25400" cy="25400"/>
            </a:xfrm>
            <a:prstGeom prst="ellipse">
              <a:avLst/>
            </a:prstGeom>
            <a:solidFill>
              <a:srgbClr val="A4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6" name="Freeform 564">
              <a:extLst>
                <a:ext uri="{FF2B5EF4-FFF2-40B4-BE49-F238E27FC236}">
                  <a16:creationId xmlns:a16="http://schemas.microsoft.com/office/drawing/2014/main" id="{C71F4C6F-287B-463F-A0F6-AF9C79F7A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638" y="4386263"/>
              <a:ext cx="644525" cy="661988"/>
            </a:xfrm>
            <a:custGeom>
              <a:avLst/>
              <a:gdLst>
                <a:gd name="T0" fmla="*/ 1156 w 3128"/>
                <a:gd name="T1" fmla="*/ 1539 h 3222"/>
                <a:gd name="T2" fmla="*/ 1966 w 3128"/>
                <a:gd name="T3" fmla="*/ 913 h 3222"/>
                <a:gd name="T4" fmla="*/ 2151 w 3128"/>
                <a:gd name="T5" fmla="*/ 1279 h 3222"/>
                <a:gd name="T6" fmla="*/ 2307 w 3128"/>
                <a:gd name="T7" fmla="*/ 1499 h 3222"/>
                <a:gd name="T8" fmla="*/ 2394 w 3128"/>
                <a:gd name="T9" fmla="*/ 1618 h 3222"/>
                <a:gd name="T10" fmla="*/ 2675 w 3128"/>
                <a:gd name="T11" fmla="*/ 2220 h 3222"/>
                <a:gd name="T12" fmla="*/ 3128 w 3128"/>
                <a:gd name="T13" fmla="*/ 3222 h 3222"/>
                <a:gd name="T14" fmla="*/ 2630 w 3128"/>
                <a:gd name="T15" fmla="*/ 2882 h 3222"/>
                <a:gd name="T16" fmla="*/ 2240 w 3128"/>
                <a:gd name="T17" fmla="*/ 2652 h 3222"/>
                <a:gd name="T18" fmla="*/ 1866 w 3128"/>
                <a:gd name="T19" fmla="*/ 2559 h 3222"/>
                <a:gd name="T20" fmla="*/ 804 w 3128"/>
                <a:gd name="T21" fmla="*/ 2181 h 3222"/>
                <a:gd name="T22" fmla="*/ 1156 w 3128"/>
                <a:gd name="T23" fmla="*/ 1539 h 3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8" h="3222">
                  <a:moveTo>
                    <a:pt x="1156" y="1539"/>
                  </a:moveTo>
                  <a:cubicBezTo>
                    <a:pt x="679" y="830"/>
                    <a:pt x="1682" y="0"/>
                    <a:pt x="1966" y="913"/>
                  </a:cubicBezTo>
                  <a:cubicBezTo>
                    <a:pt x="1915" y="1132"/>
                    <a:pt x="2110" y="1092"/>
                    <a:pt x="2151" y="1279"/>
                  </a:cubicBezTo>
                  <a:cubicBezTo>
                    <a:pt x="2185" y="1435"/>
                    <a:pt x="2217" y="1381"/>
                    <a:pt x="2307" y="1499"/>
                  </a:cubicBezTo>
                  <a:cubicBezTo>
                    <a:pt x="2307" y="1499"/>
                    <a:pt x="2300" y="1600"/>
                    <a:pt x="2394" y="1618"/>
                  </a:cubicBezTo>
                  <a:cubicBezTo>
                    <a:pt x="2681" y="1693"/>
                    <a:pt x="2524" y="2078"/>
                    <a:pt x="2675" y="2220"/>
                  </a:cubicBezTo>
                  <a:cubicBezTo>
                    <a:pt x="2738" y="2596"/>
                    <a:pt x="2944" y="2848"/>
                    <a:pt x="3128" y="3222"/>
                  </a:cubicBezTo>
                  <a:cubicBezTo>
                    <a:pt x="2814" y="3199"/>
                    <a:pt x="2846" y="3032"/>
                    <a:pt x="2630" y="2882"/>
                  </a:cubicBezTo>
                  <a:cubicBezTo>
                    <a:pt x="2400" y="2768"/>
                    <a:pt x="2365" y="2884"/>
                    <a:pt x="2240" y="2652"/>
                  </a:cubicBezTo>
                  <a:cubicBezTo>
                    <a:pt x="2137" y="2658"/>
                    <a:pt x="1941" y="2694"/>
                    <a:pt x="1866" y="2559"/>
                  </a:cubicBezTo>
                  <a:cubicBezTo>
                    <a:pt x="1313" y="2642"/>
                    <a:pt x="1302" y="2127"/>
                    <a:pt x="804" y="2181"/>
                  </a:cubicBezTo>
                  <a:cubicBezTo>
                    <a:pt x="0" y="2068"/>
                    <a:pt x="658" y="1054"/>
                    <a:pt x="1156" y="1539"/>
                  </a:cubicBezTo>
                  <a:close/>
                </a:path>
              </a:pathLst>
            </a:custGeom>
            <a:solidFill>
              <a:srgbClr val="6B9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7" name="Freeform 565">
              <a:extLst>
                <a:ext uri="{FF2B5EF4-FFF2-40B4-BE49-F238E27FC236}">
                  <a16:creationId xmlns:a16="http://schemas.microsoft.com/office/drawing/2014/main" id="{6E480D9A-7892-4D42-9E26-E888A0F45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350" y="4703763"/>
              <a:ext cx="330200" cy="273050"/>
            </a:xfrm>
            <a:custGeom>
              <a:avLst/>
              <a:gdLst>
                <a:gd name="T0" fmla="*/ 1604 w 1604"/>
                <a:gd name="T1" fmla="*/ 1329 h 1329"/>
                <a:gd name="T2" fmla="*/ 754 w 1604"/>
                <a:gd name="T3" fmla="*/ 438 h 1329"/>
                <a:gd name="T4" fmla="*/ 0 w 1604"/>
                <a:gd name="T5" fmla="*/ 0 h 1329"/>
                <a:gd name="T6" fmla="*/ 566 w 1604"/>
                <a:gd name="T7" fmla="*/ 265 h 1329"/>
                <a:gd name="T8" fmla="*/ 1604 w 1604"/>
                <a:gd name="T9" fmla="*/ 1329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4" h="1329">
                  <a:moveTo>
                    <a:pt x="1604" y="1329"/>
                  </a:moveTo>
                  <a:cubicBezTo>
                    <a:pt x="1410" y="1075"/>
                    <a:pt x="1155" y="742"/>
                    <a:pt x="754" y="438"/>
                  </a:cubicBezTo>
                  <a:cubicBezTo>
                    <a:pt x="497" y="243"/>
                    <a:pt x="219" y="112"/>
                    <a:pt x="0" y="0"/>
                  </a:cubicBezTo>
                  <a:cubicBezTo>
                    <a:pt x="172" y="60"/>
                    <a:pt x="366" y="145"/>
                    <a:pt x="566" y="265"/>
                  </a:cubicBezTo>
                  <a:cubicBezTo>
                    <a:pt x="1137" y="609"/>
                    <a:pt x="1449" y="1057"/>
                    <a:pt x="1604" y="1329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8" name="Freeform 566">
              <a:extLst>
                <a:ext uri="{FF2B5EF4-FFF2-40B4-BE49-F238E27FC236}">
                  <a16:creationId xmlns:a16="http://schemas.microsoft.com/office/drawing/2014/main" id="{5E6168EB-D143-4C1C-BD1D-26222E854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038" y="4729163"/>
              <a:ext cx="20638" cy="139700"/>
            </a:xfrm>
            <a:custGeom>
              <a:avLst/>
              <a:gdLst>
                <a:gd name="T0" fmla="*/ 97 w 97"/>
                <a:gd name="T1" fmla="*/ 0 h 680"/>
                <a:gd name="T2" fmla="*/ 41 w 97"/>
                <a:gd name="T3" fmla="*/ 401 h 680"/>
                <a:gd name="T4" fmla="*/ 64 w 97"/>
                <a:gd name="T5" fmla="*/ 680 h 680"/>
                <a:gd name="T6" fmla="*/ 22 w 97"/>
                <a:gd name="T7" fmla="*/ 480 h 680"/>
                <a:gd name="T8" fmla="*/ 97 w 97"/>
                <a:gd name="T9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680">
                  <a:moveTo>
                    <a:pt x="97" y="0"/>
                  </a:moveTo>
                  <a:cubicBezTo>
                    <a:pt x="69" y="101"/>
                    <a:pt x="42" y="237"/>
                    <a:pt x="41" y="401"/>
                  </a:cubicBezTo>
                  <a:cubicBezTo>
                    <a:pt x="40" y="506"/>
                    <a:pt x="50" y="601"/>
                    <a:pt x="64" y="680"/>
                  </a:cubicBezTo>
                  <a:cubicBezTo>
                    <a:pt x="46" y="623"/>
                    <a:pt x="30" y="556"/>
                    <a:pt x="22" y="480"/>
                  </a:cubicBezTo>
                  <a:cubicBezTo>
                    <a:pt x="0" y="263"/>
                    <a:pt x="56" y="94"/>
                    <a:pt x="97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9" name="Freeform 567">
              <a:extLst>
                <a:ext uri="{FF2B5EF4-FFF2-40B4-BE49-F238E27FC236}">
                  <a16:creationId xmlns:a16="http://schemas.microsoft.com/office/drawing/2014/main" id="{DFB77585-A23F-45CF-93EB-2C167B4C6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575" y="4783138"/>
              <a:ext cx="53975" cy="138113"/>
            </a:xfrm>
            <a:custGeom>
              <a:avLst/>
              <a:gdLst>
                <a:gd name="T0" fmla="*/ 0 w 264"/>
                <a:gd name="T1" fmla="*/ 0 h 679"/>
                <a:gd name="T2" fmla="*/ 120 w 264"/>
                <a:gd name="T3" fmla="*/ 413 h 679"/>
                <a:gd name="T4" fmla="*/ 264 w 264"/>
                <a:gd name="T5" fmla="*/ 679 h 679"/>
                <a:gd name="T6" fmla="*/ 137 w 264"/>
                <a:gd name="T7" fmla="*/ 498 h 679"/>
                <a:gd name="T8" fmla="*/ 0 w 264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679">
                  <a:moveTo>
                    <a:pt x="0" y="0"/>
                  </a:moveTo>
                  <a:cubicBezTo>
                    <a:pt x="16" y="109"/>
                    <a:pt x="50" y="252"/>
                    <a:pt x="120" y="413"/>
                  </a:cubicBezTo>
                  <a:cubicBezTo>
                    <a:pt x="166" y="517"/>
                    <a:pt x="217" y="606"/>
                    <a:pt x="264" y="679"/>
                  </a:cubicBezTo>
                  <a:cubicBezTo>
                    <a:pt x="222" y="630"/>
                    <a:pt x="177" y="569"/>
                    <a:pt x="137" y="498"/>
                  </a:cubicBezTo>
                  <a:cubicBezTo>
                    <a:pt x="21" y="293"/>
                    <a:pt x="2" y="106"/>
                    <a:pt x="0" y="0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0" name="Freeform 568">
              <a:extLst>
                <a:ext uri="{FF2B5EF4-FFF2-40B4-BE49-F238E27FC236}">
                  <a16:creationId xmlns:a16="http://schemas.microsoft.com/office/drawing/2014/main" id="{5E8C590E-F22F-4CA9-965C-07DAEFF8A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4756150"/>
              <a:ext cx="134938" cy="30163"/>
            </a:xfrm>
            <a:custGeom>
              <a:avLst/>
              <a:gdLst>
                <a:gd name="T0" fmla="*/ 661 w 661"/>
                <a:gd name="T1" fmla="*/ 146 h 146"/>
                <a:gd name="T2" fmla="*/ 279 w 661"/>
                <a:gd name="T3" fmla="*/ 33 h 146"/>
                <a:gd name="T4" fmla="*/ 0 w 661"/>
                <a:gd name="T5" fmla="*/ 13 h 146"/>
                <a:gd name="T6" fmla="*/ 205 w 661"/>
                <a:gd name="T7" fmla="*/ 4 h 146"/>
                <a:gd name="T8" fmla="*/ 661 w 661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1" h="146">
                  <a:moveTo>
                    <a:pt x="661" y="146"/>
                  </a:moveTo>
                  <a:cubicBezTo>
                    <a:pt x="569" y="104"/>
                    <a:pt x="440" y="59"/>
                    <a:pt x="279" y="33"/>
                  </a:cubicBezTo>
                  <a:cubicBezTo>
                    <a:pt x="176" y="17"/>
                    <a:pt x="81" y="12"/>
                    <a:pt x="0" y="13"/>
                  </a:cubicBezTo>
                  <a:cubicBezTo>
                    <a:pt x="60" y="5"/>
                    <a:pt x="129" y="0"/>
                    <a:pt x="205" y="4"/>
                  </a:cubicBezTo>
                  <a:cubicBezTo>
                    <a:pt x="423" y="16"/>
                    <a:pt x="578" y="94"/>
                    <a:pt x="661" y="146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1" name="Freeform 569">
              <a:extLst>
                <a:ext uri="{FF2B5EF4-FFF2-40B4-BE49-F238E27FC236}">
                  <a16:creationId xmlns:a16="http://schemas.microsoft.com/office/drawing/2014/main" id="{3D504B15-2B15-4561-BF1D-AB264CF85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375" y="4829175"/>
              <a:ext cx="100013" cy="31750"/>
            </a:xfrm>
            <a:custGeom>
              <a:avLst/>
              <a:gdLst>
                <a:gd name="T0" fmla="*/ 490 w 490"/>
                <a:gd name="T1" fmla="*/ 161 h 161"/>
                <a:gd name="T2" fmla="*/ 210 w 490"/>
                <a:gd name="T3" fmla="*/ 41 h 161"/>
                <a:gd name="T4" fmla="*/ 0 w 490"/>
                <a:gd name="T5" fmla="*/ 1 h 161"/>
                <a:gd name="T6" fmla="*/ 156 w 490"/>
                <a:gd name="T7" fmla="*/ 13 h 161"/>
                <a:gd name="T8" fmla="*/ 490 w 490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161">
                  <a:moveTo>
                    <a:pt x="490" y="161"/>
                  </a:moveTo>
                  <a:cubicBezTo>
                    <a:pt x="423" y="121"/>
                    <a:pt x="330" y="75"/>
                    <a:pt x="210" y="41"/>
                  </a:cubicBezTo>
                  <a:cubicBezTo>
                    <a:pt x="133" y="20"/>
                    <a:pt x="61" y="8"/>
                    <a:pt x="0" y="1"/>
                  </a:cubicBezTo>
                  <a:cubicBezTo>
                    <a:pt x="46" y="0"/>
                    <a:pt x="99" y="3"/>
                    <a:pt x="156" y="13"/>
                  </a:cubicBezTo>
                  <a:cubicBezTo>
                    <a:pt x="320" y="41"/>
                    <a:pt x="431" y="114"/>
                    <a:pt x="490" y="161"/>
                  </a:cubicBezTo>
                  <a:close/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2" name="Freeform 570">
              <a:extLst>
                <a:ext uri="{FF2B5EF4-FFF2-40B4-BE49-F238E27FC236}">
                  <a16:creationId xmlns:a16="http://schemas.microsoft.com/office/drawing/2014/main" id="{294B9441-98ED-4F9B-9414-41C923207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800" y="4694238"/>
              <a:ext cx="146050" cy="30163"/>
            </a:xfrm>
            <a:custGeom>
              <a:avLst/>
              <a:gdLst>
                <a:gd name="T0" fmla="*/ 712 w 712"/>
                <a:gd name="T1" fmla="*/ 43 h 152"/>
                <a:gd name="T2" fmla="*/ 287 w 712"/>
                <a:gd name="T3" fmla="*/ 70 h 152"/>
                <a:gd name="T4" fmla="*/ 0 w 712"/>
                <a:gd name="T5" fmla="*/ 152 h 152"/>
                <a:gd name="T6" fmla="*/ 203 w 712"/>
                <a:gd name="T7" fmla="*/ 68 h 152"/>
                <a:gd name="T8" fmla="*/ 712 w 712"/>
                <a:gd name="T9" fmla="*/ 4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2" h="152">
                  <a:moveTo>
                    <a:pt x="712" y="43"/>
                  </a:moveTo>
                  <a:cubicBezTo>
                    <a:pt x="603" y="35"/>
                    <a:pt x="458" y="36"/>
                    <a:pt x="287" y="70"/>
                  </a:cubicBezTo>
                  <a:cubicBezTo>
                    <a:pt x="177" y="91"/>
                    <a:pt x="81" y="121"/>
                    <a:pt x="0" y="152"/>
                  </a:cubicBezTo>
                  <a:cubicBezTo>
                    <a:pt x="57" y="122"/>
                    <a:pt x="125" y="92"/>
                    <a:pt x="203" y="68"/>
                  </a:cubicBezTo>
                  <a:cubicBezTo>
                    <a:pt x="425" y="0"/>
                    <a:pt x="609" y="21"/>
                    <a:pt x="712" y="43"/>
                  </a:cubicBezTo>
                </a:path>
              </a:pathLst>
            </a:custGeom>
            <a:solidFill>
              <a:srgbClr val="3851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3" name="Freeform 571">
              <a:extLst>
                <a:ext uri="{FF2B5EF4-FFF2-40B4-BE49-F238E27FC236}">
                  <a16:creationId xmlns:a16="http://schemas.microsoft.com/office/drawing/2014/main" id="{C3DD1F63-3819-4266-89D2-6DC0EBD2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4600575"/>
              <a:ext cx="49213" cy="42863"/>
            </a:xfrm>
            <a:custGeom>
              <a:avLst/>
              <a:gdLst>
                <a:gd name="T0" fmla="*/ 166 w 243"/>
                <a:gd name="T1" fmla="*/ 36 h 206"/>
                <a:gd name="T2" fmla="*/ 218 w 243"/>
                <a:gd name="T3" fmla="*/ 168 h 206"/>
                <a:gd name="T4" fmla="*/ 77 w 243"/>
                <a:gd name="T5" fmla="*/ 170 h 206"/>
                <a:gd name="T6" fmla="*/ 25 w 243"/>
                <a:gd name="T7" fmla="*/ 38 h 206"/>
                <a:gd name="T8" fmla="*/ 166 w 243"/>
                <a:gd name="T9" fmla="*/ 3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166" y="36"/>
                  </a:moveTo>
                  <a:cubicBezTo>
                    <a:pt x="219" y="72"/>
                    <a:pt x="243" y="131"/>
                    <a:pt x="218" y="168"/>
                  </a:cubicBezTo>
                  <a:cubicBezTo>
                    <a:pt x="193" y="204"/>
                    <a:pt x="130" y="206"/>
                    <a:pt x="77" y="170"/>
                  </a:cubicBezTo>
                  <a:cubicBezTo>
                    <a:pt x="23" y="134"/>
                    <a:pt x="0" y="75"/>
                    <a:pt x="25" y="38"/>
                  </a:cubicBezTo>
                  <a:cubicBezTo>
                    <a:pt x="49" y="1"/>
                    <a:pt x="113" y="0"/>
                    <a:pt x="166" y="36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4" name="Freeform 572">
              <a:extLst>
                <a:ext uri="{FF2B5EF4-FFF2-40B4-BE49-F238E27FC236}">
                  <a16:creationId xmlns:a16="http://schemas.microsoft.com/office/drawing/2014/main" id="{AA8C859F-1FDA-46C7-9A12-D17547579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4800600"/>
              <a:ext cx="33338" cy="46038"/>
            </a:xfrm>
            <a:custGeom>
              <a:avLst/>
              <a:gdLst>
                <a:gd name="T0" fmla="*/ 158 w 165"/>
                <a:gd name="T1" fmla="*/ 105 h 228"/>
                <a:gd name="T2" fmla="*/ 96 w 165"/>
                <a:gd name="T3" fmla="*/ 223 h 228"/>
                <a:gd name="T4" fmla="*/ 7 w 165"/>
                <a:gd name="T5" fmla="*/ 123 h 228"/>
                <a:gd name="T6" fmla="*/ 70 w 165"/>
                <a:gd name="T7" fmla="*/ 5 h 228"/>
                <a:gd name="T8" fmla="*/ 158 w 165"/>
                <a:gd name="T9" fmla="*/ 10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28">
                  <a:moveTo>
                    <a:pt x="158" y="105"/>
                  </a:moveTo>
                  <a:cubicBezTo>
                    <a:pt x="165" y="165"/>
                    <a:pt x="137" y="218"/>
                    <a:pt x="96" y="223"/>
                  </a:cubicBezTo>
                  <a:cubicBezTo>
                    <a:pt x="54" y="228"/>
                    <a:pt x="15" y="183"/>
                    <a:pt x="7" y="123"/>
                  </a:cubicBezTo>
                  <a:cubicBezTo>
                    <a:pt x="0" y="63"/>
                    <a:pt x="28" y="10"/>
                    <a:pt x="70" y="5"/>
                  </a:cubicBezTo>
                  <a:cubicBezTo>
                    <a:pt x="111" y="0"/>
                    <a:pt x="151" y="45"/>
                    <a:pt x="158" y="105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" name="Freeform 573">
              <a:extLst>
                <a:ext uri="{FF2B5EF4-FFF2-40B4-BE49-F238E27FC236}">
                  <a16:creationId xmlns:a16="http://schemas.microsoft.com/office/drawing/2014/main" id="{7748DB42-3E98-477D-B9F6-1EBE8BF3A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88" y="4714875"/>
              <a:ext cx="26988" cy="38100"/>
            </a:xfrm>
            <a:custGeom>
              <a:avLst/>
              <a:gdLst>
                <a:gd name="T0" fmla="*/ 126 w 131"/>
                <a:gd name="T1" fmla="*/ 83 h 181"/>
                <a:gd name="T2" fmla="*/ 76 w 131"/>
                <a:gd name="T3" fmla="*/ 177 h 181"/>
                <a:gd name="T4" fmla="*/ 6 w 131"/>
                <a:gd name="T5" fmla="*/ 98 h 181"/>
                <a:gd name="T6" fmla="*/ 55 w 131"/>
                <a:gd name="T7" fmla="*/ 4 h 181"/>
                <a:gd name="T8" fmla="*/ 126 w 131"/>
                <a:gd name="T9" fmla="*/ 8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81">
                  <a:moveTo>
                    <a:pt x="126" y="83"/>
                  </a:moveTo>
                  <a:cubicBezTo>
                    <a:pt x="131" y="131"/>
                    <a:pt x="109" y="173"/>
                    <a:pt x="76" y="177"/>
                  </a:cubicBezTo>
                  <a:cubicBezTo>
                    <a:pt x="43" y="181"/>
                    <a:pt x="12" y="145"/>
                    <a:pt x="6" y="98"/>
                  </a:cubicBezTo>
                  <a:cubicBezTo>
                    <a:pt x="0" y="50"/>
                    <a:pt x="22" y="8"/>
                    <a:pt x="55" y="4"/>
                  </a:cubicBezTo>
                  <a:cubicBezTo>
                    <a:pt x="88" y="0"/>
                    <a:pt x="120" y="36"/>
                    <a:pt x="126" y="83"/>
                  </a:cubicBezTo>
                  <a:close/>
                </a:path>
              </a:pathLst>
            </a:cu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" name="Oval 574">
              <a:extLst>
                <a:ext uri="{FF2B5EF4-FFF2-40B4-BE49-F238E27FC236}">
                  <a16:creationId xmlns:a16="http://schemas.microsoft.com/office/drawing/2014/main" id="{CADF7E08-4322-4408-92B9-F4055D7D9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125" y="47704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7" name="Oval 575">
              <a:extLst>
                <a:ext uri="{FF2B5EF4-FFF2-40B4-BE49-F238E27FC236}">
                  <a16:creationId xmlns:a16="http://schemas.microsoft.com/office/drawing/2014/main" id="{1268630A-4CB5-452F-B18E-D5D74A968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450" y="4641850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8" name="Oval 576">
              <a:extLst>
                <a:ext uri="{FF2B5EF4-FFF2-40B4-BE49-F238E27FC236}">
                  <a16:creationId xmlns:a16="http://schemas.microsoft.com/office/drawing/2014/main" id="{FAF49715-CFF8-4171-BB0A-DEAD273C9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513" y="4884738"/>
              <a:ext cx="23813" cy="23813"/>
            </a:xfrm>
            <a:prstGeom prst="ellipse">
              <a:avLst/>
            </a:prstGeom>
            <a:solidFill>
              <a:srgbClr val="D3E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9" name="Freeform 577">
              <a:extLst>
                <a:ext uri="{FF2B5EF4-FFF2-40B4-BE49-F238E27FC236}">
                  <a16:creationId xmlns:a16="http://schemas.microsoft.com/office/drawing/2014/main" id="{7FEA40B0-D8C0-4ED1-ADAF-DE4195EDF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5897563"/>
              <a:ext cx="392113" cy="355600"/>
            </a:xfrm>
            <a:custGeom>
              <a:avLst/>
              <a:gdLst>
                <a:gd name="T0" fmla="*/ 1910 w 1910"/>
                <a:gd name="T1" fmla="*/ 1710 h 1733"/>
                <a:gd name="T2" fmla="*/ 615 w 1910"/>
                <a:gd name="T3" fmla="*/ 1728 h 1733"/>
                <a:gd name="T4" fmla="*/ 12 w 1910"/>
                <a:gd name="T5" fmla="*/ 1140 h 1733"/>
                <a:gd name="T6" fmla="*/ 0 w 1910"/>
                <a:gd name="T7" fmla="*/ 0 h 1733"/>
                <a:gd name="T8" fmla="*/ 661 w 1910"/>
                <a:gd name="T9" fmla="*/ 975 h 1733"/>
                <a:gd name="T10" fmla="*/ 1910 w 1910"/>
                <a:gd name="T11" fmla="*/ 1710 h 1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0" h="1733">
                  <a:moveTo>
                    <a:pt x="1910" y="1710"/>
                  </a:moveTo>
                  <a:cubicBezTo>
                    <a:pt x="1479" y="1716"/>
                    <a:pt x="1047" y="1722"/>
                    <a:pt x="615" y="1728"/>
                  </a:cubicBezTo>
                  <a:cubicBezTo>
                    <a:pt x="286" y="1733"/>
                    <a:pt x="15" y="1469"/>
                    <a:pt x="12" y="1140"/>
                  </a:cubicBezTo>
                  <a:cubicBezTo>
                    <a:pt x="8" y="760"/>
                    <a:pt x="4" y="380"/>
                    <a:pt x="0" y="0"/>
                  </a:cubicBezTo>
                  <a:cubicBezTo>
                    <a:pt x="124" y="292"/>
                    <a:pt x="327" y="647"/>
                    <a:pt x="661" y="975"/>
                  </a:cubicBezTo>
                  <a:cubicBezTo>
                    <a:pt x="1065" y="1372"/>
                    <a:pt x="1517" y="1590"/>
                    <a:pt x="1910" y="1710"/>
                  </a:cubicBezTo>
                </a:path>
              </a:pathLst>
            </a:custGeom>
            <a:solidFill>
              <a:srgbClr val="E0B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E288695-268B-4B3D-8C89-C73E988F9211}"/>
              </a:ext>
            </a:extLst>
          </p:cNvPr>
          <p:cNvGrpSpPr/>
          <p:nvPr/>
        </p:nvGrpSpPr>
        <p:grpSpPr>
          <a:xfrm>
            <a:off x="0" y="5116639"/>
            <a:ext cx="1700708" cy="1643952"/>
            <a:chOff x="6027738" y="3756025"/>
            <a:chExt cx="1858963" cy="1925638"/>
          </a:xfrm>
        </p:grpSpPr>
        <p:sp>
          <p:nvSpPr>
            <p:cNvPr id="104" name="Freeform 522">
              <a:extLst>
                <a:ext uri="{FF2B5EF4-FFF2-40B4-BE49-F238E27FC236}">
                  <a16:creationId xmlns:a16="http://schemas.microsoft.com/office/drawing/2014/main" id="{92F3B15A-09CA-4188-B024-5E45D2AC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5254625"/>
              <a:ext cx="471488" cy="427038"/>
            </a:xfrm>
            <a:custGeom>
              <a:avLst/>
              <a:gdLst>
                <a:gd name="T0" fmla="*/ 2566 w 2574"/>
                <a:gd name="T1" fmla="*/ 805 h 2332"/>
                <a:gd name="T2" fmla="*/ 2464 w 2574"/>
                <a:gd name="T3" fmla="*/ 1730 h 2332"/>
                <a:gd name="T4" fmla="*/ 2337 w 2574"/>
                <a:gd name="T5" fmla="*/ 1997 h 2332"/>
                <a:gd name="T6" fmla="*/ 1830 w 2574"/>
                <a:gd name="T7" fmla="*/ 2257 h 2332"/>
                <a:gd name="T8" fmla="*/ 1737 w 2574"/>
                <a:gd name="T9" fmla="*/ 2278 h 2332"/>
                <a:gd name="T10" fmla="*/ 951 w 2574"/>
                <a:gd name="T11" fmla="*/ 2292 h 2332"/>
                <a:gd name="T12" fmla="*/ 900 w 2574"/>
                <a:gd name="T13" fmla="*/ 2284 h 2332"/>
                <a:gd name="T14" fmla="*/ 763 w 2574"/>
                <a:gd name="T15" fmla="*/ 2254 h 2332"/>
                <a:gd name="T16" fmla="*/ 419 w 2574"/>
                <a:gd name="T17" fmla="*/ 2119 h 2332"/>
                <a:gd name="T18" fmla="*/ 261 w 2574"/>
                <a:gd name="T19" fmla="*/ 1997 h 2332"/>
                <a:gd name="T20" fmla="*/ 179 w 2574"/>
                <a:gd name="T21" fmla="*/ 1864 h 2332"/>
                <a:gd name="T22" fmla="*/ 156 w 2574"/>
                <a:gd name="T23" fmla="*/ 1806 h 2332"/>
                <a:gd name="T24" fmla="*/ 60 w 2574"/>
                <a:gd name="T25" fmla="*/ 1340 h 2332"/>
                <a:gd name="T26" fmla="*/ 48 w 2574"/>
                <a:gd name="T27" fmla="*/ 1230 h 2332"/>
                <a:gd name="T28" fmla="*/ 20 w 2574"/>
                <a:gd name="T29" fmla="*/ 240 h 2332"/>
                <a:gd name="T30" fmla="*/ 784 w 2574"/>
                <a:gd name="T31" fmla="*/ 36 h 2332"/>
                <a:gd name="T32" fmla="*/ 1277 w 2574"/>
                <a:gd name="T33" fmla="*/ 7 h 2332"/>
                <a:gd name="T34" fmla="*/ 2558 w 2574"/>
                <a:gd name="T35" fmla="*/ 184 h 2332"/>
                <a:gd name="T36" fmla="*/ 2566 w 2574"/>
                <a:gd name="T37" fmla="*/ 805 h 2332"/>
                <a:gd name="T38" fmla="*/ 2568 w 2574"/>
                <a:gd name="T39" fmla="*/ 726 h 2332"/>
                <a:gd name="T40" fmla="*/ 2566 w 2574"/>
                <a:gd name="T41" fmla="*/ 805 h 2332"/>
                <a:gd name="T42" fmla="*/ 2566 w 2574"/>
                <a:gd name="T43" fmla="*/ 790 h 2332"/>
                <a:gd name="T44" fmla="*/ 2566 w 2574"/>
                <a:gd name="T45" fmla="*/ 805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4" h="2332">
                  <a:moveTo>
                    <a:pt x="2566" y="805"/>
                  </a:moveTo>
                  <a:cubicBezTo>
                    <a:pt x="2558" y="1112"/>
                    <a:pt x="2546" y="1433"/>
                    <a:pt x="2464" y="1730"/>
                  </a:cubicBezTo>
                  <a:cubicBezTo>
                    <a:pt x="2432" y="1848"/>
                    <a:pt x="2390" y="1942"/>
                    <a:pt x="2337" y="1997"/>
                  </a:cubicBezTo>
                  <a:cubicBezTo>
                    <a:pt x="2221" y="2118"/>
                    <a:pt x="2040" y="2205"/>
                    <a:pt x="1830" y="2257"/>
                  </a:cubicBezTo>
                  <a:cubicBezTo>
                    <a:pt x="1799" y="2265"/>
                    <a:pt x="1769" y="2272"/>
                    <a:pt x="1737" y="2278"/>
                  </a:cubicBezTo>
                  <a:cubicBezTo>
                    <a:pt x="1487" y="2327"/>
                    <a:pt x="1207" y="2332"/>
                    <a:pt x="951" y="2292"/>
                  </a:cubicBezTo>
                  <a:cubicBezTo>
                    <a:pt x="934" y="2290"/>
                    <a:pt x="917" y="2287"/>
                    <a:pt x="900" y="2284"/>
                  </a:cubicBezTo>
                  <a:cubicBezTo>
                    <a:pt x="853" y="2276"/>
                    <a:pt x="808" y="2266"/>
                    <a:pt x="763" y="2254"/>
                  </a:cubicBezTo>
                  <a:cubicBezTo>
                    <a:pt x="635" y="2222"/>
                    <a:pt x="517" y="2176"/>
                    <a:pt x="419" y="2119"/>
                  </a:cubicBezTo>
                  <a:cubicBezTo>
                    <a:pt x="361" y="2085"/>
                    <a:pt x="309" y="2045"/>
                    <a:pt x="261" y="1997"/>
                  </a:cubicBezTo>
                  <a:cubicBezTo>
                    <a:pt x="230" y="1965"/>
                    <a:pt x="203" y="1920"/>
                    <a:pt x="179" y="1864"/>
                  </a:cubicBezTo>
                  <a:cubicBezTo>
                    <a:pt x="171" y="1846"/>
                    <a:pt x="163" y="1826"/>
                    <a:pt x="156" y="1806"/>
                  </a:cubicBezTo>
                  <a:cubicBezTo>
                    <a:pt x="112" y="1679"/>
                    <a:pt x="81" y="1515"/>
                    <a:pt x="60" y="1340"/>
                  </a:cubicBezTo>
                  <a:cubicBezTo>
                    <a:pt x="56" y="1303"/>
                    <a:pt x="52" y="1267"/>
                    <a:pt x="48" y="1230"/>
                  </a:cubicBezTo>
                  <a:cubicBezTo>
                    <a:pt x="0" y="730"/>
                    <a:pt x="20" y="240"/>
                    <a:pt x="20" y="240"/>
                  </a:cubicBezTo>
                  <a:cubicBezTo>
                    <a:pt x="20" y="240"/>
                    <a:pt x="200" y="103"/>
                    <a:pt x="784" y="36"/>
                  </a:cubicBezTo>
                  <a:cubicBezTo>
                    <a:pt x="924" y="20"/>
                    <a:pt x="1088" y="9"/>
                    <a:pt x="1277" y="7"/>
                  </a:cubicBezTo>
                  <a:cubicBezTo>
                    <a:pt x="2038" y="0"/>
                    <a:pt x="2558" y="184"/>
                    <a:pt x="2558" y="184"/>
                  </a:cubicBezTo>
                  <a:cubicBezTo>
                    <a:pt x="2558" y="184"/>
                    <a:pt x="2574" y="437"/>
                    <a:pt x="2566" y="805"/>
                  </a:cubicBezTo>
                  <a:cubicBezTo>
                    <a:pt x="2566" y="813"/>
                    <a:pt x="2566" y="770"/>
                    <a:pt x="2568" y="726"/>
                  </a:cubicBezTo>
                  <a:cubicBezTo>
                    <a:pt x="2569" y="647"/>
                    <a:pt x="2571" y="567"/>
                    <a:pt x="2566" y="805"/>
                  </a:cubicBezTo>
                  <a:cubicBezTo>
                    <a:pt x="2562" y="954"/>
                    <a:pt x="2564" y="872"/>
                    <a:pt x="2566" y="790"/>
                  </a:cubicBezTo>
                  <a:cubicBezTo>
                    <a:pt x="2568" y="703"/>
                    <a:pt x="2570" y="616"/>
                    <a:pt x="2566" y="805"/>
                  </a:cubicBezTo>
                  <a:close/>
                </a:path>
              </a:pathLst>
            </a:custGeom>
            <a:solidFill>
              <a:srgbClr val="6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5" name="Freeform 523">
              <a:extLst>
                <a:ext uri="{FF2B5EF4-FFF2-40B4-BE49-F238E27FC236}">
                  <a16:creationId xmlns:a16="http://schemas.microsoft.com/office/drawing/2014/main" id="{12734579-262D-4B29-BBF3-223221DEC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5329238"/>
              <a:ext cx="231775" cy="344488"/>
            </a:xfrm>
            <a:custGeom>
              <a:avLst/>
              <a:gdLst>
                <a:gd name="T0" fmla="*/ 1230 w 1268"/>
                <a:gd name="T1" fmla="*/ 564 h 1884"/>
                <a:gd name="T2" fmla="*/ 973 w 1268"/>
                <a:gd name="T3" fmla="*/ 830 h 1884"/>
                <a:gd name="T4" fmla="*/ 900 w 1268"/>
                <a:gd name="T5" fmla="*/ 1355 h 1884"/>
                <a:gd name="T6" fmla="*/ 667 w 1268"/>
                <a:gd name="T7" fmla="*/ 1462 h 1884"/>
                <a:gd name="T8" fmla="*/ 675 w 1268"/>
                <a:gd name="T9" fmla="*/ 1547 h 1884"/>
                <a:gd name="T10" fmla="*/ 813 w 1268"/>
                <a:gd name="T11" fmla="*/ 1801 h 1884"/>
                <a:gd name="T12" fmla="*/ 819 w 1268"/>
                <a:gd name="T13" fmla="*/ 1884 h 1884"/>
                <a:gd name="T14" fmla="*/ 768 w 1268"/>
                <a:gd name="T15" fmla="*/ 1876 h 1884"/>
                <a:gd name="T16" fmla="*/ 631 w 1268"/>
                <a:gd name="T17" fmla="*/ 1846 h 1884"/>
                <a:gd name="T18" fmla="*/ 464 w 1268"/>
                <a:gd name="T19" fmla="*/ 1536 h 1884"/>
                <a:gd name="T20" fmla="*/ 434 w 1268"/>
                <a:gd name="T21" fmla="*/ 1176 h 1884"/>
                <a:gd name="T22" fmla="*/ 396 w 1268"/>
                <a:gd name="T23" fmla="*/ 1092 h 1884"/>
                <a:gd name="T24" fmla="*/ 24 w 1268"/>
                <a:gd name="T25" fmla="*/ 537 h 1884"/>
                <a:gd name="T26" fmla="*/ 146 w 1268"/>
                <a:gd name="T27" fmla="*/ 0 h 1884"/>
                <a:gd name="T28" fmla="*/ 217 w 1268"/>
                <a:gd name="T29" fmla="*/ 19 h 1884"/>
                <a:gd name="T30" fmla="*/ 317 w 1268"/>
                <a:gd name="T31" fmla="*/ 39 h 1884"/>
                <a:gd name="T32" fmla="*/ 168 w 1268"/>
                <a:gd name="T33" fmla="*/ 497 h 1884"/>
                <a:gd name="T34" fmla="*/ 521 w 1268"/>
                <a:gd name="T35" fmla="*/ 946 h 1884"/>
                <a:gd name="T36" fmla="*/ 709 w 1268"/>
                <a:gd name="T37" fmla="*/ 1096 h 1884"/>
                <a:gd name="T38" fmla="*/ 654 w 1268"/>
                <a:gd name="T39" fmla="*/ 1302 h 1884"/>
                <a:gd name="T40" fmla="*/ 800 w 1268"/>
                <a:gd name="T41" fmla="*/ 816 h 1884"/>
                <a:gd name="T42" fmla="*/ 1046 w 1268"/>
                <a:gd name="T43" fmla="*/ 470 h 1884"/>
                <a:gd name="T44" fmla="*/ 1054 w 1268"/>
                <a:gd name="T45" fmla="*/ 97 h 1884"/>
                <a:gd name="T46" fmla="*/ 1125 w 1268"/>
                <a:gd name="T47" fmla="*/ 97 h 1884"/>
                <a:gd name="T48" fmla="*/ 1160 w 1268"/>
                <a:gd name="T49" fmla="*/ 97 h 1884"/>
                <a:gd name="T50" fmla="*/ 1184 w 1268"/>
                <a:gd name="T51" fmla="*/ 97 h 1884"/>
                <a:gd name="T52" fmla="*/ 1230 w 1268"/>
                <a:gd name="T53" fmla="*/ 56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8" h="1884">
                  <a:moveTo>
                    <a:pt x="1230" y="564"/>
                  </a:moveTo>
                  <a:cubicBezTo>
                    <a:pt x="1196" y="649"/>
                    <a:pt x="1006" y="743"/>
                    <a:pt x="973" y="830"/>
                  </a:cubicBezTo>
                  <a:cubicBezTo>
                    <a:pt x="926" y="954"/>
                    <a:pt x="990" y="1258"/>
                    <a:pt x="900" y="1355"/>
                  </a:cubicBezTo>
                  <a:cubicBezTo>
                    <a:pt x="857" y="1403"/>
                    <a:pt x="690" y="1402"/>
                    <a:pt x="667" y="1462"/>
                  </a:cubicBezTo>
                  <a:cubicBezTo>
                    <a:pt x="658" y="1486"/>
                    <a:pt x="663" y="1515"/>
                    <a:pt x="675" y="1547"/>
                  </a:cubicBezTo>
                  <a:cubicBezTo>
                    <a:pt x="708" y="1633"/>
                    <a:pt x="793" y="1737"/>
                    <a:pt x="813" y="1801"/>
                  </a:cubicBezTo>
                  <a:cubicBezTo>
                    <a:pt x="819" y="1818"/>
                    <a:pt x="820" y="1852"/>
                    <a:pt x="819" y="1884"/>
                  </a:cubicBezTo>
                  <a:cubicBezTo>
                    <a:pt x="801" y="1882"/>
                    <a:pt x="784" y="1879"/>
                    <a:pt x="768" y="1876"/>
                  </a:cubicBezTo>
                  <a:cubicBezTo>
                    <a:pt x="721" y="1868"/>
                    <a:pt x="676" y="1858"/>
                    <a:pt x="631" y="1846"/>
                  </a:cubicBezTo>
                  <a:cubicBezTo>
                    <a:pt x="567" y="1745"/>
                    <a:pt x="485" y="1606"/>
                    <a:pt x="464" y="1536"/>
                  </a:cubicBezTo>
                  <a:cubicBezTo>
                    <a:pt x="437" y="1450"/>
                    <a:pt x="460" y="1262"/>
                    <a:pt x="434" y="1176"/>
                  </a:cubicBezTo>
                  <a:cubicBezTo>
                    <a:pt x="426" y="1150"/>
                    <a:pt x="413" y="1122"/>
                    <a:pt x="396" y="1092"/>
                  </a:cubicBezTo>
                  <a:cubicBezTo>
                    <a:pt x="295" y="918"/>
                    <a:pt x="58" y="696"/>
                    <a:pt x="24" y="537"/>
                  </a:cubicBezTo>
                  <a:cubicBezTo>
                    <a:pt x="0" y="422"/>
                    <a:pt x="96" y="136"/>
                    <a:pt x="146" y="0"/>
                  </a:cubicBezTo>
                  <a:cubicBezTo>
                    <a:pt x="167" y="6"/>
                    <a:pt x="191" y="13"/>
                    <a:pt x="217" y="19"/>
                  </a:cubicBezTo>
                  <a:cubicBezTo>
                    <a:pt x="247" y="26"/>
                    <a:pt x="280" y="33"/>
                    <a:pt x="317" y="39"/>
                  </a:cubicBezTo>
                  <a:cubicBezTo>
                    <a:pt x="251" y="175"/>
                    <a:pt x="155" y="396"/>
                    <a:pt x="168" y="497"/>
                  </a:cubicBezTo>
                  <a:cubicBezTo>
                    <a:pt x="186" y="639"/>
                    <a:pt x="413" y="852"/>
                    <a:pt x="521" y="946"/>
                  </a:cubicBezTo>
                  <a:cubicBezTo>
                    <a:pt x="566" y="986"/>
                    <a:pt x="683" y="1042"/>
                    <a:pt x="709" y="1096"/>
                  </a:cubicBezTo>
                  <a:cubicBezTo>
                    <a:pt x="737" y="1154"/>
                    <a:pt x="654" y="1302"/>
                    <a:pt x="654" y="1302"/>
                  </a:cubicBezTo>
                  <a:cubicBezTo>
                    <a:pt x="654" y="1302"/>
                    <a:pt x="807" y="1276"/>
                    <a:pt x="800" y="816"/>
                  </a:cubicBezTo>
                  <a:cubicBezTo>
                    <a:pt x="799" y="710"/>
                    <a:pt x="1006" y="569"/>
                    <a:pt x="1046" y="470"/>
                  </a:cubicBezTo>
                  <a:cubicBezTo>
                    <a:pt x="1076" y="398"/>
                    <a:pt x="1067" y="228"/>
                    <a:pt x="1054" y="97"/>
                  </a:cubicBezTo>
                  <a:cubicBezTo>
                    <a:pt x="1077" y="97"/>
                    <a:pt x="1101" y="97"/>
                    <a:pt x="1125" y="97"/>
                  </a:cubicBezTo>
                  <a:cubicBezTo>
                    <a:pt x="1136" y="97"/>
                    <a:pt x="1148" y="97"/>
                    <a:pt x="1160" y="97"/>
                  </a:cubicBezTo>
                  <a:cubicBezTo>
                    <a:pt x="1168" y="97"/>
                    <a:pt x="1176" y="97"/>
                    <a:pt x="1184" y="97"/>
                  </a:cubicBezTo>
                  <a:cubicBezTo>
                    <a:pt x="1217" y="231"/>
                    <a:pt x="1268" y="471"/>
                    <a:pt x="1230" y="564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6" name="Freeform 524">
              <a:extLst>
                <a:ext uri="{FF2B5EF4-FFF2-40B4-BE49-F238E27FC236}">
                  <a16:creationId xmlns:a16="http://schemas.microsoft.com/office/drawing/2014/main" id="{855C312D-238A-46C0-B6F9-7AA62830D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100013" cy="355600"/>
            </a:xfrm>
            <a:custGeom>
              <a:avLst/>
              <a:gdLst>
                <a:gd name="T0" fmla="*/ 525 w 550"/>
                <a:gd name="T1" fmla="*/ 1211 h 1945"/>
                <a:gd name="T2" fmla="*/ 138 w 550"/>
                <a:gd name="T3" fmla="*/ 1430 h 1945"/>
                <a:gd name="T4" fmla="*/ 341 w 550"/>
                <a:gd name="T5" fmla="*/ 1677 h 1945"/>
                <a:gd name="T6" fmla="*/ 188 w 550"/>
                <a:gd name="T7" fmla="*/ 1850 h 1945"/>
                <a:gd name="T8" fmla="*/ 161 w 550"/>
                <a:gd name="T9" fmla="*/ 1924 h 1945"/>
                <a:gd name="T10" fmla="*/ 115 w 550"/>
                <a:gd name="T11" fmla="*/ 1935 h 1945"/>
                <a:gd name="T12" fmla="*/ 68 w 550"/>
                <a:gd name="T13" fmla="*/ 1945 h 1945"/>
                <a:gd name="T14" fmla="*/ 128 w 550"/>
                <a:gd name="T15" fmla="*/ 1776 h 1945"/>
                <a:gd name="T16" fmla="*/ 168 w 550"/>
                <a:gd name="T17" fmla="*/ 1650 h 1945"/>
                <a:gd name="T18" fmla="*/ 8 w 550"/>
                <a:gd name="T19" fmla="*/ 1331 h 1945"/>
                <a:gd name="T20" fmla="*/ 248 w 550"/>
                <a:gd name="T21" fmla="*/ 1021 h 1945"/>
                <a:gd name="T22" fmla="*/ 95 w 550"/>
                <a:gd name="T23" fmla="*/ 0 h 1945"/>
                <a:gd name="T24" fmla="*/ 328 w 550"/>
                <a:gd name="T25" fmla="*/ 0 h 1945"/>
                <a:gd name="T26" fmla="*/ 328 w 550"/>
                <a:gd name="T27" fmla="*/ 605 h 1945"/>
                <a:gd name="T28" fmla="*/ 361 w 550"/>
                <a:gd name="T29" fmla="*/ 898 h 1945"/>
                <a:gd name="T30" fmla="*/ 525 w 550"/>
                <a:gd name="T31" fmla="*/ 121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" h="1945">
                  <a:moveTo>
                    <a:pt x="525" y="1211"/>
                  </a:moveTo>
                  <a:cubicBezTo>
                    <a:pt x="494" y="1318"/>
                    <a:pt x="158" y="1321"/>
                    <a:pt x="138" y="1430"/>
                  </a:cubicBezTo>
                  <a:cubicBezTo>
                    <a:pt x="124" y="1509"/>
                    <a:pt x="342" y="1597"/>
                    <a:pt x="341" y="1677"/>
                  </a:cubicBezTo>
                  <a:cubicBezTo>
                    <a:pt x="340" y="1734"/>
                    <a:pt x="214" y="1798"/>
                    <a:pt x="188" y="1850"/>
                  </a:cubicBezTo>
                  <a:cubicBezTo>
                    <a:pt x="179" y="1868"/>
                    <a:pt x="170" y="1894"/>
                    <a:pt x="161" y="1924"/>
                  </a:cubicBezTo>
                  <a:cubicBezTo>
                    <a:pt x="146" y="1928"/>
                    <a:pt x="131" y="1932"/>
                    <a:pt x="115" y="1935"/>
                  </a:cubicBezTo>
                  <a:cubicBezTo>
                    <a:pt x="100" y="1939"/>
                    <a:pt x="84" y="1942"/>
                    <a:pt x="68" y="1945"/>
                  </a:cubicBez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20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4" y="983"/>
                    <a:pt x="550" y="1126"/>
                    <a:pt x="525" y="1211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7" name="Freeform 525">
              <a:extLst>
                <a:ext uri="{FF2B5EF4-FFF2-40B4-BE49-F238E27FC236}">
                  <a16:creationId xmlns:a16="http://schemas.microsoft.com/office/drawing/2014/main" id="{61B48821-B2F3-4456-A890-05F1C03E5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325" y="5332413"/>
              <a:ext cx="203200" cy="339725"/>
            </a:xfrm>
            <a:custGeom>
              <a:avLst/>
              <a:gdLst>
                <a:gd name="T0" fmla="*/ 1081 w 1118"/>
                <a:gd name="T1" fmla="*/ 525 h 1857"/>
                <a:gd name="T2" fmla="*/ 821 w 1118"/>
                <a:gd name="T3" fmla="*/ 804 h 1857"/>
                <a:gd name="T4" fmla="*/ 821 w 1118"/>
                <a:gd name="T5" fmla="*/ 1110 h 1857"/>
                <a:gd name="T6" fmla="*/ 748 w 1118"/>
                <a:gd name="T7" fmla="*/ 1310 h 1857"/>
                <a:gd name="T8" fmla="*/ 535 w 1118"/>
                <a:gd name="T9" fmla="*/ 1410 h 1857"/>
                <a:gd name="T10" fmla="*/ 530 w 1118"/>
                <a:gd name="T11" fmla="*/ 1528 h 1857"/>
                <a:gd name="T12" fmla="*/ 535 w 1118"/>
                <a:gd name="T13" fmla="*/ 1549 h 1857"/>
                <a:gd name="T14" fmla="*/ 715 w 1118"/>
                <a:gd name="T15" fmla="*/ 1829 h 1857"/>
                <a:gd name="T16" fmla="*/ 716 w 1118"/>
                <a:gd name="T17" fmla="*/ 1857 h 1857"/>
                <a:gd name="T18" fmla="*/ 579 w 1118"/>
                <a:gd name="T19" fmla="*/ 1828 h 1857"/>
                <a:gd name="T20" fmla="*/ 412 w 1118"/>
                <a:gd name="T21" fmla="*/ 1517 h 1857"/>
                <a:gd name="T22" fmla="*/ 382 w 1118"/>
                <a:gd name="T23" fmla="*/ 1157 h 1857"/>
                <a:gd name="T24" fmla="*/ 344 w 1118"/>
                <a:gd name="T25" fmla="*/ 1073 h 1857"/>
                <a:gd name="T26" fmla="*/ 349 w 1118"/>
                <a:gd name="T27" fmla="*/ 887 h 1857"/>
                <a:gd name="T28" fmla="*/ 23 w 1118"/>
                <a:gd name="T29" fmla="*/ 472 h 1857"/>
                <a:gd name="T30" fmla="*/ 165 w 1118"/>
                <a:gd name="T31" fmla="*/ 0 h 1857"/>
                <a:gd name="T32" fmla="*/ 265 w 1118"/>
                <a:gd name="T33" fmla="*/ 20 h 1857"/>
                <a:gd name="T34" fmla="*/ 116 w 1118"/>
                <a:gd name="T35" fmla="*/ 478 h 1857"/>
                <a:gd name="T36" fmla="*/ 469 w 1118"/>
                <a:gd name="T37" fmla="*/ 927 h 1857"/>
                <a:gd name="T38" fmla="*/ 657 w 1118"/>
                <a:gd name="T39" fmla="*/ 1077 h 1857"/>
                <a:gd name="T40" fmla="*/ 602 w 1118"/>
                <a:gd name="T41" fmla="*/ 1283 h 1857"/>
                <a:gd name="T42" fmla="*/ 748 w 1118"/>
                <a:gd name="T43" fmla="*/ 798 h 1857"/>
                <a:gd name="T44" fmla="*/ 994 w 1118"/>
                <a:gd name="T45" fmla="*/ 451 h 1857"/>
                <a:gd name="T46" fmla="*/ 1002 w 1118"/>
                <a:gd name="T47" fmla="*/ 78 h 1857"/>
                <a:gd name="T48" fmla="*/ 1073 w 1118"/>
                <a:gd name="T49" fmla="*/ 78 h 1857"/>
                <a:gd name="T50" fmla="*/ 1081 w 1118"/>
                <a:gd name="T51" fmla="*/ 112 h 1857"/>
                <a:gd name="T52" fmla="*/ 1081 w 1118"/>
                <a:gd name="T53" fmla="*/ 525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8" h="1857">
                  <a:moveTo>
                    <a:pt x="1081" y="525"/>
                  </a:moveTo>
                  <a:cubicBezTo>
                    <a:pt x="1046" y="613"/>
                    <a:pt x="856" y="715"/>
                    <a:pt x="821" y="804"/>
                  </a:cubicBezTo>
                  <a:cubicBezTo>
                    <a:pt x="793" y="875"/>
                    <a:pt x="834" y="1035"/>
                    <a:pt x="821" y="1110"/>
                  </a:cubicBezTo>
                  <a:cubicBezTo>
                    <a:pt x="812" y="1163"/>
                    <a:pt x="784" y="1271"/>
                    <a:pt x="748" y="1310"/>
                  </a:cubicBezTo>
                  <a:cubicBezTo>
                    <a:pt x="708" y="1353"/>
                    <a:pt x="567" y="1360"/>
                    <a:pt x="535" y="1410"/>
                  </a:cubicBezTo>
                  <a:cubicBezTo>
                    <a:pt x="520" y="1434"/>
                    <a:pt x="523" y="1491"/>
                    <a:pt x="530" y="1528"/>
                  </a:cubicBezTo>
                  <a:cubicBezTo>
                    <a:pt x="532" y="1536"/>
                    <a:pt x="533" y="1544"/>
                    <a:pt x="535" y="1549"/>
                  </a:cubicBezTo>
                  <a:cubicBezTo>
                    <a:pt x="559" y="1629"/>
                    <a:pt x="700" y="1747"/>
                    <a:pt x="715" y="1829"/>
                  </a:cubicBezTo>
                  <a:cubicBezTo>
                    <a:pt x="716" y="1837"/>
                    <a:pt x="716" y="1846"/>
                    <a:pt x="716" y="1857"/>
                  </a:cubicBezTo>
                  <a:cubicBezTo>
                    <a:pt x="669" y="1849"/>
                    <a:pt x="624" y="1839"/>
                    <a:pt x="579" y="1828"/>
                  </a:cubicBezTo>
                  <a:cubicBezTo>
                    <a:pt x="516" y="1726"/>
                    <a:pt x="433" y="1587"/>
                    <a:pt x="412" y="1517"/>
                  </a:cubicBezTo>
                  <a:cubicBezTo>
                    <a:pt x="385" y="1431"/>
                    <a:pt x="408" y="1243"/>
                    <a:pt x="382" y="1157"/>
                  </a:cubicBezTo>
                  <a:cubicBezTo>
                    <a:pt x="374" y="1131"/>
                    <a:pt x="361" y="1103"/>
                    <a:pt x="344" y="1073"/>
                  </a:cubicBezTo>
                  <a:cubicBezTo>
                    <a:pt x="355" y="1002"/>
                    <a:pt x="362" y="933"/>
                    <a:pt x="349" y="887"/>
                  </a:cubicBezTo>
                  <a:cubicBezTo>
                    <a:pt x="311" y="761"/>
                    <a:pt x="47" y="601"/>
                    <a:pt x="23" y="472"/>
                  </a:cubicBezTo>
                  <a:cubicBezTo>
                    <a:pt x="0" y="351"/>
                    <a:pt x="106" y="114"/>
                    <a:pt x="165" y="0"/>
                  </a:cubicBezTo>
                  <a:cubicBezTo>
                    <a:pt x="195" y="7"/>
                    <a:pt x="228" y="14"/>
                    <a:pt x="265" y="20"/>
                  </a:cubicBezTo>
                  <a:cubicBezTo>
                    <a:pt x="199" y="156"/>
                    <a:pt x="103" y="377"/>
                    <a:pt x="116" y="478"/>
                  </a:cubicBezTo>
                  <a:cubicBezTo>
                    <a:pt x="134" y="620"/>
                    <a:pt x="361" y="833"/>
                    <a:pt x="469" y="927"/>
                  </a:cubicBezTo>
                  <a:cubicBezTo>
                    <a:pt x="514" y="967"/>
                    <a:pt x="631" y="1023"/>
                    <a:pt x="657" y="1077"/>
                  </a:cubicBezTo>
                  <a:cubicBezTo>
                    <a:pt x="685" y="1135"/>
                    <a:pt x="602" y="1283"/>
                    <a:pt x="602" y="1283"/>
                  </a:cubicBezTo>
                  <a:cubicBezTo>
                    <a:pt x="602" y="1283"/>
                    <a:pt x="755" y="1257"/>
                    <a:pt x="748" y="798"/>
                  </a:cubicBezTo>
                  <a:cubicBezTo>
                    <a:pt x="746" y="691"/>
                    <a:pt x="954" y="550"/>
                    <a:pt x="994" y="451"/>
                  </a:cubicBezTo>
                  <a:cubicBezTo>
                    <a:pt x="1024" y="379"/>
                    <a:pt x="1015" y="209"/>
                    <a:pt x="1002" y="78"/>
                  </a:cubicBezTo>
                  <a:cubicBezTo>
                    <a:pt x="1025" y="78"/>
                    <a:pt x="1049" y="78"/>
                    <a:pt x="1073" y="78"/>
                  </a:cubicBezTo>
                  <a:cubicBezTo>
                    <a:pt x="1076" y="91"/>
                    <a:pt x="1079" y="102"/>
                    <a:pt x="1081" y="112"/>
                  </a:cubicBezTo>
                  <a:cubicBezTo>
                    <a:pt x="1099" y="214"/>
                    <a:pt x="1118" y="429"/>
                    <a:pt x="1081" y="525"/>
                  </a:cubicBezTo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8" name="Freeform 526">
              <a:extLst>
                <a:ext uri="{FF2B5EF4-FFF2-40B4-BE49-F238E27FC236}">
                  <a16:creationId xmlns:a16="http://schemas.microsoft.com/office/drawing/2014/main" id="{0BDDE268-10BF-45DB-82B9-825096795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7313" cy="242888"/>
            </a:xfrm>
            <a:custGeom>
              <a:avLst/>
              <a:gdLst>
                <a:gd name="T0" fmla="*/ 454 w 479"/>
                <a:gd name="T1" fmla="*/ 606 h 1330"/>
                <a:gd name="T2" fmla="*/ 67 w 479"/>
                <a:gd name="T3" fmla="*/ 825 h 1330"/>
                <a:gd name="T4" fmla="*/ 270 w 479"/>
                <a:gd name="T5" fmla="*/ 1072 h 1330"/>
                <a:gd name="T6" fmla="*/ 117 w 479"/>
                <a:gd name="T7" fmla="*/ 1245 h 1330"/>
                <a:gd name="T8" fmla="*/ 90 w 479"/>
                <a:gd name="T9" fmla="*/ 1319 h 1330"/>
                <a:gd name="T10" fmla="*/ 44 w 479"/>
                <a:gd name="T11" fmla="*/ 1330 h 1330"/>
                <a:gd name="T12" fmla="*/ 84 w 479"/>
                <a:gd name="T13" fmla="*/ 1218 h 1330"/>
                <a:gd name="T14" fmla="*/ 197 w 479"/>
                <a:gd name="T15" fmla="*/ 1118 h 1330"/>
                <a:gd name="T16" fmla="*/ 107 w 479"/>
                <a:gd name="T17" fmla="*/ 965 h 1330"/>
                <a:gd name="T18" fmla="*/ 17 w 479"/>
                <a:gd name="T19" fmla="*/ 746 h 1330"/>
                <a:gd name="T20" fmla="*/ 350 w 479"/>
                <a:gd name="T21" fmla="*/ 519 h 1330"/>
                <a:gd name="T22" fmla="*/ 250 w 479"/>
                <a:gd name="T23" fmla="*/ 313 h 1330"/>
                <a:gd name="T24" fmla="*/ 257 w 479"/>
                <a:gd name="T25" fmla="*/ 0 h 1330"/>
                <a:gd name="T26" fmla="*/ 290 w 479"/>
                <a:gd name="T27" fmla="*/ 293 h 1330"/>
                <a:gd name="T28" fmla="*/ 454 w 479"/>
                <a:gd name="T29" fmla="*/ 606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9" h="1330">
                  <a:moveTo>
                    <a:pt x="454" y="606"/>
                  </a:moveTo>
                  <a:cubicBezTo>
                    <a:pt x="423" y="713"/>
                    <a:pt x="87" y="716"/>
                    <a:pt x="67" y="825"/>
                  </a:cubicBezTo>
                  <a:cubicBezTo>
                    <a:pt x="53" y="904"/>
                    <a:pt x="271" y="992"/>
                    <a:pt x="270" y="1072"/>
                  </a:cubicBezTo>
                  <a:cubicBezTo>
                    <a:pt x="269" y="1129"/>
                    <a:pt x="143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cubicBezTo>
                    <a:pt x="75" y="1323"/>
                    <a:pt x="60" y="1327"/>
                    <a:pt x="44" y="1330"/>
                  </a:cubicBez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7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3" y="378"/>
                    <a:pt x="479" y="521"/>
                    <a:pt x="454" y="606"/>
                  </a:cubicBezTo>
                  <a:close/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9" name="Freeform 527">
              <a:extLst>
                <a:ext uri="{FF2B5EF4-FFF2-40B4-BE49-F238E27FC236}">
                  <a16:creationId xmlns:a16="http://schemas.microsoft.com/office/drawing/2014/main" id="{BD8C25E8-E218-41E2-A6AD-AAC04DC54F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4975" y="5256213"/>
              <a:ext cx="441325" cy="422275"/>
            </a:xfrm>
            <a:custGeom>
              <a:avLst/>
              <a:gdLst>
                <a:gd name="T0" fmla="*/ 795 w 2413"/>
                <a:gd name="T1" fmla="*/ 2285 h 2312"/>
                <a:gd name="T2" fmla="*/ 651 w 2413"/>
                <a:gd name="T3" fmla="*/ 1948 h 2312"/>
                <a:gd name="T4" fmla="*/ 1235 w 2413"/>
                <a:gd name="T5" fmla="*/ 326 h 2312"/>
                <a:gd name="T6" fmla="*/ 895 w 2413"/>
                <a:gd name="T7" fmla="*/ 157 h 2312"/>
                <a:gd name="T8" fmla="*/ 1121 w 2413"/>
                <a:gd name="T9" fmla="*/ 0 h 2312"/>
                <a:gd name="T10" fmla="*/ 1282 w 2413"/>
                <a:gd name="T11" fmla="*/ 2 h 2312"/>
                <a:gd name="T12" fmla="*/ 1250 w 2413"/>
                <a:gd name="T13" fmla="*/ 511 h 2312"/>
                <a:gd name="T14" fmla="*/ 1576 w 2413"/>
                <a:gd name="T15" fmla="*/ 167 h 2312"/>
                <a:gd name="T16" fmla="*/ 1922 w 2413"/>
                <a:gd name="T17" fmla="*/ 63 h 2312"/>
                <a:gd name="T18" fmla="*/ 1870 w 2413"/>
                <a:gd name="T19" fmla="*/ 465 h 2312"/>
                <a:gd name="T20" fmla="*/ 2027 w 2413"/>
                <a:gd name="T21" fmla="*/ 220 h 2312"/>
                <a:gd name="T22" fmla="*/ 2402 w 2413"/>
                <a:gd name="T23" fmla="*/ 177 h 2312"/>
                <a:gd name="T24" fmla="*/ 2411 w 2413"/>
                <a:gd name="T25" fmla="*/ 750 h 2312"/>
                <a:gd name="T26" fmla="*/ 2411 w 2413"/>
                <a:gd name="T27" fmla="*/ 750 h 2312"/>
                <a:gd name="T28" fmla="*/ 2412 w 2413"/>
                <a:gd name="T29" fmla="*/ 685 h 2312"/>
                <a:gd name="T30" fmla="*/ 2411 w 2413"/>
                <a:gd name="T31" fmla="*/ 722 h 2312"/>
                <a:gd name="T32" fmla="*/ 2411 w 2413"/>
                <a:gd name="T33" fmla="*/ 719 h 2312"/>
                <a:gd name="T34" fmla="*/ 2410 w 2413"/>
                <a:gd name="T35" fmla="*/ 798 h 2312"/>
                <a:gd name="T36" fmla="*/ 2410 w 2413"/>
                <a:gd name="T37" fmla="*/ 799 h 2312"/>
                <a:gd name="T38" fmla="*/ 2409 w 2413"/>
                <a:gd name="T39" fmla="*/ 806 h 2312"/>
                <a:gd name="T40" fmla="*/ 2408 w 2413"/>
                <a:gd name="T41" fmla="*/ 881 h 2312"/>
                <a:gd name="T42" fmla="*/ 2408 w 2413"/>
                <a:gd name="T43" fmla="*/ 862 h 2312"/>
                <a:gd name="T44" fmla="*/ 2308 w 2413"/>
                <a:gd name="T45" fmla="*/ 1723 h 2312"/>
                <a:gd name="T46" fmla="*/ 1674 w 2413"/>
                <a:gd name="T47" fmla="*/ 2250 h 2312"/>
                <a:gd name="T48" fmla="*/ 1854 w 2413"/>
                <a:gd name="T49" fmla="*/ 2003 h 2312"/>
                <a:gd name="T50" fmla="*/ 1650 w 2413"/>
                <a:gd name="T51" fmla="*/ 1764 h 2312"/>
                <a:gd name="T52" fmla="*/ 2038 w 2413"/>
                <a:gd name="T53" fmla="*/ 1537 h 2312"/>
                <a:gd name="T54" fmla="*/ 1874 w 2413"/>
                <a:gd name="T55" fmla="*/ 1224 h 2312"/>
                <a:gd name="T56" fmla="*/ 1841 w 2413"/>
                <a:gd name="T57" fmla="*/ 326 h 2312"/>
                <a:gd name="T58" fmla="*/ 1761 w 2413"/>
                <a:gd name="T59" fmla="*/ 1347 h 2312"/>
                <a:gd name="T60" fmla="*/ 1681 w 2413"/>
                <a:gd name="T61" fmla="*/ 1976 h 2312"/>
                <a:gd name="T62" fmla="*/ 1581 w 2413"/>
                <a:gd name="T63" fmla="*/ 2271 h 2312"/>
                <a:gd name="T64" fmla="*/ 1147 w 2413"/>
                <a:gd name="T65" fmla="*/ 2312 h 2312"/>
                <a:gd name="T66" fmla="*/ 1628 w 2413"/>
                <a:gd name="T67" fmla="*/ 2261 h 2312"/>
                <a:gd name="T68" fmla="*/ 1628 w 2413"/>
                <a:gd name="T69" fmla="*/ 2261 h 2312"/>
                <a:gd name="T70" fmla="*/ 1608 w 2413"/>
                <a:gd name="T71" fmla="*/ 2265 h 2312"/>
                <a:gd name="T72" fmla="*/ 263 w 2413"/>
                <a:gd name="T73" fmla="*/ 2112 h 2312"/>
                <a:gd name="T74" fmla="*/ 23 w 2413"/>
                <a:gd name="T75" fmla="*/ 1858 h 2312"/>
                <a:gd name="T76" fmla="*/ 439 w 2413"/>
                <a:gd name="T77" fmla="*/ 1937 h 2312"/>
                <a:gd name="T78" fmla="*/ 607 w 2413"/>
                <a:gd name="T79" fmla="*/ 2248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13" h="2312">
                  <a:moveTo>
                    <a:pt x="1147" y="2312"/>
                  </a:moveTo>
                  <a:cubicBezTo>
                    <a:pt x="1028" y="2312"/>
                    <a:pt x="909" y="2303"/>
                    <a:pt x="795" y="2285"/>
                  </a:cubicBezTo>
                  <a:cubicBezTo>
                    <a:pt x="796" y="2253"/>
                    <a:pt x="795" y="2219"/>
                    <a:pt x="789" y="2202"/>
                  </a:cubicBezTo>
                  <a:cubicBezTo>
                    <a:pt x="769" y="2138"/>
                    <a:pt x="684" y="2034"/>
                    <a:pt x="651" y="1948"/>
                  </a:cubicBezTo>
                  <a:cubicBezTo>
                    <a:pt x="742" y="1944"/>
                    <a:pt x="834" y="1928"/>
                    <a:pt x="925" y="1894"/>
                  </a:cubicBezTo>
                  <a:cubicBezTo>
                    <a:pt x="1388" y="1720"/>
                    <a:pt x="1235" y="326"/>
                    <a:pt x="1235" y="326"/>
                  </a:cubicBezTo>
                  <a:lnTo>
                    <a:pt x="914" y="354"/>
                  </a:lnTo>
                  <a:lnTo>
                    <a:pt x="895" y="157"/>
                  </a:lnTo>
                  <a:lnTo>
                    <a:pt x="880" y="8"/>
                  </a:lnTo>
                  <a:cubicBezTo>
                    <a:pt x="955" y="4"/>
                    <a:pt x="1036" y="1"/>
                    <a:pt x="1121" y="0"/>
                  </a:cubicBezTo>
                  <a:cubicBezTo>
                    <a:pt x="1137" y="0"/>
                    <a:pt x="1153" y="0"/>
                    <a:pt x="1169" y="0"/>
                  </a:cubicBezTo>
                  <a:cubicBezTo>
                    <a:pt x="1207" y="0"/>
                    <a:pt x="1245" y="1"/>
                    <a:pt x="1282" y="2"/>
                  </a:cubicBezTo>
                  <a:lnTo>
                    <a:pt x="1272" y="154"/>
                  </a:lnTo>
                  <a:lnTo>
                    <a:pt x="1250" y="511"/>
                  </a:lnTo>
                  <a:cubicBezTo>
                    <a:pt x="1343" y="509"/>
                    <a:pt x="1430" y="504"/>
                    <a:pt x="1515" y="499"/>
                  </a:cubicBezTo>
                  <a:lnTo>
                    <a:pt x="1576" y="167"/>
                  </a:lnTo>
                  <a:lnTo>
                    <a:pt x="1602" y="21"/>
                  </a:lnTo>
                  <a:cubicBezTo>
                    <a:pt x="1720" y="32"/>
                    <a:pt x="1827" y="47"/>
                    <a:pt x="1922" y="63"/>
                  </a:cubicBezTo>
                  <a:lnTo>
                    <a:pt x="1904" y="200"/>
                  </a:lnTo>
                  <a:lnTo>
                    <a:pt x="1870" y="465"/>
                  </a:lnTo>
                  <a:cubicBezTo>
                    <a:pt x="1918" y="458"/>
                    <a:pt x="1963" y="451"/>
                    <a:pt x="2003" y="443"/>
                  </a:cubicBezTo>
                  <a:lnTo>
                    <a:pt x="2027" y="220"/>
                  </a:lnTo>
                  <a:lnTo>
                    <a:pt x="2042" y="85"/>
                  </a:lnTo>
                  <a:cubicBezTo>
                    <a:pt x="2270" y="130"/>
                    <a:pt x="2402" y="177"/>
                    <a:pt x="2402" y="177"/>
                  </a:cubicBezTo>
                  <a:cubicBezTo>
                    <a:pt x="2402" y="177"/>
                    <a:pt x="2412" y="336"/>
                    <a:pt x="2412" y="586"/>
                  </a:cubicBezTo>
                  <a:cubicBezTo>
                    <a:pt x="2412" y="637"/>
                    <a:pt x="2412" y="692"/>
                    <a:pt x="2411" y="750"/>
                  </a:cubicBezTo>
                  <a:lnTo>
                    <a:pt x="2411" y="750"/>
                  </a:lnTo>
                  <a:lnTo>
                    <a:pt x="2411" y="750"/>
                  </a:lnTo>
                  <a:cubicBezTo>
                    <a:pt x="2411" y="714"/>
                    <a:pt x="2412" y="685"/>
                    <a:pt x="2412" y="685"/>
                  </a:cubicBezTo>
                  <a:lnTo>
                    <a:pt x="2412" y="685"/>
                  </a:lnTo>
                  <a:cubicBezTo>
                    <a:pt x="2412" y="686"/>
                    <a:pt x="2412" y="696"/>
                    <a:pt x="2411" y="722"/>
                  </a:cubicBezTo>
                  <a:lnTo>
                    <a:pt x="2411" y="722"/>
                  </a:lnTo>
                  <a:lnTo>
                    <a:pt x="2411" y="722"/>
                  </a:lnTo>
                  <a:lnTo>
                    <a:pt x="2411" y="719"/>
                  </a:lnTo>
                  <a:cubicBezTo>
                    <a:pt x="2412" y="680"/>
                    <a:pt x="2413" y="641"/>
                    <a:pt x="2413" y="639"/>
                  </a:cubicBezTo>
                  <a:cubicBezTo>
                    <a:pt x="2413" y="641"/>
                    <a:pt x="2412" y="681"/>
                    <a:pt x="2410" y="798"/>
                  </a:cubicBezTo>
                  <a:lnTo>
                    <a:pt x="2410" y="798"/>
                  </a:lnTo>
                  <a:lnTo>
                    <a:pt x="2410" y="799"/>
                  </a:lnTo>
                  <a:lnTo>
                    <a:pt x="2410" y="799"/>
                  </a:lnTo>
                  <a:cubicBezTo>
                    <a:pt x="2409" y="801"/>
                    <a:pt x="2409" y="803"/>
                    <a:pt x="2409" y="806"/>
                  </a:cubicBezTo>
                  <a:cubicBezTo>
                    <a:pt x="2408" y="860"/>
                    <a:pt x="2408" y="881"/>
                    <a:pt x="2408" y="881"/>
                  </a:cubicBezTo>
                  <a:lnTo>
                    <a:pt x="2408" y="881"/>
                  </a:lnTo>
                  <a:cubicBezTo>
                    <a:pt x="2408" y="880"/>
                    <a:pt x="2408" y="873"/>
                    <a:pt x="2408" y="862"/>
                  </a:cubicBezTo>
                  <a:lnTo>
                    <a:pt x="2408" y="862"/>
                  </a:lnTo>
                  <a:lnTo>
                    <a:pt x="2408" y="862"/>
                  </a:lnTo>
                  <a:cubicBezTo>
                    <a:pt x="2400" y="1149"/>
                    <a:pt x="2384" y="1447"/>
                    <a:pt x="2308" y="1723"/>
                  </a:cubicBezTo>
                  <a:cubicBezTo>
                    <a:pt x="2276" y="1841"/>
                    <a:pt x="2234" y="1935"/>
                    <a:pt x="2181" y="1990"/>
                  </a:cubicBezTo>
                  <a:cubicBezTo>
                    <a:pt x="2065" y="2111"/>
                    <a:pt x="1884" y="2198"/>
                    <a:pt x="1674" y="2250"/>
                  </a:cubicBezTo>
                  <a:cubicBezTo>
                    <a:pt x="1682" y="2220"/>
                    <a:pt x="1692" y="2194"/>
                    <a:pt x="1701" y="2176"/>
                  </a:cubicBezTo>
                  <a:cubicBezTo>
                    <a:pt x="1728" y="2124"/>
                    <a:pt x="1853" y="2060"/>
                    <a:pt x="1854" y="2003"/>
                  </a:cubicBezTo>
                  <a:lnTo>
                    <a:pt x="1854" y="2002"/>
                  </a:lnTo>
                  <a:cubicBezTo>
                    <a:pt x="1854" y="1925"/>
                    <a:pt x="1650" y="1840"/>
                    <a:pt x="1650" y="1764"/>
                  </a:cubicBezTo>
                  <a:cubicBezTo>
                    <a:pt x="1650" y="1761"/>
                    <a:pt x="1651" y="1759"/>
                    <a:pt x="1651" y="1756"/>
                  </a:cubicBezTo>
                  <a:cubicBezTo>
                    <a:pt x="1671" y="1647"/>
                    <a:pt x="2007" y="1644"/>
                    <a:pt x="2038" y="1537"/>
                  </a:cubicBezTo>
                  <a:cubicBezTo>
                    <a:pt x="2040" y="1531"/>
                    <a:pt x="2041" y="1525"/>
                    <a:pt x="2041" y="1518"/>
                  </a:cubicBezTo>
                  <a:cubicBezTo>
                    <a:pt x="2040" y="1432"/>
                    <a:pt x="1895" y="1303"/>
                    <a:pt x="1874" y="1224"/>
                  </a:cubicBezTo>
                  <a:cubicBezTo>
                    <a:pt x="1857" y="1158"/>
                    <a:pt x="1846" y="1050"/>
                    <a:pt x="1841" y="931"/>
                  </a:cubicBezTo>
                  <a:cubicBezTo>
                    <a:pt x="1829" y="657"/>
                    <a:pt x="1841" y="326"/>
                    <a:pt x="1841" y="326"/>
                  </a:cubicBezTo>
                  <a:lnTo>
                    <a:pt x="1608" y="326"/>
                  </a:lnTo>
                  <a:cubicBezTo>
                    <a:pt x="1608" y="326"/>
                    <a:pt x="1826" y="1097"/>
                    <a:pt x="1761" y="1347"/>
                  </a:cubicBezTo>
                  <a:cubicBezTo>
                    <a:pt x="1736" y="1442"/>
                    <a:pt x="1531" y="1559"/>
                    <a:pt x="1521" y="1657"/>
                  </a:cubicBezTo>
                  <a:cubicBezTo>
                    <a:pt x="1513" y="1746"/>
                    <a:pt x="1674" y="1887"/>
                    <a:pt x="1681" y="1976"/>
                  </a:cubicBezTo>
                  <a:cubicBezTo>
                    <a:pt x="1684" y="2009"/>
                    <a:pt x="1652" y="2071"/>
                    <a:pt x="1641" y="2102"/>
                  </a:cubicBezTo>
                  <a:cubicBezTo>
                    <a:pt x="1628" y="2142"/>
                    <a:pt x="1606" y="2203"/>
                    <a:pt x="1581" y="2271"/>
                  </a:cubicBezTo>
                  <a:lnTo>
                    <a:pt x="1581" y="2271"/>
                  </a:lnTo>
                  <a:cubicBezTo>
                    <a:pt x="1443" y="2298"/>
                    <a:pt x="1295" y="2312"/>
                    <a:pt x="1147" y="2312"/>
                  </a:cubicBezTo>
                  <a:moveTo>
                    <a:pt x="1608" y="2265"/>
                  </a:moveTo>
                  <a:cubicBezTo>
                    <a:pt x="1615" y="2264"/>
                    <a:pt x="1622" y="2262"/>
                    <a:pt x="1628" y="2261"/>
                  </a:cubicBezTo>
                  <a:lnTo>
                    <a:pt x="1628" y="2261"/>
                  </a:lnTo>
                  <a:lnTo>
                    <a:pt x="1628" y="2261"/>
                  </a:lnTo>
                  <a:cubicBezTo>
                    <a:pt x="1632" y="2260"/>
                    <a:pt x="1636" y="2259"/>
                    <a:pt x="1640" y="2258"/>
                  </a:cubicBezTo>
                  <a:cubicBezTo>
                    <a:pt x="1630" y="2261"/>
                    <a:pt x="1619" y="2263"/>
                    <a:pt x="1608" y="2265"/>
                  </a:cubicBezTo>
                  <a:close/>
                  <a:moveTo>
                    <a:pt x="607" y="2248"/>
                  </a:moveTo>
                  <a:cubicBezTo>
                    <a:pt x="479" y="2214"/>
                    <a:pt x="361" y="2169"/>
                    <a:pt x="263" y="2112"/>
                  </a:cubicBezTo>
                  <a:cubicBezTo>
                    <a:pt x="205" y="2078"/>
                    <a:pt x="153" y="2038"/>
                    <a:pt x="105" y="1990"/>
                  </a:cubicBezTo>
                  <a:cubicBezTo>
                    <a:pt x="74" y="1958"/>
                    <a:pt x="47" y="1913"/>
                    <a:pt x="23" y="1858"/>
                  </a:cubicBezTo>
                  <a:cubicBezTo>
                    <a:pt x="15" y="1839"/>
                    <a:pt x="7" y="1819"/>
                    <a:pt x="0" y="1799"/>
                  </a:cubicBezTo>
                  <a:cubicBezTo>
                    <a:pt x="110" y="1851"/>
                    <a:pt x="266" y="1911"/>
                    <a:pt x="439" y="1937"/>
                  </a:cubicBezTo>
                  <a:lnTo>
                    <a:pt x="439" y="1937"/>
                  </a:lnTo>
                  <a:cubicBezTo>
                    <a:pt x="461" y="2007"/>
                    <a:pt x="544" y="2146"/>
                    <a:pt x="607" y="2248"/>
                  </a:cubicBezTo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0" name="Freeform 528">
              <a:extLst>
                <a:ext uri="{FF2B5EF4-FFF2-40B4-BE49-F238E27FC236}">
                  <a16:creationId xmlns:a16="http://schemas.microsoft.com/office/drawing/2014/main" id="{9F4088AB-9E76-43D0-875A-1C427DF47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5611813"/>
              <a:ext cx="42863" cy="61913"/>
            </a:xfrm>
            <a:custGeom>
              <a:avLst/>
              <a:gdLst>
                <a:gd name="T0" fmla="*/ 236 w 238"/>
                <a:gd name="T1" fmla="*/ 337 h 337"/>
                <a:gd name="T2" fmla="*/ 185 w 238"/>
                <a:gd name="T3" fmla="*/ 329 h 337"/>
                <a:gd name="T4" fmla="*/ 185 w 238"/>
                <a:gd name="T5" fmla="*/ 301 h 337"/>
                <a:gd name="T6" fmla="*/ 5 w 238"/>
                <a:gd name="T7" fmla="*/ 22 h 337"/>
                <a:gd name="T8" fmla="*/ 0 w 238"/>
                <a:gd name="T9" fmla="*/ 0 h 337"/>
                <a:gd name="T10" fmla="*/ 47 w 238"/>
                <a:gd name="T11" fmla="*/ 2 h 337"/>
                <a:gd name="T12" fmla="*/ 93 w 238"/>
                <a:gd name="T13" fmla="*/ 0 h 337"/>
                <a:gd name="T14" fmla="*/ 93 w 238"/>
                <a:gd name="T15" fmla="*/ 0 h 337"/>
                <a:gd name="T16" fmla="*/ 231 w 238"/>
                <a:gd name="T17" fmla="*/ 254 h 337"/>
                <a:gd name="T18" fmla="*/ 236 w 238"/>
                <a:gd name="T19" fmla="*/ 337 h 337"/>
                <a:gd name="T20" fmla="*/ 236 w 238"/>
                <a:gd name="T21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337">
                  <a:moveTo>
                    <a:pt x="236" y="337"/>
                  </a:moveTo>
                  <a:cubicBezTo>
                    <a:pt x="219" y="335"/>
                    <a:pt x="202" y="332"/>
                    <a:pt x="185" y="329"/>
                  </a:cubicBezTo>
                  <a:cubicBezTo>
                    <a:pt x="186" y="318"/>
                    <a:pt x="186" y="309"/>
                    <a:pt x="185" y="301"/>
                  </a:cubicBezTo>
                  <a:cubicBezTo>
                    <a:pt x="170" y="219"/>
                    <a:pt x="28" y="101"/>
                    <a:pt x="5" y="22"/>
                  </a:cubicBezTo>
                  <a:cubicBezTo>
                    <a:pt x="3" y="16"/>
                    <a:pt x="2" y="8"/>
                    <a:pt x="0" y="0"/>
                  </a:cubicBezTo>
                  <a:cubicBezTo>
                    <a:pt x="16" y="1"/>
                    <a:pt x="32" y="2"/>
                    <a:pt x="47" y="2"/>
                  </a:cubicBezTo>
                  <a:cubicBezTo>
                    <a:pt x="63" y="2"/>
                    <a:pt x="78" y="1"/>
                    <a:pt x="93" y="0"/>
                  </a:cubicBezTo>
                  <a:lnTo>
                    <a:pt x="93" y="0"/>
                  </a:lnTo>
                  <a:cubicBezTo>
                    <a:pt x="126" y="86"/>
                    <a:pt x="211" y="191"/>
                    <a:pt x="231" y="254"/>
                  </a:cubicBezTo>
                  <a:cubicBezTo>
                    <a:pt x="237" y="272"/>
                    <a:pt x="238" y="305"/>
                    <a:pt x="236" y="337"/>
                  </a:cubicBezTo>
                  <a:lnTo>
                    <a:pt x="236" y="337"/>
                  </a:lnTo>
                  <a:close/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1" name="Freeform 529">
              <a:extLst>
                <a:ext uri="{FF2B5EF4-FFF2-40B4-BE49-F238E27FC236}">
                  <a16:creationId xmlns:a16="http://schemas.microsoft.com/office/drawing/2014/main" id="{8C1F9919-6377-4337-A23D-2D20FC065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95250" cy="355600"/>
            </a:xfrm>
            <a:custGeom>
              <a:avLst/>
              <a:gdLst>
                <a:gd name="T0" fmla="*/ 68 w 528"/>
                <a:gd name="T1" fmla="*/ 1945 h 1945"/>
                <a:gd name="T2" fmla="*/ 68 w 528"/>
                <a:gd name="T3" fmla="*/ 1945 h 1945"/>
                <a:gd name="T4" fmla="*/ 128 w 528"/>
                <a:gd name="T5" fmla="*/ 1776 h 1945"/>
                <a:gd name="T6" fmla="*/ 168 w 528"/>
                <a:gd name="T7" fmla="*/ 1650 h 1945"/>
                <a:gd name="T8" fmla="*/ 8 w 528"/>
                <a:gd name="T9" fmla="*/ 1331 h 1945"/>
                <a:gd name="T10" fmla="*/ 248 w 528"/>
                <a:gd name="T11" fmla="*/ 1021 h 1945"/>
                <a:gd name="T12" fmla="*/ 95 w 528"/>
                <a:gd name="T13" fmla="*/ 0 h 1945"/>
                <a:gd name="T14" fmla="*/ 328 w 528"/>
                <a:gd name="T15" fmla="*/ 0 h 1945"/>
                <a:gd name="T16" fmla="*/ 328 w 528"/>
                <a:gd name="T17" fmla="*/ 605 h 1945"/>
                <a:gd name="T18" fmla="*/ 361 w 528"/>
                <a:gd name="T19" fmla="*/ 898 h 1945"/>
                <a:gd name="T20" fmla="*/ 528 w 528"/>
                <a:gd name="T21" fmla="*/ 1192 h 1945"/>
                <a:gd name="T22" fmla="*/ 361 w 528"/>
                <a:gd name="T23" fmla="*/ 898 h 1945"/>
                <a:gd name="T24" fmla="*/ 328 w 528"/>
                <a:gd name="T25" fmla="*/ 605 h 1945"/>
                <a:gd name="T26" fmla="*/ 321 w 528"/>
                <a:gd name="T27" fmla="*/ 918 h 1945"/>
                <a:gd name="T28" fmla="*/ 421 w 528"/>
                <a:gd name="T29" fmla="*/ 1124 h 1945"/>
                <a:gd name="T30" fmla="*/ 88 w 528"/>
                <a:gd name="T31" fmla="*/ 1351 h 1945"/>
                <a:gd name="T32" fmla="*/ 178 w 528"/>
                <a:gd name="T33" fmla="*/ 1570 h 1945"/>
                <a:gd name="T34" fmla="*/ 268 w 528"/>
                <a:gd name="T35" fmla="*/ 1723 h 1945"/>
                <a:gd name="T36" fmla="*/ 155 w 528"/>
                <a:gd name="T37" fmla="*/ 1823 h 1945"/>
                <a:gd name="T38" fmla="*/ 116 w 528"/>
                <a:gd name="T39" fmla="*/ 1935 h 1945"/>
                <a:gd name="T40" fmla="*/ 116 w 528"/>
                <a:gd name="T41" fmla="*/ 1935 h 1945"/>
                <a:gd name="T42" fmla="*/ 96 w 528"/>
                <a:gd name="T43" fmla="*/ 1939 h 1945"/>
                <a:gd name="T44" fmla="*/ 96 w 528"/>
                <a:gd name="T45" fmla="*/ 1939 h 1945"/>
                <a:gd name="T46" fmla="*/ 68 w 528"/>
                <a:gd name="T47" fmla="*/ 1945 h 1945"/>
                <a:gd name="T48" fmla="*/ 68 w 528"/>
                <a:gd name="T49" fmla="*/ 1945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1945">
                  <a:moveTo>
                    <a:pt x="68" y="1945"/>
                  </a:moveTo>
                  <a:lnTo>
                    <a:pt x="68" y="1945"/>
                  </a:ln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19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2" y="977"/>
                    <a:pt x="527" y="1106"/>
                    <a:pt x="528" y="1192"/>
                  </a:cubicBezTo>
                  <a:cubicBezTo>
                    <a:pt x="527" y="1106"/>
                    <a:pt x="382" y="977"/>
                    <a:pt x="361" y="898"/>
                  </a:cubicBezTo>
                  <a:cubicBezTo>
                    <a:pt x="344" y="832"/>
                    <a:pt x="334" y="724"/>
                    <a:pt x="328" y="605"/>
                  </a:cubicBezTo>
                  <a:cubicBezTo>
                    <a:pt x="316" y="727"/>
                    <a:pt x="309" y="851"/>
                    <a:pt x="321" y="918"/>
                  </a:cubicBezTo>
                  <a:cubicBezTo>
                    <a:pt x="332" y="974"/>
                    <a:pt x="436" y="1069"/>
                    <a:pt x="421" y="1124"/>
                  </a:cubicBezTo>
                  <a:cubicBezTo>
                    <a:pt x="395" y="1221"/>
                    <a:pt x="117" y="1254"/>
                    <a:pt x="88" y="1351"/>
                  </a:cubicBezTo>
                  <a:cubicBezTo>
                    <a:pt x="71" y="1407"/>
                    <a:pt x="152" y="1517"/>
                    <a:pt x="178" y="1570"/>
                  </a:cubicBezTo>
                  <a:cubicBezTo>
                    <a:pt x="198" y="1610"/>
                    <a:pt x="275" y="1679"/>
                    <a:pt x="268" y="1723"/>
                  </a:cubicBezTo>
                  <a:cubicBezTo>
                    <a:pt x="262" y="1760"/>
                    <a:pt x="175" y="1791"/>
                    <a:pt x="155" y="1823"/>
                  </a:cubicBezTo>
                  <a:cubicBezTo>
                    <a:pt x="141" y="1845"/>
                    <a:pt x="127" y="1890"/>
                    <a:pt x="116" y="1935"/>
                  </a:cubicBezTo>
                  <a:lnTo>
                    <a:pt x="116" y="1935"/>
                  </a:lnTo>
                  <a:cubicBezTo>
                    <a:pt x="109" y="1936"/>
                    <a:pt x="102" y="1938"/>
                    <a:pt x="96" y="1939"/>
                  </a:cubicBezTo>
                  <a:lnTo>
                    <a:pt x="96" y="1939"/>
                  </a:lnTo>
                  <a:cubicBezTo>
                    <a:pt x="86" y="1941"/>
                    <a:pt x="77" y="1943"/>
                    <a:pt x="68" y="1945"/>
                  </a:cubicBezTo>
                  <a:lnTo>
                    <a:pt x="68" y="1945"/>
                  </a:lnTo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2" name="Freeform 530">
              <a:extLst>
                <a:ext uri="{FF2B5EF4-FFF2-40B4-BE49-F238E27FC236}">
                  <a16:creationId xmlns:a16="http://schemas.microsoft.com/office/drawing/2014/main" id="{7A0DC292-28EF-427B-BEC4-3D96EF1C9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5610225"/>
              <a:ext cx="55563" cy="61913"/>
            </a:xfrm>
            <a:custGeom>
              <a:avLst/>
              <a:gdLst>
                <a:gd name="T0" fmla="*/ 305 w 305"/>
                <a:gd name="T1" fmla="*/ 340 h 340"/>
                <a:gd name="T2" fmla="*/ 168 w 305"/>
                <a:gd name="T3" fmla="*/ 311 h 340"/>
                <a:gd name="T4" fmla="*/ 168 w 305"/>
                <a:gd name="T5" fmla="*/ 311 h 340"/>
                <a:gd name="T6" fmla="*/ 0 w 305"/>
                <a:gd name="T7" fmla="*/ 0 h 340"/>
                <a:gd name="T8" fmla="*/ 119 w 305"/>
                <a:gd name="T9" fmla="*/ 11 h 340"/>
                <a:gd name="T10" fmla="*/ 119 w 305"/>
                <a:gd name="T11" fmla="*/ 11 h 340"/>
                <a:gd name="T12" fmla="*/ 124 w 305"/>
                <a:gd name="T13" fmla="*/ 33 h 340"/>
                <a:gd name="T14" fmla="*/ 304 w 305"/>
                <a:gd name="T15" fmla="*/ 312 h 340"/>
                <a:gd name="T16" fmla="*/ 305 w 305"/>
                <a:gd name="T17" fmla="*/ 340 h 340"/>
                <a:gd name="T18" fmla="*/ 305 w 305"/>
                <a:gd name="T1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340">
                  <a:moveTo>
                    <a:pt x="305" y="340"/>
                  </a:moveTo>
                  <a:cubicBezTo>
                    <a:pt x="258" y="332"/>
                    <a:pt x="212" y="322"/>
                    <a:pt x="168" y="311"/>
                  </a:cubicBezTo>
                  <a:lnTo>
                    <a:pt x="168" y="311"/>
                  </a:lnTo>
                  <a:cubicBezTo>
                    <a:pt x="104" y="209"/>
                    <a:pt x="22" y="70"/>
                    <a:pt x="0" y="0"/>
                  </a:cubicBezTo>
                  <a:cubicBezTo>
                    <a:pt x="39" y="6"/>
                    <a:pt x="79" y="10"/>
                    <a:pt x="119" y="11"/>
                  </a:cubicBezTo>
                  <a:lnTo>
                    <a:pt x="119" y="11"/>
                  </a:lnTo>
                  <a:cubicBezTo>
                    <a:pt x="121" y="19"/>
                    <a:pt x="122" y="27"/>
                    <a:pt x="124" y="33"/>
                  </a:cubicBezTo>
                  <a:cubicBezTo>
                    <a:pt x="147" y="112"/>
                    <a:pt x="289" y="230"/>
                    <a:pt x="304" y="312"/>
                  </a:cubicBezTo>
                  <a:cubicBezTo>
                    <a:pt x="305" y="320"/>
                    <a:pt x="305" y="329"/>
                    <a:pt x="305" y="340"/>
                  </a:cubicBezTo>
                  <a:lnTo>
                    <a:pt x="305" y="340"/>
                  </a:ln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3" name="Freeform 531">
              <a:extLst>
                <a:ext uri="{FF2B5EF4-FFF2-40B4-BE49-F238E27FC236}">
                  <a16:creationId xmlns:a16="http://schemas.microsoft.com/office/drawing/2014/main" id="{3BE798BF-2639-4201-981F-26E739ED5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0863" y="5257800"/>
              <a:ext cx="325438" cy="115888"/>
            </a:xfrm>
            <a:custGeom>
              <a:avLst/>
              <a:gdLst>
                <a:gd name="T0" fmla="*/ 1785 w 1785"/>
                <a:gd name="T1" fmla="*/ 633 h 633"/>
                <a:gd name="T2" fmla="*/ 1785 w 1785"/>
                <a:gd name="T3" fmla="*/ 633 h 633"/>
                <a:gd name="T4" fmla="*/ 1785 w 1785"/>
                <a:gd name="T5" fmla="*/ 633 h 633"/>
                <a:gd name="T6" fmla="*/ 734 w 1785"/>
                <a:gd name="T7" fmla="*/ 473 h 633"/>
                <a:gd name="T8" fmla="*/ 759 w 1785"/>
                <a:gd name="T9" fmla="*/ 151 h 633"/>
                <a:gd name="T10" fmla="*/ 772 w 1785"/>
                <a:gd name="T11" fmla="*/ 0 h 633"/>
                <a:gd name="T12" fmla="*/ 820 w 1785"/>
                <a:gd name="T13" fmla="*/ 3 h 633"/>
                <a:gd name="T14" fmla="*/ 792 w 1785"/>
                <a:gd name="T15" fmla="*/ 153 h 633"/>
                <a:gd name="T16" fmla="*/ 734 w 1785"/>
                <a:gd name="T17" fmla="*/ 473 h 633"/>
                <a:gd name="T18" fmla="*/ 70 w 1785"/>
                <a:gd name="T19" fmla="*/ 366 h 633"/>
                <a:gd name="T20" fmla="*/ 39 w 1785"/>
                <a:gd name="T21" fmla="*/ 96 h 633"/>
                <a:gd name="T22" fmla="*/ 0 w 1785"/>
                <a:gd name="T23" fmla="*/ 23 h 633"/>
                <a:gd name="T24" fmla="*/ 113 w 1785"/>
                <a:gd name="T25" fmla="*/ 12 h 633"/>
                <a:gd name="T26" fmla="*/ 140 w 1785"/>
                <a:gd name="T27" fmla="*/ 234 h 633"/>
                <a:gd name="T28" fmla="*/ 158 w 1785"/>
                <a:gd name="T29" fmla="*/ 359 h 633"/>
                <a:gd name="T30" fmla="*/ 70 w 1785"/>
                <a:gd name="T31" fmla="*/ 36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5" h="633">
                  <a:moveTo>
                    <a:pt x="1785" y="633"/>
                  </a:moveTo>
                  <a:lnTo>
                    <a:pt x="1785" y="633"/>
                  </a:lnTo>
                  <a:lnTo>
                    <a:pt x="1785" y="633"/>
                  </a:lnTo>
                  <a:close/>
                  <a:moveTo>
                    <a:pt x="734" y="473"/>
                  </a:moveTo>
                  <a:lnTo>
                    <a:pt x="759" y="151"/>
                  </a:lnTo>
                  <a:lnTo>
                    <a:pt x="772" y="0"/>
                  </a:lnTo>
                  <a:cubicBezTo>
                    <a:pt x="788" y="1"/>
                    <a:pt x="804" y="2"/>
                    <a:pt x="820" y="3"/>
                  </a:cubicBezTo>
                  <a:lnTo>
                    <a:pt x="792" y="153"/>
                  </a:lnTo>
                  <a:lnTo>
                    <a:pt x="734" y="473"/>
                  </a:lnTo>
                  <a:moveTo>
                    <a:pt x="70" y="366"/>
                  </a:moveTo>
                  <a:lnTo>
                    <a:pt x="39" y="96"/>
                  </a:lnTo>
                  <a:lnTo>
                    <a:pt x="0" y="23"/>
                  </a:lnTo>
                  <a:cubicBezTo>
                    <a:pt x="36" y="19"/>
                    <a:pt x="74" y="15"/>
                    <a:pt x="113" y="12"/>
                  </a:cubicBezTo>
                  <a:lnTo>
                    <a:pt x="140" y="234"/>
                  </a:lnTo>
                  <a:lnTo>
                    <a:pt x="158" y="359"/>
                  </a:lnTo>
                  <a:lnTo>
                    <a:pt x="70" y="366"/>
                  </a:lnTo>
                  <a:close/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4" name="Freeform 532">
              <a:extLst>
                <a:ext uri="{FF2B5EF4-FFF2-40B4-BE49-F238E27FC236}">
                  <a16:creationId xmlns:a16="http://schemas.microsoft.com/office/drawing/2014/main" id="{4DAD9C42-9B72-45D8-BC6D-361708094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2550" cy="242888"/>
            </a:xfrm>
            <a:custGeom>
              <a:avLst/>
              <a:gdLst>
                <a:gd name="T0" fmla="*/ 45 w 457"/>
                <a:gd name="T1" fmla="*/ 1330 h 1330"/>
                <a:gd name="T2" fmla="*/ 45 w 457"/>
                <a:gd name="T3" fmla="*/ 1330 h 1330"/>
                <a:gd name="T4" fmla="*/ 84 w 457"/>
                <a:gd name="T5" fmla="*/ 1218 h 1330"/>
                <a:gd name="T6" fmla="*/ 197 w 457"/>
                <a:gd name="T7" fmla="*/ 1118 h 1330"/>
                <a:gd name="T8" fmla="*/ 107 w 457"/>
                <a:gd name="T9" fmla="*/ 965 h 1330"/>
                <a:gd name="T10" fmla="*/ 17 w 457"/>
                <a:gd name="T11" fmla="*/ 746 h 1330"/>
                <a:gd name="T12" fmla="*/ 350 w 457"/>
                <a:gd name="T13" fmla="*/ 519 h 1330"/>
                <a:gd name="T14" fmla="*/ 250 w 457"/>
                <a:gd name="T15" fmla="*/ 313 h 1330"/>
                <a:gd name="T16" fmla="*/ 257 w 457"/>
                <a:gd name="T17" fmla="*/ 0 h 1330"/>
                <a:gd name="T18" fmla="*/ 290 w 457"/>
                <a:gd name="T19" fmla="*/ 293 h 1330"/>
                <a:gd name="T20" fmla="*/ 457 w 457"/>
                <a:gd name="T21" fmla="*/ 587 h 1330"/>
                <a:gd name="T22" fmla="*/ 454 w 457"/>
                <a:gd name="T23" fmla="*/ 606 h 1330"/>
                <a:gd name="T24" fmla="*/ 67 w 457"/>
                <a:gd name="T25" fmla="*/ 825 h 1330"/>
                <a:gd name="T26" fmla="*/ 66 w 457"/>
                <a:gd name="T27" fmla="*/ 833 h 1330"/>
                <a:gd name="T28" fmla="*/ 270 w 457"/>
                <a:gd name="T29" fmla="*/ 1071 h 1330"/>
                <a:gd name="T30" fmla="*/ 270 w 457"/>
                <a:gd name="T31" fmla="*/ 1072 h 1330"/>
                <a:gd name="T32" fmla="*/ 117 w 457"/>
                <a:gd name="T33" fmla="*/ 1245 h 1330"/>
                <a:gd name="T34" fmla="*/ 90 w 457"/>
                <a:gd name="T35" fmla="*/ 1319 h 1330"/>
                <a:gd name="T36" fmla="*/ 90 w 457"/>
                <a:gd name="T37" fmla="*/ 1319 h 1330"/>
                <a:gd name="T38" fmla="*/ 90 w 457"/>
                <a:gd name="T39" fmla="*/ 1319 h 1330"/>
                <a:gd name="T40" fmla="*/ 56 w 457"/>
                <a:gd name="T41" fmla="*/ 1327 h 1330"/>
                <a:gd name="T42" fmla="*/ 56 w 457"/>
                <a:gd name="T43" fmla="*/ 1327 h 1330"/>
                <a:gd name="T44" fmla="*/ 45 w 457"/>
                <a:gd name="T45" fmla="*/ 133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7" h="1330">
                  <a:moveTo>
                    <a:pt x="45" y="1330"/>
                  </a:moveTo>
                  <a:lnTo>
                    <a:pt x="45" y="1330"/>
                  </a:ln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6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1" y="372"/>
                    <a:pt x="456" y="501"/>
                    <a:pt x="457" y="587"/>
                  </a:cubicBezTo>
                  <a:cubicBezTo>
                    <a:pt x="457" y="594"/>
                    <a:pt x="456" y="600"/>
                    <a:pt x="454" y="606"/>
                  </a:cubicBezTo>
                  <a:cubicBezTo>
                    <a:pt x="423" y="713"/>
                    <a:pt x="88" y="716"/>
                    <a:pt x="67" y="825"/>
                  </a:cubicBezTo>
                  <a:cubicBezTo>
                    <a:pt x="67" y="828"/>
                    <a:pt x="66" y="830"/>
                    <a:pt x="66" y="833"/>
                  </a:cubicBezTo>
                  <a:cubicBezTo>
                    <a:pt x="66" y="909"/>
                    <a:pt x="270" y="994"/>
                    <a:pt x="270" y="1071"/>
                  </a:cubicBezTo>
                  <a:lnTo>
                    <a:pt x="270" y="1072"/>
                  </a:lnTo>
                  <a:cubicBezTo>
                    <a:pt x="269" y="1129"/>
                    <a:pt x="144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lnTo>
                    <a:pt x="90" y="1319"/>
                  </a:lnTo>
                  <a:lnTo>
                    <a:pt x="90" y="1319"/>
                  </a:lnTo>
                  <a:cubicBezTo>
                    <a:pt x="79" y="1322"/>
                    <a:pt x="67" y="1325"/>
                    <a:pt x="56" y="1327"/>
                  </a:cubicBezTo>
                  <a:lnTo>
                    <a:pt x="56" y="1327"/>
                  </a:lnTo>
                  <a:cubicBezTo>
                    <a:pt x="52" y="1328"/>
                    <a:pt x="48" y="1329"/>
                    <a:pt x="45" y="1330"/>
                  </a:cubicBez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5" name="Freeform 533">
              <a:extLst>
                <a:ext uri="{FF2B5EF4-FFF2-40B4-BE49-F238E27FC236}">
                  <a16:creationId xmlns:a16="http://schemas.microsoft.com/office/drawing/2014/main" id="{0C5C3B69-6993-492A-B93F-C37CD8D4E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5268913"/>
              <a:ext cx="411163" cy="96838"/>
            </a:xfrm>
            <a:custGeom>
              <a:avLst/>
              <a:gdLst>
                <a:gd name="T0" fmla="*/ 2249 w 2249"/>
                <a:gd name="T1" fmla="*/ 258 h 531"/>
                <a:gd name="T2" fmla="*/ 0 w 2249"/>
                <a:gd name="T3" fmla="*/ 258 h 531"/>
                <a:gd name="T4" fmla="*/ 2249 w 2249"/>
                <a:gd name="T5" fmla="*/ 258 h 531"/>
                <a:gd name="T6" fmla="*/ 2249 w 2249"/>
                <a:gd name="T7" fmla="*/ 258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9" h="531">
                  <a:moveTo>
                    <a:pt x="2249" y="258"/>
                  </a:moveTo>
                  <a:cubicBezTo>
                    <a:pt x="2249" y="483"/>
                    <a:pt x="0" y="531"/>
                    <a:pt x="0" y="258"/>
                  </a:cubicBezTo>
                  <a:cubicBezTo>
                    <a:pt x="0" y="0"/>
                    <a:pt x="2249" y="15"/>
                    <a:pt x="2249" y="258"/>
                  </a:cubicBezTo>
                  <a:cubicBezTo>
                    <a:pt x="2249" y="300"/>
                    <a:pt x="2249" y="218"/>
                    <a:pt x="2249" y="258"/>
                  </a:cubicBezTo>
                  <a:close/>
                </a:path>
              </a:pathLst>
            </a:custGeom>
            <a:solidFill>
              <a:srgbClr val="404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6" name="Freeform 534">
              <a:extLst>
                <a:ext uri="{FF2B5EF4-FFF2-40B4-BE49-F238E27FC236}">
                  <a16:creationId xmlns:a16="http://schemas.microsoft.com/office/drawing/2014/main" id="{CB0DEE56-18AF-4F20-A8B8-EFA01607FE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2563" y="3870325"/>
              <a:ext cx="1354138" cy="1479550"/>
            </a:xfrm>
            <a:custGeom>
              <a:avLst/>
              <a:gdLst>
                <a:gd name="T0" fmla="*/ 3789 w 7408"/>
                <a:gd name="T1" fmla="*/ 4789 h 8099"/>
                <a:gd name="T2" fmla="*/ 3788 w 7408"/>
                <a:gd name="T3" fmla="*/ 4799 h 8099"/>
                <a:gd name="T4" fmla="*/ 3498 w 7408"/>
                <a:gd name="T5" fmla="*/ 4997 h 8099"/>
                <a:gd name="T6" fmla="*/ 3707 w 7408"/>
                <a:gd name="T7" fmla="*/ 4808 h 8099"/>
                <a:gd name="T8" fmla="*/ 3297 w 7408"/>
                <a:gd name="T9" fmla="*/ 5173 h 8099"/>
                <a:gd name="T10" fmla="*/ 3225 w 7408"/>
                <a:gd name="T11" fmla="*/ 5469 h 8099"/>
                <a:gd name="T12" fmla="*/ 2747 w 7408"/>
                <a:gd name="T13" fmla="*/ 8066 h 8099"/>
                <a:gd name="T14" fmla="*/ 2996 w 7408"/>
                <a:gd name="T15" fmla="*/ 4973 h 8099"/>
                <a:gd name="T16" fmla="*/ 3297 w 7408"/>
                <a:gd name="T17" fmla="*/ 5173 h 8099"/>
                <a:gd name="T18" fmla="*/ 7326 w 7408"/>
                <a:gd name="T19" fmla="*/ 3616 h 8099"/>
                <a:gd name="T20" fmla="*/ 6368 w 7408"/>
                <a:gd name="T21" fmla="*/ 3439 h 8099"/>
                <a:gd name="T22" fmla="*/ 5875 w 7408"/>
                <a:gd name="T23" fmla="*/ 2816 h 8099"/>
                <a:gd name="T24" fmla="*/ 5581 w 7408"/>
                <a:gd name="T25" fmla="*/ 1644 h 8099"/>
                <a:gd name="T26" fmla="*/ 5655 w 7408"/>
                <a:gd name="T27" fmla="*/ 1214 h 8099"/>
                <a:gd name="T28" fmla="*/ 4396 w 7408"/>
                <a:gd name="T29" fmla="*/ 531 h 8099"/>
                <a:gd name="T30" fmla="*/ 3424 w 7408"/>
                <a:gd name="T31" fmla="*/ 174 h 8099"/>
                <a:gd name="T32" fmla="*/ 2947 w 7408"/>
                <a:gd name="T33" fmla="*/ 896 h 8099"/>
                <a:gd name="T34" fmla="*/ 2594 w 7408"/>
                <a:gd name="T35" fmla="*/ 174 h 8099"/>
                <a:gd name="T36" fmla="*/ 1896 w 7408"/>
                <a:gd name="T37" fmla="*/ 1851 h 8099"/>
                <a:gd name="T38" fmla="*/ 1264 w 7408"/>
                <a:gd name="T39" fmla="*/ 759 h 8099"/>
                <a:gd name="T40" fmla="*/ 1254 w 7408"/>
                <a:gd name="T41" fmla="*/ 2094 h 8099"/>
                <a:gd name="T42" fmla="*/ 885 w 7408"/>
                <a:gd name="T43" fmla="*/ 1214 h 8099"/>
                <a:gd name="T44" fmla="*/ 583 w 7408"/>
                <a:gd name="T45" fmla="*/ 2563 h 8099"/>
                <a:gd name="T46" fmla="*/ 767 w 7408"/>
                <a:gd name="T47" fmla="*/ 4363 h 8099"/>
                <a:gd name="T48" fmla="*/ 873 w 7408"/>
                <a:gd name="T49" fmla="*/ 5389 h 8099"/>
                <a:gd name="T50" fmla="*/ 1167 w 7408"/>
                <a:gd name="T51" fmla="*/ 4612 h 8099"/>
                <a:gd name="T52" fmla="*/ 1677 w 7408"/>
                <a:gd name="T53" fmla="*/ 8048 h 8099"/>
                <a:gd name="T54" fmla="*/ 1755 w 7408"/>
                <a:gd name="T55" fmla="*/ 7786 h 8099"/>
                <a:gd name="T56" fmla="*/ 1683 w 7408"/>
                <a:gd name="T57" fmla="*/ 5276 h 8099"/>
                <a:gd name="T58" fmla="*/ 2154 w 7408"/>
                <a:gd name="T59" fmla="*/ 7827 h 8099"/>
                <a:gd name="T60" fmla="*/ 2315 w 7408"/>
                <a:gd name="T61" fmla="*/ 8099 h 8099"/>
                <a:gd name="T62" fmla="*/ 2031 w 7408"/>
                <a:gd name="T63" fmla="*/ 5196 h 8099"/>
                <a:gd name="T64" fmla="*/ 2658 w 7408"/>
                <a:gd name="T65" fmla="*/ 7741 h 8099"/>
                <a:gd name="T66" fmla="*/ 2901 w 7408"/>
                <a:gd name="T67" fmla="*/ 8086 h 8099"/>
                <a:gd name="T68" fmla="*/ 3356 w 7408"/>
                <a:gd name="T69" fmla="*/ 5588 h 8099"/>
                <a:gd name="T70" fmla="*/ 3291 w 7408"/>
                <a:gd name="T71" fmla="*/ 7787 h 8099"/>
                <a:gd name="T72" fmla="*/ 3389 w 7408"/>
                <a:gd name="T73" fmla="*/ 8030 h 8099"/>
                <a:gd name="T74" fmla="*/ 3640 w 7408"/>
                <a:gd name="T75" fmla="*/ 5723 h 8099"/>
                <a:gd name="T76" fmla="*/ 3937 w 7408"/>
                <a:gd name="T77" fmla="*/ 4828 h 8099"/>
                <a:gd name="T78" fmla="*/ 4824 w 7408"/>
                <a:gd name="T79" fmla="*/ 4668 h 8099"/>
                <a:gd name="T80" fmla="*/ 4637 w 7408"/>
                <a:gd name="T81" fmla="*/ 4276 h 8099"/>
                <a:gd name="T82" fmla="*/ 4850 w 7408"/>
                <a:gd name="T83" fmla="*/ 3316 h 8099"/>
                <a:gd name="T84" fmla="*/ 5687 w 7408"/>
                <a:gd name="T85" fmla="*/ 3780 h 8099"/>
                <a:gd name="T86" fmla="*/ 6731 w 7408"/>
                <a:gd name="T87" fmla="*/ 4520 h 8099"/>
                <a:gd name="T88" fmla="*/ 6583 w 7408"/>
                <a:gd name="T89" fmla="*/ 3615 h 8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08" h="8099">
                  <a:moveTo>
                    <a:pt x="3788" y="4799"/>
                  </a:moveTo>
                  <a:lnTo>
                    <a:pt x="3789" y="4789"/>
                  </a:lnTo>
                  <a:lnTo>
                    <a:pt x="3812" y="4784"/>
                  </a:lnTo>
                  <a:cubicBezTo>
                    <a:pt x="3812" y="4784"/>
                    <a:pt x="3803" y="4789"/>
                    <a:pt x="3788" y="4799"/>
                  </a:cubicBezTo>
                  <a:close/>
                  <a:moveTo>
                    <a:pt x="3699" y="4855"/>
                  </a:moveTo>
                  <a:cubicBezTo>
                    <a:pt x="3642" y="4893"/>
                    <a:pt x="3570" y="4942"/>
                    <a:pt x="3498" y="4997"/>
                  </a:cubicBezTo>
                  <a:lnTo>
                    <a:pt x="3533" y="4848"/>
                  </a:lnTo>
                  <a:lnTo>
                    <a:pt x="3707" y="4808"/>
                  </a:lnTo>
                  <a:lnTo>
                    <a:pt x="3699" y="4855"/>
                  </a:lnTo>
                  <a:close/>
                  <a:moveTo>
                    <a:pt x="3297" y="5173"/>
                  </a:moveTo>
                  <a:cubicBezTo>
                    <a:pt x="3224" y="5250"/>
                    <a:pt x="3176" y="5327"/>
                    <a:pt x="3187" y="5389"/>
                  </a:cubicBezTo>
                  <a:cubicBezTo>
                    <a:pt x="3192" y="5415"/>
                    <a:pt x="3205" y="5442"/>
                    <a:pt x="3225" y="5469"/>
                  </a:cubicBezTo>
                  <a:lnTo>
                    <a:pt x="2806" y="7746"/>
                  </a:lnTo>
                  <a:lnTo>
                    <a:pt x="2747" y="8066"/>
                  </a:lnTo>
                  <a:lnTo>
                    <a:pt x="2773" y="7744"/>
                  </a:lnTo>
                  <a:lnTo>
                    <a:pt x="2996" y="4973"/>
                  </a:lnTo>
                  <a:lnTo>
                    <a:pt x="3366" y="4887"/>
                  </a:lnTo>
                  <a:lnTo>
                    <a:pt x="3297" y="5173"/>
                  </a:lnTo>
                  <a:close/>
                  <a:moveTo>
                    <a:pt x="6583" y="3615"/>
                  </a:moveTo>
                  <a:cubicBezTo>
                    <a:pt x="6653" y="3632"/>
                    <a:pt x="7261" y="3780"/>
                    <a:pt x="7326" y="3616"/>
                  </a:cubicBezTo>
                  <a:cubicBezTo>
                    <a:pt x="7408" y="3409"/>
                    <a:pt x="6895" y="2985"/>
                    <a:pt x="6674" y="3008"/>
                  </a:cubicBezTo>
                  <a:cubicBezTo>
                    <a:pt x="6542" y="3021"/>
                    <a:pt x="6368" y="3439"/>
                    <a:pt x="6368" y="3439"/>
                  </a:cubicBezTo>
                  <a:cubicBezTo>
                    <a:pt x="6368" y="3439"/>
                    <a:pt x="6222" y="3006"/>
                    <a:pt x="6114" y="2906"/>
                  </a:cubicBezTo>
                  <a:cubicBezTo>
                    <a:pt x="6067" y="2863"/>
                    <a:pt x="5875" y="2816"/>
                    <a:pt x="5875" y="2816"/>
                  </a:cubicBezTo>
                  <a:lnTo>
                    <a:pt x="5585" y="2213"/>
                  </a:lnTo>
                  <a:cubicBezTo>
                    <a:pt x="5585" y="2213"/>
                    <a:pt x="5672" y="1753"/>
                    <a:pt x="5581" y="1644"/>
                  </a:cubicBezTo>
                  <a:cubicBezTo>
                    <a:pt x="5498" y="1544"/>
                    <a:pt x="5070" y="1547"/>
                    <a:pt x="5070" y="1547"/>
                  </a:cubicBezTo>
                  <a:cubicBezTo>
                    <a:pt x="5070" y="1547"/>
                    <a:pt x="5633" y="1381"/>
                    <a:pt x="5655" y="1214"/>
                  </a:cubicBezTo>
                  <a:cubicBezTo>
                    <a:pt x="5682" y="1012"/>
                    <a:pt x="5259" y="732"/>
                    <a:pt x="5078" y="640"/>
                  </a:cubicBezTo>
                  <a:cubicBezTo>
                    <a:pt x="4924" y="561"/>
                    <a:pt x="4396" y="531"/>
                    <a:pt x="4396" y="531"/>
                  </a:cubicBezTo>
                  <a:lnTo>
                    <a:pt x="4398" y="320"/>
                  </a:lnTo>
                  <a:cubicBezTo>
                    <a:pt x="4398" y="320"/>
                    <a:pt x="3598" y="0"/>
                    <a:pt x="3424" y="174"/>
                  </a:cubicBezTo>
                  <a:cubicBezTo>
                    <a:pt x="3255" y="343"/>
                    <a:pt x="3565" y="1121"/>
                    <a:pt x="3565" y="1121"/>
                  </a:cubicBezTo>
                  <a:lnTo>
                    <a:pt x="2947" y="896"/>
                  </a:lnTo>
                  <a:cubicBezTo>
                    <a:pt x="2947" y="896"/>
                    <a:pt x="3231" y="805"/>
                    <a:pt x="3238" y="721"/>
                  </a:cubicBezTo>
                  <a:cubicBezTo>
                    <a:pt x="3255" y="510"/>
                    <a:pt x="2797" y="117"/>
                    <a:pt x="2594" y="174"/>
                  </a:cubicBezTo>
                  <a:cubicBezTo>
                    <a:pt x="2411" y="225"/>
                    <a:pt x="2356" y="896"/>
                    <a:pt x="2356" y="896"/>
                  </a:cubicBezTo>
                  <a:lnTo>
                    <a:pt x="1896" y="1851"/>
                  </a:lnTo>
                  <a:lnTo>
                    <a:pt x="1298" y="727"/>
                  </a:lnTo>
                  <a:lnTo>
                    <a:pt x="1264" y="759"/>
                  </a:lnTo>
                  <a:lnTo>
                    <a:pt x="1805" y="1891"/>
                  </a:lnTo>
                  <a:lnTo>
                    <a:pt x="1254" y="2094"/>
                  </a:lnTo>
                  <a:cubicBezTo>
                    <a:pt x="1254" y="2094"/>
                    <a:pt x="1227" y="1770"/>
                    <a:pt x="1188" y="1670"/>
                  </a:cubicBezTo>
                  <a:cubicBezTo>
                    <a:pt x="1138" y="1542"/>
                    <a:pt x="1019" y="1241"/>
                    <a:pt x="885" y="1214"/>
                  </a:cubicBezTo>
                  <a:cubicBezTo>
                    <a:pt x="638" y="1164"/>
                    <a:pt x="95" y="1524"/>
                    <a:pt x="46" y="1771"/>
                  </a:cubicBezTo>
                  <a:cubicBezTo>
                    <a:pt x="0" y="2006"/>
                    <a:pt x="583" y="2563"/>
                    <a:pt x="583" y="2563"/>
                  </a:cubicBezTo>
                  <a:cubicBezTo>
                    <a:pt x="583" y="2563"/>
                    <a:pt x="157" y="2974"/>
                    <a:pt x="142" y="3158"/>
                  </a:cubicBezTo>
                  <a:cubicBezTo>
                    <a:pt x="115" y="3496"/>
                    <a:pt x="767" y="4363"/>
                    <a:pt x="767" y="4363"/>
                  </a:cubicBezTo>
                  <a:cubicBezTo>
                    <a:pt x="767" y="4363"/>
                    <a:pt x="170" y="4496"/>
                    <a:pt x="142" y="4668"/>
                  </a:cubicBezTo>
                  <a:cubicBezTo>
                    <a:pt x="100" y="4921"/>
                    <a:pt x="632" y="5474"/>
                    <a:pt x="873" y="5389"/>
                  </a:cubicBezTo>
                  <a:cubicBezTo>
                    <a:pt x="1113" y="5304"/>
                    <a:pt x="988" y="4382"/>
                    <a:pt x="988" y="4382"/>
                  </a:cubicBezTo>
                  <a:lnTo>
                    <a:pt x="1167" y="4612"/>
                  </a:lnTo>
                  <a:lnTo>
                    <a:pt x="1645" y="7805"/>
                  </a:lnTo>
                  <a:lnTo>
                    <a:pt x="1677" y="8048"/>
                  </a:lnTo>
                  <a:cubicBezTo>
                    <a:pt x="1679" y="8050"/>
                    <a:pt x="1793" y="8066"/>
                    <a:pt x="1796" y="8066"/>
                  </a:cubicBezTo>
                  <a:lnTo>
                    <a:pt x="1755" y="7786"/>
                  </a:lnTo>
                  <a:lnTo>
                    <a:pt x="1312" y="4798"/>
                  </a:lnTo>
                  <a:lnTo>
                    <a:pt x="1683" y="5276"/>
                  </a:lnTo>
                  <a:lnTo>
                    <a:pt x="1851" y="5314"/>
                  </a:lnTo>
                  <a:lnTo>
                    <a:pt x="2154" y="7827"/>
                  </a:lnTo>
                  <a:lnTo>
                    <a:pt x="2193" y="8096"/>
                  </a:lnTo>
                  <a:cubicBezTo>
                    <a:pt x="2233" y="8098"/>
                    <a:pt x="2274" y="8098"/>
                    <a:pt x="2315" y="8099"/>
                  </a:cubicBezTo>
                  <a:lnTo>
                    <a:pt x="2281" y="7744"/>
                  </a:lnTo>
                  <a:lnTo>
                    <a:pt x="2031" y="5196"/>
                  </a:lnTo>
                  <a:lnTo>
                    <a:pt x="2837" y="5010"/>
                  </a:lnTo>
                  <a:lnTo>
                    <a:pt x="2658" y="7741"/>
                  </a:lnTo>
                  <a:lnTo>
                    <a:pt x="2636" y="8098"/>
                  </a:lnTo>
                  <a:cubicBezTo>
                    <a:pt x="2729" y="8096"/>
                    <a:pt x="2816" y="8091"/>
                    <a:pt x="2901" y="8086"/>
                  </a:cubicBezTo>
                  <a:lnTo>
                    <a:pt x="2962" y="7754"/>
                  </a:lnTo>
                  <a:lnTo>
                    <a:pt x="3356" y="5588"/>
                  </a:lnTo>
                  <a:cubicBezTo>
                    <a:pt x="3416" y="5629"/>
                    <a:pt x="3485" y="5666"/>
                    <a:pt x="3556" y="5694"/>
                  </a:cubicBezTo>
                  <a:lnTo>
                    <a:pt x="3291" y="7787"/>
                  </a:lnTo>
                  <a:lnTo>
                    <a:pt x="3256" y="8052"/>
                  </a:lnTo>
                  <a:cubicBezTo>
                    <a:pt x="3304" y="8045"/>
                    <a:pt x="3349" y="8037"/>
                    <a:pt x="3389" y="8030"/>
                  </a:cubicBezTo>
                  <a:lnTo>
                    <a:pt x="3413" y="7808"/>
                  </a:lnTo>
                  <a:lnTo>
                    <a:pt x="3640" y="5723"/>
                  </a:lnTo>
                  <a:cubicBezTo>
                    <a:pt x="3759" y="5758"/>
                    <a:pt x="3871" y="5765"/>
                    <a:pt x="3934" y="5725"/>
                  </a:cubicBezTo>
                  <a:cubicBezTo>
                    <a:pt x="4120" y="5604"/>
                    <a:pt x="3940" y="4844"/>
                    <a:pt x="3937" y="4828"/>
                  </a:cubicBezTo>
                  <a:cubicBezTo>
                    <a:pt x="3945" y="4844"/>
                    <a:pt x="4352" y="5634"/>
                    <a:pt x="4592" y="5577"/>
                  </a:cubicBezTo>
                  <a:cubicBezTo>
                    <a:pt x="4820" y="5523"/>
                    <a:pt x="4968" y="4853"/>
                    <a:pt x="4824" y="4668"/>
                  </a:cubicBezTo>
                  <a:cubicBezTo>
                    <a:pt x="4697" y="4504"/>
                    <a:pt x="4005" y="4663"/>
                    <a:pt x="3986" y="4668"/>
                  </a:cubicBezTo>
                  <a:cubicBezTo>
                    <a:pt x="4001" y="4660"/>
                    <a:pt x="4497" y="4400"/>
                    <a:pt x="4637" y="4276"/>
                  </a:cubicBezTo>
                  <a:cubicBezTo>
                    <a:pt x="4770" y="4160"/>
                    <a:pt x="5078" y="3725"/>
                    <a:pt x="5078" y="3725"/>
                  </a:cubicBezTo>
                  <a:lnTo>
                    <a:pt x="4850" y="3316"/>
                  </a:lnTo>
                  <a:lnTo>
                    <a:pt x="5596" y="3349"/>
                  </a:lnTo>
                  <a:cubicBezTo>
                    <a:pt x="5596" y="3349"/>
                    <a:pt x="5593" y="3724"/>
                    <a:pt x="5687" y="3780"/>
                  </a:cubicBezTo>
                  <a:cubicBezTo>
                    <a:pt x="5840" y="3870"/>
                    <a:pt x="6368" y="3575"/>
                    <a:pt x="6368" y="3575"/>
                  </a:cubicBezTo>
                  <a:cubicBezTo>
                    <a:pt x="6368" y="3575"/>
                    <a:pt x="6486" y="4457"/>
                    <a:pt x="6731" y="4520"/>
                  </a:cubicBezTo>
                  <a:cubicBezTo>
                    <a:pt x="6920" y="4568"/>
                    <a:pt x="7346" y="4210"/>
                    <a:pt x="7326" y="4016"/>
                  </a:cubicBezTo>
                  <a:cubicBezTo>
                    <a:pt x="7305" y="3817"/>
                    <a:pt x="6656" y="3634"/>
                    <a:pt x="6583" y="3615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7" name="Freeform 535">
              <a:extLst>
                <a:ext uri="{FF2B5EF4-FFF2-40B4-BE49-F238E27FC236}">
                  <a16:creationId xmlns:a16="http://schemas.microsoft.com/office/drawing/2014/main" id="{932207F5-84BF-44AD-9A96-A99EE8E25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4246563"/>
              <a:ext cx="414338" cy="250825"/>
            </a:xfrm>
            <a:custGeom>
              <a:avLst/>
              <a:gdLst>
                <a:gd name="T0" fmla="*/ 0 w 261"/>
                <a:gd name="T1" fmla="*/ 7 h 158"/>
                <a:gd name="T2" fmla="*/ 261 w 261"/>
                <a:gd name="T3" fmla="*/ 158 h 158"/>
                <a:gd name="T4" fmla="*/ 261 w 261"/>
                <a:gd name="T5" fmla="*/ 148 h 158"/>
                <a:gd name="T6" fmla="*/ 0 w 261"/>
                <a:gd name="T7" fmla="*/ 0 h 158"/>
                <a:gd name="T8" fmla="*/ 0 w 261"/>
                <a:gd name="T9" fmla="*/ 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58">
                  <a:moveTo>
                    <a:pt x="0" y="7"/>
                  </a:moveTo>
                  <a:lnTo>
                    <a:pt x="261" y="158"/>
                  </a:lnTo>
                  <a:lnTo>
                    <a:pt x="261" y="148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8" name="Freeform 536">
              <a:extLst>
                <a:ext uri="{FF2B5EF4-FFF2-40B4-BE49-F238E27FC236}">
                  <a16:creationId xmlns:a16="http://schemas.microsoft.com/office/drawing/2014/main" id="{A1822FB6-89B9-4E27-B6D7-28D4B8471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22775"/>
              <a:ext cx="371475" cy="293688"/>
            </a:xfrm>
            <a:custGeom>
              <a:avLst/>
              <a:gdLst>
                <a:gd name="T0" fmla="*/ 873 w 2039"/>
                <a:gd name="T1" fmla="*/ 842 h 1606"/>
                <a:gd name="T2" fmla="*/ 921 w 2039"/>
                <a:gd name="T3" fmla="*/ 1470 h 1606"/>
                <a:gd name="T4" fmla="*/ 130 w 2039"/>
                <a:gd name="T5" fmla="*/ 1354 h 1606"/>
                <a:gd name="T6" fmla="*/ 495 w 2039"/>
                <a:gd name="T7" fmla="*/ 812 h 1606"/>
                <a:gd name="T8" fmla="*/ 69 w 2039"/>
                <a:gd name="T9" fmla="*/ 345 h 1606"/>
                <a:gd name="T10" fmla="*/ 560 w 2039"/>
                <a:gd name="T11" fmla="*/ 34 h 1606"/>
                <a:gd name="T12" fmla="*/ 921 w 2039"/>
                <a:gd name="T13" fmla="*/ 697 h 1606"/>
                <a:gd name="T14" fmla="*/ 1904 w 2039"/>
                <a:gd name="T15" fmla="*/ 411 h 1606"/>
                <a:gd name="T16" fmla="*/ 1661 w 2039"/>
                <a:gd name="T17" fmla="*/ 1079 h 1606"/>
                <a:gd name="T18" fmla="*/ 873 w 2039"/>
                <a:gd name="T19" fmla="*/ 842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9" h="1606">
                  <a:moveTo>
                    <a:pt x="873" y="842"/>
                  </a:moveTo>
                  <a:cubicBezTo>
                    <a:pt x="873" y="842"/>
                    <a:pt x="1036" y="1362"/>
                    <a:pt x="921" y="1470"/>
                  </a:cubicBezTo>
                  <a:cubicBezTo>
                    <a:pt x="775" y="1606"/>
                    <a:pt x="211" y="1536"/>
                    <a:pt x="130" y="1354"/>
                  </a:cubicBezTo>
                  <a:cubicBezTo>
                    <a:pt x="64" y="1204"/>
                    <a:pt x="495" y="812"/>
                    <a:pt x="495" y="812"/>
                  </a:cubicBezTo>
                  <a:cubicBezTo>
                    <a:pt x="495" y="812"/>
                    <a:pt x="0" y="782"/>
                    <a:pt x="69" y="345"/>
                  </a:cubicBezTo>
                  <a:cubicBezTo>
                    <a:pt x="119" y="29"/>
                    <a:pt x="473" y="0"/>
                    <a:pt x="560" y="34"/>
                  </a:cubicBezTo>
                  <a:cubicBezTo>
                    <a:pt x="736" y="102"/>
                    <a:pt x="921" y="697"/>
                    <a:pt x="921" y="697"/>
                  </a:cubicBezTo>
                  <a:cubicBezTo>
                    <a:pt x="921" y="697"/>
                    <a:pt x="1711" y="243"/>
                    <a:pt x="1904" y="411"/>
                  </a:cubicBezTo>
                  <a:cubicBezTo>
                    <a:pt x="2039" y="528"/>
                    <a:pt x="1820" y="1000"/>
                    <a:pt x="1661" y="1079"/>
                  </a:cubicBezTo>
                  <a:cubicBezTo>
                    <a:pt x="1477" y="1172"/>
                    <a:pt x="873" y="842"/>
                    <a:pt x="873" y="842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9" name="Freeform 537">
              <a:extLst>
                <a:ext uri="{FF2B5EF4-FFF2-40B4-BE49-F238E27FC236}">
                  <a16:creationId xmlns:a16="http://schemas.microsoft.com/office/drawing/2014/main" id="{E30F8F5A-FDA2-487F-8958-920332464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776663"/>
              <a:ext cx="257175" cy="193675"/>
            </a:xfrm>
            <a:custGeom>
              <a:avLst/>
              <a:gdLst>
                <a:gd name="T0" fmla="*/ 658 w 1404"/>
                <a:gd name="T1" fmla="*/ 987 h 1055"/>
                <a:gd name="T2" fmla="*/ 1404 w 1404"/>
                <a:gd name="T3" fmla="*/ 827 h 1055"/>
                <a:gd name="T4" fmla="*/ 140 w 1404"/>
                <a:gd name="T5" fmla="*/ 268 h 1055"/>
                <a:gd name="T6" fmla="*/ 658 w 1404"/>
                <a:gd name="T7" fmla="*/ 98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4" h="1055">
                  <a:moveTo>
                    <a:pt x="658" y="987"/>
                  </a:moveTo>
                  <a:cubicBezTo>
                    <a:pt x="836" y="1055"/>
                    <a:pt x="1404" y="827"/>
                    <a:pt x="1404" y="827"/>
                  </a:cubicBezTo>
                  <a:cubicBezTo>
                    <a:pt x="1404" y="827"/>
                    <a:pt x="357" y="0"/>
                    <a:pt x="140" y="268"/>
                  </a:cubicBezTo>
                  <a:cubicBezTo>
                    <a:pt x="0" y="441"/>
                    <a:pt x="452" y="908"/>
                    <a:pt x="658" y="987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0" name="Freeform 538">
              <a:extLst>
                <a:ext uri="{FF2B5EF4-FFF2-40B4-BE49-F238E27FC236}">
                  <a16:creationId xmlns:a16="http://schemas.microsoft.com/office/drawing/2014/main" id="{B800646A-AB91-4A74-AE52-A39D50527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756025"/>
              <a:ext cx="233363" cy="188913"/>
            </a:xfrm>
            <a:custGeom>
              <a:avLst/>
              <a:gdLst>
                <a:gd name="T0" fmla="*/ 192 w 1274"/>
                <a:gd name="T1" fmla="*/ 121 h 1042"/>
                <a:gd name="T2" fmla="*/ 33 w 1274"/>
                <a:gd name="T3" fmla="*/ 946 h 1042"/>
                <a:gd name="T4" fmla="*/ 1217 w 1274"/>
                <a:gd name="T5" fmla="*/ 747 h 1042"/>
                <a:gd name="T6" fmla="*/ 192 w 1274"/>
                <a:gd name="T7" fmla="*/ 121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" h="1042">
                  <a:moveTo>
                    <a:pt x="192" y="121"/>
                  </a:moveTo>
                  <a:cubicBezTo>
                    <a:pt x="0" y="206"/>
                    <a:pt x="33" y="946"/>
                    <a:pt x="33" y="946"/>
                  </a:cubicBezTo>
                  <a:cubicBezTo>
                    <a:pt x="33" y="946"/>
                    <a:pt x="1160" y="1042"/>
                    <a:pt x="1217" y="747"/>
                  </a:cubicBezTo>
                  <a:cubicBezTo>
                    <a:pt x="1274" y="452"/>
                    <a:pt x="467" y="0"/>
                    <a:pt x="192" y="12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1" name="Freeform 539">
              <a:extLst>
                <a:ext uri="{FF2B5EF4-FFF2-40B4-BE49-F238E27FC236}">
                  <a16:creationId xmlns:a16="http://schemas.microsoft.com/office/drawing/2014/main" id="{F0F68977-588F-4BEB-A7F3-89A26FBB7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3927475"/>
              <a:ext cx="192088" cy="158750"/>
            </a:xfrm>
            <a:custGeom>
              <a:avLst/>
              <a:gdLst>
                <a:gd name="T0" fmla="*/ 266 w 1050"/>
                <a:gd name="T1" fmla="*/ 786 h 867"/>
                <a:gd name="T2" fmla="*/ 1038 w 1050"/>
                <a:gd name="T3" fmla="*/ 393 h 867"/>
                <a:gd name="T4" fmla="*/ 0 w 1050"/>
                <a:gd name="T5" fmla="*/ 0 h 867"/>
                <a:gd name="T6" fmla="*/ 266 w 1050"/>
                <a:gd name="T7" fmla="*/ 78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0" h="867">
                  <a:moveTo>
                    <a:pt x="266" y="786"/>
                  </a:moveTo>
                  <a:cubicBezTo>
                    <a:pt x="466" y="867"/>
                    <a:pt x="1050" y="609"/>
                    <a:pt x="1038" y="393"/>
                  </a:cubicBezTo>
                  <a:cubicBezTo>
                    <a:pt x="1023" y="116"/>
                    <a:pt x="0" y="0"/>
                    <a:pt x="0" y="0"/>
                  </a:cubicBezTo>
                  <a:cubicBezTo>
                    <a:pt x="0" y="0"/>
                    <a:pt x="74" y="707"/>
                    <a:pt x="266" y="78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2" name="Freeform 540">
              <a:extLst>
                <a:ext uri="{FF2B5EF4-FFF2-40B4-BE49-F238E27FC236}">
                  <a16:creationId xmlns:a16="http://schemas.microsoft.com/office/drawing/2014/main" id="{165330DF-1343-43F9-BF8C-59BA9E4A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741863"/>
              <a:ext cx="230188" cy="222250"/>
            </a:xfrm>
            <a:custGeom>
              <a:avLst/>
              <a:gdLst>
                <a:gd name="T0" fmla="*/ 1002 w 1259"/>
                <a:gd name="T1" fmla="*/ 116 h 1221"/>
                <a:gd name="T2" fmla="*/ 63 w 1259"/>
                <a:gd name="T3" fmla="*/ 909 h 1221"/>
                <a:gd name="T4" fmla="*/ 1109 w 1259"/>
                <a:gd name="T5" fmla="*/ 1221 h 1221"/>
                <a:gd name="T6" fmla="*/ 1002 w 1259"/>
                <a:gd name="T7" fmla="*/ 116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9" h="1221">
                  <a:moveTo>
                    <a:pt x="1002" y="116"/>
                  </a:moveTo>
                  <a:cubicBezTo>
                    <a:pt x="718" y="0"/>
                    <a:pt x="0" y="608"/>
                    <a:pt x="63" y="909"/>
                  </a:cubicBezTo>
                  <a:cubicBezTo>
                    <a:pt x="118" y="1176"/>
                    <a:pt x="1109" y="1221"/>
                    <a:pt x="1109" y="1221"/>
                  </a:cubicBezTo>
                  <a:cubicBezTo>
                    <a:pt x="1109" y="1221"/>
                    <a:pt x="1259" y="221"/>
                    <a:pt x="1002" y="11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3" name="Freeform 541">
              <a:extLst>
                <a:ext uri="{FF2B5EF4-FFF2-40B4-BE49-F238E27FC236}">
                  <a16:creationId xmlns:a16="http://schemas.microsoft.com/office/drawing/2014/main" id="{ABD6CD42-D64D-4BDE-9590-CF04FCF30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964113"/>
              <a:ext cx="260350" cy="252413"/>
            </a:xfrm>
            <a:custGeom>
              <a:avLst/>
              <a:gdLst>
                <a:gd name="T0" fmla="*/ 54 w 1420"/>
                <a:gd name="T1" fmla="*/ 386 h 1376"/>
                <a:gd name="T2" fmla="*/ 1145 w 1420"/>
                <a:gd name="T3" fmla="*/ 1224 h 1376"/>
                <a:gd name="T4" fmla="*/ 1145 w 1420"/>
                <a:gd name="T5" fmla="*/ 0 h 1376"/>
                <a:gd name="T6" fmla="*/ 54 w 1420"/>
                <a:gd name="T7" fmla="*/ 38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1376">
                  <a:moveTo>
                    <a:pt x="54" y="386"/>
                  </a:moveTo>
                  <a:cubicBezTo>
                    <a:pt x="0" y="725"/>
                    <a:pt x="837" y="1376"/>
                    <a:pt x="1145" y="1224"/>
                  </a:cubicBezTo>
                  <a:cubicBezTo>
                    <a:pt x="1420" y="1089"/>
                    <a:pt x="1145" y="0"/>
                    <a:pt x="1145" y="0"/>
                  </a:cubicBezTo>
                  <a:cubicBezTo>
                    <a:pt x="1145" y="0"/>
                    <a:pt x="99" y="100"/>
                    <a:pt x="54" y="38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4" name="Freeform 542">
              <a:extLst>
                <a:ext uri="{FF2B5EF4-FFF2-40B4-BE49-F238E27FC236}">
                  <a16:creationId xmlns:a16="http://schemas.microsoft.com/office/drawing/2014/main" id="{5EA588E6-C71D-4001-A842-5D8765AAE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18063"/>
              <a:ext cx="219075" cy="284163"/>
            </a:xfrm>
            <a:custGeom>
              <a:avLst/>
              <a:gdLst>
                <a:gd name="T0" fmla="*/ 792 w 1202"/>
                <a:gd name="T1" fmla="*/ 96 h 1556"/>
                <a:gd name="T2" fmla="*/ 0 w 1202"/>
                <a:gd name="T3" fmla="*/ 802 h 1556"/>
                <a:gd name="T4" fmla="*/ 918 w 1202"/>
                <a:gd name="T5" fmla="*/ 1414 h 1556"/>
                <a:gd name="T6" fmla="*/ 792 w 1202"/>
                <a:gd name="T7" fmla="*/ 9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2" h="1556">
                  <a:moveTo>
                    <a:pt x="792" y="96"/>
                  </a:moveTo>
                  <a:cubicBezTo>
                    <a:pt x="545" y="0"/>
                    <a:pt x="0" y="802"/>
                    <a:pt x="0" y="802"/>
                  </a:cubicBezTo>
                  <a:cubicBezTo>
                    <a:pt x="0" y="802"/>
                    <a:pt x="681" y="1556"/>
                    <a:pt x="918" y="1414"/>
                  </a:cubicBezTo>
                  <a:cubicBezTo>
                    <a:pt x="1202" y="1244"/>
                    <a:pt x="1100" y="217"/>
                    <a:pt x="792" y="9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5" name="Freeform 543">
              <a:extLst>
                <a:ext uri="{FF2B5EF4-FFF2-40B4-BE49-F238E27FC236}">
                  <a16:creationId xmlns:a16="http://schemas.microsoft.com/office/drawing/2014/main" id="{B457E129-CCC0-491E-A599-29E4FDE47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4829175"/>
              <a:ext cx="138113" cy="133350"/>
            </a:xfrm>
            <a:custGeom>
              <a:avLst/>
              <a:gdLst>
                <a:gd name="T0" fmla="*/ 601 w 755"/>
                <a:gd name="T1" fmla="*/ 69 h 731"/>
                <a:gd name="T2" fmla="*/ 38 w 755"/>
                <a:gd name="T3" fmla="*/ 544 h 731"/>
                <a:gd name="T4" fmla="*/ 665 w 755"/>
                <a:gd name="T5" fmla="*/ 731 h 731"/>
                <a:gd name="T6" fmla="*/ 601 w 755"/>
                <a:gd name="T7" fmla="*/ 6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5" h="731">
                  <a:moveTo>
                    <a:pt x="601" y="69"/>
                  </a:moveTo>
                  <a:cubicBezTo>
                    <a:pt x="431" y="0"/>
                    <a:pt x="0" y="364"/>
                    <a:pt x="38" y="544"/>
                  </a:cubicBezTo>
                  <a:cubicBezTo>
                    <a:pt x="71" y="704"/>
                    <a:pt x="665" y="731"/>
                    <a:pt x="665" y="731"/>
                  </a:cubicBezTo>
                  <a:cubicBezTo>
                    <a:pt x="665" y="731"/>
                    <a:pt x="755" y="132"/>
                    <a:pt x="601" y="69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6" name="Freeform 544">
              <a:extLst>
                <a:ext uri="{FF2B5EF4-FFF2-40B4-BE49-F238E27FC236}">
                  <a16:creationId xmlns:a16="http://schemas.microsoft.com/office/drawing/2014/main" id="{138EB341-9D8C-4BBF-83B2-785ADFB61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5" y="4962525"/>
              <a:ext cx="155575" cy="152400"/>
            </a:xfrm>
            <a:custGeom>
              <a:avLst/>
              <a:gdLst>
                <a:gd name="T0" fmla="*/ 33 w 852"/>
                <a:gd name="T1" fmla="*/ 232 h 826"/>
                <a:gd name="T2" fmla="*/ 687 w 852"/>
                <a:gd name="T3" fmla="*/ 734 h 826"/>
                <a:gd name="T4" fmla="*/ 687 w 852"/>
                <a:gd name="T5" fmla="*/ 0 h 826"/>
                <a:gd name="T6" fmla="*/ 33 w 852"/>
                <a:gd name="T7" fmla="*/ 23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2" h="826">
                  <a:moveTo>
                    <a:pt x="33" y="232"/>
                  </a:moveTo>
                  <a:cubicBezTo>
                    <a:pt x="0" y="436"/>
                    <a:pt x="502" y="826"/>
                    <a:pt x="687" y="734"/>
                  </a:cubicBezTo>
                  <a:cubicBezTo>
                    <a:pt x="852" y="653"/>
                    <a:pt x="687" y="0"/>
                    <a:pt x="687" y="0"/>
                  </a:cubicBezTo>
                  <a:cubicBezTo>
                    <a:pt x="687" y="0"/>
                    <a:pt x="60" y="60"/>
                    <a:pt x="33" y="232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7" name="Freeform 545">
              <a:extLst>
                <a:ext uri="{FF2B5EF4-FFF2-40B4-BE49-F238E27FC236}">
                  <a16:creationId xmlns:a16="http://schemas.microsoft.com/office/drawing/2014/main" id="{7F2954CA-DC0C-4BE1-B4C8-DBBB6032B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75213"/>
              <a:ext cx="131763" cy="169863"/>
            </a:xfrm>
            <a:custGeom>
              <a:avLst/>
              <a:gdLst>
                <a:gd name="T0" fmla="*/ 475 w 721"/>
                <a:gd name="T1" fmla="*/ 58 h 933"/>
                <a:gd name="T2" fmla="*/ 0 w 721"/>
                <a:gd name="T3" fmla="*/ 481 h 933"/>
                <a:gd name="T4" fmla="*/ 551 w 721"/>
                <a:gd name="T5" fmla="*/ 848 h 933"/>
                <a:gd name="T6" fmla="*/ 475 w 721"/>
                <a:gd name="T7" fmla="*/ 58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1" h="933">
                  <a:moveTo>
                    <a:pt x="475" y="58"/>
                  </a:moveTo>
                  <a:cubicBezTo>
                    <a:pt x="327" y="0"/>
                    <a:pt x="0" y="481"/>
                    <a:pt x="0" y="481"/>
                  </a:cubicBezTo>
                  <a:cubicBezTo>
                    <a:pt x="0" y="481"/>
                    <a:pt x="409" y="933"/>
                    <a:pt x="551" y="848"/>
                  </a:cubicBezTo>
                  <a:cubicBezTo>
                    <a:pt x="721" y="747"/>
                    <a:pt x="660" y="131"/>
                    <a:pt x="475" y="58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8" name="Freeform 546">
              <a:extLst>
                <a:ext uri="{FF2B5EF4-FFF2-40B4-BE49-F238E27FC236}">
                  <a16:creationId xmlns:a16="http://schemas.microsoft.com/office/drawing/2014/main" id="{69F0CDA9-EC33-471F-BA85-397DB802C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224338"/>
              <a:ext cx="182563" cy="176213"/>
            </a:xfrm>
            <a:custGeom>
              <a:avLst/>
              <a:gdLst>
                <a:gd name="T0" fmla="*/ 412 w 1005"/>
                <a:gd name="T1" fmla="*/ 963 h 963"/>
                <a:gd name="T2" fmla="*/ 146 w 1005"/>
                <a:gd name="T3" fmla="*/ 151 h 963"/>
                <a:gd name="T4" fmla="*/ 944 w 1005"/>
                <a:gd name="T5" fmla="*/ 354 h 963"/>
                <a:gd name="T6" fmla="*/ 412 w 1005"/>
                <a:gd name="T7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5" h="963">
                  <a:moveTo>
                    <a:pt x="412" y="963"/>
                  </a:moveTo>
                  <a:cubicBezTo>
                    <a:pt x="412" y="963"/>
                    <a:pt x="0" y="307"/>
                    <a:pt x="146" y="151"/>
                  </a:cubicBezTo>
                  <a:cubicBezTo>
                    <a:pt x="286" y="0"/>
                    <a:pt x="883" y="157"/>
                    <a:pt x="944" y="354"/>
                  </a:cubicBezTo>
                  <a:cubicBezTo>
                    <a:pt x="1005" y="547"/>
                    <a:pt x="412" y="963"/>
                    <a:pt x="412" y="963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9" name="Freeform 547">
              <a:extLst>
                <a:ext uri="{FF2B5EF4-FFF2-40B4-BE49-F238E27FC236}">
                  <a16:creationId xmlns:a16="http://schemas.microsoft.com/office/drawing/2014/main" id="{12051B8D-C803-458A-9E06-DDE0AB5C9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4400550"/>
              <a:ext cx="260350" cy="201613"/>
            </a:xfrm>
            <a:custGeom>
              <a:avLst/>
              <a:gdLst>
                <a:gd name="T0" fmla="*/ 157 w 1425"/>
                <a:gd name="T1" fmla="*/ 848 h 1103"/>
                <a:gd name="T2" fmla="*/ 649 w 1425"/>
                <a:gd name="T3" fmla="*/ 0 h 1103"/>
                <a:gd name="T4" fmla="*/ 1407 w 1425"/>
                <a:gd name="T5" fmla="*/ 410 h 1103"/>
                <a:gd name="T6" fmla="*/ 157 w 1425"/>
                <a:gd name="T7" fmla="*/ 84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5" h="1103">
                  <a:moveTo>
                    <a:pt x="157" y="848"/>
                  </a:moveTo>
                  <a:cubicBezTo>
                    <a:pt x="0" y="659"/>
                    <a:pt x="649" y="0"/>
                    <a:pt x="649" y="0"/>
                  </a:cubicBezTo>
                  <a:cubicBezTo>
                    <a:pt x="649" y="0"/>
                    <a:pt x="1425" y="195"/>
                    <a:pt x="1407" y="410"/>
                  </a:cubicBezTo>
                  <a:cubicBezTo>
                    <a:pt x="1381" y="740"/>
                    <a:pt x="368" y="1103"/>
                    <a:pt x="157" y="84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0" name="Freeform 548">
              <a:extLst>
                <a:ext uri="{FF2B5EF4-FFF2-40B4-BE49-F238E27FC236}">
                  <a16:creationId xmlns:a16="http://schemas.microsoft.com/office/drawing/2014/main" id="{A6F20678-6297-411B-8E43-D7B50BACA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013" y="4291013"/>
              <a:ext cx="217488" cy="217488"/>
            </a:xfrm>
            <a:custGeom>
              <a:avLst/>
              <a:gdLst>
                <a:gd name="T0" fmla="*/ 180 w 1191"/>
                <a:gd name="T1" fmla="*/ 1010 h 1186"/>
                <a:gd name="T2" fmla="*/ 1191 w 1191"/>
                <a:gd name="T3" fmla="*/ 600 h 1186"/>
                <a:gd name="T4" fmla="*/ 383 w 1191"/>
                <a:gd name="T5" fmla="*/ 92 h 1186"/>
                <a:gd name="T6" fmla="*/ 180 w 1191"/>
                <a:gd name="T7" fmla="*/ 101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1" h="1186">
                  <a:moveTo>
                    <a:pt x="180" y="1010"/>
                  </a:moveTo>
                  <a:cubicBezTo>
                    <a:pt x="388" y="1186"/>
                    <a:pt x="1191" y="600"/>
                    <a:pt x="1191" y="600"/>
                  </a:cubicBezTo>
                  <a:cubicBezTo>
                    <a:pt x="1191" y="600"/>
                    <a:pt x="603" y="0"/>
                    <a:pt x="383" y="92"/>
                  </a:cubicBezTo>
                  <a:cubicBezTo>
                    <a:pt x="167" y="183"/>
                    <a:pt x="0" y="858"/>
                    <a:pt x="180" y="101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1" name="Freeform 549">
              <a:extLst>
                <a:ext uri="{FF2B5EF4-FFF2-40B4-BE49-F238E27FC236}">
                  <a16:creationId xmlns:a16="http://schemas.microsoft.com/office/drawing/2014/main" id="{EEC78AB9-58E1-4085-B292-97AF782B3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4027488"/>
              <a:ext cx="276225" cy="246063"/>
            </a:xfrm>
            <a:custGeom>
              <a:avLst/>
              <a:gdLst>
                <a:gd name="T0" fmla="*/ 193 w 1510"/>
                <a:gd name="T1" fmla="*/ 222 h 1347"/>
                <a:gd name="T2" fmla="*/ 1391 w 1510"/>
                <a:gd name="T3" fmla="*/ 348 h 1347"/>
                <a:gd name="T4" fmla="*/ 409 w 1510"/>
                <a:gd name="T5" fmla="*/ 1347 h 1347"/>
                <a:gd name="T6" fmla="*/ 193 w 1510"/>
                <a:gd name="T7" fmla="*/ 222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347">
                  <a:moveTo>
                    <a:pt x="193" y="222"/>
                  </a:moveTo>
                  <a:cubicBezTo>
                    <a:pt x="397" y="0"/>
                    <a:pt x="1289" y="64"/>
                    <a:pt x="1391" y="348"/>
                  </a:cubicBezTo>
                  <a:cubicBezTo>
                    <a:pt x="1510" y="677"/>
                    <a:pt x="409" y="1347"/>
                    <a:pt x="409" y="1347"/>
                  </a:cubicBezTo>
                  <a:cubicBezTo>
                    <a:pt x="409" y="1347"/>
                    <a:pt x="0" y="433"/>
                    <a:pt x="193" y="22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2" name="Freeform 550">
              <a:extLst>
                <a:ext uri="{FF2B5EF4-FFF2-40B4-BE49-F238E27FC236}">
                  <a16:creationId xmlns:a16="http://schemas.microsoft.com/office/drawing/2014/main" id="{2732CF73-78CF-40DF-99A6-28370EBA2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325" y="4194175"/>
              <a:ext cx="247650" cy="225425"/>
            </a:xfrm>
            <a:custGeom>
              <a:avLst/>
              <a:gdLst>
                <a:gd name="T0" fmla="*/ 982 w 1356"/>
                <a:gd name="T1" fmla="*/ 1129 h 1236"/>
                <a:gd name="T2" fmla="*/ 0 w 1356"/>
                <a:gd name="T3" fmla="*/ 436 h 1236"/>
                <a:gd name="T4" fmla="*/ 1195 w 1356"/>
                <a:gd name="T5" fmla="*/ 220 h 1236"/>
                <a:gd name="T6" fmla="*/ 982 w 1356"/>
                <a:gd name="T7" fmla="*/ 1129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6" h="1236">
                  <a:moveTo>
                    <a:pt x="982" y="1129"/>
                  </a:moveTo>
                  <a:cubicBezTo>
                    <a:pt x="701" y="1236"/>
                    <a:pt x="0" y="436"/>
                    <a:pt x="0" y="436"/>
                  </a:cubicBezTo>
                  <a:cubicBezTo>
                    <a:pt x="0" y="436"/>
                    <a:pt x="986" y="0"/>
                    <a:pt x="1195" y="220"/>
                  </a:cubicBezTo>
                  <a:cubicBezTo>
                    <a:pt x="1356" y="389"/>
                    <a:pt x="1200" y="1046"/>
                    <a:pt x="982" y="112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3" name="Freeform 551">
              <a:extLst>
                <a:ext uri="{FF2B5EF4-FFF2-40B4-BE49-F238E27FC236}">
                  <a16:creationId xmlns:a16="http://schemas.microsoft.com/office/drawing/2014/main" id="{4AACDFF8-0943-4B22-BA2A-0DC9D8159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4219575"/>
              <a:ext cx="261938" cy="269875"/>
            </a:xfrm>
            <a:custGeom>
              <a:avLst/>
              <a:gdLst>
                <a:gd name="T0" fmla="*/ 1182 w 1429"/>
                <a:gd name="T1" fmla="*/ 1344 h 1472"/>
                <a:gd name="T2" fmla="*/ 157 w 1429"/>
                <a:gd name="T3" fmla="*/ 245 h 1472"/>
                <a:gd name="T4" fmla="*/ 1238 w 1429"/>
                <a:gd name="T5" fmla="*/ 295 h 1472"/>
                <a:gd name="T6" fmla="*/ 1182 w 1429"/>
                <a:gd name="T7" fmla="*/ 134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9" h="1472">
                  <a:moveTo>
                    <a:pt x="1182" y="1344"/>
                  </a:moveTo>
                  <a:cubicBezTo>
                    <a:pt x="829" y="1472"/>
                    <a:pt x="0" y="587"/>
                    <a:pt x="157" y="245"/>
                  </a:cubicBezTo>
                  <a:cubicBezTo>
                    <a:pt x="271" y="0"/>
                    <a:pt x="1238" y="295"/>
                    <a:pt x="1238" y="295"/>
                  </a:cubicBezTo>
                  <a:cubicBezTo>
                    <a:pt x="1238" y="295"/>
                    <a:pt x="1429" y="1254"/>
                    <a:pt x="1182" y="134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4" name="Freeform 552">
              <a:extLst>
                <a:ext uri="{FF2B5EF4-FFF2-40B4-BE49-F238E27FC236}">
                  <a16:creationId xmlns:a16="http://schemas.microsoft.com/office/drawing/2014/main" id="{5F648E17-14D3-4542-BE5E-F71B7D576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0" y="4779963"/>
              <a:ext cx="171450" cy="161925"/>
            </a:xfrm>
            <a:custGeom>
              <a:avLst/>
              <a:gdLst>
                <a:gd name="T0" fmla="*/ 40 w 932"/>
                <a:gd name="T1" fmla="*/ 306 h 892"/>
                <a:gd name="T2" fmla="*/ 639 w 932"/>
                <a:gd name="T3" fmla="*/ 842 h 892"/>
                <a:gd name="T4" fmla="*/ 932 w 932"/>
                <a:gd name="T5" fmla="*/ 0 h 892"/>
                <a:gd name="T6" fmla="*/ 40 w 932"/>
                <a:gd name="T7" fmla="*/ 3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2" h="892">
                  <a:moveTo>
                    <a:pt x="40" y="306"/>
                  </a:moveTo>
                  <a:cubicBezTo>
                    <a:pt x="0" y="503"/>
                    <a:pt x="445" y="892"/>
                    <a:pt x="639" y="842"/>
                  </a:cubicBezTo>
                  <a:cubicBezTo>
                    <a:pt x="855" y="786"/>
                    <a:pt x="932" y="0"/>
                    <a:pt x="932" y="0"/>
                  </a:cubicBezTo>
                  <a:cubicBezTo>
                    <a:pt x="932" y="0"/>
                    <a:pt x="87" y="75"/>
                    <a:pt x="40" y="3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5" name="Freeform 553">
              <a:extLst>
                <a:ext uri="{FF2B5EF4-FFF2-40B4-BE49-F238E27FC236}">
                  <a16:creationId xmlns:a16="http://schemas.microsoft.com/office/drawing/2014/main" id="{F8823233-D7CC-40E9-A398-A5C28A49A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4762500"/>
              <a:ext cx="182563" cy="173038"/>
            </a:xfrm>
            <a:custGeom>
              <a:avLst/>
              <a:gdLst>
                <a:gd name="T0" fmla="*/ 453 w 1004"/>
                <a:gd name="T1" fmla="*/ 936 h 944"/>
                <a:gd name="T2" fmla="*/ 0 w 1004"/>
                <a:gd name="T3" fmla="*/ 94 h 944"/>
                <a:gd name="T4" fmla="*/ 911 w 1004"/>
                <a:gd name="T5" fmla="*/ 208 h 944"/>
                <a:gd name="T6" fmla="*/ 453 w 1004"/>
                <a:gd name="T7" fmla="*/ 93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944">
                  <a:moveTo>
                    <a:pt x="453" y="936"/>
                  </a:moveTo>
                  <a:cubicBezTo>
                    <a:pt x="214" y="928"/>
                    <a:pt x="0" y="94"/>
                    <a:pt x="0" y="94"/>
                  </a:cubicBezTo>
                  <a:cubicBezTo>
                    <a:pt x="0" y="94"/>
                    <a:pt x="813" y="0"/>
                    <a:pt x="911" y="208"/>
                  </a:cubicBezTo>
                  <a:cubicBezTo>
                    <a:pt x="1004" y="402"/>
                    <a:pt x="668" y="944"/>
                    <a:pt x="453" y="93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6" name="Freeform 554">
              <a:extLst>
                <a:ext uri="{FF2B5EF4-FFF2-40B4-BE49-F238E27FC236}">
                  <a16:creationId xmlns:a16="http://schemas.microsoft.com/office/drawing/2014/main" id="{138A9E36-DFA5-4F77-88F1-37FC946B4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86288"/>
              <a:ext cx="215900" cy="193675"/>
            </a:xfrm>
            <a:custGeom>
              <a:avLst/>
              <a:gdLst>
                <a:gd name="T0" fmla="*/ 78 w 1183"/>
                <a:gd name="T1" fmla="*/ 352 h 1057"/>
                <a:gd name="T2" fmla="*/ 1034 w 1183"/>
                <a:gd name="T3" fmla="*/ 186 h 1057"/>
                <a:gd name="T4" fmla="*/ 716 w 1183"/>
                <a:gd name="T5" fmla="*/ 1057 h 1057"/>
                <a:gd name="T6" fmla="*/ 78 w 1183"/>
                <a:gd name="T7" fmla="*/ 35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1057">
                  <a:moveTo>
                    <a:pt x="78" y="352"/>
                  </a:moveTo>
                  <a:cubicBezTo>
                    <a:pt x="157" y="123"/>
                    <a:pt x="879" y="0"/>
                    <a:pt x="1034" y="186"/>
                  </a:cubicBezTo>
                  <a:cubicBezTo>
                    <a:pt x="1183" y="364"/>
                    <a:pt x="716" y="1057"/>
                    <a:pt x="716" y="1057"/>
                  </a:cubicBezTo>
                  <a:cubicBezTo>
                    <a:pt x="716" y="1057"/>
                    <a:pt x="0" y="577"/>
                    <a:pt x="78" y="35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7" name="Freeform 555">
              <a:extLst>
                <a:ext uri="{FF2B5EF4-FFF2-40B4-BE49-F238E27FC236}">
                  <a16:creationId xmlns:a16="http://schemas.microsoft.com/office/drawing/2014/main" id="{85AB315A-3C41-411E-AB73-3084BC6B3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4165600"/>
              <a:ext cx="211138" cy="228600"/>
            </a:xfrm>
            <a:custGeom>
              <a:avLst/>
              <a:gdLst>
                <a:gd name="T0" fmla="*/ 130 w 1155"/>
                <a:gd name="T1" fmla="*/ 1013 h 1245"/>
                <a:gd name="T2" fmla="*/ 1155 w 1155"/>
                <a:gd name="T3" fmla="*/ 1013 h 1245"/>
                <a:gd name="T4" fmla="*/ 915 w 1155"/>
                <a:gd name="T5" fmla="*/ 68 h 1245"/>
                <a:gd name="T6" fmla="*/ 130 w 1155"/>
                <a:gd name="T7" fmla="*/ 1013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5" h="1245">
                  <a:moveTo>
                    <a:pt x="130" y="1013"/>
                  </a:moveTo>
                  <a:cubicBezTo>
                    <a:pt x="239" y="1245"/>
                    <a:pt x="1155" y="1013"/>
                    <a:pt x="1155" y="1013"/>
                  </a:cubicBezTo>
                  <a:cubicBezTo>
                    <a:pt x="1155" y="1013"/>
                    <a:pt x="1153" y="122"/>
                    <a:pt x="915" y="68"/>
                  </a:cubicBezTo>
                  <a:cubicBezTo>
                    <a:pt x="616" y="0"/>
                    <a:pt x="0" y="735"/>
                    <a:pt x="130" y="10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8" name="Freeform 556">
              <a:extLst>
                <a:ext uri="{FF2B5EF4-FFF2-40B4-BE49-F238E27FC236}">
                  <a16:creationId xmlns:a16="http://schemas.microsoft.com/office/drawing/2014/main" id="{3657E73D-0EA9-49ED-A45B-D890BB3AC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4165600"/>
              <a:ext cx="219075" cy="258763"/>
            </a:xfrm>
            <a:custGeom>
              <a:avLst/>
              <a:gdLst>
                <a:gd name="T0" fmla="*/ 772 w 1200"/>
                <a:gd name="T1" fmla="*/ 76 h 1422"/>
                <a:gd name="T2" fmla="*/ 0 w 1200"/>
                <a:gd name="T3" fmla="*/ 1021 h 1422"/>
                <a:gd name="T4" fmla="*/ 985 w 1200"/>
                <a:gd name="T5" fmla="*/ 1247 h 1422"/>
                <a:gd name="T6" fmla="*/ 772 w 1200"/>
                <a:gd name="T7" fmla="*/ 76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422">
                  <a:moveTo>
                    <a:pt x="772" y="76"/>
                  </a:moveTo>
                  <a:cubicBezTo>
                    <a:pt x="476" y="0"/>
                    <a:pt x="0" y="1021"/>
                    <a:pt x="0" y="1021"/>
                  </a:cubicBezTo>
                  <a:cubicBezTo>
                    <a:pt x="0" y="1021"/>
                    <a:pt x="802" y="1422"/>
                    <a:pt x="985" y="1247"/>
                  </a:cubicBezTo>
                  <a:cubicBezTo>
                    <a:pt x="1200" y="1042"/>
                    <a:pt x="1060" y="150"/>
                    <a:pt x="772" y="7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9" name="Freeform 557">
              <a:extLst>
                <a:ext uri="{FF2B5EF4-FFF2-40B4-BE49-F238E27FC236}">
                  <a16:creationId xmlns:a16="http://schemas.microsoft.com/office/drawing/2014/main" id="{2C6B5C3E-40AF-4E64-9149-0236BEB4D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450" y="4351338"/>
              <a:ext cx="269875" cy="225425"/>
            </a:xfrm>
            <a:custGeom>
              <a:avLst/>
              <a:gdLst>
                <a:gd name="T0" fmla="*/ 69 w 1475"/>
                <a:gd name="T1" fmla="*/ 705 h 1230"/>
                <a:gd name="T2" fmla="*/ 1306 w 1475"/>
                <a:gd name="T3" fmla="*/ 980 h 1230"/>
                <a:gd name="T4" fmla="*/ 814 w 1475"/>
                <a:gd name="T5" fmla="*/ 0 h 1230"/>
                <a:gd name="T6" fmla="*/ 69 w 1475"/>
                <a:gd name="T7" fmla="*/ 705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5" h="1230">
                  <a:moveTo>
                    <a:pt x="69" y="705"/>
                  </a:moveTo>
                  <a:cubicBezTo>
                    <a:pt x="153" y="1011"/>
                    <a:pt x="1111" y="1230"/>
                    <a:pt x="1306" y="980"/>
                  </a:cubicBezTo>
                  <a:cubicBezTo>
                    <a:pt x="1475" y="764"/>
                    <a:pt x="814" y="0"/>
                    <a:pt x="814" y="0"/>
                  </a:cubicBezTo>
                  <a:cubicBezTo>
                    <a:pt x="814" y="0"/>
                    <a:pt x="0" y="458"/>
                    <a:pt x="69" y="7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0" name="Freeform 558">
              <a:extLst>
                <a:ext uri="{FF2B5EF4-FFF2-40B4-BE49-F238E27FC236}">
                  <a16:creationId xmlns:a16="http://schemas.microsoft.com/office/drawing/2014/main" id="{54CC4EFD-A492-4F45-A886-094E10285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5" y="4167188"/>
              <a:ext cx="222250" cy="195263"/>
            </a:xfrm>
            <a:custGeom>
              <a:avLst/>
              <a:gdLst>
                <a:gd name="T0" fmla="*/ 1060 w 1217"/>
                <a:gd name="T1" fmla="*/ 865 h 1075"/>
                <a:gd name="T2" fmla="*/ 501 w 1217"/>
                <a:gd name="T3" fmla="*/ 0 h 1075"/>
                <a:gd name="T4" fmla="*/ 48 w 1217"/>
                <a:gd name="T5" fmla="*/ 539 h 1075"/>
                <a:gd name="T6" fmla="*/ 1060 w 1217"/>
                <a:gd name="T7" fmla="*/ 86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7" h="1075">
                  <a:moveTo>
                    <a:pt x="1060" y="865"/>
                  </a:moveTo>
                  <a:cubicBezTo>
                    <a:pt x="1217" y="660"/>
                    <a:pt x="501" y="0"/>
                    <a:pt x="501" y="0"/>
                  </a:cubicBezTo>
                  <a:cubicBezTo>
                    <a:pt x="501" y="0"/>
                    <a:pt x="0" y="370"/>
                    <a:pt x="48" y="539"/>
                  </a:cubicBezTo>
                  <a:cubicBezTo>
                    <a:pt x="122" y="794"/>
                    <a:pt x="898" y="1075"/>
                    <a:pt x="1060" y="86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1" name="Freeform 559">
              <a:extLst>
                <a:ext uri="{FF2B5EF4-FFF2-40B4-BE49-F238E27FC236}">
                  <a16:creationId xmlns:a16="http://schemas.microsoft.com/office/drawing/2014/main" id="{6606DC9B-B6B6-4891-B8CE-DFB342719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075113"/>
              <a:ext cx="185738" cy="174625"/>
            </a:xfrm>
            <a:custGeom>
              <a:avLst/>
              <a:gdLst>
                <a:gd name="T0" fmla="*/ 885 w 1014"/>
                <a:gd name="T1" fmla="*/ 701 h 955"/>
                <a:gd name="T2" fmla="*/ 758 w 1014"/>
                <a:gd name="T3" fmla="*/ 860 h 955"/>
                <a:gd name="T4" fmla="*/ 0 w 1014"/>
                <a:gd name="T5" fmla="*/ 501 h 955"/>
                <a:gd name="T6" fmla="*/ 199 w 1014"/>
                <a:gd name="T7" fmla="*/ 358 h 955"/>
                <a:gd name="T8" fmla="*/ 905 w 1014"/>
                <a:gd name="T9" fmla="*/ 101 h 955"/>
                <a:gd name="T10" fmla="*/ 885 w 1014"/>
                <a:gd name="T11" fmla="*/ 70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955">
                  <a:moveTo>
                    <a:pt x="885" y="701"/>
                  </a:moveTo>
                  <a:cubicBezTo>
                    <a:pt x="850" y="777"/>
                    <a:pt x="806" y="836"/>
                    <a:pt x="758" y="860"/>
                  </a:cubicBezTo>
                  <a:cubicBezTo>
                    <a:pt x="571" y="955"/>
                    <a:pt x="0" y="501"/>
                    <a:pt x="0" y="501"/>
                  </a:cubicBezTo>
                  <a:cubicBezTo>
                    <a:pt x="0" y="501"/>
                    <a:pt x="83" y="436"/>
                    <a:pt x="199" y="358"/>
                  </a:cubicBezTo>
                  <a:cubicBezTo>
                    <a:pt x="425" y="206"/>
                    <a:pt x="777" y="0"/>
                    <a:pt x="905" y="101"/>
                  </a:cubicBezTo>
                  <a:cubicBezTo>
                    <a:pt x="1014" y="189"/>
                    <a:pt x="979" y="502"/>
                    <a:pt x="885" y="70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2" name="Freeform 560">
              <a:extLst>
                <a:ext uri="{FF2B5EF4-FFF2-40B4-BE49-F238E27FC236}">
                  <a16:creationId xmlns:a16="http://schemas.microsoft.com/office/drawing/2014/main" id="{702D5242-F6A4-4C5B-8392-8A372BD30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4003675"/>
              <a:ext cx="139700" cy="184150"/>
            </a:xfrm>
            <a:custGeom>
              <a:avLst/>
              <a:gdLst>
                <a:gd name="T0" fmla="*/ 767 w 767"/>
                <a:gd name="T1" fmla="*/ 893 h 1007"/>
                <a:gd name="T2" fmla="*/ 75 w 767"/>
                <a:gd name="T3" fmla="*/ 873 h 1007"/>
                <a:gd name="T4" fmla="*/ 6 w 767"/>
                <a:gd name="T5" fmla="*/ 601 h 1007"/>
                <a:gd name="T6" fmla="*/ 222 w 767"/>
                <a:gd name="T7" fmla="*/ 28 h 1007"/>
                <a:gd name="T8" fmla="*/ 623 w 767"/>
                <a:gd name="T9" fmla="*/ 517 h 1007"/>
                <a:gd name="T10" fmla="*/ 767 w 767"/>
                <a:gd name="T11" fmla="*/ 893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1007">
                  <a:moveTo>
                    <a:pt x="767" y="893"/>
                  </a:moveTo>
                  <a:cubicBezTo>
                    <a:pt x="767" y="893"/>
                    <a:pt x="184" y="1007"/>
                    <a:pt x="75" y="873"/>
                  </a:cubicBezTo>
                  <a:cubicBezTo>
                    <a:pt x="31" y="819"/>
                    <a:pt x="9" y="717"/>
                    <a:pt x="6" y="601"/>
                  </a:cubicBezTo>
                  <a:cubicBezTo>
                    <a:pt x="0" y="358"/>
                    <a:pt x="79" y="56"/>
                    <a:pt x="222" y="28"/>
                  </a:cubicBezTo>
                  <a:cubicBezTo>
                    <a:pt x="361" y="0"/>
                    <a:pt x="514" y="271"/>
                    <a:pt x="623" y="517"/>
                  </a:cubicBezTo>
                  <a:cubicBezTo>
                    <a:pt x="709" y="713"/>
                    <a:pt x="767" y="893"/>
                    <a:pt x="767" y="8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3" name="Freeform 561">
              <a:extLst>
                <a:ext uri="{FF2B5EF4-FFF2-40B4-BE49-F238E27FC236}">
                  <a16:creationId xmlns:a16="http://schemas.microsoft.com/office/drawing/2014/main" id="{4AEEED83-2A6D-4FDD-B14C-5924A5CEF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165600"/>
              <a:ext cx="96838" cy="85725"/>
            </a:xfrm>
            <a:custGeom>
              <a:avLst/>
              <a:gdLst>
                <a:gd name="T0" fmla="*/ 459 w 527"/>
                <a:gd name="T1" fmla="*/ 375 h 466"/>
                <a:gd name="T2" fmla="*/ 217 w 527"/>
                <a:gd name="T3" fmla="*/ 0 h 466"/>
                <a:gd name="T4" fmla="*/ 21 w 527"/>
                <a:gd name="T5" fmla="*/ 234 h 466"/>
                <a:gd name="T6" fmla="*/ 459 w 527"/>
                <a:gd name="T7" fmla="*/ 37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7" h="466">
                  <a:moveTo>
                    <a:pt x="459" y="375"/>
                  </a:moveTo>
                  <a:cubicBezTo>
                    <a:pt x="527" y="286"/>
                    <a:pt x="217" y="0"/>
                    <a:pt x="217" y="0"/>
                  </a:cubicBezTo>
                  <a:cubicBezTo>
                    <a:pt x="217" y="0"/>
                    <a:pt x="0" y="160"/>
                    <a:pt x="21" y="234"/>
                  </a:cubicBezTo>
                  <a:cubicBezTo>
                    <a:pt x="53" y="344"/>
                    <a:pt x="389" y="466"/>
                    <a:pt x="459" y="37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4" name="Freeform 562">
              <a:extLst>
                <a:ext uri="{FF2B5EF4-FFF2-40B4-BE49-F238E27FC236}">
                  <a16:creationId xmlns:a16="http://schemas.microsoft.com/office/drawing/2014/main" id="{DB45DDF2-CFA7-4100-9AD1-B21E6A7D3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450" y="4122738"/>
              <a:ext cx="82550" cy="79375"/>
            </a:xfrm>
            <a:custGeom>
              <a:avLst/>
              <a:gdLst>
                <a:gd name="T0" fmla="*/ 391 w 457"/>
                <a:gd name="T1" fmla="*/ 67 h 436"/>
                <a:gd name="T2" fmla="*/ 0 w 457"/>
                <a:gd name="T3" fmla="*/ 239 h 436"/>
                <a:gd name="T4" fmla="*/ 328 w 457"/>
                <a:gd name="T5" fmla="*/ 395 h 436"/>
                <a:gd name="T6" fmla="*/ 391 w 457"/>
                <a:gd name="T7" fmla="*/ 6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436">
                  <a:moveTo>
                    <a:pt x="391" y="67"/>
                  </a:moveTo>
                  <a:cubicBezTo>
                    <a:pt x="308" y="0"/>
                    <a:pt x="0" y="239"/>
                    <a:pt x="0" y="239"/>
                  </a:cubicBezTo>
                  <a:cubicBezTo>
                    <a:pt x="0" y="239"/>
                    <a:pt x="247" y="436"/>
                    <a:pt x="328" y="395"/>
                  </a:cubicBezTo>
                  <a:cubicBezTo>
                    <a:pt x="403" y="357"/>
                    <a:pt x="457" y="119"/>
                    <a:pt x="391" y="6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5" name="Freeform 563">
              <a:extLst>
                <a:ext uri="{FF2B5EF4-FFF2-40B4-BE49-F238E27FC236}">
                  <a16:creationId xmlns:a16="http://schemas.microsoft.com/office/drawing/2014/main" id="{B5A73901-4DE3-4150-A170-176C33653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4094163"/>
              <a:ext cx="65088" cy="80963"/>
            </a:xfrm>
            <a:custGeom>
              <a:avLst/>
              <a:gdLst>
                <a:gd name="T0" fmla="*/ 59 w 359"/>
                <a:gd name="T1" fmla="*/ 388 h 446"/>
                <a:gd name="T2" fmla="*/ 359 w 359"/>
                <a:gd name="T3" fmla="*/ 396 h 446"/>
                <a:gd name="T4" fmla="*/ 122 w 359"/>
                <a:gd name="T5" fmla="*/ 22 h 446"/>
                <a:gd name="T6" fmla="*/ 59 w 359"/>
                <a:gd name="T7" fmla="*/ 38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446">
                  <a:moveTo>
                    <a:pt x="59" y="388"/>
                  </a:moveTo>
                  <a:cubicBezTo>
                    <a:pt x="107" y="446"/>
                    <a:pt x="359" y="396"/>
                    <a:pt x="359" y="396"/>
                  </a:cubicBezTo>
                  <a:cubicBezTo>
                    <a:pt x="359" y="396"/>
                    <a:pt x="231" y="0"/>
                    <a:pt x="122" y="22"/>
                  </a:cubicBezTo>
                  <a:cubicBezTo>
                    <a:pt x="31" y="40"/>
                    <a:pt x="0" y="316"/>
                    <a:pt x="59" y="388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6" name="Freeform 564">
              <a:extLst>
                <a:ext uri="{FF2B5EF4-FFF2-40B4-BE49-F238E27FC236}">
                  <a16:creationId xmlns:a16="http://schemas.microsoft.com/office/drawing/2014/main" id="{78A65D50-0E0C-4327-BB78-7FB5674FD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4908550"/>
              <a:ext cx="242888" cy="255588"/>
            </a:xfrm>
            <a:custGeom>
              <a:avLst/>
              <a:gdLst>
                <a:gd name="T0" fmla="*/ 1334 w 1334"/>
                <a:gd name="T1" fmla="*/ 203 h 1403"/>
                <a:gd name="T2" fmla="*/ 895 w 1334"/>
                <a:gd name="T3" fmla="*/ 1401 h 1403"/>
                <a:gd name="T4" fmla="*/ 801 w 1334"/>
                <a:gd name="T5" fmla="*/ 1388 h 1403"/>
                <a:gd name="T6" fmla="*/ 176 w 1334"/>
                <a:gd name="T7" fmla="*/ 136 h 1403"/>
                <a:gd name="T8" fmla="*/ 897 w 1334"/>
                <a:gd name="T9" fmla="*/ 93 h 1403"/>
                <a:gd name="T10" fmla="*/ 1334 w 1334"/>
                <a:gd name="T11" fmla="*/ 203 h 1403"/>
                <a:gd name="T12" fmla="*/ 1334 w 1334"/>
                <a:gd name="T13" fmla="*/ 203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4" h="1403">
                  <a:moveTo>
                    <a:pt x="1334" y="203"/>
                  </a:moveTo>
                  <a:cubicBezTo>
                    <a:pt x="1334" y="203"/>
                    <a:pt x="1213" y="1374"/>
                    <a:pt x="895" y="1401"/>
                  </a:cubicBezTo>
                  <a:cubicBezTo>
                    <a:pt x="865" y="1403"/>
                    <a:pt x="833" y="1399"/>
                    <a:pt x="801" y="1388"/>
                  </a:cubicBezTo>
                  <a:cubicBezTo>
                    <a:pt x="447" y="1272"/>
                    <a:pt x="0" y="420"/>
                    <a:pt x="176" y="136"/>
                  </a:cubicBezTo>
                  <a:cubicBezTo>
                    <a:pt x="260" y="0"/>
                    <a:pt x="605" y="35"/>
                    <a:pt x="897" y="93"/>
                  </a:cubicBezTo>
                  <a:cubicBezTo>
                    <a:pt x="1127" y="139"/>
                    <a:pt x="1324" y="200"/>
                    <a:pt x="1334" y="203"/>
                  </a:cubicBezTo>
                  <a:lnTo>
                    <a:pt x="1334" y="203"/>
                  </a:ln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7" name="Freeform 565">
              <a:extLst>
                <a:ext uri="{FF2B5EF4-FFF2-40B4-BE49-F238E27FC236}">
                  <a16:creationId xmlns:a16="http://schemas.microsoft.com/office/drawing/2014/main" id="{48BC1FEF-7370-45CC-B531-A04272356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72038"/>
              <a:ext cx="276225" cy="298450"/>
            </a:xfrm>
            <a:custGeom>
              <a:avLst/>
              <a:gdLst>
                <a:gd name="T0" fmla="*/ 0 w 1510"/>
                <a:gd name="T1" fmla="*/ 405 h 1633"/>
                <a:gd name="T2" fmla="*/ 745 w 1510"/>
                <a:gd name="T3" fmla="*/ 1603 h 1633"/>
                <a:gd name="T4" fmla="*/ 1291 w 1510"/>
                <a:gd name="T5" fmla="*/ 258 h 1633"/>
                <a:gd name="T6" fmla="*/ 0 w 1510"/>
                <a:gd name="T7" fmla="*/ 405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633">
                  <a:moveTo>
                    <a:pt x="0" y="405"/>
                  </a:moveTo>
                  <a:cubicBezTo>
                    <a:pt x="0" y="405"/>
                    <a:pt x="394" y="1633"/>
                    <a:pt x="745" y="1603"/>
                  </a:cubicBezTo>
                  <a:cubicBezTo>
                    <a:pt x="1106" y="1572"/>
                    <a:pt x="1510" y="547"/>
                    <a:pt x="1291" y="258"/>
                  </a:cubicBezTo>
                  <a:cubicBezTo>
                    <a:pt x="1095" y="0"/>
                    <a:pt x="0" y="405"/>
                    <a:pt x="0" y="4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8" name="Freeform 566">
              <a:extLst>
                <a:ext uri="{FF2B5EF4-FFF2-40B4-BE49-F238E27FC236}">
                  <a16:creationId xmlns:a16="http://schemas.microsoft.com/office/drawing/2014/main" id="{89E40C8F-E732-4472-8BD1-167A8121D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743450"/>
              <a:ext cx="255588" cy="201613"/>
            </a:xfrm>
            <a:custGeom>
              <a:avLst/>
              <a:gdLst>
                <a:gd name="T0" fmla="*/ 1256 w 1394"/>
                <a:gd name="T1" fmla="*/ 613 h 1106"/>
                <a:gd name="T2" fmla="*/ 842 w 1394"/>
                <a:gd name="T3" fmla="*/ 1106 h 1106"/>
                <a:gd name="T4" fmla="*/ 842 w 1394"/>
                <a:gd name="T5" fmla="*/ 1106 h 1106"/>
                <a:gd name="T6" fmla="*/ 253 w 1394"/>
                <a:gd name="T7" fmla="*/ 745 h 1106"/>
                <a:gd name="T8" fmla="*/ 30 w 1394"/>
                <a:gd name="T9" fmla="*/ 414 h 1106"/>
                <a:gd name="T10" fmla="*/ 1348 w 1394"/>
                <a:gd name="T11" fmla="*/ 281 h 1106"/>
                <a:gd name="T12" fmla="*/ 1256 w 1394"/>
                <a:gd name="T13" fmla="*/ 61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4" h="1106">
                  <a:moveTo>
                    <a:pt x="1256" y="613"/>
                  </a:moveTo>
                  <a:cubicBezTo>
                    <a:pt x="1103" y="850"/>
                    <a:pt x="842" y="1106"/>
                    <a:pt x="842" y="1106"/>
                  </a:cubicBezTo>
                  <a:lnTo>
                    <a:pt x="842" y="1106"/>
                  </a:lnTo>
                  <a:cubicBezTo>
                    <a:pt x="828" y="1099"/>
                    <a:pt x="490" y="932"/>
                    <a:pt x="253" y="745"/>
                  </a:cubicBezTo>
                  <a:cubicBezTo>
                    <a:pt x="107" y="631"/>
                    <a:pt x="0" y="509"/>
                    <a:pt x="30" y="414"/>
                  </a:cubicBezTo>
                  <a:cubicBezTo>
                    <a:pt x="129" y="98"/>
                    <a:pt x="1172" y="0"/>
                    <a:pt x="1348" y="281"/>
                  </a:cubicBezTo>
                  <a:cubicBezTo>
                    <a:pt x="1394" y="354"/>
                    <a:pt x="1342" y="481"/>
                    <a:pt x="1256" y="6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9" name="Freeform 567">
              <a:extLst>
                <a:ext uri="{FF2B5EF4-FFF2-40B4-BE49-F238E27FC236}">
                  <a16:creationId xmlns:a16="http://schemas.microsoft.com/office/drawing/2014/main" id="{A291AC8D-B4CB-4669-B6FA-0F6C4AB43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910138"/>
              <a:ext cx="153988" cy="176213"/>
            </a:xfrm>
            <a:custGeom>
              <a:avLst/>
              <a:gdLst>
                <a:gd name="T0" fmla="*/ 570 w 845"/>
                <a:gd name="T1" fmla="*/ 946 h 964"/>
                <a:gd name="T2" fmla="*/ 845 w 845"/>
                <a:gd name="T3" fmla="*/ 196 h 964"/>
                <a:gd name="T4" fmla="*/ 120 w 845"/>
                <a:gd name="T5" fmla="*/ 154 h 964"/>
                <a:gd name="T6" fmla="*/ 570 w 845"/>
                <a:gd name="T7" fmla="*/ 94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964">
                  <a:moveTo>
                    <a:pt x="570" y="946"/>
                  </a:moveTo>
                  <a:cubicBezTo>
                    <a:pt x="769" y="929"/>
                    <a:pt x="845" y="196"/>
                    <a:pt x="845" y="196"/>
                  </a:cubicBezTo>
                  <a:cubicBezTo>
                    <a:pt x="845" y="196"/>
                    <a:pt x="216" y="0"/>
                    <a:pt x="120" y="154"/>
                  </a:cubicBezTo>
                  <a:cubicBezTo>
                    <a:pt x="0" y="347"/>
                    <a:pt x="343" y="964"/>
                    <a:pt x="570" y="946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0" name="Freeform 568">
              <a:extLst>
                <a:ext uri="{FF2B5EF4-FFF2-40B4-BE49-F238E27FC236}">
                  <a16:creationId xmlns:a16="http://schemas.microsoft.com/office/drawing/2014/main" id="{4D232466-723E-45A9-8742-5998DF76E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99025"/>
              <a:ext cx="173038" cy="187325"/>
            </a:xfrm>
            <a:custGeom>
              <a:avLst/>
              <a:gdLst>
                <a:gd name="T0" fmla="*/ 0 w 946"/>
                <a:gd name="T1" fmla="*/ 254 h 1023"/>
                <a:gd name="T2" fmla="*/ 467 w 946"/>
                <a:gd name="T3" fmla="*/ 1004 h 1023"/>
                <a:gd name="T4" fmla="*/ 808 w 946"/>
                <a:gd name="T5" fmla="*/ 162 h 1023"/>
                <a:gd name="T6" fmla="*/ 0 w 946"/>
                <a:gd name="T7" fmla="*/ 254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6" h="1023">
                  <a:moveTo>
                    <a:pt x="0" y="254"/>
                  </a:moveTo>
                  <a:cubicBezTo>
                    <a:pt x="0" y="254"/>
                    <a:pt x="247" y="1023"/>
                    <a:pt x="467" y="1004"/>
                  </a:cubicBezTo>
                  <a:cubicBezTo>
                    <a:pt x="693" y="984"/>
                    <a:pt x="946" y="343"/>
                    <a:pt x="808" y="162"/>
                  </a:cubicBezTo>
                  <a:cubicBezTo>
                    <a:pt x="685" y="0"/>
                    <a:pt x="0" y="254"/>
                    <a:pt x="0" y="254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1" name="Freeform 569">
              <a:extLst>
                <a:ext uri="{FF2B5EF4-FFF2-40B4-BE49-F238E27FC236}">
                  <a16:creationId xmlns:a16="http://schemas.microsoft.com/office/drawing/2014/main" id="{EA5BC69F-3136-46A9-8DC2-C4857B67E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4818063"/>
              <a:ext cx="174625" cy="127000"/>
            </a:xfrm>
            <a:custGeom>
              <a:avLst/>
              <a:gdLst>
                <a:gd name="T0" fmla="*/ 50 w 955"/>
                <a:gd name="T1" fmla="*/ 259 h 692"/>
                <a:gd name="T2" fmla="*/ 558 w 955"/>
                <a:gd name="T3" fmla="*/ 692 h 692"/>
                <a:gd name="T4" fmla="*/ 875 w 955"/>
                <a:gd name="T5" fmla="*/ 175 h 692"/>
                <a:gd name="T6" fmla="*/ 50 w 955"/>
                <a:gd name="T7" fmla="*/ 259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92">
                  <a:moveTo>
                    <a:pt x="50" y="259"/>
                  </a:moveTo>
                  <a:cubicBezTo>
                    <a:pt x="0" y="418"/>
                    <a:pt x="558" y="692"/>
                    <a:pt x="558" y="692"/>
                  </a:cubicBezTo>
                  <a:cubicBezTo>
                    <a:pt x="558" y="692"/>
                    <a:pt x="955" y="303"/>
                    <a:pt x="875" y="175"/>
                  </a:cubicBezTo>
                  <a:cubicBezTo>
                    <a:pt x="764" y="0"/>
                    <a:pt x="111" y="61"/>
                    <a:pt x="50" y="25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2" name="Freeform 570">
              <a:extLst>
                <a:ext uri="{FF2B5EF4-FFF2-40B4-BE49-F238E27FC236}">
                  <a16:creationId xmlns:a16="http://schemas.microsoft.com/office/drawing/2014/main" id="{DB1C6BDA-5FBF-4003-AF14-D89B9E0EC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549775"/>
              <a:ext cx="247650" cy="228600"/>
            </a:xfrm>
            <a:custGeom>
              <a:avLst/>
              <a:gdLst>
                <a:gd name="T0" fmla="*/ 1 w 1350"/>
                <a:gd name="T1" fmla="*/ 486 h 1245"/>
                <a:gd name="T2" fmla="*/ 1132 w 1350"/>
                <a:gd name="T3" fmla="*/ 1059 h 1245"/>
                <a:gd name="T4" fmla="*/ 974 w 1350"/>
                <a:gd name="T5" fmla="*/ 0 h 1245"/>
                <a:gd name="T6" fmla="*/ 1 w 1350"/>
                <a:gd name="T7" fmla="*/ 48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245">
                  <a:moveTo>
                    <a:pt x="1" y="486"/>
                  </a:moveTo>
                  <a:cubicBezTo>
                    <a:pt x="0" y="803"/>
                    <a:pt x="875" y="1245"/>
                    <a:pt x="1132" y="1059"/>
                  </a:cubicBezTo>
                  <a:cubicBezTo>
                    <a:pt x="1350" y="902"/>
                    <a:pt x="974" y="0"/>
                    <a:pt x="974" y="0"/>
                  </a:cubicBezTo>
                  <a:cubicBezTo>
                    <a:pt x="974" y="0"/>
                    <a:pt x="2" y="214"/>
                    <a:pt x="1" y="48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3" name="Freeform 571">
              <a:extLst>
                <a:ext uri="{FF2B5EF4-FFF2-40B4-BE49-F238E27FC236}">
                  <a16:creationId xmlns:a16="http://schemas.microsoft.com/office/drawing/2014/main" id="{74FC8449-428B-463C-92DD-0EE01773A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376738"/>
              <a:ext cx="215900" cy="173038"/>
            </a:xfrm>
            <a:custGeom>
              <a:avLst/>
              <a:gdLst>
                <a:gd name="T0" fmla="*/ 698 w 1185"/>
                <a:gd name="T1" fmla="*/ 40 h 949"/>
                <a:gd name="T2" fmla="*/ 43 w 1185"/>
                <a:gd name="T3" fmla="*/ 596 h 949"/>
                <a:gd name="T4" fmla="*/ 1185 w 1185"/>
                <a:gd name="T5" fmla="*/ 949 h 949"/>
                <a:gd name="T6" fmla="*/ 698 w 1185"/>
                <a:gd name="T7" fmla="*/ 4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5" h="949">
                  <a:moveTo>
                    <a:pt x="698" y="40"/>
                  </a:moveTo>
                  <a:cubicBezTo>
                    <a:pt x="487" y="0"/>
                    <a:pt x="0" y="385"/>
                    <a:pt x="43" y="596"/>
                  </a:cubicBezTo>
                  <a:cubicBezTo>
                    <a:pt x="103" y="888"/>
                    <a:pt x="1185" y="949"/>
                    <a:pt x="1185" y="949"/>
                  </a:cubicBezTo>
                  <a:cubicBezTo>
                    <a:pt x="1185" y="949"/>
                    <a:pt x="951" y="88"/>
                    <a:pt x="698" y="4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4" name="Freeform 572">
              <a:extLst>
                <a:ext uri="{FF2B5EF4-FFF2-40B4-BE49-F238E27FC236}">
                  <a16:creationId xmlns:a16="http://schemas.microsoft.com/office/drawing/2014/main" id="{E21B643B-BF75-48CB-8B7D-B2B631305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05325"/>
              <a:ext cx="204788" cy="188913"/>
            </a:xfrm>
            <a:custGeom>
              <a:avLst/>
              <a:gdLst>
                <a:gd name="T0" fmla="*/ 869 w 1114"/>
                <a:gd name="T1" fmla="*/ 135 h 1031"/>
                <a:gd name="T2" fmla="*/ 0 w 1114"/>
                <a:gd name="T3" fmla="*/ 244 h 1031"/>
                <a:gd name="T4" fmla="*/ 954 w 1114"/>
                <a:gd name="T5" fmla="*/ 882 h 1031"/>
                <a:gd name="T6" fmla="*/ 869 w 1114"/>
                <a:gd name="T7" fmla="*/ 135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1031">
                  <a:moveTo>
                    <a:pt x="869" y="135"/>
                  </a:moveTo>
                  <a:cubicBezTo>
                    <a:pt x="698" y="0"/>
                    <a:pt x="0" y="244"/>
                    <a:pt x="0" y="244"/>
                  </a:cubicBezTo>
                  <a:cubicBezTo>
                    <a:pt x="0" y="244"/>
                    <a:pt x="709" y="1031"/>
                    <a:pt x="954" y="882"/>
                  </a:cubicBezTo>
                  <a:cubicBezTo>
                    <a:pt x="1114" y="784"/>
                    <a:pt x="1017" y="251"/>
                    <a:pt x="869" y="135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5" name="Freeform 573">
              <a:extLst>
                <a:ext uri="{FF2B5EF4-FFF2-40B4-BE49-F238E27FC236}">
                  <a16:creationId xmlns:a16="http://schemas.microsoft.com/office/drawing/2014/main" id="{C0187A0C-9628-4371-B331-37B528FB0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4551363"/>
              <a:ext cx="128588" cy="119063"/>
            </a:xfrm>
            <a:custGeom>
              <a:avLst/>
              <a:gdLst>
                <a:gd name="T0" fmla="*/ 1 w 697"/>
                <a:gd name="T1" fmla="*/ 251 h 643"/>
                <a:gd name="T2" fmla="*/ 585 w 697"/>
                <a:gd name="T3" fmla="*/ 547 h 643"/>
                <a:gd name="T4" fmla="*/ 503 w 697"/>
                <a:gd name="T5" fmla="*/ 0 h 643"/>
                <a:gd name="T6" fmla="*/ 1 w 697"/>
                <a:gd name="T7" fmla="*/ 25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643">
                  <a:moveTo>
                    <a:pt x="1" y="251"/>
                  </a:moveTo>
                  <a:cubicBezTo>
                    <a:pt x="0" y="415"/>
                    <a:pt x="452" y="643"/>
                    <a:pt x="585" y="547"/>
                  </a:cubicBezTo>
                  <a:cubicBezTo>
                    <a:pt x="697" y="466"/>
                    <a:pt x="503" y="0"/>
                    <a:pt x="503" y="0"/>
                  </a:cubicBezTo>
                  <a:cubicBezTo>
                    <a:pt x="503" y="0"/>
                    <a:pt x="1" y="111"/>
                    <a:pt x="1" y="251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6" name="Freeform 574">
              <a:extLst>
                <a:ext uri="{FF2B5EF4-FFF2-40B4-BE49-F238E27FC236}">
                  <a16:creationId xmlns:a16="http://schemas.microsoft.com/office/drawing/2014/main" id="{BB47C96C-4D81-4987-8D1E-98F4C6C31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4462463"/>
              <a:ext cx="111125" cy="88900"/>
            </a:xfrm>
            <a:custGeom>
              <a:avLst/>
              <a:gdLst>
                <a:gd name="T0" fmla="*/ 361 w 612"/>
                <a:gd name="T1" fmla="*/ 20 h 490"/>
                <a:gd name="T2" fmla="*/ 22 w 612"/>
                <a:gd name="T3" fmla="*/ 307 h 490"/>
                <a:gd name="T4" fmla="*/ 612 w 612"/>
                <a:gd name="T5" fmla="*/ 490 h 490"/>
                <a:gd name="T6" fmla="*/ 361 w 612"/>
                <a:gd name="T7" fmla="*/ 2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490">
                  <a:moveTo>
                    <a:pt x="361" y="20"/>
                  </a:moveTo>
                  <a:cubicBezTo>
                    <a:pt x="252" y="0"/>
                    <a:pt x="0" y="199"/>
                    <a:pt x="22" y="307"/>
                  </a:cubicBezTo>
                  <a:cubicBezTo>
                    <a:pt x="53" y="459"/>
                    <a:pt x="612" y="490"/>
                    <a:pt x="612" y="490"/>
                  </a:cubicBezTo>
                  <a:cubicBezTo>
                    <a:pt x="612" y="490"/>
                    <a:pt x="492" y="45"/>
                    <a:pt x="361" y="2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7" name="Freeform 575">
              <a:extLst>
                <a:ext uri="{FF2B5EF4-FFF2-40B4-BE49-F238E27FC236}">
                  <a16:creationId xmlns:a16="http://schemas.microsoft.com/office/drawing/2014/main" id="{3C142B9F-CD1F-470F-BFC0-A62D61F1C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0" y="4529138"/>
              <a:ext cx="104775" cy="96838"/>
            </a:xfrm>
            <a:custGeom>
              <a:avLst/>
              <a:gdLst>
                <a:gd name="T0" fmla="*/ 449 w 575"/>
                <a:gd name="T1" fmla="*/ 70 h 532"/>
                <a:gd name="T2" fmla="*/ 0 w 575"/>
                <a:gd name="T3" fmla="*/ 126 h 532"/>
                <a:gd name="T4" fmla="*/ 492 w 575"/>
                <a:gd name="T5" fmla="*/ 455 h 532"/>
                <a:gd name="T6" fmla="*/ 449 w 575"/>
                <a:gd name="T7" fmla="*/ 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32">
                  <a:moveTo>
                    <a:pt x="449" y="70"/>
                  </a:moveTo>
                  <a:cubicBezTo>
                    <a:pt x="360" y="0"/>
                    <a:pt x="0" y="126"/>
                    <a:pt x="0" y="126"/>
                  </a:cubicBezTo>
                  <a:cubicBezTo>
                    <a:pt x="0" y="126"/>
                    <a:pt x="366" y="532"/>
                    <a:pt x="492" y="455"/>
                  </a:cubicBezTo>
                  <a:cubicBezTo>
                    <a:pt x="575" y="405"/>
                    <a:pt x="525" y="130"/>
                    <a:pt x="449" y="70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8" name="Freeform 576">
              <a:extLst>
                <a:ext uri="{FF2B5EF4-FFF2-40B4-BE49-F238E27FC236}">
                  <a16:creationId xmlns:a16="http://schemas.microsoft.com/office/drawing/2014/main" id="{242BCB26-3F1B-4202-805A-F19E4827F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3846513"/>
              <a:ext cx="193675" cy="155575"/>
            </a:xfrm>
            <a:custGeom>
              <a:avLst/>
              <a:gdLst>
                <a:gd name="T0" fmla="*/ 114 w 1060"/>
                <a:gd name="T1" fmla="*/ 179 h 846"/>
                <a:gd name="T2" fmla="*/ 1012 w 1060"/>
                <a:gd name="T3" fmla="*/ 352 h 846"/>
                <a:gd name="T4" fmla="*/ 409 w 1060"/>
                <a:gd name="T5" fmla="*/ 846 h 846"/>
                <a:gd name="T6" fmla="*/ 114 w 1060"/>
                <a:gd name="T7" fmla="*/ 17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846">
                  <a:moveTo>
                    <a:pt x="114" y="179"/>
                  </a:moveTo>
                  <a:cubicBezTo>
                    <a:pt x="256" y="0"/>
                    <a:pt x="956" y="130"/>
                    <a:pt x="1012" y="352"/>
                  </a:cubicBezTo>
                  <a:cubicBezTo>
                    <a:pt x="1060" y="541"/>
                    <a:pt x="409" y="846"/>
                    <a:pt x="409" y="846"/>
                  </a:cubicBezTo>
                  <a:cubicBezTo>
                    <a:pt x="409" y="846"/>
                    <a:pt x="0" y="322"/>
                    <a:pt x="114" y="179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9" name="Freeform 577">
              <a:extLst>
                <a:ext uri="{FF2B5EF4-FFF2-40B4-BE49-F238E27FC236}">
                  <a16:creationId xmlns:a16="http://schemas.microsoft.com/office/drawing/2014/main" id="{9CF7C224-74EA-46EE-9328-7C38DF286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788" y="3994150"/>
              <a:ext cx="173038" cy="122238"/>
            </a:xfrm>
            <a:custGeom>
              <a:avLst/>
              <a:gdLst>
                <a:gd name="T0" fmla="*/ 482 w 944"/>
                <a:gd name="T1" fmla="*/ 666 h 673"/>
                <a:gd name="T2" fmla="*/ 0 w 944"/>
                <a:gd name="T3" fmla="*/ 42 h 673"/>
                <a:gd name="T4" fmla="*/ 896 w 944"/>
                <a:gd name="T5" fmla="*/ 217 h 673"/>
                <a:gd name="T6" fmla="*/ 482 w 944"/>
                <a:gd name="T7" fmla="*/ 6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4" h="673">
                  <a:moveTo>
                    <a:pt x="482" y="666"/>
                  </a:moveTo>
                  <a:cubicBezTo>
                    <a:pt x="286" y="657"/>
                    <a:pt x="0" y="42"/>
                    <a:pt x="0" y="42"/>
                  </a:cubicBezTo>
                  <a:cubicBezTo>
                    <a:pt x="0" y="42"/>
                    <a:pt x="825" y="0"/>
                    <a:pt x="896" y="217"/>
                  </a:cubicBezTo>
                  <a:cubicBezTo>
                    <a:pt x="944" y="362"/>
                    <a:pt x="635" y="673"/>
                    <a:pt x="482" y="66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0" name="Freeform 578">
              <a:extLst>
                <a:ext uri="{FF2B5EF4-FFF2-40B4-BE49-F238E27FC236}">
                  <a16:creationId xmlns:a16="http://schemas.microsoft.com/office/drawing/2014/main" id="{1BA5CD9E-FA9D-4C66-9EA5-830DCE8AA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944938"/>
              <a:ext cx="171450" cy="149225"/>
            </a:xfrm>
            <a:custGeom>
              <a:avLst/>
              <a:gdLst>
                <a:gd name="T0" fmla="*/ 438 w 945"/>
                <a:gd name="T1" fmla="*/ 789 h 817"/>
                <a:gd name="T2" fmla="*/ 945 w 945"/>
                <a:gd name="T3" fmla="*/ 312 h 817"/>
                <a:gd name="T4" fmla="*/ 101 w 945"/>
                <a:gd name="T5" fmla="*/ 175 h 817"/>
                <a:gd name="T6" fmla="*/ 438 w 945"/>
                <a:gd name="T7" fmla="*/ 78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5" h="817">
                  <a:moveTo>
                    <a:pt x="438" y="789"/>
                  </a:moveTo>
                  <a:cubicBezTo>
                    <a:pt x="610" y="817"/>
                    <a:pt x="945" y="312"/>
                    <a:pt x="945" y="312"/>
                  </a:cubicBezTo>
                  <a:cubicBezTo>
                    <a:pt x="945" y="312"/>
                    <a:pt x="225" y="0"/>
                    <a:pt x="101" y="175"/>
                  </a:cubicBezTo>
                  <a:cubicBezTo>
                    <a:pt x="0" y="318"/>
                    <a:pt x="265" y="762"/>
                    <a:pt x="438" y="78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1" name="Freeform 579">
              <a:extLst>
                <a:ext uri="{FF2B5EF4-FFF2-40B4-BE49-F238E27FC236}">
                  <a16:creationId xmlns:a16="http://schemas.microsoft.com/office/drawing/2014/main" id="{3669FA67-E828-451E-A583-745249DC1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4403725"/>
              <a:ext cx="300038" cy="312738"/>
            </a:xfrm>
            <a:custGeom>
              <a:avLst/>
              <a:gdLst>
                <a:gd name="T0" fmla="*/ 308 w 1641"/>
                <a:gd name="T1" fmla="*/ 104 h 1717"/>
                <a:gd name="T2" fmla="*/ 162 w 1641"/>
                <a:gd name="T3" fmla="*/ 922 h 1717"/>
                <a:gd name="T4" fmla="*/ 1027 w 1641"/>
                <a:gd name="T5" fmla="*/ 591 h 1717"/>
                <a:gd name="T6" fmla="*/ 308 w 1641"/>
                <a:gd name="T7" fmla="*/ 1445 h 1717"/>
                <a:gd name="T8" fmla="*/ 1500 w 1641"/>
                <a:gd name="T9" fmla="*/ 1445 h 1717"/>
                <a:gd name="T10" fmla="*/ 1137 w 1641"/>
                <a:gd name="T11" fmla="*/ 513 h 1717"/>
                <a:gd name="T12" fmla="*/ 308 w 1641"/>
                <a:gd name="T13" fmla="*/ 104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1" h="1717">
                  <a:moveTo>
                    <a:pt x="308" y="104"/>
                  </a:moveTo>
                  <a:cubicBezTo>
                    <a:pt x="123" y="198"/>
                    <a:pt x="0" y="792"/>
                    <a:pt x="162" y="922"/>
                  </a:cubicBezTo>
                  <a:cubicBezTo>
                    <a:pt x="320" y="1049"/>
                    <a:pt x="807" y="742"/>
                    <a:pt x="1027" y="591"/>
                  </a:cubicBezTo>
                  <a:cubicBezTo>
                    <a:pt x="780" y="772"/>
                    <a:pt x="208" y="1221"/>
                    <a:pt x="308" y="1445"/>
                  </a:cubicBezTo>
                  <a:cubicBezTo>
                    <a:pt x="430" y="1717"/>
                    <a:pt x="1332" y="1691"/>
                    <a:pt x="1500" y="1445"/>
                  </a:cubicBezTo>
                  <a:cubicBezTo>
                    <a:pt x="1641" y="1238"/>
                    <a:pt x="1137" y="513"/>
                    <a:pt x="1137" y="513"/>
                  </a:cubicBezTo>
                  <a:cubicBezTo>
                    <a:pt x="1137" y="513"/>
                    <a:pt x="515" y="0"/>
                    <a:pt x="308" y="10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2" name="Freeform 580">
              <a:extLst>
                <a:ext uri="{FF2B5EF4-FFF2-40B4-BE49-F238E27FC236}">
                  <a16:creationId xmlns:a16="http://schemas.microsoft.com/office/drawing/2014/main" id="{E7EEBE63-0EEF-48BB-A1F7-A20F0CBE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4359275"/>
              <a:ext cx="230188" cy="198438"/>
            </a:xfrm>
            <a:custGeom>
              <a:avLst/>
              <a:gdLst>
                <a:gd name="T0" fmla="*/ 667 w 1256"/>
                <a:gd name="T1" fmla="*/ 28 h 1089"/>
                <a:gd name="T2" fmla="*/ 0 w 1256"/>
                <a:gd name="T3" fmla="*/ 755 h 1089"/>
                <a:gd name="T4" fmla="*/ 1128 w 1256"/>
                <a:gd name="T5" fmla="*/ 852 h 1089"/>
                <a:gd name="T6" fmla="*/ 667 w 1256"/>
                <a:gd name="T7" fmla="*/ 2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6" h="1089">
                  <a:moveTo>
                    <a:pt x="667" y="28"/>
                  </a:moveTo>
                  <a:cubicBezTo>
                    <a:pt x="422" y="0"/>
                    <a:pt x="0" y="755"/>
                    <a:pt x="0" y="755"/>
                  </a:cubicBezTo>
                  <a:cubicBezTo>
                    <a:pt x="0" y="755"/>
                    <a:pt x="975" y="1089"/>
                    <a:pt x="1128" y="852"/>
                  </a:cubicBezTo>
                  <a:cubicBezTo>
                    <a:pt x="1256" y="653"/>
                    <a:pt x="902" y="56"/>
                    <a:pt x="667" y="2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3" name="Freeform 581">
              <a:extLst>
                <a:ext uri="{FF2B5EF4-FFF2-40B4-BE49-F238E27FC236}">
                  <a16:creationId xmlns:a16="http://schemas.microsoft.com/office/drawing/2014/main" id="{FFFFD893-EF0F-46F3-B829-F4CCA923B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4449763"/>
              <a:ext cx="158750" cy="165100"/>
            </a:xfrm>
            <a:custGeom>
              <a:avLst/>
              <a:gdLst>
                <a:gd name="T0" fmla="*/ 163 w 869"/>
                <a:gd name="T1" fmla="*/ 55 h 909"/>
                <a:gd name="T2" fmla="*/ 86 w 869"/>
                <a:gd name="T3" fmla="*/ 489 h 909"/>
                <a:gd name="T4" fmla="*/ 544 w 869"/>
                <a:gd name="T5" fmla="*/ 313 h 909"/>
                <a:gd name="T6" fmla="*/ 163 w 869"/>
                <a:gd name="T7" fmla="*/ 765 h 909"/>
                <a:gd name="T8" fmla="*/ 794 w 869"/>
                <a:gd name="T9" fmla="*/ 765 h 909"/>
                <a:gd name="T10" fmla="*/ 602 w 869"/>
                <a:gd name="T11" fmla="*/ 272 h 909"/>
                <a:gd name="T12" fmla="*/ 163 w 869"/>
                <a:gd name="T13" fmla="*/ 55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9" h="909">
                  <a:moveTo>
                    <a:pt x="163" y="55"/>
                  </a:moveTo>
                  <a:cubicBezTo>
                    <a:pt x="65" y="105"/>
                    <a:pt x="0" y="420"/>
                    <a:pt x="86" y="489"/>
                  </a:cubicBezTo>
                  <a:cubicBezTo>
                    <a:pt x="169" y="556"/>
                    <a:pt x="427" y="393"/>
                    <a:pt x="544" y="313"/>
                  </a:cubicBezTo>
                  <a:cubicBezTo>
                    <a:pt x="413" y="409"/>
                    <a:pt x="110" y="647"/>
                    <a:pt x="163" y="765"/>
                  </a:cubicBezTo>
                  <a:cubicBezTo>
                    <a:pt x="228" y="909"/>
                    <a:pt x="705" y="896"/>
                    <a:pt x="794" y="765"/>
                  </a:cubicBezTo>
                  <a:cubicBezTo>
                    <a:pt x="869" y="656"/>
                    <a:pt x="602" y="272"/>
                    <a:pt x="602" y="272"/>
                  </a:cubicBezTo>
                  <a:cubicBezTo>
                    <a:pt x="602" y="272"/>
                    <a:pt x="272" y="0"/>
                    <a:pt x="163" y="5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4" name="Freeform 582">
              <a:extLst>
                <a:ext uri="{FF2B5EF4-FFF2-40B4-BE49-F238E27FC236}">
                  <a16:creationId xmlns:a16="http://schemas.microsoft.com/office/drawing/2014/main" id="{B0403C88-4945-41D1-BEAB-5408FA74A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4425950"/>
              <a:ext cx="122238" cy="104775"/>
            </a:xfrm>
            <a:custGeom>
              <a:avLst/>
              <a:gdLst>
                <a:gd name="T0" fmla="*/ 353 w 665"/>
                <a:gd name="T1" fmla="*/ 15 h 577"/>
                <a:gd name="T2" fmla="*/ 0 w 665"/>
                <a:gd name="T3" fmla="*/ 400 h 577"/>
                <a:gd name="T4" fmla="*/ 597 w 665"/>
                <a:gd name="T5" fmla="*/ 451 h 577"/>
                <a:gd name="T6" fmla="*/ 353 w 665"/>
                <a:gd name="T7" fmla="*/ 1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5" h="577">
                  <a:moveTo>
                    <a:pt x="353" y="15"/>
                  </a:moveTo>
                  <a:cubicBezTo>
                    <a:pt x="224" y="0"/>
                    <a:pt x="0" y="400"/>
                    <a:pt x="0" y="400"/>
                  </a:cubicBezTo>
                  <a:cubicBezTo>
                    <a:pt x="0" y="400"/>
                    <a:pt x="516" y="577"/>
                    <a:pt x="597" y="451"/>
                  </a:cubicBezTo>
                  <a:cubicBezTo>
                    <a:pt x="665" y="346"/>
                    <a:pt x="478" y="29"/>
                    <a:pt x="353" y="1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5" name="Freeform 583">
              <a:extLst>
                <a:ext uri="{FF2B5EF4-FFF2-40B4-BE49-F238E27FC236}">
                  <a16:creationId xmlns:a16="http://schemas.microsoft.com/office/drawing/2014/main" id="{286C92C5-1E74-41C2-BFC1-C27EBAB97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475" y="4008438"/>
              <a:ext cx="214313" cy="141288"/>
            </a:xfrm>
            <a:custGeom>
              <a:avLst/>
              <a:gdLst>
                <a:gd name="T0" fmla="*/ 2 w 1175"/>
                <a:gd name="T1" fmla="*/ 280 h 777"/>
                <a:gd name="T2" fmla="*/ 1067 w 1175"/>
                <a:gd name="T3" fmla="*/ 586 h 777"/>
                <a:gd name="T4" fmla="*/ 927 w 1175"/>
                <a:gd name="T5" fmla="*/ 0 h 777"/>
                <a:gd name="T6" fmla="*/ 2 w 1175"/>
                <a:gd name="T7" fmla="*/ 28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5" h="777">
                  <a:moveTo>
                    <a:pt x="2" y="280"/>
                  </a:moveTo>
                  <a:cubicBezTo>
                    <a:pt x="4" y="557"/>
                    <a:pt x="866" y="777"/>
                    <a:pt x="1067" y="586"/>
                  </a:cubicBezTo>
                  <a:cubicBezTo>
                    <a:pt x="1175" y="482"/>
                    <a:pt x="927" y="0"/>
                    <a:pt x="927" y="0"/>
                  </a:cubicBezTo>
                  <a:cubicBezTo>
                    <a:pt x="927" y="0"/>
                    <a:pt x="0" y="38"/>
                    <a:pt x="2" y="280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6" name="Freeform 584">
              <a:extLst>
                <a:ext uri="{FF2B5EF4-FFF2-40B4-BE49-F238E27FC236}">
                  <a16:creationId xmlns:a16="http://schemas.microsoft.com/office/drawing/2014/main" id="{9C7EA874-D28C-4430-9C96-8661955C3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3824288"/>
              <a:ext cx="207963" cy="184150"/>
            </a:xfrm>
            <a:custGeom>
              <a:avLst/>
              <a:gdLst>
                <a:gd name="T0" fmla="*/ 7 w 1138"/>
                <a:gd name="T1" fmla="*/ 566 h 1006"/>
                <a:gd name="T2" fmla="*/ 879 w 1138"/>
                <a:gd name="T3" fmla="*/ 1006 h 1006"/>
                <a:gd name="T4" fmla="*/ 965 w 1138"/>
                <a:gd name="T5" fmla="*/ 154 h 1006"/>
                <a:gd name="T6" fmla="*/ 7 w 1138"/>
                <a:gd name="T7" fmla="*/ 56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006">
                  <a:moveTo>
                    <a:pt x="7" y="566"/>
                  </a:moveTo>
                  <a:cubicBezTo>
                    <a:pt x="0" y="810"/>
                    <a:pt x="879" y="1006"/>
                    <a:pt x="879" y="1006"/>
                  </a:cubicBezTo>
                  <a:cubicBezTo>
                    <a:pt x="879" y="1006"/>
                    <a:pt x="1138" y="280"/>
                    <a:pt x="965" y="154"/>
                  </a:cubicBezTo>
                  <a:cubicBezTo>
                    <a:pt x="755" y="0"/>
                    <a:pt x="15" y="306"/>
                    <a:pt x="7" y="56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7" name="Freeform 585">
              <a:extLst>
                <a:ext uri="{FF2B5EF4-FFF2-40B4-BE49-F238E27FC236}">
                  <a16:creationId xmlns:a16="http://schemas.microsoft.com/office/drawing/2014/main" id="{5C0C03A6-155C-47C3-8BC8-97E96DF63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3867150"/>
              <a:ext cx="165100" cy="182563"/>
            </a:xfrm>
            <a:custGeom>
              <a:avLst/>
              <a:gdLst>
                <a:gd name="T0" fmla="*/ 653 w 901"/>
                <a:gd name="T1" fmla="*/ 72 h 1007"/>
                <a:gd name="T2" fmla="*/ 0 w 901"/>
                <a:gd name="T3" fmla="*/ 778 h 1007"/>
                <a:gd name="T4" fmla="*/ 759 w 901"/>
                <a:gd name="T5" fmla="*/ 871 h 1007"/>
                <a:gd name="T6" fmla="*/ 653 w 901"/>
                <a:gd name="T7" fmla="*/ 72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1" h="1007">
                  <a:moveTo>
                    <a:pt x="653" y="72"/>
                  </a:moveTo>
                  <a:cubicBezTo>
                    <a:pt x="424" y="0"/>
                    <a:pt x="0" y="778"/>
                    <a:pt x="0" y="778"/>
                  </a:cubicBezTo>
                  <a:cubicBezTo>
                    <a:pt x="0" y="778"/>
                    <a:pt x="625" y="1007"/>
                    <a:pt x="759" y="871"/>
                  </a:cubicBezTo>
                  <a:cubicBezTo>
                    <a:pt x="901" y="728"/>
                    <a:pt x="845" y="133"/>
                    <a:pt x="653" y="72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8" name="Freeform 586">
              <a:extLst>
                <a:ext uri="{FF2B5EF4-FFF2-40B4-BE49-F238E27FC236}">
                  <a16:creationId xmlns:a16="http://schemas.microsoft.com/office/drawing/2014/main" id="{F4528074-7BC3-429E-84E7-C1AADC3A1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4530725"/>
              <a:ext cx="354013" cy="242888"/>
            </a:xfrm>
            <a:custGeom>
              <a:avLst/>
              <a:gdLst>
                <a:gd name="T0" fmla="*/ 151 w 1935"/>
                <a:gd name="T1" fmla="*/ 963 h 1334"/>
                <a:gd name="T2" fmla="*/ 1854 w 1935"/>
                <a:gd name="T3" fmla="*/ 750 h 1334"/>
                <a:gd name="T4" fmla="*/ 869 w 1935"/>
                <a:gd name="T5" fmla="*/ 0 h 1334"/>
                <a:gd name="T6" fmla="*/ 151 w 1935"/>
                <a:gd name="T7" fmla="*/ 96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5" h="1334">
                  <a:moveTo>
                    <a:pt x="151" y="963"/>
                  </a:moveTo>
                  <a:cubicBezTo>
                    <a:pt x="366" y="1334"/>
                    <a:pt x="1742" y="1165"/>
                    <a:pt x="1854" y="750"/>
                  </a:cubicBezTo>
                  <a:cubicBezTo>
                    <a:pt x="1935" y="451"/>
                    <a:pt x="869" y="0"/>
                    <a:pt x="869" y="0"/>
                  </a:cubicBezTo>
                  <a:cubicBezTo>
                    <a:pt x="869" y="0"/>
                    <a:pt x="0" y="704"/>
                    <a:pt x="151" y="96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9" name="Freeform 587">
              <a:extLst>
                <a:ext uri="{FF2B5EF4-FFF2-40B4-BE49-F238E27FC236}">
                  <a16:creationId xmlns:a16="http://schemas.microsoft.com/office/drawing/2014/main" id="{1CEE1180-D149-4452-9A23-3BB99A243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4381500"/>
              <a:ext cx="228600" cy="238125"/>
            </a:xfrm>
            <a:custGeom>
              <a:avLst/>
              <a:gdLst>
                <a:gd name="T0" fmla="*/ 1252 w 1252"/>
                <a:gd name="T1" fmla="*/ 819 h 1302"/>
                <a:gd name="T2" fmla="*/ 1252 w 1252"/>
                <a:gd name="T3" fmla="*/ 819 h 1302"/>
                <a:gd name="T4" fmla="*/ 54 w 1252"/>
                <a:gd name="T5" fmla="*/ 1063 h 1302"/>
                <a:gd name="T6" fmla="*/ 17 w 1252"/>
                <a:gd name="T7" fmla="*/ 805 h 1302"/>
                <a:gd name="T8" fmla="*/ 545 w 1252"/>
                <a:gd name="T9" fmla="*/ 20 h 1302"/>
                <a:gd name="T10" fmla="*/ 1028 w 1252"/>
                <a:gd name="T11" fmla="*/ 450 h 1302"/>
                <a:gd name="T12" fmla="*/ 1252 w 1252"/>
                <a:gd name="T13" fmla="*/ 819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2" h="1302">
                  <a:moveTo>
                    <a:pt x="1252" y="819"/>
                  </a:moveTo>
                  <a:lnTo>
                    <a:pt x="1252" y="819"/>
                  </a:lnTo>
                  <a:cubicBezTo>
                    <a:pt x="1238" y="826"/>
                    <a:pt x="242" y="1302"/>
                    <a:pt x="54" y="1063"/>
                  </a:cubicBezTo>
                  <a:cubicBezTo>
                    <a:pt x="9" y="1006"/>
                    <a:pt x="0" y="912"/>
                    <a:pt x="17" y="805"/>
                  </a:cubicBezTo>
                  <a:cubicBezTo>
                    <a:pt x="65" y="489"/>
                    <a:pt x="332" y="51"/>
                    <a:pt x="545" y="20"/>
                  </a:cubicBezTo>
                  <a:cubicBezTo>
                    <a:pt x="686" y="0"/>
                    <a:pt x="879" y="231"/>
                    <a:pt x="1028" y="450"/>
                  </a:cubicBezTo>
                  <a:cubicBezTo>
                    <a:pt x="1157" y="639"/>
                    <a:pt x="1252" y="819"/>
                    <a:pt x="1252" y="819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0" name="Freeform 588">
              <a:extLst>
                <a:ext uri="{FF2B5EF4-FFF2-40B4-BE49-F238E27FC236}">
                  <a16:creationId xmlns:a16="http://schemas.microsoft.com/office/drawing/2014/main" id="{C82B7CDA-C9CB-4310-86B3-3295974BC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349750"/>
              <a:ext cx="246063" cy="222250"/>
            </a:xfrm>
            <a:custGeom>
              <a:avLst/>
              <a:gdLst>
                <a:gd name="T0" fmla="*/ 1211 w 1350"/>
                <a:gd name="T1" fmla="*/ 993 h 1222"/>
                <a:gd name="T2" fmla="*/ 1169 w 1350"/>
                <a:gd name="T3" fmla="*/ 1041 h 1222"/>
                <a:gd name="T4" fmla="*/ 1 w 1350"/>
                <a:gd name="T5" fmla="*/ 993 h 1222"/>
                <a:gd name="T6" fmla="*/ 0 w 1350"/>
                <a:gd name="T7" fmla="*/ 993 h 1222"/>
                <a:gd name="T8" fmla="*/ 177 w 1350"/>
                <a:gd name="T9" fmla="*/ 488 h 1222"/>
                <a:gd name="T10" fmla="*/ 546 w 1350"/>
                <a:gd name="T11" fmla="*/ 13 h 1222"/>
                <a:gd name="T12" fmla="*/ 1211 w 1350"/>
                <a:gd name="T13" fmla="*/ 993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0" h="1222">
                  <a:moveTo>
                    <a:pt x="1211" y="993"/>
                  </a:moveTo>
                  <a:cubicBezTo>
                    <a:pt x="1201" y="1011"/>
                    <a:pt x="1187" y="1027"/>
                    <a:pt x="1169" y="1041"/>
                  </a:cubicBezTo>
                  <a:cubicBezTo>
                    <a:pt x="930" y="1222"/>
                    <a:pt x="29" y="1000"/>
                    <a:pt x="1" y="993"/>
                  </a:cubicBezTo>
                  <a:lnTo>
                    <a:pt x="0" y="993"/>
                  </a:lnTo>
                  <a:cubicBezTo>
                    <a:pt x="0" y="993"/>
                    <a:pt x="70" y="738"/>
                    <a:pt x="177" y="488"/>
                  </a:cubicBezTo>
                  <a:cubicBezTo>
                    <a:pt x="277" y="251"/>
                    <a:pt x="410" y="19"/>
                    <a:pt x="546" y="13"/>
                  </a:cubicBezTo>
                  <a:cubicBezTo>
                    <a:pt x="842" y="0"/>
                    <a:pt x="1350" y="731"/>
                    <a:pt x="1211" y="9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1" name="Freeform 589">
              <a:extLst>
                <a:ext uri="{FF2B5EF4-FFF2-40B4-BE49-F238E27FC236}">
                  <a16:creationId xmlns:a16="http://schemas.microsoft.com/office/drawing/2014/main" id="{C893C828-F32C-4A02-B3C6-0FCA8BFBF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4533900"/>
              <a:ext cx="234950" cy="161925"/>
            </a:xfrm>
            <a:custGeom>
              <a:avLst/>
              <a:gdLst>
                <a:gd name="T0" fmla="*/ 101 w 1283"/>
                <a:gd name="T1" fmla="*/ 638 h 884"/>
                <a:gd name="T2" fmla="*/ 1230 w 1283"/>
                <a:gd name="T3" fmla="*/ 497 h 884"/>
                <a:gd name="T4" fmla="*/ 577 w 1283"/>
                <a:gd name="T5" fmla="*/ 0 h 884"/>
                <a:gd name="T6" fmla="*/ 101 w 1283"/>
                <a:gd name="T7" fmla="*/ 63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3" h="884">
                  <a:moveTo>
                    <a:pt x="101" y="638"/>
                  </a:moveTo>
                  <a:cubicBezTo>
                    <a:pt x="244" y="884"/>
                    <a:pt x="1156" y="772"/>
                    <a:pt x="1230" y="497"/>
                  </a:cubicBezTo>
                  <a:cubicBezTo>
                    <a:pt x="1283" y="299"/>
                    <a:pt x="577" y="0"/>
                    <a:pt x="577" y="0"/>
                  </a:cubicBezTo>
                  <a:cubicBezTo>
                    <a:pt x="577" y="0"/>
                    <a:pt x="0" y="466"/>
                    <a:pt x="101" y="638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2" name="Freeform 590">
              <a:extLst>
                <a:ext uri="{FF2B5EF4-FFF2-40B4-BE49-F238E27FC236}">
                  <a16:creationId xmlns:a16="http://schemas.microsoft.com/office/drawing/2014/main" id="{3774A327-8B99-45B6-A8BF-482D81CAE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4432300"/>
              <a:ext cx="166688" cy="160338"/>
            </a:xfrm>
            <a:custGeom>
              <a:avLst/>
              <a:gdLst>
                <a:gd name="T0" fmla="*/ 118 w 912"/>
                <a:gd name="T1" fmla="*/ 717 h 876"/>
                <a:gd name="T2" fmla="*/ 912 w 912"/>
                <a:gd name="T3" fmla="*/ 555 h 876"/>
                <a:gd name="T4" fmla="*/ 443 w 912"/>
                <a:gd name="T5" fmla="*/ 25 h 876"/>
                <a:gd name="T6" fmla="*/ 118 w 912"/>
                <a:gd name="T7" fmla="*/ 717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876">
                  <a:moveTo>
                    <a:pt x="118" y="717"/>
                  </a:moveTo>
                  <a:cubicBezTo>
                    <a:pt x="243" y="876"/>
                    <a:pt x="912" y="555"/>
                    <a:pt x="912" y="555"/>
                  </a:cubicBezTo>
                  <a:cubicBezTo>
                    <a:pt x="912" y="555"/>
                    <a:pt x="618" y="0"/>
                    <a:pt x="443" y="25"/>
                  </a:cubicBezTo>
                  <a:cubicBezTo>
                    <a:pt x="254" y="52"/>
                    <a:pt x="0" y="567"/>
                    <a:pt x="118" y="71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3" name="Freeform 591">
              <a:extLst>
                <a:ext uri="{FF2B5EF4-FFF2-40B4-BE49-F238E27FC236}">
                  <a16:creationId xmlns:a16="http://schemas.microsoft.com/office/drawing/2014/main" id="{2E3987D4-9B37-4CD3-9140-9ECD7B645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413250"/>
              <a:ext cx="163513" cy="153988"/>
            </a:xfrm>
            <a:custGeom>
              <a:avLst/>
              <a:gdLst>
                <a:gd name="T0" fmla="*/ 362 w 895"/>
                <a:gd name="T1" fmla="*/ 9 h 836"/>
                <a:gd name="T2" fmla="*/ 0 w 895"/>
                <a:gd name="T3" fmla="*/ 659 h 836"/>
                <a:gd name="T4" fmla="*/ 803 w 895"/>
                <a:gd name="T5" fmla="*/ 659 h 836"/>
                <a:gd name="T6" fmla="*/ 362 w 895"/>
                <a:gd name="T7" fmla="*/ 9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5" h="836">
                  <a:moveTo>
                    <a:pt x="362" y="9"/>
                  </a:moveTo>
                  <a:cubicBezTo>
                    <a:pt x="176" y="17"/>
                    <a:pt x="0" y="659"/>
                    <a:pt x="0" y="659"/>
                  </a:cubicBezTo>
                  <a:cubicBezTo>
                    <a:pt x="0" y="659"/>
                    <a:pt x="709" y="836"/>
                    <a:pt x="803" y="659"/>
                  </a:cubicBezTo>
                  <a:cubicBezTo>
                    <a:pt x="895" y="485"/>
                    <a:pt x="558" y="0"/>
                    <a:pt x="362" y="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4" name="Freeform 592">
              <a:extLst>
                <a:ext uri="{FF2B5EF4-FFF2-40B4-BE49-F238E27FC236}">
                  <a16:creationId xmlns:a16="http://schemas.microsoft.com/office/drawing/2014/main" id="{78044F43-1E1B-49CD-9DB5-BD50DFB68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5" y="4803775"/>
              <a:ext cx="195263" cy="223838"/>
            </a:xfrm>
            <a:custGeom>
              <a:avLst/>
              <a:gdLst>
                <a:gd name="T0" fmla="*/ 812 w 1066"/>
                <a:gd name="T1" fmla="*/ 1118 h 1226"/>
                <a:gd name="T2" fmla="*/ 812 w 1066"/>
                <a:gd name="T3" fmla="*/ 0 h 1226"/>
                <a:gd name="T4" fmla="*/ 26 w 1066"/>
                <a:gd name="T5" fmla="*/ 440 h 1226"/>
                <a:gd name="T6" fmla="*/ 812 w 1066"/>
                <a:gd name="T7" fmla="*/ 111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1226">
                  <a:moveTo>
                    <a:pt x="812" y="1118"/>
                  </a:moveTo>
                  <a:cubicBezTo>
                    <a:pt x="1066" y="1002"/>
                    <a:pt x="812" y="0"/>
                    <a:pt x="812" y="0"/>
                  </a:cubicBezTo>
                  <a:cubicBezTo>
                    <a:pt x="812" y="0"/>
                    <a:pt x="49" y="216"/>
                    <a:pt x="26" y="440"/>
                  </a:cubicBezTo>
                  <a:cubicBezTo>
                    <a:pt x="0" y="698"/>
                    <a:pt x="576" y="1226"/>
                    <a:pt x="812" y="1118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5" name="Freeform 593">
              <a:extLst>
                <a:ext uri="{FF2B5EF4-FFF2-40B4-BE49-F238E27FC236}">
                  <a16:creationId xmlns:a16="http://schemas.microsoft.com/office/drawing/2014/main" id="{FDD38565-3B82-4596-AF12-8C93A34A8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656138"/>
              <a:ext cx="149225" cy="287338"/>
            </a:xfrm>
            <a:custGeom>
              <a:avLst/>
              <a:gdLst>
                <a:gd name="T0" fmla="*/ 0 w 814"/>
                <a:gd name="T1" fmla="*/ 806 h 1572"/>
                <a:gd name="T2" fmla="*/ 465 w 814"/>
                <a:gd name="T3" fmla="*/ 1512 h 1572"/>
                <a:gd name="T4" fmla="*/ 465 w 814"/>
                <a:gd name="T5" fmla="*/ 61 h 1572"/>
                <a:gd name="T6" fmla="*/ 0 w 814"/>
                <a:gd name="T7" fmla="*/ 806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1572">
                  <a:moveTo>
                    <a:pt x="0" y="806"/>
                  </a:moveTo>
                  <a:cubicBezTo>
                    <a:pt x="0" y="806"/>
                    <a:pt x="263" y="1572"/>
                    <a:pt x="465" y="1512"/>
                  </a:cubicBezTo>
                  <a:cubicBezTo>
                    <a:pt x="813" y="1407"/>
                    <a:pt x="814" y="161"/>
                    <a:pt x="465" y="61"/>
                  </a:cubicBezTo>
                  <a:cubicBezTo>
                    <a:pt x="254" y="0"/>
                    <a:pt x="0" y="806"/>
                    <a:pt x="0" y="80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6" name="Freeform 594">
              <a:extLst>
                <a:ext uri="{FF2B5EF4-FFF2-40B4-BE49-F238E27FC236}">
                  <a16:creationId xmlns:a16="http://schemas.microsoft.com/office/drawing/2014/main" id="{6DED1DC9-D17D-437D-93B7-33231DB67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0" y="4584700"/>
              <a:ext cx="180975" cy="219075"/>
            </a:xfrm>
            <a:custGeom>
              <a:avLst/>
              <a:gdLst>
                <a:gd name="T0" fmla="*/ 102 w 997"/>
                <a:gd name="T1" fmla="*/ 1024 h 1197"/>
                <a:gd name="T2" fmla="*/ 767 w 997"/>
                <a:gd name="T3" fmla="*/ 1197 h 1197"/>
                <a:gd name="T4" fmla="*/ 727 w 997"/>
                <a:gd name="T5" fmla="*/ 77 h 1197"/>
                <a:gd name="T6" fmla="*/ 102 w 997"/>
                <a:gd name="T7" fmla="*/ 1024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7" h="1197">
                  <a:moveTo>
                    <a:pt x="102" y="1024"/>
                  </a:moveTo>
                  <a:cubicBezTo>
                    <a:pt x="164" y="1185"/>
                    <a:pt x="767" y="1197"/>
                    <a:pt x="767" y="1197"/>
                  </a:cubicBezTo>
                  <a:cubicBezTo>
                    <a:pt x="767" y="1197"/>
                    <a:pt x="997" y="153"/>
                    <a:pt x="727" y="77"/>
                  </a:cubicBezTo>
                  <a:cubicBezTo>
                    <a:pt x="454" y="0"/>
                    <a:pt x="0" y="760"/>
                    <a:pt x="102" y="102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7" name="Freeform 595">
              <a:extLst>
                <a:ext uri="{FF2B5EF4-FFF2-40B4-BE49-F238E27FC236}">
                  <a16:creationId xmlns:a16="http://schemas.microsoft.com/office/drawing/2014/main" id="{E8B4FA45-C3B4-40C4-B9EF-9626E5325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4802188"/>
              <a:ext cx="107950" cy="125413"/>
            </a:xfrm>
            <a:custGeom>
              <a:avLst/>
              <a:gdLst>
                <a:gd name="T0" fmla="*/ 454 w 596"/>
                <a:gd name="T1" fmla="*/ 625 h 685"/>
                <a:gd name="T2" fmla="*/ 454 w 596"/>
                <a:gd name="T3" fmla="*/ 0 h 685"/>
                <a:gd name="T4" fmla="*/ 15 w 596"/>
                <a:gd name="T5" fmla="*/ 245 h 685"/>
                <a:gd name="T6" fmla="*/ 454 w 596"/>
                <a:gd name="T7" fmla="*/ 62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685">
                  <a:moveTo>
                    <a:pt x="454" y="625"/>
                  </a:moveTo>
                  <a:cubicBezTo>
                    <a:pt x="596" y="560"/>
                    <a:pt x="454" y="0"/>
                    <a:pt x="454" y="0"/>
                  </a:cubicBezTo>
                  <a:cubicBezTo>
                    <a:pt x="454" y="0"/>
                    <a:pt x="28" y="120"/>
                    <a:pt x="15" y="245"/>
                  </a:cubicBezTo>
                  <a:cubicBezTo>
                    <a:pt x="0" y="390"/>
                    <a:pt x="322" y="685"/>
                    <a:pt x="454" y="62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8" name="Freeform 596">
              <a:extLst>
                <a:ext uri="{FF2B5EF4-FFF2-40B4-BE49-F238E27FC236}">
                  <a16:creationId xmlns:a16="http://schemas.microsoft.com/office/drawing/2014/main" id="{5D1821CF-F2BD-4E81-B5C5-2B8E83348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719638"/>
              <a:ext cx="82550" cy="160338"/>
            </a:xfrm>
            <a:custGeom>
              <a:avLst/>
              <a:gdLst>
                <a:gd name="T0" fmla="*/ 0 w 455"/>
                <a:gd name="T1" fmla="*/ 450 h 878"/>
                <a:gd name="T2" fmla="*/ 260 w 455"/>
                <a:gd name="T3" fmla="*/ 844 h 878"/>
                <a:gd name="T4" fmla="*/ 260 w 455"/>
                <a:gd name="T5" fmla="*/ 34 h 878"/>
                <a:gd name="T6" fmla="*/ 0 w 455"/>
                <a:gd name="T7" fmla="*/ 45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5" h="878">
                  <a:moveTo>
                    <a:pt x="0" y="450"/>
                  </a:moveTo>
                  <a:cubicBezTo>
                    <a:pt x="0" y="450"/>
                    <a:pt x="147" y="878"/>
                    <a:pt x="260" y="844"/>
                  </a:cubicBezTo>
                  <a:cubicBezTo>
                    <a:pt x="454" y="786"/>
                    <a:pt x="455" y="89"/>
                    <a:pt x="260" y="34"/>
                  </a:cubicBezTo>
                  <a:cubicBezTo>
                    <a:pt x="142" y="0"/>
                    <a:pt x="0" y="450"/>
                    <a:pt x="0" y="45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9" name="Freeform 597">
              <a:extLst>
                <a:ext uri="{FF2B5EF4-FFF2-40B4-BE49-F238E27FC236}">
                  <a16:creationId xmlns:a16="http://schemas.microsoft.com/office/drawing/2014/main" id="{711BE2F3-8A1F-44F0-BF86-86CD2C1D4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413" y="4679950"/>
              <a:ext cx="101600" cy="122238"/>
            </a:xfrm>
            <a:custGeom>
              <a:avLst/>
              <a:gdLst>
                <a:gd name="T0" fmla="*/ 57 w 557"/>
                <a:gd name="T1" fmla="*/ 572 h 669"/>
                <a:gd name="T2" fmla="*/ 428 w 557"/>
                <a:gd name="T3" fmla="*/ 669 h 669"/>
                <a:gd name="T4" fmla="*/ 406 w 557"/>
                <a:gd name="T5" fmla="*/ 43 h 669"/>
                <a:gd name="T6" fmla="*/ 57 w 557"/>
                <a:gd name="T7" fmla="*/ 5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7" h="669">
                  <a:moveTo>
                    <a:pt x="57" y="572"/>
                  </a:moveTo>
                  <a:cubicBezTo>
                    <a:pt x="91" y="662"/>
                    <a:pt x="428" y="669"/>
                    <a:pt x="428" y="669"/>
                  </a:cubicBezTo>
                  <a:cubicBezTo>
                    <a:pt x="428" y="669"/>
                    <a:pt x="557" y="86"/>
                    <a:pt x="406" y="43"/>
                  </a:cubicBezTo>
                  <a:cubicBezTo>
                    <a:pt x="254" y="0"/>
                    <a:pt x="0" y="424"/>
                    <a:pt x="57" y="572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0" name="Freeform 598">
              <a:extLst>
                <a:ext uri="{FF2B5EF4-FFF2-40B4-BE49-F238E27FC236}">
                  <a16:creationId xmlns:a16="http://schemas.microsoft.com/office/drawing/2014/main" id="{5E09499B-ADD7-4AB5-B94C-5B1559E0B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071938"/>
              <a:ext cx="185738" cy="225425"/>
            </a:xfrm>
            <a:custGeom>
              <a:avLst/>
              <a:gdLst>
                <a:gd name="T0" fmla="*/ 675 w 1015"/>
                <a:gd name="T1" fmla="*/ 18 h 1233"/>
                <a:gd name="T2" fmla="*/ 163 w 1015"/>
                <a:gd name="T3" fmla="*/ 1056 h 1233"/>
                <a:gd name="T4" fmla="*/ 1015 w 1015"/>
                <a:gd name="T5" fmla="*/ 987 h 1233"/>
                <a:gd name="T6" fmla="*/ 675 w 1015"/>
                <a:gd name="T7" fmla="*/ 18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1233">
                  <a:moveTo>
                    <a:pt x="675" y="18"/>
                  </a:moveTo>
                  <a:cubicBezTo>
                    <a:pt x="386" y="0"/>
                    <a:pt x="0" y="817"/>
                    <a:pt x="163" y="1056"/>
                  </a:cubicBezTo>
                  <a:cubicBezTo>
                    <a:pt x="283" y="1233"/>
                    <a:pt x="1015" y="987"/>
                    <a:pt x="1015" y="987"/>
                  </a:cubicBezTo>
                  <a:cubicBezTo>
                    <a:pt x="1015" y="987"/>
                    <a:pt x="932" y="34"/>
                    <a:pt x="675" y="18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1" name="Freeform 599">
              <a:extLst>
                <a:ext uri="{FF2B5EF4-FFF2-40B4-BE49-F238E27FC236}">
                  <a16:creationId xmlns:a16="http://schemas.microsoft.com/office/drawing/2014/main" id="{7DC03E7E-FCED-49D4-8BB9-947E97141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252913"/>
              <a:ext cx="185738" cy="130175"/>
            </a:xfrm>
            <a:custGeom>
              <a:avLst/>
              <a:gdLst>
                <a:gd name="T0" fmla="*/ 6 w 1018"/>
                <a:gd name="T1" fmla="*/ 406 h 714"/>
                <a:gd name="T2" fmla="*/ 698 w 1018"/>
                <a:gd name="T3" fmla="*/ 645 h 714"/>
                <a:gd name="T4" fmla="*/ 1018 w 1018"/>
                <a:gd name="T5" fmla="*/ 0 h 714"/>
                <a:gd name="T6" fmla="*/ 6 w 1018"/>
                <a:gd name="T7" fmla="*/ 40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8" h="714">
                  <a:moveTo>
                    <a:pt x="6" y="406"/>
                  </a:moveTo>
                  <a:cubicBezTo>
                    <a:pt x="11" y="589"/>
                    <a:pt x="528" y="714"/>
                    <a:pt x="698" y="645"/>
                  </a:cubicBezTo>
                  <a:cubicBezTo>
                    <a:pt x="864" y="577"/>
                    <a:pt x="1018" y="0"/>
                    <a:pt x="1018" y="0"/>
                  </a:cubicBezTo>
                  <a:cubicBezTo>
                    <a:pt x="1018" y="0"/>
                    <a:pt x="0" y="134"/>
                    <a:pt x="6" y="4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2" name="Freeform 600">
              <a:extLst>
                <a:ext uri="{FF2B5EF4-FFF2-40B4-BE49-F238E27FC236}">
                  <a16:creationId xmlns:a16="http://schemas.microsoft.com/office/drawing/2014/main" id="{713EBD1E-382F-41E6-8A99-B028232B5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4060825"/>
              <a:ext cx="131763" cy="192088"/>
            </a:xfrm>
            <a:custGeom>
              <a:avLst/>
              <a:gdLst>
                <a:gd name="T0" fmla="*/ 250 w 719"/>
                <a:gd name="T1" fmla="*/ 38 h 1044"/>
                <a:gd name="T2" fmla="*/ 671 w 719"/>
                <a:gd name="T3" fmla="*/ 708 h 1044"/>
                <a:gd name="T4" fmla="*/ 72 w 719"/>
                <a:gd name="T5" fmla="*/ 1044 h 1044"/>
                <a:gd name="T6" fmla="*/ 250 w 719"/>
                <a:gd name="T7" fmla="*/ 38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1044">
                  <a:moveTo>
                    <a:pt x="250" y="38"/>
                  </a:moveTo>
                  <a:cubicBezTo>
                    <a:pt x="444" y="0"/>
                    <a:pt x="719" y="516"/>
                    <a:pt x="671" y="708"/>
                  </a:cubicBezTo>
                  <a:cubicBezTo>
                    <a:pt x="628" y="874"/>
                    <a:pt x="72" y="1044"/>
                    <a:pt x="72" y="1044"/>
                  </a:cubicBezTo>
                  <a:cubicBezTo>
                    <a:pt x="72" y="1044"/>
                    <a:pt x="0" y="87"/>
                    <a:pt x="250" y="3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3" name="Freeform 601">
              <a:extLst>
                <a:ext uri="{FF2B5EF4-FFF2-40B4-BE49-F238E27FC236}">
                  <a16:creationId xmlns:a16="http://schemas.microsoft.com/office/drawing/2014/main" id="{E73F4A07-025F-4738-AA7A-F595C0DD5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4278313"/>
              <a:ext cx="153988" cy="352425"/>
            </a:xfrm>
            <a:custGeom>
              <a:avLst/>
              <a:gdLst>
                <a:gd name="T0" fmla="*/ 121 w 844"/>
                <a:gd name="T1" fmla="*/ 338 h 1933"/>
                <a:gd name="T2" fmla="*/ 121 w 844"/>
                <a:gd name="T3" fmla="*/ 1522 h 1933"/>
                <a:gd name="T4" fmla="*/ 508 w 844"/>
                <a:gd name="T5" fmla="*/ 1866 h 1933"/>
                <a:gd name="T6" fmla="*/ 121 w 844"/>
                <a:gd name="T7" fmla="*/ 338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4" h="1933">
                  <a:moveTo>
                    <a:pt x="121" y="338"/>
                  </a:moveTo>
                  <a:cubicBezTo>
                    <a:pt x="82" y="404"/>
                    <a:pt x="0" y="1252"/>
                    <a:pt x="121" y="1522"/>
                  </a:cubicBezTo>
                  <a:cubicBezTo>
                    <a:pt x="175" y="1640"/>
                    <a:pt x="397" y="1933"/>
                    <a:pt x="508" y="1866"/>
                  </a:cubicBezTo>
                  <a:cubicBezTo>
                    <a:pt x="844" y="1661"/>
                    <a:pt x="324" y="0"/>
                    <a:pt x="121" y="338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4" name="Freeform 602">
              <a:extLst>
                <a:ext uri="{FF2B5EF4-FFF2-40B4-BE49-F238E27FC236}">
                  <a16:creationId xmlns:a16="http://schemas.microsoft.com/office/drawing/2014/main" id="{0021A502-A658-42E5-A620-C3CEC9570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4292600"/>
              <a:ext cx="284163" cy="306388"/>
            </a:xfrm>
            <a:custGeom>
              <a:avLst/>
              <a:gdLst>
                <a:gd name="T0" fmla="*/ 372 w 1555"/>
                <a:gd name="T1" fmla="*/ 1664 h 1675"/>
                <a:gd name="T2" fmla="*/ 1504 w 1555"/>
                <a:gd name="T3" fmla="*/ 1438 h 1675"/>
                <a:gd name="T4" fmla="*/ 852 w 1555"/>
                <a:gd name="T5" fmla="*/ 254 h 1675"/>
                <a:gd name="T6" fmla="*/ 372 w 1555"/>
                <a:gd name="T7" fmla="*/ 1664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5" h="1675">
                  <a:moveTo>
                    <a:pt x="372" y="1664"/>
                  </a:moveTo>
                  <a:cubicBezTo>
                    <a:pt x="825" y="1675"/>
                    <a:pt x="1455" y="1569"/>
                    <a:pt x="1504" y="1438"/>
                  </a:cubicBezTo>
                  <a:cubicBezTo>
                    <a:pt x="1555" y="1300"/>
                    <a:pt x="1239" y="612"/>
                    <a:pt x="852" y="254"/>
                  </a:cubicBezTo>
                  <a:cubicBezTo>
                    <a:pt x="579" y="0"/>
                    <a:pt x="0" y="1655"/>
                    <a:pt x="372" y="166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5" name="Freeform 603">
              <a:extLst>
                <a:ext uri="{FF2B5EF4-FFF2-40B4-BE49-F238E27FC236}">
                  <a16:creationId xmlns:a16="http://schemas.microsoft.com/office/drawing/2014/main" id="{D12D94FC-67B0-4C22-98ED-771E19CE9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050" y="4556125"/>
              <a:ext cx="188913" cy="180975"/>
            </a:xfrm>
            <a:custGeom>
              <a:avLst/>
              <a:gdLst>
                <a:gd name="T0" fmla="*/ 828 w 1033"/>
                <a:gd name="T1" fmla="*/ 892 h 992"/>
                <a:gd name="T2" fmla="*/ 1028 w 1033"/>
                <a:gd name="T3" fmla="*/ 0 h 992"/>
                <a:gd name="T4" fmla="*/ 3 w 1033"/>
                <a:gd name="T5" fmla="*/ 506 h 992"/>
                <a:gd name="T6" fmla="*/ 828 w 1033"/>
                <a:gd name="T7" fmla="*/ 8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3" h="992">
                  <a:moveTo>
                    <a:pt x="828" y="892"/>
                  </a:moveTo>
                  <a:cubicBezTo>
                    <a:pt x="1033" y="791"/>
                    <a:pt x="1028" y="0"/>
                    <a:pt x="1028" y="0"/>
                  </a:cubicBezTo>
                  <a:cubicBezTo>
                    <a:pt x="1028" y="0"/>
                    <a:pt x="0" y="220"/>
                    <a:pt x="3" y="506"/>
                  </a:cubicBezTo>
                  <a:cubicBezTo>
                    <a:pt x="5" y="733"/>
                    <a:pt x="624" y="992"/>
                    <a:pt x="828" y="892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6" name="Freeform 604">
              <a:extLst>
                <a:ext uri="{FF2B5EF4-FFF2-40B4-BE49-F238E27FC236}">
                  <a16:creationId xmlns:a16="http://schemas.microsoft.com/office/drawing/2014/main" id="{122BFA9E-2C36-4116-882B-6ECC2DBD4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4397375"/>
              <a:ext cx="84138" cy="190500"/>
            </a:xfrm>
            <a:custGeom>
              <a:avLst/>
              <a:gdLst>
                <a:gd name="T0" fmla="*/ 65 w 456"/>
                <a:gd name="T1" fmla="*/ 183 h 1044"/>
                <a:gd name="T2" fmla="*/ 65 w 456"/>
                <a:gd name="T3" fmla="*/ 823 h 1044"/>
                <a:gd name="T4" fmla="*/ 274 w 456"/>
                <a:gd name="T5" fmla="*/ 1008 h 1044"/>
                <a:gd name="T6" fmla="*/ 65 w 456"/>
                <a:gd name="T7" fmla="*/ 183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1044">
                  <a:moveTo>
                    <a:pt x="65" y="183"/>
                  </a:moveTo>
                  <a:cubicBezTo>
                    <a:pt x="44" y="219"/>
                    <a:pt x="0" y="677"/>
                    <a:pt x="65" y="823"/>
                  </a:cubicBezTo>
                  <a:cubicBezTo>
                    <a:pt x="94" y="886"/>
                    <a:pt x="214" y="1044"/>
                    <a:pt x="274" y="1008"/>
                  </a:cubicBezTo>
                  <a:cubicBezTo>
                    <a:pt x="456" y="898"/>
                    <a:pt x="175" y="0"/>
                    <a:pt x="65" y="183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7" name="Freeform 605">
              <a:extLst>
                <a:ext uri="{FF2B5EF4-FFF2-40B4-BE49-F238E27FC236}">
                  <a16:creationId xmlns:a16="http://schemas.microsoft.com/office/drawing/2014/main" id="{2758A216-9E73-4E44-B58C-CF4C25F88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0" y="4405313"/>
              <a:ext cx="153988" cy="165100"/>
            </a:xfrm>
            <a:custGeom>
              <a:avLst/>
              <a:gdLst>
                <a:gd name="T0" fmla="*/ 201 w 840"/>
                <a:gd name="T1" fmla="*/ 899 h 905"/>
                <a:gd name="T2" fmla="*/ 812 w 840"/>
                <a:gd name="T3" fmla="*/ 777 h 905"/>
                <a:gd name="T4" fmla="*/ 460 w 840"/>
                <a:gd name="T5" fmla="*/ 137 h 905"/>
                <a:gd name="T6" fmla="*/ 201 w 840"/>
                <a:gd name="T7" fmla="*/ 89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0" h="905">
                  <a:moveTo>
                    <a:pt x="201" y="899"/>
                  </a:moveTo>
                  <a:cubicBezTo>
                    <a:pt x="446" y="905"/>
                    <a:pt x="786" y="848"/>
                    <a:pt x="812" y="777"/>
                  </a:cubicBezTo>
                  <a:cubicBezTo>
                    <a:pt x="840" y="702"/>
                    <a:pt x="669" y="331"/>
                    <a:pt x="460" y="137"/>
                  </a:cubicBezTo>
                  <a:cubicBezTo>
                    <a:pt x="313" y="0"/>
                    <a:pt x="0" y="894"/>
                    <a:pt x="201" y="899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8" name="Freeform 606">
              <a:extLst>
                <a:ext uri="{FF2B5EF4-FFF2-40B4-BE49-F238E27FC236}">
                  <a16:creationId xmlns:a16="http://schemas.microsoft.com/office/drawing/2014/main" id="{5BB5486B-4D30-43B9-9C4D-AE81D935E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4548188"/>
              <a:ext cx="101600" cy="96838"/>
            </a:xfrm>
            <a:custGeom>
              <a:avLst/>
              <a:gdLst>
                <a:gd name="T0" fmla="*/ 448 w 558"/>
                <a:gd name="T1" fmla="*/ 481 h 535"/>
                <a:gd name="T2" fmla="*/ 556 w 558"/>
                <a:gd name="T3" fmla="*/ 0 h 535"/>
                <a:gd name="T4" fmla="*/ 2 w 558"/>
                <a:gd name="T5" fmla="*/ 273 h 535"/>
                <a:gd name="T6" fmla="*/ 448 w 558"/>
                <a:gd name="T7" fmla="*/ 48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535">
                  <a:moveTo>
                    <a:pt x="448" y="481"/>
                  </a:moveTo>
                  <a:cubicBezTo>
                    <a:pt x="558" y="427"/>
                    <a:pt x="556" y="0"/>
                    <a:pt x="556" y="0"/>
                  </a:cubicBezTo>
                  <a:cubicBezTo>
                    <a:pt x="556" y="0"/>
                    <a:pt x="0" y="118"/>
                    <a:pt x="2" y="273"/>
                  </a:cubicBezTo>
                  <a:cubicBezTo>
                    <a:pt x="3" y="396"/>
                    <a:pt x="337" y="535"/>
                    <a:pt x="448" y="481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B3DE1E23-3A7F-4A2C-A42D-8B494B084E8A}"/>
                </a:ext>
              </a:extLst>
            </p:cNvPr>
            <p:cNvGrpSpPr/>
            <p:nvPr/>
          </p:nvGrpSpPr>
          <p:grpSpPr>
            <a:xfrm>
              <a:off x="6403976" y="4008438"/>
              <a:ext cx="1055688" cy="1338263"/>
              <a:chOff x="6403976" y="4008438"/>
              <a:chExt cx="1055688" cy="1338263"/>
            </a:xfrm>
          </p:grpSpPr>
          <p:sp>
            <p:nvSpPr>
              <p:cNvPr id="190" name="Freeform 608">
                <a:extLst>
                  <a:ext uri="{FF2B5EF4-FFF2-40B4-BE49-F238E27FC236}">
                    <a16:creationId xmlns:a16="http://schemas.microsoft.com/office/drawing/2014/main" id="{D34E4445-02A8-4F3E-9631-E5EBF43EA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76" y="4164013"/>
                <a:ext cx="227013" cy="204788"/>
              </a:xfrm>
              <a:custGeom>
                <a:avLst/>
                <a:gdLst>
                  <a:gd name="T0" fmla="*/ 1240 w 1240"/>
                  <a:gd name="T1" fmla="*/ 550 h 1116"/>
                  <a:gd name="T2" fmla="*/ 389 w 1240"/>
                  <a:gd name="T3" fmla="*/ 1022 h 1116"/>
                  <a:gd name="T4" fmla="*/ 178 w 1240"/>
                  <a:gd name="T5" fmla="*/ 772 h 1116"/>
                  <a:gd name="T6" fmla="*/ 122 w 1240"/>
                  <a:gd name="T7" fmla="*/ 77 h 1116"/>
                  <a:gd name="T8" fmla="*/ 590 w 1240"/>
                  <a:gd name="T9" fmla="*/ 145 h 1116"/>
                  <a:gd name="T10" fmla="*/ 1071 w 1240"/>
                  <a:gd name="T11" fmla="*/ 429 h 1116"/>
                  <a:gd name="T12" fmla="*/ 1240 w 1240"/>
                  <a:gd name="T13" fmla="*/ 549 h 1116"/>
                  <a:gd name="T14" fmla="*/ 1240 w 1240"/>
                  <a:gd name="T15" fmla="*/ 55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0" h="1116">
                    <a:moveTo>
                      <a:pt x="1240" y="550"/>
                    </a:moveTo>
                    <a:cubicBezTo>
                      <a:pt x="1240" y="550"/>
                      <a:pt x="613" y="1116"/>
                      <a:pt x="389" y="1022"/>
                    </a:cubicBezTo>
                    <a:cubicBezTo>
                      <a:pt x="313" y="991"/>
                      <a:pt x="238" y="894"/>
                      <a:pt x="178" y="772"/>
                    </a:cubicBezTo>
                    <a:cubicBezTo>
                      <a:pt x="58" y="528"/>
                      <a:pt x="0" y="186"/>
                      <a:pt x="122" y="77"/>
                    </a:cubicBezTo>
                    <a:cubicBezTo>
                      <a:pt x="210" y="0"/>
                      <a:pt x="395" y="52"/>
                      <a:pt x="590" y="145"/>
                    </a:cubicBezTo>
                    <a:cubicBezTo>
                      <a:pt x="763" y="228"/>
                      <a:pt x="944" y="343"/>
                      <a:pt x="1071" y="429"/>
                    </a:cubicBezTo>
                    <a:cubicBezTo>
                      <a:pt x="1167" y="495"/>
                      <a:pt x="1232" y="544"/>
                      <a:pt x="1240" y="549"/>
                    </a:cubicBezTo>
                    <a:lnTo>
                      <a:pt x="1240" y="550"/>
                    </a:ln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1" name="Freeform 609">
                <a:extLst>
                  <a:ext uri="{FF2B5EF4-FFF2-40B4-BE49-F238E27FC236}">
                    <a16:creationId xmlns:a16="http://schemas.microsoft.com/office/drawing/2014/main" id="{78413270-2AE0-42BD-A3C7-9A1A1478E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601" y="4067175"/>
                <a:ext cx="271463" cy="198438"/>
              </a:xfrm>
              <a:custGeom>
                <a:avLst/>
                <a:gdLst>
                  <a:gd name="T0" fmla="*/ 975 w 1482"/>
                  <a:gd name="T1" fmla="*/ 1081 h 1081"/>
                  <a:gd name="T2" fmla="*/ 975 w 1482"/>
                  <a:gd name="T3" fmla="*/ 1080 h 1081"/>
                  <a:gd name="T4" fmla="*/ 790 w 1482"/>
                  <a:gd name="T5" fmla="*/ 980 h 1081"/>
                  <a:gd name="T6" fmla="*/ 325 w 1482"/>
                  <a:gd name="T7" fmla="*/ 676 h 1081"/>
                  <a:gd name="T8" fmla="*/ 44 w 1482"/>
                  <a:gd name="T9" fmla="*/ 262 h 1081"/>
                  <a:gd name="T10" fmla="*/ 979 w 1482"/>
                  <a:gd name="T11" fmla="*/ 72 h 1081"/>
                  <a:gd name="T12" fmla="*/ 1361 w 1482"/>
                  <a:gd name="T13" fmla="*/ 262 h 1081"/>
                  <a:gd name="T14" fmla="*/ 975 w 1482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2" h="1081">
                    <a:moveTo>
                      <a:pt x="975" y="1081"/>
                    </a:moveTo>
                    <a:lnTo>
                      <a:pt x="975" y="1080"/>
                    </a:lnTo>
                    <a:cubicBezTo>
                      <a:pt x="967" y="1076"/>
                      <a:pt x="893" y="1038"/>
                      <a:pt x="790" y="980"/>
                    </a:cubicBezTo>
                    <a:cubicBezTo>
                      <a:pt x="658" y="904"/>
                      <a:pt x="477" y="794"/>
                      <a:pt x="325" y="676"/>
                    </a:cubicBezTo>
                    <a:cubicBezTo>
                      <a:pt x="141" y="533"/>
                      <a:pt x="0" y="378"/>
                      <a:pt x="44" y="262"/>
                    </a:cubicBezTo>
                    <a:cubicBezTo>
                      <a:pt x="122" y="55"/>
                      <a:pt x="613" y="0"/>
                      <a:pt x="979" y="72"/>
                    </a:cubicBezTo>
                    <a:cubicBezTo>
                      <a:pt x="1156" y="107"/>
                      <a:pt x="1304" y="171"/>
                      <a:pt x="1361" y="262"/>
                    </a:cubicBezTo>
                    <a:cubicBezTo>
                      <a:pt x="1482" y="453"/>
                      <a:pt x="975" y="1081"/>
                      <a:pt x="975" y="1081"/>
                    </a:cubicBezTo>
                    <a:close/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2" name="Freeform 610">
                <a:extLst>
                  <a:ext uri="{FF2B5EF4-FFF2-40B4-BE49-F238E27FC236}">
                    <a16:creationId xmlns:a16="http://schemas.microsoft.com/office/drawing/2014/main" id="{C5B62D7F-CBAE-49E6-B44E-08CFD3733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0988" y="4200525"/>
                <a:ext cx="184150" cy="192088"/>
              </a:xfrm>
              <a:custGeom>
                <a:avLst/>
                <a:gdLst>
                  <a:gd name="T0" fmla="*/ 0 w 1014"/>
                  <a:gd name="T1" fmla="*/ 357 h 1056"/>
                  <a:gd name="T2" fmla="*/ 386 w 1014"/>
                  <a:gd name="T3" fmla="*/ 1055 h 1056"/>
                  <a:gd name="T4" fmla="*/ 865 w 1014"/>
                  <a:gd name="T5" fmla="*/ 177 h 1056"/>
                  <a:gd name="T6" fmla="*/ 0 w 1014"/>
                  <a:gd name="T7" fmla="*/ 357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1056">
                    <a:moveTo>
                      <a:pt x="0" y="357"/>
                    </a:moveTo>
                    <a:cubicBezTo>
                      <a:pt x="0" y="357"/>
                      <a:pt x="187" y="1056"/>
                      <a:pt x="386" y="1055"/>
                    </a:cubicBezTo>
                    <a:cubicBezTo>
                      <a:pt x="636" y="1055"/>
                      <a:pt x="1014" y="378"/>
                      <a:pt x="865" y="177"/>
                    </a:cubicBezTo>
                    <a:cubicBezTo>
                      <a:pt x="734" y="0"/>
                      <a:pt x="0" y="357"/>
                      <a:pt x="0" y="357"/>
                    </a:cubicBez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3" name="Freeform 611">
                <a:extLst>
                  <a:ext uri="{FF2B5EF4-FFF2-40B4-BE49-F238E27FC236}">
                    <a16:creationId xmlns:a16="http://schemas.microsoft.com/office/drawing/2014/main" id="{86702E72-EA2F-4B42-90FA-8D4C933A0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1" y="4181475"/>
                <a:ext cx="165100" cy="155575"/>
              </a:xfrm>
              <a:custGeom>
                <a:avLst/>
                <a:gdLst>
                  <a:gd name="T0" fmla="*/ 310 w 897"/>
                  <a:gd name="T1" fmla="*/ 789 h 854"/>
                  <a:gd name="T2" fmla="*/ 897 w 897"/>
                  <a:gd name="T3" fmla="*/ 464 h 854"/>
                  <a:gd name="T4" fmla="*/ 127 w 897"/>
                  <a:gd name="T5" fmla="*/ 139 h 854"/>
                  <a:gd name="T6" fmla="*/ 310 w 897"/>
                  <a:gd name="T7" fmla="*/ 789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7" h="854">
                    <a:moveTo>
                      <a:pt x="310" y="789"/>
                    </a:moveTo>
                    <a:cubicBezTo>
                      <a:pt x="465" y="854"/>
                      <a:pt x="897" y="464"/>
                      <a:pt x="897" y="464"/>
                    </a:cubicBezTo>
                    <a:cubicBezTo>
                      <a:pt x="897" y="464"/>
                      <a:pt x="283" y="0"/>
                      <a:pt x="127" y="139"/>
                    </a:cubicBezTo>
                    <a:cubicBezTo>
                      <a:pt x="0" y="250"/>
                      <a:pt x="154" y="724"/>
                      <a:pt x="310" y="789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4" name="Freeform 612">
                <a:extLst>
                  <a:ext uri="{FF2B5EF4-FFF2-40B4-BE49-F238E27FC236}">
                    <a16:creationId xmlns:a16="http://schemas.microsoft.com/office/drawing/2014/main" id="{6246960C-B4E1-4F65-8B2C-07208A178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638" y="4124325"/>
                <a:ext cx="195263" cy="141288"/>
              </a:xfrm>
              <a:custGeom>
                <a:avLst/>
                <a:gdLst>
                  <a:gd name="T0" fmla="*/ 75 w 1066"/>
                  <a:gd name="T1" fmla="*/ 212 h 776"/>
                  <a:gd name="T2" fmla="*/ 717 w 1066"/>
                  <a:gd name="T3" fmla="*/ 776 h 776"/>
                  <a:gd name="T4" fmla="*/ 983 w 1066"/>
                  <a:gd name="T5" fmla="*/ 212 h 776"/>
                  <a:gd name="T6" fmla="*/ 75 w 1066"/>
                  <a:gd name="T7" fmla="*/ 212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6" h="776">
                    <a:moveTo>
                      <a:pt x="75" y="212"/>
                    </a:moveTo>
                    <a:cubicBezTo>
                      <a:pt x="0" y="412"/>
                      <a:pt x="717" y="776"/>
                      <a:pt x="717" y="776"/>
                    </a:cubicBezTo>
                    <a:cubicBezTo>
                      <a:pt x="717" y="776"/>
                      <a:pt x="1066" y="344"/>
                      <a:pt x="983" y="212"/>
                    </a:cubicBezTo>
                    <a:cubicBezTo>
                      <a:pt x="861" y="21"/>
                      <a:pt x="155" y="0"/>
                      <a:pt x="75" y="212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5" name="Freeform 613">
                <a:extLst>
                  <a:ext uri="{FF2B5EF4-FFF2-40B4-BE49-F238E27FC236}">
                    <a16:creationId xmlns:a16="http://schemas.microsoft.com/office/drawing/2014/main" id="{214D1880-A4D3-4B97-896D-ADF3A6CE3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401" y="4221163"/>
                <a:ext cx="127000" cy="133350"/>
              </a:xfrm>
              <a:custGeom>
                <a:avLst/>
                <a:gdLst>
                  <a:gd name="T0" fmla="*/ 0 w 698"/>
                  <a:gd name="T1" fmla="*/ 246 h 728"/>
                  <a:gd name="T2" fmla="*/ 265 w 698"/>
                  <a:gd name="T3" fmla="*/ 727 h 728"/>
                  <a:gd name="T4" fmla="*/ 596 w 698"/>
                  <a:gd name="T5" fmla="*/ 122 h 728"/>
                  <a:gd name="T6" fmla="*/ 0 w 698"/>
                  <a:gd name="T7" fmla="*/ 24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728">
                    <a:moveTo>
                      <a:pt x="0" y="246"/>
                    </a:moveTo>
                    <a:cubicBezTo>
                      <a:pt x="0" y="246"/>
                      <a:pt x="128" y="728"/>
                      <a:pt x="265" y="727"/>
                    </a:cubicBezTo>
                    <a:cubicBezTo>
                      <a:pt x="438" y="727"/>
                      <a:pt x="698" y="261"/>
                      <a:pt x="596" y="122"/>
                    </a:cubicBezTo>
                    <a:cubicBezTo>
                      <a:pt x="505" y="0"/>
                      <a:pt x="0" y="246"/>
                      <a:pt x="0" y="246"/>
                    </a:cubicBezTo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6" name="Freeform 614">
                <a:extLst>
                  <a:ext uri="{FF2B5EF4-FFF2-40B4-BE49-F238E27FC236}">
                    <a16:creationId xmlns:a16="http://schemas.microsoft.com/office/drawing/2014/main" id="{4DE6C109-EFBA-4896-A2C8-3D8623C43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301" y="4384675"/>
                <a:ext cx="184150" cy="146050"/>
              </a:xfrm>
              <a:custGeom>
                <a:avLst/>
                <a:gdLst>
                  <a:gd name="T0" fmla="*/ 190 w 1011"/>
                  <a:gd name="T1" fmla="*/ 800 h 800"/>
                  <a:gd name="T2" fmla="*/ 0 w 1011"/>
                  <a:gd name="T3" fmla="*/ 786 h 800"/>
                  <a:gd name="T4" fmla="*/ 528 w 1011"/>
                  <a:gd name="T5" fmla="*/ 1 h 800"/>
                  <a:gd name="T6" fmla="*/ 545 w 1011"/>
                  <a:gd name="T7" fmla="*/ 0 h 800"/>
                  <a:gd name="T8" fmla="*/ 1011 w 1011"/>
                  <a:gd name="T9" fmla="*/ 431 h 800"/>
                  <a:gd name="T10" fmla="*/ 997 w 1011"/>
                  <a:gd name="T11" fmla="*/ 450 h 800"/>
                  <a:gd name="T12" fmla="*/ 781 w 1011"/>
                  <a:gd name="T13" fmla="*/ 289 h 800"/>
                  <a:gd name="T14" fmla="*/ 769 w 1011"/>
                  <a:gd name="T15" fmla="*/ 290 h 800"/>
                  <a:gd name="T16" fmla="*/ 425 w 1011"/>
                  <a:gd name="T17" fmla="*/ 778 h 800"/>
                  <a:gd name="T18" fmla="*/ 190 w 1011"/>
                  <a:gd name="T19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1" h="800">
                    <a:moveTo>
                      <a:pt x="190" y="800"/>
                    </a:moveTo>
                    <a:cubicBezTo>
                      <a:pt x="125" y="800"/>
                      <a:pt x="61" y="795"/>
                      <a:pt x="0" y="786"/>
                    </a:cubicBezTo>
                    <a:cubicBezTo>
                      <a:pt x="48" y="470"/>
                      <a:pt x="315" y="32"/>
                      <a:pt x="528" y="1"/>
                    </a:cubicBezTo>
                    <a:cubicBezTo>
                      <a:pt x="533" y="0"/>
                      <a:pt x="539" y="0"/>
                      <a:pt x="545" y="0"/>
                    </a:cubicBezTo>
                    <a:cubicBezTo>
                      <a:pt x="685" y="0"/>
                      <a:pt x="869" y="221"/>
                      <a:pt x="1011" y="431"/>
                    </a:cubicBezTo>
                    <a:cubicBezTo>
                      <a:pt x="1007" y="438"/>
                      <a:pt x="1002" y="444"/>
                      <a:pt x="997" y="450"/>
                    </a:cubicBezTo>
                    <a:cubicBezTo>
                      <a:pt x="924" y="360"/>
                      <a:pt x="845" y="289"/>
                      <a:pt x="781" y="289"/>
                    </a:cubicBezTo>
                    <a:cubicBezTo>
                      <a:pt x="777" y="289"/>
                      <a:pt x="773" y="289"/>
                      <a:pt x="769" y="290"/>
                    </a:cubicBezTo>
                    <a:cubicBezTo>
                      <a:pt x="635" y="309"/>
                      <a:pt x="469" y="573"/>
                      <a:pt x="425" y="778"/>
                    </a:cubicBezTo>
                    <a:cubicBezTo>
                      <a:pt x="350" y="792"/>
                      <a:pt x="271" y="800"/>
                      <a:pt x="190" y="800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7" name="Freeform 615">
                <a:extLst>
                  <a:ext uri="{FF2B5EF4-FFF2-40B4-BE49-F238E27FC236}">
                    <a16:creationId xmlns:a16="http://schemas.microsoft.com/office/drawing/2014/main" id="{42231940-C796-49E4-94B7-F15DE8750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3088" y="4437063"/>
                <a:ext cx="104775" cy="88900"/>
              </a:xfrm>
              <a:custGeom>
                <a:avLst/>
                <a:gdLst>
                  <a:gd name="T0" fmla="*/ 0 w 572"/>
                  <a:gd name="T1" fmla="*/ 489 h 489"/>
                  <a:gd name="T2" fmla="*/ 344 w 572"/>
                  <a:gd name="T3" fmla="*/ 1 h 489"/>
                  <a:gd name="T4" fmla="*/ 356 w 572"/>
                  <a:gd name="T5" fmla="*/ 0 h 489"/>
                  <a:gd name="T6" fmla="*/ 572 w 572"/>
                  <a:gd name="T7" fmla="*/ 161 h 489"/>
                  <a:gd name="T8" fmla="*/ 0 w 572"/>
                  <a:gd name="T9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2" h="489">
                    <a:moveTo>
                      <a:pt x="0" y="489"/>
                    </a:moveTo>
                    <a:cubicBezTo>
                      <a:pt x="44" y="284"/>
                      <a:pt x="210" y="20"/>
                      <a:pt x="344" y="1"/>
                    </a:cubicBezTo>
                    <a:cubicBezTo>
                      <a:pt x="348" y="0"/>
                      <a:pt x="352" y="0"/>
                      <a:pt x="356" y="0"/>
                    </a:cubicBezTo>
                    <a:cubicBezTo>
                      <a:pt x="420" y="0"/>
                      <a:pt x="499" y="71"/>
                      <a:pt x="572" y="161"/>
                    </a:cubicBezTo>
                    <a:cubicBezTo>
                      <a:pt x="454" y="321"/>
                      <a:pt x="248" y="442"/>
                      <a:pt x="0" y="489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8" name="Freeform 616">
                <a:extLst>
                  <a:ext uri="{FF2B5EF4-FFF2-40B4-BE49-F238E27FC236}">
                    <a16:creationId xmlns:a16="http://schemas.microsoft.com/office/drawing/2014/main" id="{1697555F-4FB6-45B8-A1F5-914909DB6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476" y="4351338"/>
                <a:ext cx="193675" cy="187325"/>
              </a:xfrm>
              <a:custGeom>
                <a:avLst/>
                <a:gdLst>
                  <a:gd name="T0" fmla="*/ 992 w 1058"/>
                  <a:gd name="T1" fmla="*/ 1028 h 1028"/>
                  <a:gd name="T2" fmla="*/ 644 w 1058"/>
                  <a:gd name="T3" fmla="*/ 919 h 1028"/>
                  <a:gd name="T4" fmla="*/ 193 w 1058"/>
                  <a:gd name="T5" fmla="*/ 350 h 1028"/>
                  <a:gd name="T6" fmla="*/ 188 w 1058"/>
                  <a:gd name="T7" fmla="*/ 350 h 1028"/>
                  <a:gd name="T8" fmla="*/ 23 w 1058"/>
                  <a:gd name="T9" fmla="*/ 501 h 1028"/>
                  <a:gd name="T10" fmla="*/ 0 w 1058"/>
                  <a:gd name="T11" fmla="*/ 475 h 1028"/>
                  <a:gd name="T12" fmla="*/ 369 w 1058"/>
                  <a:gd name="T13" fmla="*/ 0 h 1028"/>
                  <a:gd name="T14" fmla="*/ 377 w 1058"/>
                  <a:gd name="T15" fmla="*/ 0 h 1028"/>
                  <a:gd name="T16" fmla="*/ 1058 w 1058"/>
                  <a:gd name="T17" fmla="*/ 872 h 1028"/>
                  <a:gd name="T18" fmla="*/ 1052 w 1058"/>
                  <a:gd name="T19" fmla="*/ 929 h 1028"/>
                  <a:gd name="T20" fmla="*/ 1034 w 1058"/>
                  <a:gd name="T21" fmla="*/ 980 h 1028"/>
                  <a:gd name="T22" fmla="*/ 992 w 1058"/>
                  <a:gd name="T23" fmla="*/ 1028 h 1028"/>
                  <a:gd name="T24" fmla="*/ 992 w 1058"/>
                  <a:gd name="T25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8" h="1028">
                    <a:moveTo>
                      <a:pt x="992" y="1028"/>
                    </a:moveTo>
                    <a:cubicBezTo>
                      <a:pt x="870" y="1000"/>
                      <a:pt x="754" y="964"/>
                      <a:pt x="644" y="919"/>
                    </a:cubicBezTo>
                    <a:cubicBezTo>
                      <a:pt x="637" y="712"/>
                      <a:pt x="364" y="350"/>
                      <a:pt x="193" y="350"/>
                    </a:cubicBezTo>
                    <a:cubicBezTo>
                      <a:pt x="191" y="350"/>
                      <a:pt x="190" y="350"/>
                      <a:pt x="188" y="350"/>
                    </a:cubicBezTo>
                    <a:cubicBezTo>
                      <a:pt x="131" y="352"/>
                      <a:pt x="74" y="415"/>
                      <a:pt x="23" y="501"/>
                    </a:cubicBezTo>
                    <a:cubicBezTo>
                      <a:pt x="15" y="492"/>
                      <a:pt x="7" y="484"/>
                      <a:pt x="0" y="475"/>
                    </a:cubicBezTo>
                    <a:cubicBezTo>
                      <a:pt x="100" y="238"/>
                      <a:pt x="233" y="6"/>
                      <a:pt x="369" y="0"/>
                    </a:cubicBezTo>
                    <a:cubicBezTo>
                      <a:pt x="372" y="0"/>
                      <a:pt x="374" y="0"/>
                      <a:pt x="377" y="0"/>
                    </a:cubicBezTo>
                    <a:cubicBezTo>
                      <a:pt x="639" y="0"/>
                      <a:pt x="1058" y="561"/>
                      <a:pt x="1058" y="872"/>
                    </a:cubicBezTo>
                    <a:cubicBezTo>
                      <a:pt x="1058" y="892"/>
                      <a:pt x="1056" y="911"/>
                      <a:pt x="1052" y="929"/>
                    </a:cubicBezTo>
                    <a:cubicBezTo>
                      <a:pt x="1049" y="947"/>
                      <a:pt x="1042" y="965"/>
                      <a:pt x="1034" y="980"/>
                    </a:cubicBezTo>
                    <a:cubicBezTo>
                      <a:pt x="1025" y="999"/>
                      <a:pt x="1010" y="1014"/>
                      <a:pt x="992" y="1028"/>
                    </a:cubicBezTo>
                    <a:lnTo>
                      <a:pt x="992" y="1028"/>
                    </a:ln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9" name="Freeform 617">
                <a:extLst>
                  <a:ext uri="{FF2B5EF4-FFF2-40B4-BE49-F238E27FC236}">
                    <a16:creationId xmlns:a16="http://schemas.microsoft.com/office/drawing/2014/main" id="{E0D993D2-0683-42AD-9A4D-A241DB432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238" y="4414838"/>
                <a:ext cx="114300" cy="104775"/>
              </a:xfrm>
              <a:custGeom>
                <a:avLst/>
                <a:gdLst>
                  <a:gd name="T0" fmla="*/ 621 w 621"/>
                  <a:gd name="T1" fmla="*/ 569 h 569"/>
                  <a:gd name="T2" fmla="*/ 0 w 621"/>
                  <a:gd name="T3" fmla="*/ 151 h 569"/>
                  <a:gd name="T4" fmla="*/ 165 w 621"/>
                  <a:gd name="T5" fmla="*/ 0 h 569"/>
                  <a:gd name="T6" fmla="*/ 170 w 621"/>
                  <a:gd name="T7" fmla="*/ 0 h 569"/>
                  <a:gd name="T8" fmla="*/ 621 w 621"/>
                  <a:gd name="T9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1" h="569">
                    <a:moveTo>
                      <a:pt x="621" y="569"/>
                    </a:moveTo>
                    <a:cubicBezTo>
                      <a:pt x="371" y="467"/>
                      <a:pt x="158" y="324"/>
                      <a:pt x="0" y="151"/>
                    </a:cubicBezTo>
                    <a:cubicBezTo>
                      <a:pt x="51" y="66"/>
                      <a:pt x="108" y="3"/>
                      <a:pt x="165" y="0"/>
                    </a:cubicBezTo>
                    <a:cubicBezTo>
                      <a:pt x="167" y="0"/>
                      <a:pt x="168" y="0"/>
                      <a:pt x="170" y="0"/>
                    </a:cubicBezTo>
                    <a:cubicBezTo>
                      <a:pt x="341" y="0"/>
                      <a:pt x="614" y="362"/>
                      <a:pt x="621" y="569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0" name="Freeform 618">
                <a:extLst>
                  <a:ext uri="{FF2B5EF4-FFF2-40B4-BE49-F238E27FC236}">
                    <a16:creationId xmlns:a16="http://schemas.microsoft.com/office/drawing/2014/main" id="{1F975BBE-EC84-4B23-9382-8DD64AE2E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501" y="4171950"/>
                <a:ext cx="127000" cy="136525"/>
              </a:xfrm>
              <a:custGeom>
                <a:avLst/>
                <a:gdLst>
                  <a:gd name="T0" fmla="*/ 277 w 695"/>
                  <a:gd name="T1" fmla="*/ 744 h 744"/>
                  <a:gd name="T2" fmla="*/ 123 w 695"/>
                  <a:gd name="T3" fmla="*/ 732 h 744"/>
                  <a:gd name="T4" fmla="*/ 123 w 695"/>
                  <a:gd name="T5" fmla="*/ 732 h 744"/>
                  <a:gd name="T6" fmla="*/ 0 w 695"/>
                  <a:gd name="T7" fmla="*/ 250 h 744"/>
                  <a:gd name="T8" fmla="*/ 68 w 695"/>
                  <a:gd name="T9" fmla="*/ 37 h 744"/>
                  <a:gd name="T10" fmla="*/ 186 w 695"/>
                  <a:gd name="T11" fmla="*/ 0 h 744"/>
                  <a:gd name="T12" fmla="*/ 535 w 695"/>
                  <a:gd name="T13" fmla="*/ 105 h 744"/>
                  <a:gd name="T14" fmla="*/ 535 w 695"/>
                  <a:gd name="T15" fmla="*/ 105 h 744"/>
                  <a:gd name="T16" fmla="*/ 535 w 695"/>
                  <a:gd name="T17" fmla="*/ 105 h 744"/>
                  <a:gd name="T18" fmla="*/ 535 w 695"/>
                  <a:gd name="T19" fmla="*/ 105 h 744"/>
                  <a:gd name="T20" fmla="*/ 695 w 695"/>
                  <a:gd name="T21" fmla="*/ 220 h 744"/>
                  <a:gd name="T22" fmla="*/ 487 w 695"/>
                  <a:gd name="T23" fmla="*/ 163 h 744"/>
                  <a:gd name="T24" fmla="*/ 406 w 695"/>
                  <a:gd name="T25" fmla="*/ 189 h 744"/>
                  <a:gd name="T26" fmla="*/ 475 w 695"/>
                  <a:gd name="T27" fmla="*/ 723 h 744"/>
                  <a:gd name="T28" fmla="*/ 277 w 695"/>
                  <a:gd name="T29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5" h="744">
                    <a:moveTo>
                      <a:pt x="277" y="744"/>
                    </a:moveTo>
                    <a:cubicBezTo>
                      <a:pt x="225" y="744"/>
                      <a:pt x="173" y="740"/>
                      <a:pt x="123" y="732"/>
                    </a:cubicBezTo>
                    <a:lnTo>
                      <a:pt x="123" y="732"/>
                    </a:lnTo>
                    <a:cubicBezTo>
                      <a:pt x="50" y="583"/>
                      <a:pt x="0" y="397"/>
                      <a:pt x="0" y="250"/>
                    </a:cubicBezTo>
                    <a:cubicBezTo>
                      <a:pt x="0" y="157"/>
                      <a:pt x="20" y="79"/>
                      <a:pt x="68" y="37"/>
                    </a:cubicBezTo>
                    <a:cubicBezTo>
                      <a:pt x="97" y="11"/>
                      <a:pt x="138" y="0"/>
                      <a:pt x="186" y="0"/>
                    </a:cubicBezTo>
                    <a:cubicBezTo>
                      <a:pt x="281" y="0"/>
                      <a:pt x="406" y="43"/>
                      <a:pt x="535" y="105"/>
                    </a:cubicBezTo>
                    <a:lnTo>
                      <a:pt x="535" y="105"/>
                    </a:lnTo>
                    <a:lnTo>
                      <a:pt x="535" y="105"/>
                    </a:lnTo>
                    <a:lnTo>
                      <a:pt x="535" y="105"/>
                    </a:lnTo>
                    <a:cubicBezTo>
                      <a:pt x="586" y="145"/>
                      <a:pt x="640" y="183"/>
                      <a:pt x="695" y="220"/>
                    </a:cubicBezTo>
                    <a:cubicBezTo>
                      <a:pt x="618" y="186"/>
                      <a:pt x="545" y="163"/>
                      <a:pt x="487" y="163"/>
                    </a:cubicBezTo>
                    <a:cubicBezTo>
                      <a:pt x="454" y="163"/>
                      <a:pt x="426" y="171"/>
                      <a:pt x="406" y="189"/>
                    </a:cubicBezTo>
                    <a:cubicBezTo>
                      <a:pt x="311" y="272"/>
                      <a:pt x="373" y="557"/>
                      <a:pt x="475" y="723"/>
                    </a:cubicBezTo>
                    <a:cubicBezTo>
                      <a:pt x="411" y="737"/>
                      <a:pt x="345" y="744"/>
                      <a:pt x="277" y="744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1" name="Freeform 619">
                <a:extLst>
                  <a:ext uri="{FF2B5EF4-FFF2-40B4-BE49-F238E27FC236}">
                    <a16:creationId xmlns:a16="http://schemas.microsoft.com/office/drawing/2014/main" id="{A7437CF4-2BC1-44CE-996F-08288B3AD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38" y="4075113"/>
                <a:ext cx="179388" cy="139700"/>
              </a:xfrm>
              <a:custGeom>
                <a:avLst/>
                <a:gdLst>
                  <a:gd name="T0" fmla="*/ 482 w 984"/>
                  <a:gd name="T1" fmla="*/ 764 h 764"/>
                  <a:gd name="T2" fmla="*/ 449 w 984"/>
                  <a:gd name="T3" fmla="*/ 749 h 764"/>
                  <a:gd name="T4" fmla="*/ 289 w 984"/>
                  <a:gd name="T5" fmla="*/ 634 h 764"/>
                  <a:gd name="T6" fmla="*/ 289 w 984"/>
                  <a:gd name="T7" fmla="*/ 634 h 764"/>
                  <a:gd name="T8" fmla="*/ 0 w 984"/>
                  <a:gd name="T9" fmla="*/ 265 h 764"/>
                  <a:gd name="T10" fmla="*/ 8 w 984"/>
                  <a:gd name="T11" fmla="*/ 220 h 764"/>
                  <a:gd name="T12" fmla="*/ 622 w 984"/>
                  <a:gd name="T13" fmla="*/ 0 h 764"/>
                  <a:gd name="T14" fmla="*/ 943 w 984"/>
                  <a:gd name="T15" fmla="*/ 30 h 764"/>
                  <a:gd name="T16" fmla="*/ 984 w 984"/>
                  <a:gd name="T17" fmla="*/ 310 h 764"/>
                  <a:gd name="T18" fmla="*/ 982 w 984"/>
                  <a:gd name="T19" fmla="*/ 360 h 764"/>
                  <a:gd name="T20" fmla="*/ 711 w 984"/>
                  <a:gd name="T21" fmla="*/ 328 h 764"/>
                  <a:gd name="T22" fmla="*/ 288 w 984"/>
                  <a:gd name="T23" fmla="*/ 479 h 764"/>
                  <a:gd name="T24" fmla="*/ 482 w 984"/>
                  <a:gd name="T25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4" h="764">
                    <a:moveTo>
                      <a:pt x="482" y="764"/>
                    </a:moveTo>
                    <a:cubicBezTo>
                      <a:pt x="471" y="759"/>
                      <a:pt x="460" y="754"/>
                      <a:pt x="449" y="749"/>
                    </a:cubicBezTo>
                    <a:cubicBezTo>
                      <a:pt x="394" y="712"/>
                      <a:pt x="340" y="674"/>
                      <a:pt x="289" y="634"/>
                    </a:cubicBezTo>
                    <a:lnTo>
                      <a:pt x="289" y="634"/>
                    </a:lnTo>
                    <a:cubicBezTo>
                      <a:pt x="128" y="508"/>
                      <a:pt x="0" y="375"/>
                      <a:pt x="0" y="265"/>
                    </a:cubicBezTo>
                    <a:cubicBezTo>
                      <a:pt x="0" y="250"/>
                      <a:pt x="2" y="235"/>
                      <a:pt x="8" y="220"/>
                    </a:cubicBezTo>
                    <a:cubicBezTo>
                      <a:pt x="64" y="70"/>
                      <a:pt x="337" y="0"/>
                      <a:pt x="622" y="0"/>
                    </a:cubicBezTo>
                    <a:cubicBezTo>
                      <a:pt x="731" y="0"/>
                      <a:pt x="841" y="10"/>
                      <a:pt x="943" y="30"/>
                    </a:cubicBezTo>
                    <a:cubicBezTo>
                      <a:pt x="969" y="119"/>
                      <a:pt x="984" y="213"/>
                      <a:pt x="984" y="310"/>
                    </a:cubicBezTo>
                    <a:cubicBezTo>
                      <a:pt x="984" y="327"/>
                      <a:pt x="983" y="343"/>
                      <a:pt x="982" y="360"/>
                    </a:cubicBezTo>
                    <a:cubicBezTo>
                      <a:pt x="900" y="339"/>
                      <a:pt x="804" y="328"/>
                      <a:pt x="711" y="328"/>
                    </a:cubicBezTo>
                    <a:cubicBezTo>
                      <a:pt x="514" y="328"/>
                      <a:pt x="327" y="376"/>
                      <a:pt x="288" y="479"/>
                    </a:cubicBezTo>
                    <a:cubicBezTo>
                      <a:pt x="258" y="559"/>
                      <a:pt x="355" y="666"/>
                      <a:pt x="482" y="764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2" name="Freeform 620">
                <a:extLst>
                  <a:ext uri="{FF2B5EF4-FFF2-40B4-BE49-F238E27FC236}">
                    <a16:creationId xmlns:a16="http://schemas.microsoft.com/office/drawing/2014/main" id="{176B983C-D009-4CC7-A6DE-98485E289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1" y="4202113"/>
                <a:ext cx="125413" cy="101600"/>
              </a:xfrm>
              <a:custGeom>
                <a:avLst/>
                <a:gdLst>
                  <a:gd name="T0" fmla="*/ 164 w 684"/>
                  <a:gd name="T1" fmla="*/ 560 h 560"/>
                  <a:gd name="T2" fmla="*/ 95 w 684"/>
                  <a:gd name="T3" fmla="*/ 26 h 560"/>
                  <a:gd name="T4" fmla="*/ 176 w 684"/>
                  <a:gd name="T5" fmla="*/ 0 h 560"/>
                  <a:gd name="T6" fmla="*/ 384 w 684"/>
                  <a:gd name="T7" fmla="*/ 57 h 560"/>
                  <a:gd name="T8" fmla="*/ 417 w 684"/>
                  <a:gd name="T9" fmla="*/ 72 h 560"/>
                  <a:gd name="T10" fmla="*/ 684 w 684"/>
                  <a:gd name="T11" fmla="*/ 251 h 560"/>
                  <a:gd name="T12" fmla="*/ 164 w 684"/>
                  <a:gd name="T13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4" h="560">
                    <a:moveTo>
                      <a:pt x="164" y="560"/>
                    </a:moveTo>
                    <a:cubicBezTo>
                      <a:pt x="62" y="394"/>
                      <a:pt x="0" y="109"/>
                      <a:pt x="95" y="26"/>
                    </a:cubicBezTo>
                    <a:cubicBezTo>
                      <a:pt x="115" y="8"/>
                      <a:pt x="143" y="0"/>
                      <a:pt x="176" y="0"/>
                    </a:cubicBezTo>
                    <a:cubicBezTo>
                      <a:pt x="234" y="0"/>
                      <a:pt x="307" y="23"/>
                      <a:pt x="384" y="57"/>
                    </a:cubicBezTo>
                    <a:cubicBezTo>
                      <a:pt x="395" y="62"/>
                      <a:pt x="406" y="67"/>
                      <a:pt x="417" y="72"/>
                    </a:cubicBezTo>
                    <a:cubicBezTo>
                      <a:pt x="502" y="139"/>
                      <a:pt x="601" y="202"/>
                      <a:pt x="684" y="251"/>
                    </a:cubicBezTo>
                    <a:cubicBezTo>
                      <a:pt x="551" y="405"/>
                      <a:pt x="370" y="517"/>
                      <a:pt x="164" y="560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3" name="Freeform 621">
                <a:extLst>
                  <a:ext uri="{FF2B5EF4-FFF2-40B4-BE49-F238E27FC236}">
                    <a16:creationId xmlns:a16="http://schemas.microsoft.com/office/drawing/2014/main" id="{BDA8BDF2-BBD5-4409-8967-700A7F075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5576" y="4135438"/>
                <a:ext cx="133350" cy="112713"/>
              </a:xfrm>
              <a:custGeom>
                <a:avLst/>
                <a:gdLst>
                  <a:gd name="T0" fmla="*/ 491 w 724"/>
                  <a:gd name="T1" fmla="*/ 615 h 615"/>
                  <a:gd name="T2" fmla="*/ 224 w 724"/>
                  <a:gd name="T3" fmla="*/ 436 h 615"/>
                  <a:gd name="T4" fmla="*/ 30 w 724"/>
                  <a:gd name="T5" fmla="*/ 151 h 615"/>
                  <a:gd name="T6" fmla="*/ 453 w 724"/>
                  <a:gd name="T7" fmla="*/ 0 h 615"/>
                  <a:gd name="T8" fmla="*/ 724 w 724"/>
                  <a:gd name="T9" fmla="*/ 32 h 615"/>
                  <a:gd name="T10" fmla="*/ 512 w 724"/>
                  <a:gd name="T11" fmla="*/ 590 h 615"/>
                  <a:gd name="T12" fmla="*/ 496 w 724"/>
                  <a:gd name="T13" fmla="*/ 609 h 615"/>
                  <a:gd name="T14" fmla="*/ 491 w 724"/>
                  <a:gd name="T15" fmla="*/ 61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4" h="615">
                    <a:moveTo>
                      <a:pt x="491" y="615"/>
                    </a:moveTo>
                    <a:cubicBezTo>
                      <a:pt x="408" y="566"/>
                      <a:pt x="309" y="503"/>
                      <a:pt x="224" y="436"/>
                    </a:cubicBezTo>
                    <a:cubicBezTo>
                      <a:pt x="97" y="338"/>
                      <a:pt x="0" y="231"/>
                      <a:pt x="30" y="151"/>
                    </a:cubicBezTo>
                    <a:cubicBezTo>
                      <a:pt x="69" y="48"/>
                      <a:pt x="257" y="0"/>
                      <a:pt x="453" y="0"/>
                    </a:cubicBezTo>
                    <a:cubicBezTo>
                      <a:pt x="546" y="0"/>
                      <a:pt x="642" y="11"/>
                      <a:pt x="724" y="32"/>
                    </a:cubicBezTo>
                    <a:cubicBezTo>
                      <a:pt x="714" y="243"/>
                      <a:pt x="636" y="436"/>
                      <a:pt x="512" y="590"/>
                    </a:cubicBezTo>
                    <a:cubicBezTo>
                      <a:pt x="507" y="597"/>
                      <a:pt x="501" y="603"/>
                      <a:pt x="496" y="609"/>
                    </a:cubicBezTo>
                    <a:cubicBezTo>
                      <a:pt x="494" y="611"/>
                      <a:pt x="493" y="613"/>
                      <a:pt x="491" y="615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4" name="Freeform 622">
                <a:extLst>
                  <a:ext uri="{FF2B5EF4-FFF2-40B4-BE49-F238E27FC236}">
                    <a16:creationId xmlns:a16="http://schemas.microsoft.com/office/drawing/2014/main" id="{18ADA5D2-B0A4-4E91-A2EA-571FD8500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1" y="4008438"/>
                <a:ext cx="112713" cy="106363"/>
              </a:xfrm>
              <a:custGeom>
                <a:avLst/>
                <a:gdLst>
                  <a:gd name="T0" fmla="*/ 167 w 617"/>
                  <a:gd name="T1" fmla="*/ 587 h 587"/>
                  <a:gd name="T2" fmla="*/ 0 w 617"/>
                  <a:gd name="T3" fmla="*/ 575 h 587"/>
                  <a:gd name="T4" fmla="*/ 0 w 617"/>
                  <a:gd name="T5" fmla="*/ 575 h 587"/>
                  <a:gd name="T6" fmla="*/ 0 w 617"/>
                  <a:gd name="T7" fmla="*/ 548 h 587"/>
                  <a:gd name="T8" fmla="*/ 215 w 617"/>
                  <a:gd name="T9" fmla="*/ 2 h 587"/>
                  <a:gd name="T10" fmla="*/ 235 w 617"/>
                  <a:gd name="T11" fmla="*/ 0 h 587"/>
                  <a:gd name="T12" fmla="*/ 617 w 617"/>
                  <a:gd name="T13" fmla="*/ 491 h 587"/>
                  <a:gd name="T14" fmla="*/ 580 w 617"/>
                  <a:gd name="T15" fmla="*/ 507 h 587"/>
                  <a:gd name="T16" fmla="*/ 537 w 617"/>
                  <a:gd name="T17" fmla="*/ 489 h 587"/>
                  <a:gd name="T18" fmla="*/ 528 w 617"/>
                  <a:gd name="T19" fmla="*/ 490 h 587"/>
                  <a:gd name="T20" fmla="*/ 472 w 617"/>
                  <a:gd name="T21" fmla="*/ 545 h 587"/>
                  <a:gd name="T22" fmla="*/ 167 w 617"/>
                  <a:gd name="T23" fmla="*/ 58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7" h="587">
                    <a:moveTo>
                      <a:pt x="167" y="587"/>
                    </a:moveTo>
                    <a:cubicBezTo>
                      <a:pt x="110" y="587"/>
                      <a:pt x="54" y="583"/>
                      <a:pt x="0" y="575"/>
                    </a:cubicBezTo>
                    <a:lnTo>
                      <a:pt x="0" y="575"/>
                    </a:lnTo>
                    <a:cubicBezTo>
                      <a:pt x="0" y="566"/>
                      <a:pt x="0" y="557"/>
                      <a:pt x="0" y="548"/>
                    </a:cubicBezTo>
                    <a:cubicBezTo>
                      <a:pt x="0" y="310"/>
                      <a:pt x="78" y="29"/>
                      <a:pt x="215" y="2"/>
                    </a:cubicBezTo>
                    <a:cubicBezTo>
                      <a:pt x="222" y="0"/>
                      <a:pt x="228" y="0"/>
                      <a:pt x="235" y="0"/>
                    </a:cubicBezTo>
                    <a:cubicBezTo>
                      <a:pt x="369" y="0"/>
                      <a:pt x="513" y="257"/>
                      <a:pt x="617" y="491"/>
                    </a:cubicBezTo>
                    <a:cubicBezTo>
                      <a:pt x="605" y="497"/>
                      <a:pt x="592" y="502"/>
                      <a:pt x="580" y="507"/>
                    </a:cubicBezTo>
                    <a:cubicBezTo>
                      <a:pt x="566" y="496"/>
                      <a:pt x="551" y="489"/>
                      <a:pt x="537" y="489"/>
                    </a:cubicBezTo>
                    <a:cubicBezTo>
                      <a:pt x="534" y="489"/>
                      <a:pt x="531" y="489"/>
                      <a:pt x="528" y="490"/>
                    </a:cubicBezTo>
                    <a:cubicBezTo>
                      <a:pt x="506" y="495"/>
                      <a:pt x="486" y="515"/>
                      <a:pt x="472" y="545"/>
                    </a:cubicBezTo>
                    <a:cubicBezTo>
                      <a:pt x="377" y="572"/>
                      <a:pt x="275" y="587"/>
                      <a:pt x="167" y="587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5" name="Freeform 623">
                <a:extLst>
                  <a:ext uri="{FF2B5EF4-FFF2-40B4-BE49-F238E27FC236}">
                    <a16:creationId xmlns:a16="http://schemas.microsoft.com/office/drawing/2014/main" id="{2913529B-00A7-4041-9C4F-F9523C8D9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476" y="4097338"/>
                <a:ext cx="20638" cy="11113"/>
              </a:xfrm>
              <a:custGeom>
                <a:avLst/>
                <a:gdLst>
                  <a:gd name="T0" fmla="*/ 0 w 108"/>
                  <a:gd name="T1" fmla="*/ 56 h 56"/>
                  <a:gd name="T2" fmla="*/ 56 w 108"/>
                  <a:gd name="T3" fmla="*/ 1 h 56"/>
                  <a:gd name="T4" fmla="*/ 65 w 108"/>
                  <a:gd name="T5" fmla="*/ 0 h 56"/>
                  <a:gd name="T6" fmla="*/ 108 w 108"/>
                  <a:gd name="T7" fmla="*/ 18 h 56"/>
                  <a:gd name="T8" fmla="*/ 0 w 108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6">
                    <a:moveTo>
                      <a:pt x="0" y="56"/>
                    </a:moveTo>
                    <a:cubicBezTo>
                      <a:pt x="14" y="26"/>
                      <a:pt x="34" y="6"/>
                      <a:pt x="56" y="1"/>
                    </a:cubicBezTo>
                    <a:cubicBezTo>
                      <a:pt x="59" y="0"/>
                      <a:pt x="62" y="0"/>
                      <a:pt x="65" y="0"/>
                    </a:cubicBezTo>
                    <a:cubicBezTo>
                      <a:pt x="79" y="0"/>
                      <a:pt x="94" y="7"/>
                      <a:pt x="108" y="18"/>
                    </a:cubicBezTo>
                    <a:cubicBezTo>
                      <a:pt x="73" y="33"/>
                      <a:pt x="37" y="45"/>
                      <a:pt x="0" y="56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6" name="Freeform 624">
                <a:extLst>
                  <a:ext uri="{FF2B5EF4-FFF2-40B4-BE49-F238E27FC236}">
                    <a16:creationId xmlns:a16="http://schemas.microsoft.com/office/drawing/2014/main" id="{4A83DCC2-70EB-45C6-8954-EE2324F18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376" y="4089400"/>
                <a:ext cx="141288" cy="114300"/>
              </a:xfrm>
              <a:custGeom>
                <a:avLst/>
                <a:gdLst>
                  <a:gd name="T0" fmla="*/ 658 w 774"/>
                  <a:gd name="T1" fmla="*/ 628 h 628"/>
                  <a:gd name="T2" fmla="*/ 199 w 774"/>
                  <a:gd name="T3" fmla="*/ 485 h 628"/>
                  <a:gd name="T4" fmla="*/ 196 w 774"/>
                  <a:gd name="T5" fmla="*/ 252 h 628"/>
                  <a:gd name="T6" fmla="*/ 156 w 774"/>
                  <a:gd name="T7" fmla="*/ 240 h 628"/>
                  <a:gd name="T8" fmla="*/ 6 w 774"/>
                  <a:gd name="T9" fmla="*/ 292 h 628"/>
                  <a:gd name="T10" fmla="*/ 0 w 774"/>
                  <a:gd name="T11" fmla="*/ 284 h 628"/>
                  <a:gd name="T12" fmla="*/ 614 w 774"/>
                  <a:gd name="T13" fmla="*/ 0 h 628"/>
                  <a:gd name="T14" fmla="*/ 706 w 774"/>
                  <a:gd name="T15" fmla="*/ 27 h 628"/>
                  <a:gd name="T16" fmla="*/ 774 w 774"/>
                  <a:gd name="T17" fmla="*/ 241 h 628"/>
                  <a:gd name="T18" fmla="*/ 686 w 774"/>
                  <a:gd name="T19" fmla="*/ 627 h 628"/>
                  <a:gd name="T20" fmla="*/ 686 w 774"/>
                  <a:gd name="T21" fmla="*/ 627 h 628"/>
                  <a:gd name="T22" fmla="*/ 658 w 774"/>
                  <a:gd name="T23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4" h="628">
                    <a:moveTo>
                      <a:pt x="658" y="628"/>
                    </a:moveTo>
                    <a:cubicBezTo>
                      <a:pt x="486" y="628"/>
                      <a:pt x="328" y="575"/>
                      <a:pt x="199" y="485"/>
                    </a:cubicBezTo>
                    <a:cubicBezTo>
                      <a:pt x="231" y="400"/>
                      <a:pt x="239" y="286"/>
                      <a:pt x="196" y="252"/>
                    </a:cubicBezTo>
                    <a:cubicBezTo>
                      <a:pt x="186" y="243"/>
                      <a:pt x="173" y="240"/>
                      <a:pt x="156" y="240"/>
                    </a:cubicBezTo>
                    <a:cubicBezTo>
                      <a:pt x="116" y="240"/>
                      <a:pt x="61" y="263"/>
                      <a:pt x="6" y="292"/>
                    </a:cubicBezTo>
                    <a:cubicBezTo>
                      <a:pt x="4" y="289"/>
                      <a:pt x="2" y="286"/>
                      <a:pt x="0" y="284"/>
                    </a:cubicBezTo>
                    <a:cubicBezTo>
                      <a:pt x="184" y="160"/>
                      <a:pt x="452" y="0"/>
                      <a:pt x="614" y="0"/>
                    </a:cubicBezTo>
                    <a:cubicBezTo>
                      <a:pt x="651" y="0"/>
                      <a:pt x="682" y="9"/>
                      <a:pt x="706" y="27"/>
                    </a:cubicBezTo>
                    <a:cubicBezTo>
                      <a:pt x="753" y="65"/>
                      <a:pt x="774" y="146"/>
                      <a:pt x="774" y="241"/>
                    </a:cubicBezTo>
                    <a:cubicBezTo>
                      <a:pt x="774" y="365"/>
                      <a:pt x="739" y="514"/>
                      <a:pt x="686" y="627"/>
                    </a:cubicBezTo>
                    <a:lnTo>
                      <a:pt x="686" y="627"/>
                    </a:lnTo>
                    <a:cubicBezTo>
                      <a:pt x="677" y="627"/>
                      <a:pt x="667" y="628"/>
                      <a:pt x="658" y="628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7" name="Freeform 625">
                <a:extLst>
                  <a:ext uri="{FF2B5EF4-FFF2-40B4-BE49-F238E27FC236}">
                    <a16:creationId xmlns:a16="http://schemas.microsoft.com/office/drawing/2014/main" id="{20063CC0-C842-46C3-9B67-079F881A8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9963" y="4132263"/>
                <a:ext cx="42863" cy="44450"/>
              </a:xfrm>
              <a:custGeom>
                <a:avLst/>
                <a:gdLst>
                  <a:gd name="T0" fmla="*/ 193 w 233"/>
                  <a:gd name="T1" fmla="*/ 245 h 245"/>
                  <a:gd name="T2" fmla="*/ 0 w 233"/>
                  <a:gd name="T3" fmla="*/ 52 h 245"/>
                  <a:gd name="T4" fmla="*/ 151 w 233"/>
                  <a:gd name="T5" fmla="*/ 0 h 245"/>
                  <a:gd name="T6" fmla="*/ 191 w 233"/>
                  <a:gd name="T7" fmla="*/ 11 h 245"/>
                  <a:gd name="T8" fmla="*/ 193 w 233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45">
                    <a:moveTo>
                      <a:pt x="193" y="245"/>
                    </a:moveTo>
                    <a:cubicBezTo>
                      <a:pt x="118" y="192"/>
                      <a:pt x="52" y="127"/>
                      <a:pt x="0" y="52"/>
                    </a:cubicBezTo>
                    <a:cubicBezTo>
                      <a:pt x="55" y="22"/>
                      <a:pt x="111" y="0"/>
                      <a:pt x="151" y="0"/>
                    </a:cubicBezTo>
                    <a:cubicBezTo>
                      <a:pt x="167" y="0"/>
                      <a:pt x="181" y="3"/>
                      <a:pt x="191" y="11"/>
                    </a:cubicBezTo>
                    <a:cubicBezTo>
                      <a:pt x="233" y="46"/>
                      <a:pt x="225" y="160"/>
                      <a:pt x="193" y="245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8" name="Freeform 626">
                <a:extLst>
                  <a:ext uri="{FF2B5EF4-FFF2-40B4-BE49-F238E27FC236}">
                    <a16:creationId xmlns:a16="http://schemas.microsoft.com/office/drawing/2014/main" id="{96A4F9F8-7485-4D19-96FF-F6539BB16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163" y="4764088"/>
                <a:ext cx="244475" cy="127000"/>
              </a:xfrm>
              <a:custGeom>
                <a:avLst/>
                <a:gdLst>
                  <a:gd name="T0" fmla="*/ 368 w 1340"/>
                  <a:gd name="T1" fmla="*/ 695 h 695"/>
                  <a:gd name="T2" fmla="*/ 228 w 1340"/>
                  <a:gd name="T3" fmla="*/ 631 h 695"/>
                  <a:gd name="T4" fmla="*/ 228 w 1340"/>
                  <a:gd name="T5" fmla="*/ 631 h 695"/>
                  <a:gd name="T6" fmla="*/ 0 w 1340"/>
                  <a:gd name="T7" fmla="*/ 332 h 695"/>
                  <a:gd name="T8" fmla="*/ 5 w 1340"/>
                  <a:gd name="T9" fmla="*/ 299 h 695"/>
                  <a:gd name="T10" fmla="*/ 801 w 1340"/>
                  <a:gd name="T11" fmla="*/ 0 h 695"/>
                  <a:gd name="T12" fmla="*/ 1323 w 1340"/>
                  <a:gd name="T13" fmla="*/ 166 h 695"/>
                  <a:gd name="T14" fmla="*/ 1340 w 1340"/>
                  <a:gd name="T15" fmla="*/ 232 h 695"/>
                  <a:gd name="T16" fmla="*/ 1231 w 1340"/>
                  <a:gd name="T17" fmla="*/ 498 h 695"/>
                  <a:gd name="T18" fmla="*/ 1231 w 1340"/>
                  <a:gd name="T19" fmla="*/ 498 h 695"/>
                  <a:gd name="T20" fmla="*/ 1126 w 1340"/>
                  <a:gd name="T21" fmla="*/ 586 h 695"/>
                  <a:gd name="T22" fmla="*/ 1132 w 1340"/>
                  <a:gd name="T23" fmla="*/ 473 h 695"/>
                  <a:gd name="T24" fmla="*/ 805 w 1340"/>
                  <a:gd name="T25" fmla="*/ 370 h 695"/>
                  <a:gd name="T26" fmla="*/ 307 w 1340"/>
                  <a:gd name="T27" fmla="*/ 557 h 695"/>
                  <a:gd name="T28" fmla="*/ 368 w 1340"/>
                  <a:gd name="T29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0" h="695">
                    <a:moveTo>
                      <a:pt x="368" y="695"/>
                    </a:moveTo>
                    <a:cubicBezTo>
                      <a:pt x="319" y="678"/>
                      <a:pt x="273" y="656"/>
                      <a:pt x="228" y="631"/>
                    </a:cubicBezTo>
                    <a:lnTo>
                      <a:pt x="228" y="631"/>
                    </a:lnTo>
                    <a:cubicBezTo>
                      <a:pt x="99" y="529"/>
                      <a:pt x="0" y="422"/>
                      <a:pt x="0" y="332"/>
                    </a:cubicBezTo>
                    <a:cubicBezTo>
                      <a:pt x="0" y="321"/>
                      <a:pt x="1" y="310"/>
                      <a:pt x="5" y="299"/>
                    </a:cubicBezTo>
                    <a:cubicBezTo>
                      <a:pt x="64" y="111"/>
                      <a:pt x="456" y="0"/>
                      <a:pt x="801" y="0"/>
                    </a:cubicBezTo>
                    <a:cubicBezTo>
                      <a:pt x="1037" y="0"/>
                      <a:pt x="1251" y="52"/>
                      <a:pt x="1323" y="166"/>
                    </a:cubicBezTo>
                    <a:cubicBezTo>
                      <a:pt x="1334" y="185"/>
                      <a:pt x="1340" y="207"/>
                      <a:pt x="1340" y="232"/>
                    </a:cubicBezTo>
                    <a:cubicBezTo>
                      <a:pt x="1339" y="305"/>
                      <a:pt x="1295" y="400"/>
                      <a:pt x="1231" y="498"/>
                    </a:cubicBezTo>
                    <a:lnTo>
                      <a:pt x="1231" y="498"/>
                    </a:lnTo>
                    <a:cubicBezTo>
                      <a:pt x="1198" y="530"/>
                      <a:pt x="1163" y="560"/>
                      <a:pt x="1126" y="586"/>
                    </a:cubicBezTo>
                    <a:cubicBezTo>
                      <a:pt x="1144" y="541"/>
                      <a:pt x="1149" y="501"/>
                      <a:pt x="1132" y="473"/>
                    </a:cubicBezTo>
                    <a:cubicBezTo>
                      <a:pt x="1087" y="402"/>
                      <a:pt x="953" y="370"/>
                      <a:pt x="805" y="370"/>
                    </a:cubicBezTo>
                    <a:cubicBezTo>
                      <a:pt x="589" y="370"/>
                      <a:pt x="343" y="439"/>
                      <a:pt x="307" y="557"/>
                    </a:cubicBezTo>
                    <a:cubicBezTo>
                      <a:pt x="294" y="597"/>
                      <a:pt x="321" y="646"/>
                      <a:pt x="368" y="695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9" name="Freeform 627">
                <a:extLst>
                  <a:ext uri="{FF2B5EF4-FFF2-40B4-BE49-F238E27FC236}">
                    <a16:creationId xmlns:a16="http://schemas.microsoft.com/office/drawing/2014/main" id="{0325D7B6-3C5E-4EEB-BBE1-037517F2F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8" y="4832350"/>
                <a:ext cx="155575" cy="68263"/>
              </a:xfrm>
              <a:custGeom>
                <a:avLst/>
                <a:gdLst>
                  <a:gd name="T0" fmla="*/ 348 w 855"/>
                  <a:gd name="T1" fmla="*/ 372 h 372"/>
                  <a:gd name="T2" fmla="*/ 75 w 855"/>
                  <a:gd name="T3" fmla="*/ 325 h 372"/>
                  <a:gd name="T4" fmla="*/ 13 w 855"/>
                  <a:gd name="T5" fmla="*/ 187 h 372"/>
                  <a:gd name="T6" fmla="*/ 511 w 855"/>
                  <a:gd name="T7" fmla="*/ 0 h 372"/>
                  <a:gd name="T8" fmla="*/ 838 w 855"/>
                  <a:gd name="T9" fmla="*/ 103 h 372"/>
                  <a:gd name="T10" fmla="*/ 832 w 855"/>
                  <a:gd name="T11" fmla="*/ 216 h 372"/>
                  <a:gd name="T12" fmla="*/ 348 w 855"/>
                  <a:gd name="T13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5" h="372">
                    <a:moveTo>
                      <a:pt x="348" y="372"/>
                    </a:moveTo>
                    <a:cubicBezTo>
                      <a:pt x="252" y="372"/>
                      <a:pt x="161" y="355"/>
                      <a:pt x="75" y="325"/>
                    </a:cubicBezTo>
                    <a:cubicBezTo>
                      <a:pt x="27" y="276"/>
                      <a:pt x="0" y="227"/>
                      <a:pt x="13" y="187"/>
                    </a:cubicBezTo>
                    <a:cubicBezTo>
                      <a:pt x="49" y="69"/>
                      <a:pt x="295" y="0"/>
                      <a:pt x="511" y="0"/>
                    </a:cubicBezTo>
                    <a:cubicBezTo>
                      <a:pt x="659" y="0"/>
                      <a:pt x="793" y="32"/>
                      <a:pt x="838" y="103"/>
                    </a:cubicBezTo>
                    <a:cubicBezTo>
                      <a:pt x="855" y="131"/>
                      <a:pt x="850" y="171"/>
                      <a:pt x="832" y="216"/>
                    </a:cubicBezTo>
                    <a:cubicBezTo>
                      <a:pt x="693" y="314"/>
                      <a:pt x="527" y="372"/>
                      <a:pt x="348" y="372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0" name="Freeform 628">
                <a:extLst>
                  <a:ext uri="{FF2B5EF4-FFF2-40B4-BE49-F238E27FC236}">
                    <a16:creationId xmlns:a16="http://schemas.microsoft.com/office/drawing/2014/main" id="{AAE9F0DC-6AAE-4381-AA22-19FF7EB87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4916488"/>
                <a:ext cx="168275" cy="246063"/>
              </a:xfrm>
              <a:custGeom>
                <a:avLst/>
                <a:gdLst>
                  <a:gd name="T0" fmla="*/ 665 w 917"/>
                  <a:gd name="T1" fmla="*/ 1346 h 1346"/>
                  <a:gd name="T2" fmla="*/ 665 w 917"/>
                  <a:gd name="T3" fmla="*/ 1346 h 1346"/>
                  <a:gd name="T4" fmla="*/ 0 w 917"/>
                  <a:gd name="T5" fmla="*/ 263 h 1346"/>
                  <a:gd name="T6" fmla="*/ 40 w 917"/>
                  <a:gd name="T7" fmla="*/ 94 h 1346"/>
                  <a:gd name="T8" fmla="*/ 332 w 917"/>
                  <a:gd name="T9" fmla="*/ 0 h 1346"/>
                  <a:gd name="T10" fmla="*/ 761 w 917"/>
                  <a:gd name="T11" fmla="*/ 51 h 1346"/>
                  <a:gd name="T12" fmla="*/ 772 w 917"/>
                  <a:gd name="T13" fmla="*/ 67 h 1346"/>
                  <a:gd name="T14" fmla="*/ 654 w 917"/>
                  <a:gd name="T15" fmla="*/ 59 h 1346"/>
                  <a:gd name="T16" fmla="*/ 471 w 917"/>
                  <a:gd name="T17" fmla="*/ 118 h 1346"/>
                  <a:gd name="T18" fmla="*/ 911 w 917"/>
                  <a:gd name="T19" fmla="*/ 910 h 1346"/>
                  <a:gd name="T20" fmla="*/ 917 w 917"/>
                  <a:gd name="T21" fmla="*/ 910 h 1346"/>
                  <a:gd name="T22" fmla="*/ 665 w 917"/>
                  <a:gd name="T23" fmla="*/ 1346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7" h="1346">
                    <a:moveTo>
                      <a:pt x="665" y="1346"/>
                    </a:moveTo>
                    <a:lnTo>
                      <a:pt x="665" y="1346"/>
                    </a:lnTo>
                    <a:cubicBezTo>
                      <a:pt x="366" y="1248"/>
                      <a:pt x="0" y="625"/>
                      <a:pt x="0" y="263"/>
                    </a:cubicBezTo>
                    <a:cubicBezTo>
                      <a:pt x="0" y="196"/>
                      <a:pt x="12" y="138"/>
                      <a:pt x="40" y="94"/>
                    </a:cubicBezTo>
                    <a:cubicBezTo>
                      <a:pt x="83" y="25"/>
                      <a:pt x="194" y="0"/>
                      <a:pt x="332" y="0"/>
                    </a:cubicBezTo>
                    <a:cubicBezTo>
                      <a:pt x="463" y="0"/>
                      <a:pt x="618" y="23"/>
                      <a:pt x="761" y="51"/>
                    </a:cubicBezTo>
                    <a:cubicBezTo>
                      <a:pt x="764" y="56"/>
                      <a:pt x="768" y="61"/>
                      <a:pt x="772" y="67"/>
                    </a:cubicBezTo>
                    <a:cubicBezTo>
                      <a:pt x="731" y="62"/>
                      <a:pt x="691" y="59"/>
                      <a:pt x="654" y="59"/>
                    </a:cubicBezTo>
                    <a:cubicBezTo>
                      <a:pt x="568" y="59"/>
                      <a:pt x="498" y="75"/>
                      <a:pt x="471" y="118"/>
                    </a:cubicBezTo>
                    <a:cubicBezTo>
                      <a:pt x="353" y="309"/>
                      <a:pt x="684" y="910"/>
                      <a:pt x="911" y="910"/>
                    </a:cubicBezTo>
                    <a:cubicBezTo>
                      <a:pt x="913" y="910"/>
                      <a:pt x="915" y="910"/>
                      <a:pt x="917" y="910"/>
                    </a:cubicBezTo>
                    <a:cubicBezTo>
                      <a:pt x="872" y="1080"/>
                      <a:pt x="783" y="1230"/>
                      <a:pt x="665" y="1346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1" name="Freeform 629">
                <a:extLst>
                  <a:ext uri="{FF2B5EF4-FFF2-40B4-BE49-F238E27FC236}">
                    <a16:creationId xmlns:a16="http://schemas.microsoft.com/office/drawing/2014/main" id="{67BF78E2-89DE-4A47-ACAA-C6700EFD9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401" y="4927600"/>
                <a:ext cx="109538" cy="153988"/>
              </a:xfrm>
              <a:custGeom>
                <a:avLst/>
                <a:gdLst>
                  <a:gd name="T0" fmla="*/ 558 w 599"/>
                  <a:gd name="T1" fmla="*/ 851 h 851"/>
                  <a:gd name="T2" fmla="*/ 118 w 599"/>
                  <a:gd name="T3" fmla="*/ 59 h 851"/>
                  <a:gd name="T4" fmla="*/ 300 w 599"/>
                  <a:gd name="T5" fmla="*/ 0 h 851"/>
                  <a:gd name="T6" fmla="*/ 419 w 599"/>
                  <a:gd name="T7" fmla="*/ 8 h 851"/>
                  <a:gd name="T8" fmla="*/ 599 w 599"/>
                  <a:gd name="T9" fmla="*/ 585 h 851"/>
                  <a:gd name="T10" fmla="*/ 564 w 599"/>
                  <a:gd name="T11" fmla="*/ 851 h 851"/>
                  <a:gd name="T12" fmla="*/ 558 w 599"/>
                  <a:gd name="T13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851">
                    <a:moveTo>
                      <a:pt x="558" y="851"/>
                    </a:moveTo>
                    <a:cubicBezTo>
                      <a:pt x="331" y="851"/>
                      <a:pt x="0" y="250"/>
                      <a:pt x="118" y="59"/>
                    </a:cubicBezTo>
                    <a:cubicBezTo>
                      <a:pt x="145" y="16"/>
                      <a:pt x="215" y="0"/>
                      <a:pt x="300" y="0"/>
                    </a:cubicBezTo>
                    <a:cubicBezTo>
                      <a:pt x="338" y="0"/>
                      <a:pt x="378" y="3"/>
                      <a:pt x="419" y="8"/>
                    </a:cubicBezTo>
                    <a:cubicBezTo>
                      <a:pt x="532" y="168"/>
                      <a:pt x="599" y="368"/>
                      <a:pt x="599" y="585"/>
                    </a:cubicBezTo>
                    <a:cubicBezTo>
                      <a:pt x="599" y="677"/>
                      <a:pt x="587" y="766"/>
                      <a:pt x="564" y="851"/>
                    </a:cubicBezTo>
                    <a:cubicBezTo>
                      <a:pt x="562" y="851"/>
                      <a:pt x="560" y="851"/>
                      <a:pt x="558" y="851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2" name="Freeform 630">
                <a:extLst>
                  <a:ext uri="{FF2B5EF4-FFF2-40B4-BE49-F238E27FC236}">
                    <a16:creationId xmlns:a16="http://schemas.microsoft.com/office/drawing/2014/main" id="{FD4C6657-031C-4A3A-8973-E3D7FBD53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063" y="5321300"/>
                <a:ext cx="20638" cy="25400"/>
              </a:xfrm>
              <a:custGeom>
                <a:avLst/>
                <a:gdLst>
                  <a:gd name="T0" fmla="*/ 110 w 110"/>
                  <a:gd name="T1" fmla="*/ 146 h 146"/>
                  <a:gd name="T2" fmla="*/ 86 w 110"/>
                  <a:gd name="T3" fmla="*/ 146 h 146"/>
                  <a:gd name="T4" fmla="*/ 51 w 110"/>
                  <a:gd name="T5" fmla="*/ 146 h 146"/>
                  <a:gd name="T6" fmla="*/ 0 w 110"/>
                  <a:gd name="T7" fmla="*/ 0 h 146"/>
                  <a:gd name="T8" fmla="*/ 86 w 110"/>
                  <a:gd name="T9" fmla="*/ 54 h 146"/>
                  <a:gd name="T10" fmla="*/ 110 w 110"/>
                  <a:gd name="T1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146">
                    <a:moveTo>
                      <a:pt x="110" y="146"/>
                    </a:moveTo>
                    <a:cubicBezTo>
                      <a:pt x="102" y="146"/>
                      <a:pt x="94" y="146"/>
                      <a:pt x="86" y="146"/>
                    </a:cubicBezTo>
                    <a:cubicBezTo>
                      <a:pt x="74" y="146"/>
                      <a:pt x="62" y="146"/>
                      <a:pt x="51" y="146"/>
                    </a:cubicBezTo>
                    <a:cubicBezTo>
                      <a:pt x="40" y="106"/>
                      <a:pt x="21" y="53"/>
                      <a:pt x="0" y="0"/>
                    </a:cubicBezTo>
                    <a:lnTo>
                      <a:pt x="86" y="54"/>
                    </a:lnTo>
                    <a:cubicBezTo>
                      <a:pt x="86" y="54"/>
                      <a:pt x="96" y="91"/>
                      <a:pt x="110" y="146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3" name="Freeform 631">
                <a:extLst>
                  <a:ext uri="{FF2B5EF4-FFF2-40B4-BE49-F238E27FC236}">
                    <a16:creationId xmlns:a16="http://schemas.microsoft.com/office/drawing/2014/main" id="{7BACDCE0-F814-4D6B-9B17-E5B0D4E65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5316538"/>
                <a:ext cx="15875" cy="30163"/>
              </a:xfrm>
              <a:custGeom>
                <a:avLst/>
                <a:gdLst>
                  <a:gd name="T0" fmla="*/ 92 w 92"/>
                  <a:gd name="T1" fmla="*/ 172 h 172"/>
                  <a:gd name="T2" fmla="*/ 21 w 92"/>
                  <a:gd name="T3" fmla="*/ 172 h 172"/>
                  <a:gd name="T4" fmla="*/ 0 w 92"/>
                  <a:gd name="T5" fmla="*/ 0 h 172"/>
                  <a:gd name="T6" fmla="*/ 42 w 92"/>
                  <a:gd name="T7" fmla="*/ 26 h 172"/>
                  <a:gd name="T8" fmla="*/ 92 w 92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72">
                    <a:moveTo>
                      <a:pt x="92" y="172"/>
                    </a:moveTo>
                    <a:cubicBezTo>
                      <a:pt x="68" y="172"/>
                      <a:pt x="44" y="172"/>
                      <a:pt x="21" y="172"/>
                    </a:cubicBezTo>
                    <a:cubicBezTo>
                      <a:pt x="12" y="75"/>
                      <a:pt x="0" y="0"/>
                      <a:pt x="0" y="0"/>
                    </a:cubicBezTo>
                    <a:lnTo>
                      <a:pt x="42" y="26"/>
                    </a:lnTo>
                    <a:cubicBezTo>
                      <a:pt x="62" y="79"/>
                      <a:pt x="81" y="132"/>
                      <a:pt x="92" y="172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  <p:grpSp>
        <p:nvGrpSpPr>
          <p:cNvPr id="217" name="Group 4">
            <a:extLst>
              <a:ext uri="{FF2B5EF4-FFF2-40B4-BE49-F238E27FC236}">
                <a16:creationId xmlns:a16="http://schemas.microsoft.com/office/drawing/2014/main" id="{BBD6F045-31FF-4EF8-B092-A7988B9C438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218" name="Group 205">
              <a:extLst>
                <a:ext uri="{FF2B5EF4-FFF2-40B4-BE49-F238E27FC236}">
                  <a16:creationId xmlns:a16="http://schemas.microsoft.com/office/drawing/2014/main" id="{3B42E1F9-391B-43C6-9E20-1437D7A2E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319" name="Freeform 5">
                <a:extLst>
                  <a:ext uri="{FF2B5EF4-FFF2-40B4-BE49-F238E27FC236}">
                    <a16:creationId xmlns:a16="http://schemas.microsoft.com/office/drawing/2014/main" id="{0EFB48CD-3B06-45EB-9E21-AC009F79C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6">
                <a:extLst>
                  <a:ext uri="{FF2B5EF4-FFF2-40B4-BE49-F238E27FC236}">
                    <a16:creationId xmlns:a16="http://schemas.microsoft.com/office/drawing/2014/main" id="{51040BCE-D485-4971-B6DC-59ED40EA9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Rectangle 7">
                <a:extLst>
                  <a:ext uri="{FF2B5EF4-FFF2-40B4-BE49-F238E27FC236}">
                    <a16:creationId xmlns:a16="http://schemas.microsoft.com/office/drawing/2014/main" id="{AC3C8A27-A48D-4058-AF2B-ACB916965D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8">
                <a:extLst>
                  <a:ext uri="{FF2B5EF4-FFF2-40B4-BE49-F238E27FC236}">
                    <a16:creationId xmlns:a16="http://schemas.microsoft.com/office/drawing/2014/main" id="{A35B0FA5-7863-4284-A0D1-C2F529FDC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9">
                <a:extLst>
                  <a:ext uri="{FF2B5EF4-FFF2-40B4-BE49-F238E27FC236}">
                    <a16:creationId xmlns:a16="http://schemas.microsoft.com/office/drawing/2014/main" id="{98A52844-57F4-4A41-860C-729F4F5D0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0">
                <a:extLst>
                  <a:ext uri="{FF2B5EF4-FFF2-40B4-BE49-F238E27FC236}">
                    <a16:creationId xmlns:a16="http://schemas.microsoft.com/office/drawing/2014/main" id="{A885DE57-5ACB-4009-81F4-9A315FAB3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Rectangle 11">
                <a:extLst>
                  <a:ext uri="{FF2B5EF4-FFF2-40B4-BE49-F238E27FC236}">
                    <a16:creationId xmlns:a16="http://schemas.microsoft.com/office/drawing/2014/main" id="{282F57B3-5096-4526-A6DB-9BBE90D34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2">
                <a:extLst>
                  <a:ext uri="{FF2B5EF4-FFF2-40B4-BE49-F238E27FC236}">
                    <a16:creationId xmlns:a16="http://schemas.microsoft.com/office/drawing/2014/main" id="{E7655FF3-AFEA-4E9B-A4E3-22E47C16C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3">
                <a:extLst>
                  <a:ext uri="{FF2B5EF4-FFF2-40B4-BE49-F238E27FC236}">
                    <a16:creationId xmlns:a16="http://schemas.microsoft.com/office/drawing/2014/main" id="{0B17484D-C34B-4749-9BFA-AC428B594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4">
                <a:extLst>
                  <a:ext uri="{FF2B5EF4-FFF2-40B4-BE49-F238E27FC236}">
                    <a16:creationId xmlns:a16="http://schemas.microsoft.com/office/drawing/2014/main" id="{DF9BBD0F-9050-48DD-8176-5531C03ED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Rectangle 15">
                <a:extLst>
                  <a:ext uri="{FF2B5EF4-FFF2-40B4-BE49-F238E27FC236}">
                    <a16:creationId xmlns:a16="http://schemas.microsoft.com/office/drawing/2014/main" id="{510106AE-58C0-4F00-A8C4-D3F5D80F3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6">
                <a:extLst>
                  <a:ext uri="{FF2B5EF4-FFF2-40B4-BE49-F238E27FC236}">
                    <a16:creationId xmlns:a16="http://schemas.microsoft.com/office/drawing/2014/main" id="{F48CBD20-080E-4A14-AE87-D7F0FE0A8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">
                <a:extLst>
                  <a:ext uri="{FF2B5EF4-FFF2-40B4-BE49-F238E27FC236}">
                    <a16:creationId xmlns:a16="http://schemas.microsoft.com/office/drawing/2014/main" id="{B0379E9C-2D4D-4F46-9FCF-3970A894B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">
                <a:extLst>
                  <a:ext uri="{FF2B5EF4-FFF2-40B4-BE49-F238E27FC236}">
                    <a16:creationId xmlns:a16="http://schemas.microsoft.com/office/drawing/2014/main" id="{76A3DE9A-E04B-413F-BFD8-49F783373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Rectangle 19">
                <a:extLst>
                  <a:ext uri="{FF2B5EF4-FFF2-40B4-BE49-F238E27FC236}">
                    <a16:creationId xmlns:a16="http://schemas.microsoft.com/office/drawing/2014/main" id="{75D82D2E-1ED4-4908-AA61-CA75B8D5E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20">
                <a:extLst>
                  <a:ext uri="{FF2B5EF4-FFF2-40B4-BE49-F238E27FC236}">
                    <a16:creationId xmlns:a16="http://schemas.microsoft.com/office/drawing/2014/main" id="{591339D7-4E85-47E9-9807-4F03FF5C5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21">
                <a:extLst>
                  <a:ext uri="{FF2B5EF4-FFF2-40B4-BE49-F238E27FC236}">
                    <a16:creationId xmlns:a16="http://schemas.microsoft.com/office/drawing/2014/main" id="{98624B29-37A4-4593-B00A-7D1A37FC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22">
                <a:extLst>
                  <a:ext uri="{FF2B5EF4-FFF2-40B4-BE49-F238E27FC236}">
                    <a16:creationId xmlns:a16="http://schemas.microsoft.com/office/drawing/2014/main" id="{8A152C9E-C287-47A5-861B-40E2DB8A4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Rectangle 23">
                <a:extLst>
                  <a:ext uri="{FF2B5EF4-FFF2-40B4-BE49-F238E27FC236}">
                    <a16:creationId xmlns:a16="http://schemas.microsoft.com/office/drawing/2014/main" id="{59F753FF-1CE4-4A58-B9F0-706FADF9F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24">
                <a:extLst>
                  <a:ext uri="{FF2B5EF4-FFF2-40B4-BE49-F238E27FC236}">
                    <a16:creationId xmlns:a16="http://schemas.microsoft.com/office/drawing/2014/main" id="{B834497A-02F6-4ED1-99FD-92A693AE2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Rectangle 25">
                <a:extLst>
                  <a:ext uri="{FF2B5EF4-FFF2-40B4-BE49-F238E27FC236}">
                    <a16:creationId xmlns:a16="http://schemas.microsoft.com/office/drawing/2014/main" id="{F154D5FA-3F80-4044-AED9-85D400FAC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Oval 26">
                <a:extLst>
                  <a:ext uri="{FF2B5EF4-FFF2-40B4-BE49-F238E27FC236}">
                    <a16:creationId xmlns:a16="http://schemas.microsoft.com/office/drawing/2014/main" id="{2ED6DA8C-4260-486D-B336-2286C776A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27">
                <a:extLst>
                  <a:ext uri="{FF2B5EF4-FFF2-40B4-BE49-F238E27FC236}">
                    <a16:creationId xmlns:a16="http://schemas.microsoft.com/office/drawing/2014/main" id="{A22C8E87-4149-4EEF-B6F2-6C4E66EA5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28">
                <a:extLst>
                  <a:ext uri="{FF2B5EF4-FFF2-40B4-BE49-F238E27FC236}">
                    <a16:creationId xmlns:a16="http://schemas.microsoft.com/office/drawing/2014/main" id="{AAFE8B91-35FA-4E36-B4DD-5E49990B4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Rectangle 29">
                <a:extLst>
                  <a:ext uri="{FF2B5EF4-FFF2-40B4-BE49-F238E27FC236}">
                    <a16:creationId xmlns:a16="http://schemas.microsoft.com/office/drawing/2014/main" id="{6BBFA65A-036A-45EE-9ECF-8EDE36037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Oval 30">
                <a:extLst>
                  <a:ext uri="{FF2B5EF4-FFF2-40B4-BE49-F238E27FC236}">
                    <a16:creationId xmlns:a16="http://schemas.microsoft.com/office/drawing/2014/main" id="{09D537D0-3B02-42EC-B61C-BF1398BBE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31">
                <a:extLst>
                  <a:ext uri="{FF2B5EF4-FFF2-40B4-BE49-F238E27FC236}">
                    <a16:creationId xmlns:a16="http://schemas.microsoft.com/office/drawing/2014/main" id="{268C6FED-07F3-494D-A3DD-92E34852E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32">
                <a:extLst>
                  <a:ext uri="{FF2B5EF4-FFF2-40B4-BE49-F238E27FC236}">
                    <a16:creationId xmlns:a16="http://schemas.microsoft.com/office/drawing/2014/main" id="{40C0DBF7-92D7-4E5E-9F56-B1D8C2C1E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Rectangle 33">
                <a:extLst>
                  <a:ext uri="{FF2B5EF4-FFF2-40B4-BE49-F238E27FC236}">
                    <a16:creationId xmlns:a16="http://schemas.microsoft.com/office/drawing/2014/main" id="{54E2E6D7-1D05-40EF-93E1-F87D0594F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Oval 34">
                <a:extLst>
                  <a:ext uri="{FF2B5EF4-FFF2-40B4-BE49-F238E27FC236}">
                    <a16:creationId xmlns:a16="http://schemas.microsoft.com/office/drawing/2014/main" id="{D9B11E2B-E737-4DC7-AB9F-9055E41D6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35">
                <a:extLst>
                  <a:ext uri="{FF2B5EF4-FFF2-40B4-BE49-F238E27FC236}">
                    <a16:creationId xmlns:a16="http://schemas.microsoft.com/office/drawing/2014/main" id="{D7BA0383-3032-4975-8B12-2450D6975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36">
                <a:extLst>
                  <a:ext uri="{FF2B5EF4-FFF2-40B4-BE49-F238E27FC236}">
                    <a16:creationId xmlns:a16="http://schemas.microsoft.com/office/drawing/2014/main" id="{D8FD95C4-555F-48DB-A542-252FBD906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Rectangle 37">
                <a:extLst>
                  <a:ext uri="{FF2B5EF4-FFF2-40B4-BE49-F238E27FC236}">
                    <a16:creationId xmlns:a16="http://schemas.microsoft.com/office/drawing/2014/main" id="{9D2A5258-0980-4922-BFF1-48C3E4022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Oval 38">
                <a:extLst>
                  <a:ext uri="{FF2B5EF4-FFF2-40B4-BE49-F238E27FC236}">
                    <a16:creationId xmlns:a16="http://schemas.microsoft.com/office/drawing/2014/main" id="{7AFC5C79-74DC-44B1-A276-89E48AE53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39">
                <a:extLst>
                  <a:ext uri="{FF2B5EF4-FFF2-40B4-BE49-F238E27FC236}">
                    <a16:creationId xmlns:a16="http://schemas.microsoft.com/office/drawing/2014/main" id="{25951DC9-7845-44B2-9E78-73370D037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40">
                <a:extLst>
                  <a:ext uri="{FF2B5EF4-FFF2-40B4-BE49-F238E27FC236}">
                    <a16:creationId xmlns:a16="http://schemas.microsoft.com/office/drawing/2014/main" id="{0FF85A15-A93B-435B-A486-B81494EC0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41">
                <a:extLst>
                  <a:ext uri="{FF2B5EF4-FFF2-40B4-BE49-F238E27FC236}">
                    <a16:creationId xmlns:a16="http://schemas.microsoft.com/office/drawing/2014/main" id="{D610334A-990C-4CCD-9645-3671A3692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42">
                <a:extLst>
                  <a:ext uri="{FF2B5EF4-FFF2-40B4-BE49-F238E27FC236}">
                    <a16:creationId xmlns:a16="http://schemas.microsoft.com/office/drawing/2014/main" id="{C7F258A2-B9FB-4346-B3AE-F9F772E23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7" name="Freeform 43">
                <a:extLst>
                  <a:ext uri="{FF2B5EF4-FFF2-40B4-BE49-F238E27FC236}">
                    <a16:creationId xmlns:a16="http://schemas.microsoft.com/office/drawing/2014/main" id="{572BACAB-0DF1-46F0-A59A-C02F2742E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8" name="Freeform 44">
                <a:extLst>
                  <a:ext uri="{FF2B5EF4-FFF2-40B4-BE49-F238E27FC236}">
                    <a16:creationId xmlns:a16="http://schemas.microsoft.com/office/drawing/2014/main" id="{E31A8675-9E1C-4A8F-8F5C-C72B94FDB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9" name="Freeform 45">
                <a:extLst>
                  <a:ext uri="{FF2B5EF4-FFF2-40B4-BE49-F238E27FC236}">
                    <a16:creationId xmlns:a16="http://schemas.microsoft.com/office/drawing/2014/main" id="{D3615816-7D4D-44EB-B466-E11B6518B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0" name="Freeform 46">
                <a:extLst>
                  <a:ext uri="{FF2B5EF4-FFF2-40B4-BE49-F238E27FC236}">
                    <a16:creationId xmlns:a16="http://schemas.microsoft.com/office/drawing/2014/main" id="{FC84625D-17AC-4D21-8CD2-D3169AA21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1" name="Rectangle 47">
                <a:extLst>
                  <a:ext uri="{FF2B5EF4-FFF2-40B4-BE49-F238E27FC236}">
                    <a16:creationId xmlns:a16="http://schemas.microsoft.com/office/drawing/2014/main" id="{0351F79E-94CF-4CDA-BD39-26A518B6D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2" name="Oval 48">
                <a:extLst>
                  <a:ext uri="{FF2B5EF4-FFF2-40B4-BE49-F238E27FC236}">
                    <a16:creationId xmlns:a16="http://schemas.microsoft.com/office/drawing/2014/main" id="{3902D9C5-08D3-4383-B9B4-FA9FD1384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3" name="Freeform 49">
                <a:extLst>
                  <a:ext uri="{FF2B5EF4-FFF2-40B4-BE49-F238E27FC236}">
                    <a16:creationId xmlns:a16="http://schemas.microsoft.com/office/drawing/2014/main" id="{AC2BC5F9-CE09-4184-AB65-8BDBDFD99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4" name="Freeform 50">
                <a:extLst>
                  <a:ext uri="{FF2B5EF4-FFF2-40B4-BE49-F238E27FC236}">
                    <a16:creationId xmlns:a16="http://schemas.microsoft.com/office/drawing/2014/main" id="{1BB65F5C-9E9B-4549-96DC-24FAC708D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5" name="Freeform 51">
                <a:extLst>
                  <a:ext uri="{FF2B5EF4-FFF2-40B4-BE49-F238E27FC236}">
                    <a16:creationId xmlns:a16="http://schemas.microsoft.com/office/drawing/2014/main" id="{D2C76F32-1CEE-4141-A0AC-872CA66A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6" name="Freeform 52">
                <a:extLst>
                  <a:ext uri="{FF2B5EF4-FFF2-40B4-BE49-F238E27FC236}">
                    <a16:creationId xmlns:a16="http://schemas.microsoft.com/office/drawing/2014/main" id="{290D51FF-16CD-4EFE-B160-9528F6B55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7" name="Freeform 53">
                <a:extLst>
                  <a:ext uri="{FF2B5EF4-FFF2-40B4-BE49-F238E27FC236}">
                    <a16:creationId xmlns:a16="http://schemas.microsoft.com/office/drawing/2014/main" id="{E0306A07-BBA7-44E8-B0E4-5011E7DCC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8" name="Freeform 54">
                <a:extLst>
                  <a:ext uri="{FF2B5EF4-FFF2-40B4-BE49-F238E27FC236}">
                    <a16:creationId xmlns:a16="http://schemas.microsoft.com/office/drawing/2014/main" id="{6CBDE281-A685-4A4E-8CB9-CF13128CD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9" name="Freeform 55">
                <a:extLst>
                  <a:ext uri="{FF2B5EF4-FFF2-40B4-BE49-F238E27FC236}">
                    <a16:creationId xmlns:a16="http://schemas.microsoft.com/office/drawing/2014/main" id="{F28F2699-DDF0-4648-9701-71C52E041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0" name="Freeform 56">
                <a:extLst>
                  <a:ext uri="{FF2B5EF4-FFF2-40B4-BE49-F238E27FC236}">
                    <a16:creationId xmlns:a16="http://schemas.microsoft.com/office/drawing/2014/main" id="{3F27C88C-FAF8-45DE-BC46-18112CB39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1" name="Rectangle 57">
                <a:extLst>
                  <a:ext uri="{FF2B5EF4-FFF2-40B4-BE49-F238E27FC236}">
                    <a16:creationId xmlns:a16="http://schemas.microsoft.com/office/drawing/2014/main" id="{064BD1D0-F5C1-40C1-93FB-2A591D115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2" name="Oval 58">
                <a:extLst>
                  <a:ext uri="{FF2B5EF4-FFF2-40B4-BE49-F238E27FC236}">
                    <a16:creationId xmlns:a16="http://schemas.microsoft.com/office/drawing/2014/main" id="{82311220-CC2F-4CCA-B9FF-0538ED45F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3" name="Freeform 59">
                <a:extLst>
                  <a:ext uri="{FF2B5EF4-FFF2-40B4-BE49-F238E27FC236}">
                    <a16:creationId xmlns:a16="http://schemas.microsoft.com/office/drawing/2014/main" id="{85D29AD2-B475-4CF8-A5BF-D5AB03081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4" name="Freeform 60">
                <a:extLst>
                  <a:ext uri="{FF2B5EF4-FFF2-40B4-BE49-F238E27FC236}">
                    <a16:creationId xmlns:a16="http://schemas.microsoft.com/office/drawing/2014/main" id="{1321B0C5-4CE4-4A63-B0B3-434ED3F25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5" name="Freeform 61">
                <a:extLst>
                  <a:ext uri="{FF2B5EF4-FFF2-40B4-BE49-F238E27FC236}">
                    <a16:creationId xmlns:a16="http://schemas.microsoft.com/office/drawing/2014/main" id="{8AC49F9C-B97D-408A-8A61-CFD4594F8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6" name="Freeform 62">
                <a:extLst>
                  <a:ext uri="{FF2B5EF4-FFF2-40B4-BE49-F238E27FC236}">
                    <a16:creationId xmlns:a16="http://schemas.microsoft.com/office/drawing/2014/main" id="{4BA58A67-C5CB-4E58-BADC-1FBF4DD87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7" name="Freeform 63">
                <a:extLst>
                  <a:ext uri="{FF2B5EF4-FFF2-40B4-BE49-F238E27FC236}">
                    <a16:creationId xmlns:a16="http://schemas.microsoft.com/office/drawing/2014/main" id="{3AFBC53F-B042-4D9C-A072-EAB45D7AC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8" name="Freeform 64">
                <a:extLst>
                  <a:ext uri="{FF2B5EF4-FFF2-40B4-BE49-F238E27FC236}">
                    <a16:creationId xmlns:a16="http://schemas.microsoft.com/office/drawing/2014/main" id="{B282F1D6-DF49-44AB-856F-A582FB0F9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9" name="Freeform 65">
                <a:extLst>
                  <a:ext uri="{FF2B5EF4-FFF2-40B4-BE49-F238E27FC236}">
                    <a16:creationId xmlns:a16="http://schemas.microsoft.com/office/drawing/2014/main" id="{5456CB9E-D23E-4E8F-B172-4E27B9F6B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0" name="Freeform 66">
                <a:extLst>
                  <a:ext uri="{FF2B5EF4-FFF2-40B4-BE49-F238E27FC236}">
                    <a16:creationId xmlns:a16="http://schemas.microsoft.com/office/drawing/2014/main" id="{D77B626D-5F66-4289-9D73-CA29A083C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1" name="Freeform 67">
                <a:extLst>
                  <a:ext uri="{FF2B5EF4-FFF2-40B4-BE49-F238E27FC236}">
                    <a16:creationId xmlns:a16="http://schemas.microsoft.com/office/drawing/2014/main" id="{71E86741-DBF9-4C2A-8DC7-10ED973C8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2" name="Freeform 68">
                <a:extLst>
                  <a:ext uri="{FF2B5EF4-FFF2-40B4-BE49-F238E27FC236}">
                    <a16:creationId xmlns:a16="http://schemas.microsoft.com/office/drawing/2014/main" id="{E0BB762F-14DE-4FFD-B306-A343B1C7B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3" name="Rectangle 69">
                <a:extLst>
                  <a:ext uri="{FF2B5EF4-FFF2-40B4-BE49-F238E27FC236}">
                    <a16:creationId xmlns:a16="http://schemas.microsoft.com/office/drawing/2014/main" id="{3FCEC556-A963-4812-BD1A-B90CBE202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4" name="Freeform 70">
                <a:extLst>
                  <a:ext uri="{FF2B5EF4-FFF2-40B4-BE49-F238E27FC236}">
                    <a16:creationId xmlns:a16="http://schemas.microsoft.com/office/drawing/2014/main" id="{BEFA28F5-4D60-4ABE-A202-02308A8CF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5" name="Freeform 71">
                <a:extLst>
                  <a:ext uri="{FF2B5EF4-FFF2-40B4-BE49-F238E27FC236}">
                    <a16:creationId xmlns:a16="http://schemas.microsoft.com/office/drawing/2014/main" id="{5C650D13-7647-4754-ADC2-EF5064312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6" name="Freeform 72">
                <a:extLst>
                  <a:ext uri="{FF2B5EF4-FFF2-40B4-BE49-F238E27FC236}">
                    <a16:creationId xmlns:a16="http://schemas.microsoft.com/office/drawing/2014/main" id="{1F79F691-6311-4A81-98FB-82CD76AE6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7" name="Freeform 73">
                <a:extLst>
                  <a:ext uri="{FF2B5EF4-FFF2-40B4-BE49-F238E27FC236}">
                    <a16:creationId xmlns:a16="http://schemas.microsoft.com/office/drawing/2014/main" id="{F6A0CE67-A24E-49FE-83A4-89195A4A1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8" name="Freeform 74">
                <a:extLst>
                  <a:ext uri="{FF2B5EF4-FFF2-40B4-BE49-F238E27FC236}">
                    <a16:creationId xmlns:a16="http://schemas.microsoft.com/office/drawing/2014/main" id="{A2B9274E-1461-47F0-ACC8-47E376264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9" name="Freeform 75">
                <a:extLst>
                  <a:ext uri="{FF2B5EF4-FFF2-40B4-BE49-F238E27FC236}">
                    <a16:creationId xmlns:a16="http://schemas.microsoft.com/office/drawing/2014/main" id="{927C93BF-E330-4736-AC33-50B7DDD1F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0" name="Freeform 76">
                <a:extLst>
                  <a:ext uri="{FF2B5EF4-FFF2-40B4-BE49-F238E27FC236}">
                    <a16:creationId xmlns:a16="http://schemas.microsoft.com/office/drawing/2014/main" id="{7DA6DD3B-EA20-4998-8B87-28AC47057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1" name="Freeform 77">
                <a:extLst>
                  <a:ext uri="{FF2B5EF4-FFF2-40B4-BE49-F238E27FC236}">
                    <a16:creationId xmlns:a16="http://schemas.microsoft.com/office/drawing/2014/main" id="{B8323232-D840-4272-9096-6131FC891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2" name="Freeform 78">
                <a:extLst>
                  <a:ext uri="{FF2B5EF4-FFF2-40B4-BE49-F238E27FC236}">
                    <a16:creationId xmlns:a16="http://schemas.microsoft.com/office/drawing/2014/main" id="{8981C779-9C85-44F4-B3D2-64CCDC8E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3" name="Freeform 79">
                <a:extLst>
                  <a:ext uri="{FF2B5EF4-FFF2-40B4-BE49-F238E27FC236}">
                    <a16:creationId xmlns:a16="http://schemas.microsoft.com/office/drawing/2014/main" id="{B3904FE1-C2B9-407B-963F-FD83ADFFA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4" name="Freeform 80">
                <a:extLst>
                  <a:ext uri="{FF2B5EF4-FFF2-40B4-BE49-F238E27FC236}">
                    <a16:creationId xmlns:a16="http://schemas.microsoft.com/office/drawing/2014/main" id="{28569B46-B6D4-4F1E-8109-DD27D1BDA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5" name="Freeform 81">
                <a:extLst>
                  <a:ext uri="{FF2B5EF4-FFF2-40B4-BE49-F238E27FC236}">
                    <a16:creationId xmlns:a16="http://schemas.microsoft.com/office/drawing/2014/main" id="{D7D07B5C-022C-4814-83E3-03BFAC8A5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6" name="Freeform 82">
                <a:extLst>
                  <a:ext uri="{FF2B5EF4-FFF2-40B4-BE49-F238E27FC236}">
                    <a16:creationId xmlns:a16="http://schemas.microsoft.com/office/drawing/2014/main" id="{1F69DFB0-028B-4DAE-94B7-2AC56EC23C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7" name="Freeform 83">
                <a:extLst>
                  <a:ext uri="{FF2B5EF4-FFF2-40B4-BE49-F238E27FC236}">
                    <a16:creationId xmlns:a16="http://schemas.microsoft.com/office/drawing/2014/main" id="{27DE007B-1BDC-4D3E-8751-C9E2A3006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8" name="Freeform 84">
                <a:extLst>
                  <a:ext uri="{FF2B5EF4-FFF2-40B4-BE49-F238E27FC236}">
                    <a16:creationId xmlns:a16="http://schemas.microsoft.com/office/drawing/2014/main" id="{FB6D6934-047F-4804-ABA4-D41EA0793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9" name="Freeform 85">
                <a:extLst>
                  <a:ext uri="{FF2B5EF4-FFF2-40B4-BE49-F238E27FC236}">
                    <a16:creationId xmlns:a16="http://schemas.microsoft.com/office/drawing/2014/main" id="{0CC96FEB-FAA1-49E6-9CAC-4B7496751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0" name="Freeform 86">
                <a:extLst>
                  <a:ext uri="{FF2B5EF4-FFF2-40B4-BE49-F238E27FC236}">
                    <a16:creationId xmlns:a16="http://schemas.microsoft.com/office/drawing/2014/main" id="{EDEED67C-DF31-4FE3-84E4-5A3FD92DC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1" name="Freeform 87">
                <a:extLst>
                  <a:ext uri="{FF2B5EF4-FFF2-40B4-BE49-F238E27FC236}">
                    <a16:creationId xmlns:a16="http://schemas.microsoft.com/office/drawing/2014/main" id="{84A18B52-2E46-49E2-887C-03E47F20A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2" name="Freeform 88">
                <a:extLst>
                  <a:ext uri="{FF2B5EF4-FFF2-40B4-BE49-F238E27FC236}">
                    <a16:creationId xmlns:a16="http://schemas.microsoft.com/office/drawing/2014/main" id="{6D9C8A36-56C3-43D1-A734-879EF1F27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3" name="Rectangle 89">
                <a:extLst>
                  <a:ext uri="{FF2B5EF4-FFF2-40B4-BE49-F238E27FC236}">
                    <a16:creationId xmlns:a16="http://schemas.microsoft.com/office/drawing/2014/main" id="{D7B40B74-B113-40CA-81E2-91F390538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4" name="Freeform 90">
                <a:extLst>
                  <a:ext uri="{FF2B5EF4-FFF2-40B4-BE49-F238E27FC236}">
                    <a16:creationId xmlns:a16="http://schemas.microsoft.com/office/drawing/2014/main" id="{CA6D0D69-CBD1-43EB-9F23-10C2373DF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5" name="Freeform 91">
                <a:extLst>
                  <a:ext uri="{FF2B5EF4-FFF2-40B4-BE49-F238E27FC236}">
                    <a16:creationId xmlns:a16="http://schemas.microsoft.com/office/drawing/2014/main" id="{821C3299-C45F-4E63-95E0-37008FCFE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6" name="Freeform 92">
                <a:extLst>
                  <a:ext uri="{FF2B5EF4-FFF2-40B4-BE49-F238E27FC236}">
                    <a16:creationId xmlns:a16="http://schemas.microsoft.com/office/drawing/2014/main" id="{4713E8F8-3147-4A5B-AEE2-5B4946893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7" name="Freeform 93">
                <a:extLst>
                  <a:ext uri="{FF2B5EF4-FFF2-40B4-BE49-F238E27FC236}">
                    <a16:creationId xmlns:a16="http://schemas.microsoft.com/office/drawing/2014/main" id="{9A50A7A9-E425-493D-893F-66B461367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8" name="Freeform 94">
                <a:extLst>
                  <a:ext uri="{FF2B5EF4-FFF2-40B4-BE49-F238E27FC236}">
                    <a16:creationId xmlns:a16="http://schemas.microsoft.com/office/drawing/2014/main" id="{7448B94D-7DB8-4C6C-AD79-2B88A35EF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9" name="Freeform 95">
                <a:extLst>
                  <a:ext uri="{FF2B5EF4-FFF2-40B4-BE49-F238E27FC236}">
                    <a16:creationId xmlns:a16="http://schemas.microsoft.com/office/drawing/2014/main" id="{4869D5F0-5E63-4072-9DF7-9691950FC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0" name="Freeform 96">
                <a:extLst>
                  <a:ext uri="{FF2B5EF4-FFF2-40B4-BE49-F238E27FC236}">
                    <a16:creationId xmlns:a16="http://schemas.microsoft.com/office/drawing/2014/main" id="{1616ED9D-45C9-447F-A034-E0DDC96E6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1" name="Freeform 97">
                <a:extLst>
                  <a:ext uri="{FF2B5EF4-FFF2-40B4-BE49-F238E27FC236}">
                    <a16:creationId xmlns:a16="http://schemas.microsoft.com/office/drawing/2014/main" id="{31C7B384-90E1-4447-8825-02F78CBE2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2" name="Freeform 98">
                <a:extLst>
                  <a:ext uri="{FF2B5EF4-FFF2-40B4-BE49-F238E27FC236}">
                    <a16:creationId xmlns:a16="http://schemas.microsoft.com/office/drawing/2014/main" id="{6B4610B4-CC48-4F85-8D7E-08877BB47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3" name="Freeform 99">
                <a:extLst>
                  <a:ext uri="{FF2B5EF4-FFF2-40B4-BE49-F238E27FC236}">
                    <a16:creationId xmlns:a16="http://schemas.microsoft.com/office/drawing/2014/main" id="{55E5F097-ACA6-4EC7-B64C-9E2566FAB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4" name="Freeform 100">
                <a:extLst>
                  <a:ext uri="{FF2B5EF4-FFF2-40B4-BE49-F238E27FC236}">
                    <a16:creationId xmlns:a16="http://schemas.microsoft.com/office/drawing/2014/main" id="{84E6431F-0EC3-40B5-93E6-7C092EFE6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5" name="Freeform 101">
                <a:extLst>
                  <a:ext uri="{FF2B5EF4-FFF2-40B4-BE49-F238E27FC236}">
                    <a16:creationId xmlns:a16="http://schemas.microsoft.com/office/drawing/2014/main" id="{422ED517-B6C1-459D-BDE1-FDC4F3BA2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6" name="Freeform 102">
                <a:extLst>
                  <a:ext uri="{FF2B5EF4-FFF2-40B4-BE49-F238E27FC236}">
                    <a16:creationId xmlns:a16="http://schemas.microsoft.com/office/drawing/2014/main" id="{F074DBA5-F3EC-4E33-9C1C-2A116D9FD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7" name="Freeform 103">
                <a:extLst>
                  <a:ext uri="{FF2B5EF4-FFF2-40B4-BE49-F238E27FC236}">
                    <a16:creationId xmlns:a16="http://schemas.microsoft.com/office/drawing/2014/main" id="{49BBFB17-0E14-47D0-9348-3B2DF4CE9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8" name="Freeform 104">
                <a:extLst>
                  <a:ext uri="{FF2B5EF4-FFF2-40B4-BE49-F238E27FC236}">
                    <a16:creationId xmlns:a16="http://schemas.microsoft.com/office/drawing/2014/main" id="{D55CDC45-0AAE-4DD0-BFAD-CC969FDA1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9" name="Freeform 105">
                <a:extLst>
                  <a:ext uri="{FF2B5EF4-FFF2-40B4-BE49-F238E27FC236}">
                    <a16:creationId xmlns:a16="http://schemas.microsoft.com/office/drawing/2014/main" id="{8A2B1370-53FC-44BF-A9CE-E09AF45D0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0" name="Freeform 106">
                <a:extLst>
                  <a:ext uri="{FF2B5EF4-FFF2-40B4-BE49-F238E27FC236}">
                    <a16:creationId xmlns:a16="http://schemas.microsoft.com/office/drawing/2014/main" id="{06849872-7E7F-4C54-A4AA-1030ECD0F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1" name="Freeform 107">
                <a:extLst>
                  <a:ext uri="{FF2B5EF4-FFF2-40B4-BE49-F238E27FC236}">
                    <a16:creationId xmlns:a16="http://schemas.microsoft.com/office/drawing/2014/main" id="{9DA90D26-9873-4B05-B61C-E554FECD4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2" name="Freeform 108">
                <a:extLst>
                  <a:ext uri="{FF2B5EF4-FFF2-40B4-BE49-F238E27FC236}">
                    <a16:creationId xmlns:a16="http://schemas.microsoft.com/office/drawing/2014/main" id="{BCA4DC59-D642-43CF-9C60-7651D5CCB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3" name="Rectangle 109">
                <a:extLst>
                  <a:ext uri="{FF2B5EF4-FFF2-40B4-BE49-F238E27FC236}">
                    <a16:creationId xmlns:a16="http://schemas.microsoft.com/office/drawing/2014/main" id="{FE6B3ED2-6FD2-4DC4-A625-241CCD550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4" name="Freeform 110">
                <a:extLst>
                  <a:ext uri="{FF2B5EF4-FFF2-40B4-BE49-F238E27FC236}">
                    <a16:creationId xmlns:a16="http://schemas.microsoft.com/office/drawing/2014/main" id="{8DE0A25F-AF91-4530-906A-26D45897D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5" name="Freeform 111">
                <a:extLst>
                  <a:ext uri="{FF2B5EF4-FFF2-40B4-BE49-F238E27FC236}">
                    <a16:creationId xmlns:a16="http://schemas.microsoft.com/office/drawing/2014/main" id="{DEEEF749-8F48-424F-9396-CE237056E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6" name="Freeform 112">
                <a:extLst>
                  <a:ext uri="{FF2B5EF4-FFF2-40B4-BE49-F238E27FC236}">
                    <a16:creationId xmlns:a16="http://schemas.microsoft.com/office/drawing/2014/main" id="{8EE20790-39DA-4629-98EB-B1916A46B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7" name="Freeform 113">
                <a:extLst>
                  <a:ext uri="{FF2B5EF4-FFF2-40B4-BE49-F238E27FC236}">
                    <a16:creationId xmlns:a16="http://schemas.microsoft.com/office/drawing/2014/main" id="{F4C0695E-1F8D-4E08-9F15-458973486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8" name="Freeform 114">
                <a:extLst>
                  <a:ext uri="{FF2B5EF4-FFF2-40B4-BE49-F238E27FC236}">
                    <a16:creationId xmlns:a16="http://schemas.microsoft.com/office/drawing/2014/main" id="{3F6544D8-8B7E-40F7-9EBE-95EBA8A98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9" name="Freeform 115">
                <a:extLst>
                  <a:ext uri="{FF2B5EF4-FFF2-40B4-BE49-F238E27FC236}">
                    <a16:creationId xmlns:a16="http://schemas.microsoft.com/office/drawing/2014/main" id="{2CAEF994-8B83-4E26-8AEE-30B15384A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0" name="Freeform 116">
                <a:extLst>
                  <a:ext uri="{FF2B5EF4-FFF2-40B4-BE49-F238E27FC236}">
                    <a16:creationId xmlns:a16="http://schemas.microsoft.com/office/drawing/2014/main" id="{C682B4A2-1F34-4FDE-8A40-5171F21E4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1" name="Freeform 117">
                <a:extLst>
                  <a:ext uri="{FF2B5EF4-FFF2-40B4-BE49-F238E27FC236}">
                    <a16:creationId xmlns:a16="http://schemas.microsoft.com/office/drawing/2014/main" id="{571A3AD8-0EDF-4BE4-90C6-5B3E5A29B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2" name="Freeform 118">
                <a:extLst>
                  <a:ext uri="{FF2B5EF4-FFF2-40B4-BE49-F238E27FC236}">
                    <a16:creationId xmlns:a16="http://schemas.microsoft.com/office/drawing/2014/main" id="{341737C7-A3C9-4708-A01B-1D991C603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3" name="Freeform 119">
                <a:extLst>
                  <a:ext uri="{FF2B5EF4-FFF2-40B4-BE49-F238E27FC236}">
                    <a16:creationId xmlns:a16="http://schemas.microsoft.com/office/drawing/2014/main" id="{C4E5A435-3B80-4000-BD96-F9E6C4029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4" name="Freeform 120">
                <a:extLst>
                  <a:ext uri="{FF2B5EF4-FFF2-40B4-BE49-F238E27FC236}">
                    <a16:creationId xmlns:a16="http://schemas.microsoft.com/office/drawing/2014/main" id="{DAFB78A5-B1DB-460E-825A-230737EF7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5" name="Freeform 121">
                <a:extLst>
                  <a:ext uri="{FF2B5EF4-FFF2-40B4-BE49-F238E27FC236}">
                    <a16:creationId xmlns:a16="http://schemas.microsoft.com/office/drawing/2014/main" id="{618F5506-A4CE-43A5-BF44-8CA8D9C8A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6" name="Freeform 122">
                <a:extLst>
                  <a:ext uri="{FF2B5EF4-FFF2-40B4-BE49-F238E27FC236}">
                    <a16:creationId xmlns:a16="http://schemas.microsoft.com/office/drawing/2014/main" id="{D332CE47-7162-45B3-A792-7670D0399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7" name="Freeform 123">
                <a:extLst>
                  <a:ext uri="{FF2B5EF4-FFF2-40B4-BE49-F238E27FC236}">
                    <a16:creationId xmlns:a16="http://schemas.microsoft.com/office/drawing/2014/main" id="{EC8C072C-B54E-4CB6-A5B1-A9933F900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8" name="Freeform 124">
                <a:extLst>
                  <a:ext uri="{FF2B5EF4-FFF2-40B4-BE49-F238E27FC236}">
                    <a16:creationId xmlns:a16="http://schemas.microsoft.com/office/drawing/2014/main" id="{4B15E7B2-BCBB-44EE-9275-FB57DAC5E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9" name="Freeform 125">
                <a:extLst>
                  <a:ext uri="{FF2B5EF4-FFF2-40B4-BE49-F238E27FC236}">
                    <a16:creationId xmlns:a16="http://schemas.microsoft.com/office/drawing/2014/main" id="{3EB9509E-1B17-4691-BEA0-462549E91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0" name="Freeform 126">
                <a:extLst>
                  <a:ext uri="{FF2B5EF4-FFF2-40B4-BE49-F238E27FC236}">
                    <a16:creationId xmlns:a16="http://schemas.microsoft.com/office/drawing/2014/main" id="{E775457E-0157-4822-87D2-9EE61928A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1" name="Freeform 127">
                <a:extLst>
                  <a:ext uri="{FF2B5EF4-FFF2-40B4-BE49-F238E27FC236}">
                    <a16:creationId xmlns:a16="http://schemas.microsoft.com/office/drawing/2014/main" id="{87E6D1AB-1A4D-406E-8523-E2C6C89F5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2" name="Freeform 128">
                <a:extLst>
                  <a:ext uri="{FF2B5EF4-FFF2-40B4-BE49-F238E27FC236}">
                    <a16:creationId xmlns:a16="http://schemas.microsoft.com/office/drawing/2014/main" id="{64E30186-92FB-4FFA-8693-506D5D66E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3" name="Freeform 129">
                <a:extLst>
                  <a:ext uri="{FF2B5EF4-FFF2-40B4-BE49-F238E27FC236}">
                    <a16:creationId xmlns:a16="http://schemas.microsoft.com/office/drawing/2014/main" id="{DA3C7CA9-890D-49E5-9E02-6B90DD9D9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4" name="Freeform 130">
                <a:extLst>
                  <a:ext uri="{FF2B5EF4-FFF2-40B4-BE49-F238E27FC236}">
                    <a16:creationId xmlns:a16="http://schemas.microsoft.com/office/drawing/2014/main" id="{0A3E5355-A22F-4013-8469-987DD1A7B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5" name="Freeform 131">
                <a:extLst>
                  <a:ext uri="{FF2B5EF4-FFF2-40B4-BE49-F238E27FC236}">
                    <a16:creationId xmlns:a16="http://schemas.microsoft.com/office/drawing/2014/main" id="{C5F15012-55D7-4925-A1A3-4481974E1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6" name="Freeform 132">
                <a:extLst>
                  <a:ext uri="{FF2B5EF4-FFF2-40B4-BE49-F238E27FC236}">
                    <a16:creationId xmlns:a16="http://schemas.microsoft.com/office/drawing/2014/main" id="{76EDF0CE-C1C0-4DA1-BC18-7C37D8CCC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7" name="Freeform 133">
                <a:extLst>
                  <a:ext uri="{FF2B5EF4-FFF2-40B4-BE49-F238E27FC236}">
                    <a16:creationId xmlns:a16="http://schemas.microsoft.com/office/drawing/2014/main" id="{67119AD9-725D-470D-AD32-642F3B9A5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8" name="Freeform 134">
                <a:extLst>
                  <a:ext uri="{FF2B5EF4-FFF2-40B4-BE49-F238E27FC236}">
                    <a16:creationId xmlns:a16="http://schemas.microsoft.com/office/drawing/2014/main" id="{E0DBA552-582C-4263-9E19-21FCD971A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9" name="Freeform 135">
                <a:extLst>
                  <a:ext uri="{FF2B5EF4-FFF2-40B4-BE49-F238E27FC236}">
                    <a16:creationId xmlns:a16="http://schemas.microsoft.com/office/drawing/2014/main" id="{0F8C7DA6-E38C-4AA1-B97E-BA6B5ECC7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0" name="Freeform 136">
                <a:extLst>
                  <a:ext uri="{FF2B5EF4-FFF2-40B4-BE49-F238E27FC236}">
                    <a16:creationId xmlns:a16="http://schemas.microsoft.com/office/drawing/2014/main" id="{81F9F292-66A0-44E4-B169-CDB132759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1" name="Freeform 137">
                <a:extLst>
                  <a:ext uri="{FF2B5EF4-FFF2-40B4-BE49-F238E27FC236}">
                    <a16:creationId xmlns:a16="http://schemas.microsoft.com/office/drawing/2014/main" id="{F3141E83-2C42-4EA9-B1E5-0D78D3AEE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2" name="Freeform 138">
                <a:extLst>
                  <a:ext uri="{FF2B5EF4-FFF2-40B4-BE49-F238E27FC236}">
                    <a16:creationId xmlns:a16="http://schemas.microsoft.com/office/drawing/2014/main" id="{33739756-BB5E-4C79-9A38-5EF94BB2B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3" name="Freeform 139">
                <a:extLst>
                  <a:ext uri="{FF2B5EF4-FFF2-40B4-BE49-F238E27FC236}">
                    <a16:creationId xmlns:a16="http://schemas.microsoft.com/office/drawing/2014/main" id="{AC05B15F-4B77-44B4-BF90-53E7F1430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4" name="Freeform 140">
                <a:extLst>
                  <a:ext uri="{FF2B5EF4-FFF2-40B4-BE49-F238E27FC236}">
                    <a16:creationId xmlns:a16="http://schemas.microsoft.com/office/drawing/2014/main" id="{DA63E830-0160-41D0-949F-07C625431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5" name="Freeform 141">
                <a:extLst>
                  <a:ext uri="{FF2B5EF4-FFF2-40B4-BE49-F238E27FC236}">
                    <a16:creationId xmlns:a16="http://schemas.microsoft.com/office/drawing/2014/main" id="{835BD4FF-B135-4BCD-BD34-FEB2ED4D2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6" name="Freeform 142">
                <a:extLst>
                  <a:ext uri="{FF2B5EF4-FFF2-40B4-BE49-F238E27FC236}">
                    <a16:creationId xmlns:a16="http://schemas.microsoft.com/office/drawing/2014/main" id="{A6DE7A85-E9FA-4CF2-9D0E-D8D3A59F0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7" name="Freeform 143">
                <a:extLst>
                  <a:ext uri="{FF2B5EF4-FFF2-40B4-BE49-F238E27FC236}">
                    <a16:creationId xmlns:a16="http://schemas.microsoft.com/office/drawing/2014/main" id="{E59F6BFA-11C9-4C4B-A53F-A4627C771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8" name="Freeform 144">
                <a:extLst>
                  <a:ext uri="{FF2B5EF4-FFF2-40B4-BE49-F238E27FC236}">
                    <a16:creationId xmlns:a16="http://schemas.microsoft.com/office/drawing/2014/main" id="{0E862886-4CA7-4D8A-AABA-1B91A3091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9" name="Freeform 145">
                <a:extLst>
                  <a:ext uri="{FF2B5EF4-FFF2-40B4-BE49-F238E27FC236}">
                    <a16:creationId xmlns:a16="http://schemas.microsoft.com/office/drawing/2014/main" id="{5EBB4872-7E9D-4D93-B056-FBC7F2C6A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0" name="Freeform 146">
                <a:extLst>
                  <a:ext uri="{FF2B5EF4-FFF2-40B4-BE49-F238E27FC236}">
                    <a16:creationId xmlns:a16="http://schemas.microsoft.com/office/drawing/2014/main" id="{F104C3E5-0544-4187-B463-869228687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1" name="Freeform 147">
                <a:extLst>
                  <a:ext uri="{FF2B5EF4-FFF2-40B4-BE49-F238E27FC236}">
                    <a16:creationId xmlns:a16="http://schemas.microsoft.com/office/drawing/2014/main" id="{802B6494-50F7-43C8-AF44-AEE606E51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2" name="Freeform 148">
                <a:extLst>
                  <a:ext uri="{FF2B5EF4-FFF2-40B4-BE49-F238E27FC236}">
                    <a16:creationId xmlns:a16="http://schemas.microsoft.com/office/drawing/2014/main" id="{E0E68F0C-238B-4004-889F-182259631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3" name="Freeform 149">
                <a:extLst>
                  <a:ext uri="{FF2B5EF4-FFF2-40B4-BE49-F238E27FC236}">
                    <a16:creationId xmlns:a16="http://schemas.microsoft.com/office/drawing/2014/main" id="{621AF8B4-1938-4057-82AA-A04848DE1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4" name="Freeform 150">
                <a:extLst>
                  <a:ext uri="{FF2B5EF4-FFF2-40B4-BE49-F238E27FC236}">
                    <a16:creationId xmlns:a16="http://schemas.microsoft.com/office/drawing/2014/main" id="{3CF4E853-48FE-43CE-8D6F-35C588C5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5" name="Freeform 151">
                <a:extLst>
                  <a:ext uri="{FF2B5EF4-FFF2-40B4-BE49-F238E27FC236}">
                    <a16:creationId xmlns:a16="http://schemas.microsoft.com/office/drawing/2014/main" id="{B05B2BE4-D5F1-4373-A78A-CAF183E39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6" name="Freeform 152">
                <a:extLst>
                  <a:ext uri="{FF2B5EF4-FFF2-40B4-BE49-F238E27FC236}">
                    <a16:creationId xmlns:a16="http://schemas.microsoft.com/office/drawing/2014/main" id="{54B8CC57-0F23-4816-B9D3-396BA764E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7" name="Freeform 153">
                <a:extLst>
                  <a:ext uri="{FF2B5EF4-FFF2-40B4-BE49-F238E27FC236}">
                    <a16:creationId xmlns:a16="http://schemas.microsoft.com/office/drawing/2014/main" id="{EA2C62B8-AF8F-4C6C-A481-4F6E77082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8" name="Freeform 154">
                <a:extLst>
                  <a:ext uri="{FF2B5EF4-FFF2-40B4-BE49-F238E27FC236}">
                    <a16:creationId xmlns:a16="http://schemas.microsoft.com/office/drawing/2014/main" id="{064A0D68-069B-424F-9FED-6CBF98558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9" name="Freeform 155">
                <a:extLst>
                  <a:ext uri="{FF2B5EF4-FFF2-40B4-BE49-F238E27FC236}">
                    <a16:creationId xmlns:a16="http://schemas.microsoft.com/office/drawing/2014/main" id="{B4AE1A3F-C902-453B-8ADA-234CA30E3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0" name="Freeform 156">
                <a:extLst>
                  <a:ext uri="{FF2B5EF4-FFF2-40B4-BE49-F238E27FC236}">
                    <a16:creationId xmlns:a16="http://schemas.microsoft.com/office/drawing/2014/main" id="{914D898B-2087-445E-84B6-F3025D666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1" name="Freeform 157">
                <a:extLst>
                  <a:ext uri="{FF2B5EF4-FFF2-40B4-BE49-F238E27FC236}">
                    <a16:creationId xmlns:a16="http://schemas.microsoft.com/office/drawing/2014/main" id="{6E490F3B-2775-4F34-B6C9-29322D78D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2" name="Freeform 158">
                <a:extLst>
                  <a:ext uri="{FF2B5EF4-FFF2-40B4-BE49-F238E27FC236}">
                    <a16:creationId xmlns:a16="http://schemas.microsoft.com/office/drawing/2014/main" id="{31DAE056-D527-438C-B566-E1403732D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3" name="Freeform 159">
                <a:extLst>
                  <a:ext uri="{FF2B5EF4-FFF2-40B4-BE49-F238E27FC236}">
                    <a16:creationId xmlns:a16="http://schemas.microsoft.com/office/drawing/2014/main" id="{46FCEC30-F2C0-4FE9-A0F9-CE0B16D4D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4" name="Freeform 160">
                <a:extLst>
                  <a:ext uri="{FF2B5EF4-FFF2-40B4-BE49-F238E27FC236}">
                    <a16:creationId xmlns:a16="http://schemas.microsoft.com/office/drawing/2014/main" id="{9B955F4F-16B5-40FD-AEA4-E598C51B7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5" name="Freeform 161">
                <a:extLst>
                  <a:ext uri="{FF2B5EF4-FFF2-40B4-BE49-F238E27FC236}">
                    <a16:creationId xmlns:a16="http://schemas.microsoft.com/office/drawing/2014/main" id="{9E415732-FE39-4ED0-BBBD-869CA6E02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6" name="Freeform 162">
                <a:extLst>
                  <a:ext uri="{FF2B5EF4-FFF2-40B4-BE49-F238E27FC236}">
                    <a16:creationId xmlns:a16="http://schemas.microsoft.com/office/drawing/2014/main" id="{AE882DE0-305A-41F9-B44C-8FD643E2E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7" name="Freeform 163">
                <a:extLst>
                  <a:ext uri="{FF2B5EF4-FFF2-40B4-BE49-F238E27FC236}">
                    <a16:creationId xmlns:a16="http://schemas.microsoft.com/office/drawing/2014/main" id="{73966403-9695-4671-BA7A-F5A61AE04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8" name="Freeform 164">
                <a:extLst>
                  <a:ext uri="{FF2B5EF4-FFF2-40B4-BE49-F238E27FC236}">
                    <a16:creationId xmlns:a16="http://schemas.microsoft.com/office/drawing/2014/main" id="{72DF264D-0DCB-468F-9648-0FAFB539F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9" name="Freeform 165">
                <a:extLst>
                  <a:ext uri="{FF2B5EF4-FFF2-40B4-BE49-F238E27FC236}">
                    <a16:creationId xmlns:a16="http://schemas.microsoft.com/office/drawing/2014/main" id="{255964EA-3406-4462-A161-835FFF2A4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0" name="Freeform 166">
                <a:extLst>
                  <a:ext uri="{FF2B5EF4-FFF2-40B4-BE49-F238E27FC236}">
                    <a16:creationId xmlns:a16="http://schemas.microsoft.com/office/drawing/2014/main" id="{D13EA998-EF98-4B63-BD2E-BFF5DB8EA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1" name="Freeform 167">
                <a:extLst>
                  <a:ext uri="{FF2B5EF4-FFF2-40B4-BE49-F238E27FC236}">
                    <a16:creationId xmlns:a16="http://schemas.microsoft.com/office/drawing/2014/main" id="{1AB3E925-CF1B-4858-84FD-7AEA9741C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2" name="Freeform 168">
                <a:extLst>
                  <a:ext uri="{FF2B5EF4-FFF2-40B4-BE49-F238E27FC236}">
                    <a16:creationId xmlns:a16="http://schemas.microsoft.com/office/drawing/2014/main" id="{D2417F5D-E4DE-48B1-8CFE-908C8E112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3" name="Freeform 169">
                <a:extLst>
                  <a:ext uri="{FF2B5EF4-FFF2-40B4-BE49-F238E27FC236}">
                    <a16:creationId xmlns:a16="http://schemas.microsoft.com/office/drawing/2014/main" id="{191AD856-9C1E-424A-89C0-502681917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4" name="Freeform 170">
                <a:extLst>
                  <a:ext uri="{FF2B5EF4-FFF2-40B4-BE49-F238E27FC236}">
                    <a16:creationId xmlns:a16="http://schemas.microsoft.com/office/drawing/2014/main" id="{57A4C4B7-44FA-43DD-9F96-08A0626EA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5" name="Freeform 171">
                <a:extLst>
                  <a:ext uri="{FF2B5EF4-FFF2-40B4-BE49-F238E27FC236}">
                    <a16:creationId xmlns:a16="http://schemas.microsoft.com/office/drawing/2014/main" id="{F4C134BB-C4DF-47B0-A549-0C0B8BB3E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6" name="Freeform 172">
                <a:extLst>
                  <a:ext uri="{FF2B5EF4-FFF2-40B4-BE49-F238E27FC236}">
                    <a16:creationId xmlns:a16="http://schemas.microsoft.com/office/drawing/2014/main" id="{AECA967C-A281-4040-83B3-BF6318CEC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7" name="Freeform 173">
                <a:extLst>
                  <a:ext uri="{FF2B5EF4-FFF2-40B4-BE49-F238E27FC236}">
                    <a16:creationId xmlns:a16="http://schemas.microsoft.com/office/drawing/2014/main" id="{372364D8-FA08-45EB-8432-DFA3D29EB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8" name="Freeform 174">
                <a:extLst>
                  <a:ext uri="{FF2B5EF4-FFF2-40B4-BE49-F238E27FC236}">
                    <a16:creationId xmlns:a16="http://schemas.microsoft.com/office/drawing/2014/main" id="{27CE32C6-5B0F-4939-AA0E-764AADC16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9" name="Freeform 175">
                <a:extLst>
                  <a:ext uri="{FF2B5EF4-FFF2-40B4-BE49-F238E27FC236}">
                    <a16:creationId xmlns:a16="http://schemas.microsoft.com/office/drawing/2014/main" id="{BE9DED84-2693-4E6E-BCDA-4203D3F0D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0" name="Freeform 176">
                <a:extLst>
                  <a:ext uri="{FF2B5EF4-FFF2-40B4-BE49-F238E27FC236}">
                    <a16:creationId xmlns:a16="http://schemas.microsoft.com/office/drawing/2014/main" id="{ED2E91BC-B470-460C-8B7E-3AB5EECF9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1" name="Freeform 177">
                <a:extLst>
                  <a:ext uri="{FF2B5EF4-FFF2-40B4-BE49-F238E27FC236}">
                    <a16:creationId xmlns:a16="http://schemas.microsoft.com/office/drawing/2014/main" id="{CAA24C0B-49FE-465E-8039-61BF0A7A1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2" name="Freeform 178">
                <a:extLst>
                  <a:ext uri="{FF2B5EF4-FFF2-40B4-BE49-F238E27FC236}">
                    <a16:creationId xmlns:a16="http://schemas.microsoft.com/office/drawing/2014/main" id="{BA25F492-71D4-4895-A6DA-5BF6788EC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3" name="Freeform 179">
                <a:extLst>
                  <a:ext uri="{FF2B5EF4-FFF2-40B4-BE49-F238E27FC236}">
                    <a16:creationId xmlns:a16="http://schemas.microsoft.com/office/drawing/2014/main" id="{B8624113-A098-4626-A80D-90EC7A2BB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4" name="Freeform 180">
                <a:extLst>
                  <a:ext uri="{FF2B5EF4-FFF2-40B4-BE49-F238E27FC236}">
                    <a16:creationId xmlns:a16="http://schemas.microsoft.com/office/drawing/2014/main" id="{A5CECEAA-DE9B-489C-884C-8A65F577C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5" name="Freeform 181">
                <a:extLst>
                  <a:ext uri="{FF2B5EF4-FFF2-40B4-BE49-F238E27FC236}">
                    <a16:creationId xmlns:a16="http://schemas.microsoft.com/office/drawing/2014/main" id="{7A84C5CA-BA9B-454C-A207-BCE1C7983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6" name="Freeform 182">
                <a:extLst>
                  <a:ext uri="{FF2B5EF4-FFF2-40B4-BE49-F238E27FC236}">
                    <a16:creationId xmlns:a16="http://schemas.microsoft.com/office/drawing/2014/main" id="{CE6DF554-673B-4375-B4E2-7000AF9DA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7" name="Freeform 183">
                <a:extLst>
                  <a:ext uri="{FF2B5EF4-FFF2-40B4-BE49-F238E27FC236}">
                    <a16:creationId xmlns:a16="http://schemas.microsoft.com/office/drawing/2014/main" id="{A323EDBE-6E37-43F4-BF9F-7FD970911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8" name="Freeform 184">
                <a:extLst>
                  <a:ext uri="{FF2B5EF4-FFF2-40B4-BE49-F238E27FC236}">
                    <a16:creationId xmlns:a16="http://schemas.microsoft.com/office/drawing/2014/main" id="{B2159E6A-3379-46EB-A05A-C8444AFCC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9" name="Freeform 185">
                <a:extLst>
                  <a:ext uri="{FF2B5EF4-FFF2-40B4-BE49-F238E27FC236}">
                    <a16:creationId xmlns:a16="http://schemas.microsoft.com/office/drawing/2014/main" id="{5D13E2F0-E2E2-456D-83BE-2E06E603B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0" name="Freeform 186">
                <a:extLst>
                  <a:ext uri="{FF2B5EF4-FFF2-40B4-BE49-F238E27FC236}">
                    <a16:creationId xmlns:a16="http://schemas.microsoft.com/office/drawing/2014/main" id="{AE83A6F8-4C42-45C6-85F1-5148F59AA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1" name="Freeform 187">
                <a:extLst>
                  <a:ext uri="{FF2B5EF4-FFF2-40B4-BE49-F238E27FC236}">
                    <a16:creationId xmlns:a16="http://schemas.microsoft.com/office/drawing/2014/main" id="{752C01D2-21BA-4211-BB0A-47E657676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2" name="Freeform 188">
                <a:extLst>
                  <a:ext uri="{FF2B5EF4-FFF2-40B4-BE49-F238E27FC236}">
                    <a16:creationId xmlns:a16="http://schemas.microsoft.com/office/drawing/2014/main" id="{8D7ADB50-E543-45E9-A8A7-ACD3F988E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3" name="Freeform 189">
                <a:extLst>
                  <a:ext uri="{FF2B5EF4-FFF2-40B4-BE49-F238E27FC236}">
                    <a16:creationId xmlns:a16="http://schemas.microsoft.com/office/drawing/2014/main" id="{E4908416-3848-4625-B429-E91216754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4" name="Freeform 190">
                <a:extLst>
                  <a:ext uri="{FF2B5EF4-FFF2-40B4-BE49-F238E27FC236}">
                    <a16:creationId xmlns:a16="http://schemas.microsoft.com/office/drawing/2014/main" id="{BC511EAE-C2CA-4590-890A-1286137B8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5" name="Freeform 191">
                <a:extLst>
                  <a:ext uri="{FF2B5EF4-FFF2-40B4-BE49-F238E27FC236}">
                    <a16:creationId xmlns:a16="http://schemas.microsoft.com/office/drawing/2014/main" id="{AC020F67-CB37-4E99-8BBB-0A609E459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6" name="Freeform 192">
                <a:extLst>
                  <a:ext uri="{FF2B5EF4-FFF2-40B4-BE49-F238E27FC236}">
                    <a16:creationId xmlns:a16="http://schemas.microsoft.com/office/drawing/2014/main" id="{A9B45590-2515-403C-A252-8E8866BB9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7" name="Freeform 193">
                <a:extLst>
                  <a:ext uri="{FF2B5EF4-FFF2-40B4-BE49-F238E27FC236}">
                    <a16:creationId xmlns:a16="http://schemas.microsoft.com/office/drawing/2014/main" id="{E787D61A-7B48-4CE4-BA79-A6E2CED00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8" name="Freeform 194">
                <a:extLst>
                  <a:ext uri="{FF2B5EF4-FFF2-40B4-BE49-F238E27FC236}">
                    <a16:creationId xmlns:a16="http://schemas.microsoft.com/office/drawing/2014/main" id="{13863889-81EA-484F-B630-FAACA6337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9" name="Freeform 195">
                <a:extLst>
                  <a:ext uri="{FF2B5EF4-FFF2-40B4-BE49-F238E27FC236}">
                    <a16:creationId xmlns:a16="http://schemas.microsoft.com/office/drawing/2014/main" id="{69F0F0F6-CDF6-4EF6-897E-DE63F78D2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0" name="Freeform 196">
                <a:extLst>
                  <a:ext uri="{FF2B5EF4-FFF2-40B4-BE49-F238E27FC236}">
                    <a16:creationId xmlns:a16="http://schemas.microsoft.com/office/drawing/2014/main" id="{6581D8B9-47D7-40AB-A240-ECC245608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1" name="Freeform 197">
                <a:extLst>
                  <a:ext uri="{FF2B5EF4-FFF2-40B4-BE49-F238E27FC236}">
                    <a16:creationId xmlns:a16="http://schemas.microsoft.com/office/drawing/2014/main" id="{AC032A84-4B1C-4927-B570-7A99CB3D7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2" name="Freeform 198">
                <a:extLst>
                  <a:ext uri="{FF2B5EF4-FFF2-40B4-BE49-F238E27FC236}">
                    <a16:creationId xmlns:a16="http://schemas.microsoft.com/office/drawing/2014/main" id="{9C4A53E5-FCDF-43EE-89B2-2AB304348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3" name="Freeform 199">
                <a:extLst>
                  <a:ext uri="{FF2B5EF4-FFF2-40B4-BE49-F238E27FC236}">
                    <a16:creationId xmlns:a16="http://schemas.microsoft.com/office/drawing/2014/main" id="{908E318A-FB65-4810-B50A-75C3C2F66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4" name="Freeform 200">
                <a:extLst>
                  <a:ext uri="{FF2B5EF4-FFF2-40B4-BE49-F238E27FC236}">
                    <a16:creationId xmlns:a16="http://schemas.microsoft.com/office/drawing/2014/main" id="{209462E6-9A3F-4BD9-A7B0-5B1A96829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5" name="Freeform 201">
                <a:extLst>
                  <a:ext uri="{FF2B5EF4-FFF2-40B4-BE49-F238E27FC236}">
                    <a16:creationId xmlns:a16="http://schemas.microsoft.com/office/drawing/2014/main" id="{5CA740A9-A00C-4431-B35D-462178D3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6" name="Freeform 202">
                <a:extLst>
                  <a:ext uri="{FF2B5EF4-FFF2-40B4-BE49-F238E27FC236}">
                    <a16:creationId xmlns:a16="http://schemas.microsoft.com/office/drawing/2014/main" id="{918E87BC-7B80-463D-8A27-8B11198C4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7" name="Freeform 203">
                <a:extLst>
                  <a:ext uri="{FF2B5EF4-FFF2-40B4-BE49-F238E27FC236}">
                    <a16:creationId xmlns:a16="http://schemas.microsoft.com/office/drawing/2014/main" id="{26D71799-ADBB-4548-B898-1B3F63A87A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8" name="Freeform 204">
                <a:extLst>
                  <a:ext uri="{FF2B5EF4-FFF2-40B4-BE49-F238E27FC236}">
                    <a16:creationId xmlns:a16="http://schemas.microsoft.com/office/drawing/2014/main" id="{B6A6EB9F-DB49-4318-B4A9-579407DD0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19" name="Freeform 206">
              <a:extLst>
                <a:ext uri="{FF2B5EF4-FFF2-40B4-BE49-F238E27FC236}">
                  <a16:creationId xmlns:a16="http://schemas.microsoft.com/office/drawing/2014/main" id="{541A2972-6A3D-4FC4-97C6-2A903CE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0" name="Freeform 207">
              <a:extLst>
                <a:ext uri="{FF2B5EF4-FFF2-40B4-BE49-F238E27FC236}">
                  <a16:creationId xmlns:a16="http://schemas.microsoft.com/office/drawing/2014/main" id="{CDB5BD41-106A-4DFC-90DF-738446C67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1" name="Freeform 208">
              <a:extLst>
                <a:ext uri="{FF2B5EF4-FFF2-40B4-BE49-F238E27FC236}">
                  <a16:creationId xmlns:a16="http://schemas.microsoft.com/office/drawing/2014/main" id="{DF5845E5-4835-45FB-B470-A654C57CD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2" name="Freeform 209">
              <a:extLst>
                <a:ext uri="{FF2B5EF4-FFF2-40B4-BE49-F238E27FC236}">
                  <a16:creationId xmlns:a16="http://schemas.microsoft.com/office/drawing/2014/main" id="{04378D93-C84D-422B-875B-70D458A79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3" name="Freeform 210">
              <a:extLst>
                <a:ext uri="{FF2B5EF4-FFF2-40B4-BE49-F238E27FC236}">
                  <a16:creationId xmlns:a16="http://schemas.microsoft.com/office/drawing/2014/main" id="{D7B8A1CB-899C-4E14-888B-D23652ABF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4" name="Freeform 211">
              <a:extLst>
                <a:ext uri="{FF2B5EF4-FFF2-40B4-BE49-F238E27FC236}">
                  <a16:creationId xmlns:a16="http://schemas.microsoft.com/office/drawing/2014/main" id="{AC156C49-A945-448A-8CE5-733DF20EE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" name="Freeform 212">
              <a:extLst>
                <a:ext uri="{FF2B5EF4-FFF2-40B4-BE49-F238E27FC236}">
                  <a16:creationId xmlns:a16="http://schemas.microsoft.com/office/drawing/2014/main" id="{EE0D0E48-52DD-4ACB-A9E9-496349568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6" name="Freeform 213">
              <a:extLst>
                <a:ext uri="{FF2B5EF4-FFF2-40B4-BE49-F238E27FC236}">
                  <a16:creationId xmlns:a16="http://schemas.microsoft.com/office/drawing/2014/main" id="{1E0622AC-4F00-40FA-9A5C-60428E557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7" name="Freeform 214">
              <a:extLst>
                <a:ext uri="{FF2B5EF4-FFF2-40B4-BE49-F238E27FC236}">
                  <a16:creationId xmlns:a16="http://schemas.microsoft.com/office/drawing/2014/main" id="{FCC65E94-8869-4C9D-8DA0-D3ABD7C79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8" name="Freeform 215">
              <a:extLst>
                <a:ext uri="{FF2B5EF4-FFF2-40B4-BE49-F238E27FC236}">
                  <a16:creationId xmlns:a16="http://schemas.microsoft.com/office/drawing/2014/main" id="{4427851E-870D-4267-AD54-54C7E4D82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9" name="Freeform 216">
              <a:extLst>
                <a:ext uri="{FF2B5EF4-FFF2-40B4-BE49-F238E27FC236}">
                  <a16:creationId xmlns:a16="http://schemas.microsoft.com/office/drawing/2014/main" id="{B93CFF1B-5261-4D48-B09E-E73463C14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0" name="Freeform 217">
              <a:extLst>
                <a:ext uri="{FF2B5EF4-FFF2-40B4-BE49-F238E27FC236}">
                  <a16:creationId xmlns:a16="http://schemas.microsoft.com/office/drawing/2014/main" id="{B6264570-7536-47D0-A73E-33EB779E0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1" name="Freeform 218">
              <a:extLst>
                <a:ext uri="{FF2B5EF4-FFF2-40B4-BE49-F238E27FC236}">
                  <a16:creationId xmlns:a16="http://schemas.microsoft.com/office/drawing/2014/main" id="{BFF40AAF-2D13-47AD-A98B-6981BE91D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2" name="Freeform 219">
              <a:extLst>
                <a:ext uri="{FF2B5EF4-FFF2-40B4-BE49-F238E27FC236}">
                  <a16:creationId xmlns:a16="http://schemas.microsoft.com/office/drawing/2014/main" id="{D6192DFB-826F-4A57-9167-1CCD73480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3" name="Freeform 220">
              <a:extLst>
                <a:ext uri="{FF2B5EF4-FFF2-40B4-BE49-F238E27FC236}">
                  <a16:creationId xmlns:a16="http://schemas.microsoft.com/office/drawing/2014/main" id="{D3F0BE06-3221-49EC-8E67-DFB9F892B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4" name="Freeform 221">
              <a:extLst>
                <a:ext uri="{FF2B5EF4-FFF2-40B4-BE49-F238E27FC236}">
                  <a16:creationId xmlns:a16="http://schemas.microsoft.com/office/drawing/2014/main" id="{C1A46259-F362-4722-989B-EB86EF43E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" name="Freeform 222">
              <a:extLst>
                <a:ext uri="{FF2B5EF4-FFF2-40B4-BE49-F238E27FC236}">
                  <a16:creationId xmlns:a16="http://schemas.microsoft.com/office/drawing/2014/main" id="{48AE7F4F-A7D1-41B7-86D8-33A4E4B40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6" name="Freeform 223">
              <a:extLst>
                <a:ext uri="{FF2B5EF4-FFF2-40B4-BE49-F238E27FC236}">
                  <a16:creationId xmlns:a16="http://schemas.microsoft.com/office/drawing/2014/main" id="{99050739-6641-4B35-B582-77CF5E31E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7" name="Freeform 224">
              <a:extLst>
                <a:ext uri="{FF2B5EF4-FFF2-40B4-BE49-F238E27FC236}">
                  <a16:creationId xmlns:a16="http://schemas.microsoft.com/office/drawing/2014/main" id="{5633715A-78D0-475E-B5A0-9940A419E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8" name="Freeform 225">
              <a:extLst>
                <a:ext uri="{FF2B5EF4-FFF2-40B4-BE49-F238E27FC236}">
                  <a16:creationId xmlns:a16="http://schemas.microsoft.com/office/drawing/2014/main" id="{4C721670-6A5C-4A7C-BD23-F39FC86B8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9" name="Freeform 226">
              <a:extLst>
                <a:ext uri="{FF2B5EF4-FFF2-40B4-BE49-F238E27FC236}">
                  <a16:creationId xmlns:a16="http://schemas.microsoft.com/office/drawing/2014/main" id="{2BC3F918-0140-4AE0-A51A-048C3E8A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0" name="Freeform 227">
              <a:extLst>
                <a:ext uri="{FF2B5EF4-FFF2-40B4-BE49-F238E27FC236}">
                  <a16:creationId xmlns:a16="http://schemas.microsoft.com/office/drawing/2014/main" id="{E06EEDF3-DF37-4AEA-9EB4-DF2F902C5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1" name="Freeform 228">
              <a:extLst>
                <a:ext uri="{FF2B5EF4-FFF2-40B4-BE49-F238E27FC236}">
                  <a16:creationId xmlns:a16="http://schemas.microsoft.com/office/drawing/2014/main" id="{FADBD45B-6C84-4C68-8B51-847147D1F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2" name="Freeform 229">
              <a:extLst>
                <a:ext uri="{FF2B5EF4-FFF2-40B4-BE49-F238E27FC236}">
                  <a16:creationId xmlns:a16="http://schemas.microsoft.com/office/drawing/2014/main" id="{5F1DF342-E87F-4565-B904-EF84CCD4E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3" name="Freeform 230">
              <a:extLst>
                <a:ext uri="{FF2B5EF4-FFF2-40B4-BE49-F238E27FC236}">
                  <a16:creationId xmlns:a16="http://schemas.microsoft.com/office/drawing/2014/main" id="{699B08E1-7298-4ABA-926C-122836747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4" name="Freeform 231">
              <a:extLst>
                <a:ext uri="{FF2B5EF4-FFF2-40B4-BE49-F238E27FC236}">
                  <a16:creationId xmlns:a16="http://schemas.microsoft.com/office/drawing/2014/main" id="{92E5CA6E-5FDC-4A02-97A6-AFBDDA201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5" name="Freeform 232">
              <a:extLst>
                <a:ext uri="{FF2B5EF4-FFF2-40B4-BE49-F238E27FC236}">
                  <a16:creationId xmlns:a16="http://schemas.microsoft.com/office/drawing/2014/main" id="{CC8CF27E-50B4-4963-8133-EEFEA33AC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6" name="Freeform 233">
              <a:extLst>
                <a:ext uri="{FF2B5EF4-FFF2-40B4-BE49-F238E27FC236}">
                  <a16:creationId xmlns:a16="http://schemas.microsoft.com/office/drawing/2014/main" id="{27F2E4D2-585D-4BFA-B37E-37E471F74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7" name="Freeform 234">
              <a:extLst>
                <a:ext uri="{FF2B5EF4-FFF2-40B4-BE49-F238E27FC236}">
                  <a16:creationId xmlns:a16="http://schemas.microsoft.com/office/drawing/2014/main" id="{2CC79D92-5132-4B8A-8AA3-A156D2D9A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8" name="Freeform 235">
              <a:extLst>
                <a:ext uri="{FF2B5EF4-FFF2-40B4-BE49-F238E27FC236}">
                  <a16:creationId xmlns:a16="http://schemas.microsoft.com/office/drawing/2014/main" id="{AD344448-1E40-4240-AB8A-3A1E75DFA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9" name="Freeform 236">
              <a:extLst>
                <a:ext uri="{FF2B5EF4-FFF2-40B4-BE49-F238E27FC236}">
                  <a16:creationId xmlns:a16="http://schemas.microsoft.com/office/drawing/2014/main" id="{A7FEDA91-82EF-4DB0-9458-BD02CFB90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0" name="Freeform 237">
              <a:extLst>
                <a:ext uri="{FF2B5EF4-FFF2-40B4-BE49-F238E27FC236}">
                  <a16:creationId xmlns:a16="http://schemas.microsoft.com/office/drawing/2014/main" id="{963B1710-BBE1-4964-96AD-81592A893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1" name="Freeform 238">
              <a:extLst>
                <a:ext uri="{FF2B5EF4-FFF2-40B4-BE49-F238E27FC236}">
                  <a16:creationId xmlns:a16="http://schemas.microsoft.com/office/drawing/2014/main" id="{2A2DA9AC-11A4-4795-876B-7A857613A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" name="Freeform 239">
              <a:extLst>
                <a:ext uri="{FF2B5EF4-FFF2-40B4-BE49-F238E27FC236}">
                  <a16:creationId xmlns:a16="http://schemas.microsoft.com/office/drawing/2014/main" id="{C27C08D5-EFC6-41EC-A2A9-8A2041660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3" name="Freeform 240">
              <a:extLst>
                <a:ext uri="{FF2B5EF4-FFF2-40B4-BE49-F238E27FC236}">
                  <a16:creationId xmlns:a16="http://schemas.microsoft.com/office/drawing/2014/main" id="{CF29BC36-C3E3-430A-8105-28FEBD278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4" name="Freeform 241">
              <a:extLst>
                <a:ext uri="{FF2B5EF4-FFF2-40B4-BE49-F238E27FC236}">
                  <a16:creationId xmlns:a16="http://schemas.microsoft.com/office/drawing/2014/main" id="{DA0309C7-8AC6-46B1-BDB6-46F6A6929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5" name="Freeform 242">
              <a:extLst>
                <a:ext uri="{FF2B5EF4-FFF2-40B4-BE49-F238E27FC236}">
                  <a16:creationId xmlns:a16="http://schemas.microsoft.com/office/drawing/2014/main" id="{1CCF21DE-1755-4FB2-85D4-7E9254C6F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6" name="Freeform 243">
              <a:extLst>
                <a:ext uri="{FF2B5EF4-FFF2-40B4-BE49-F238E27FC236}">
                  <a16:creationId xmlns:a16="http://schemas.microsoft.com/office/drawing/2014/main" id="{2C0CD9D6-B068-41F9-9496-CDBBA5C25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7" name="Freeform 244">
              <a:extLst>
                <a:ext uri="{FF2B5EF4-FFF2-40B4-BE49-F238E27FC236}">
                  <a16:creationId xmlns:a16="http://schemas.microsoft.com/office/drawing/2014/main" id="{73AACE9A-5A4A-4727-8B86-254599E19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8" name="Freeform 245">
              <a:extLst>
                <a:ext uri="{FF2B5EF4-FFF2-40B4-BE49-F238E27FC236}">
                  <a16:creationId xmlns:a16="http://schemas.microsoft.com/office/drawing/2014/main" id="{EEDD1585-97EC-4731-B635-2479875F4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9" name="Freeform 246">
              <a:extLst>
                <a:ext uri="{FF2B5EF4-FFF2-40B4-BE49-F238E27FC236}">
                  <a16:creationId xmlns:a16="http://schemas.microsoft.com/office/drawing/2014/main" id="{C4725AB5-2399-4578-AD76-7D6660D33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0" name="Freeform 247">
              <a:extLst>
                <a:ext uri="{FF2B5EF4-FFF2-40B4-BE49-F238E27FC236}">
                  <a16:creationId xmlns:a16="http://schemas.microsoft.com/office/drawing/2014/main" id="{7A5C2B23-7BA1-4991-8029-485D88CF0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1" name="Freeform 248">
              <a:extLst>
                <a:ext uri="{FF2B5EF4-FFF2-40B4-BE49-F238E27FC236}">
                  <a16:creationId xmlns:a16="http://schemas.microsoft.com/office/drawing/2014/main" id="{14A10A62-3FD1-40CF-B185-5CDBA7AAB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2" name="Freeform 249">
              <a:extLst>
                <a:ext uri="{FF2B5EF4-FFF2-40B4-BE49-F238E27FC236}">
                  <a16:creationId xmlns:a16="http://schemas.microsoft.com/office/drawing/2014/main" id="{4D12A1D2-D048-4BE9-9D15-DE37F3772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3" name="Freeform 250">
              <a:extLst>
                <a:ext uri="{FF2B5EF4-FFF2-40B4-BE49-F238E27FC236}">
                  <a16:creationId xmlns:a16="http://schemas.microsoft.com/office/drawing/2014/main" id="{C33316FB-18DC-4CF2-9C9A-7D99C5229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4" name="Freeform 251">
              <a:extLst>
                <a:ext uri="{FF2B5EF4-FFF2-40B4-BE49-F238E27FC236}">
                  <a16:creationId xmlns:a16="http://schemas.microsoft.com/office/drawing/2014/main" id="{BCE1A3E9-6193-421B-8D2A-C9A95C068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5" name="Freeform 252">
              <a:extLst>
                <a:ext uri="{FF2B5EF4-FFF2-40B4-BE49-F238E27FC236}">
                  <a16:creationId xmlns:a16="http://schemas.microsoft.com/office/drawing/2014/main" id="{7AB0D6C2-C06E-460D-A30D-6C37289E8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6" name="Freeform 253">
              <a:extLst>
                <a:ext uri="{FF2B5EF4-FFF2-40B4-BE49-F238E27FC236}">
                  <a16:creationId xmlns:a16="http://schemas.microsoft.com/office/drawing/2014/main" id="{B99E62C0-381F-479C-9B58-F729B8461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7" name="Freeform 254">
              <a:extLst>
                <a:ext uri="{FF2B5EF4-FFF2-40B4-BE49-F238E27FC236}">
                  <a16:creationId xmlns:a16="http://schemas.microsoft.com/office/drawing/2014/main" id="{EA6E6C7B-7452-4640-B870-A7F51615F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" name="Freeform 255">
              <a:extLst>
                <a:ext uri="{FF2B5EF4-FFF2-40B4-BE49-F238E27FC236}">
                  <a16:creationId xmlns:a16="http://schemas.microsoft.com/office/drawing/2014/main" id="{D626B140-9822-4AD9-966F-AF6987DF1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9" name="Freeform 256">
              <a:extLst>
                <a:ext uri="{FF2B5EF4-FFF2-40B4-BE49-F238E27FC236}">
                  <a16:creationId xmlns:a16="http://schemas.microsoft.com/office/drawing/2014/main" id="{863D6707-E4AE-4DDE-8AD8-338C7E214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0" name="Freeform 257">
              <a:extLst>
                <a:ext uri="{FF2B5EF4-FFF2-40B4-BE49-F238E27FC236}">
                  <a16:creationId xmlns:a16="http://schemas.microsoft.com/office/drawing/2014/main" id="{6F053F4C-C481-48E6-A08E-5798C7843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1" name="Freeform 258">
              <a:extLst>
                <a:ext uri="{FF2B5EF4-FFF2-40B4-BE49-F238E27FC236}">
                  <a16:creationId xmlns:a16="http://schemas.microsoft.com/office/drawing/2014/main" id="{5941F091-CA47-4A89-9886-3265605A7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2" name="Freeform 259">
              <a:extLst>
                <a:ext uri="{FF2B5EF4-FFF2-40B4-BE49-F238E27FC236}">
                  <a16:creationId xmlns:a16="http://schemas.microsoft.com/office/drawing/2014/main" id="{D4AB62BC-F81D-4AB0-A72B-08C5A0105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3" name="Freeform 260">
              <a:extLst>
                <a:ext uri="{FF2B5EF4-FFF2-40B4-BE49-F238E27FC236}">
                  <a16:creationId xmlns:a16="http://schemas.microsoft.com/office/drawing/2014/main" id="{F99CF2D1-99FB-4AFD-9297-B0E86BFF6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4" name="Freeform 261">
              <a:extLst>
                <a:ext uri="{FF2B5EF4-FFF2-40B4-BE49-F238E27FC236}">
                  <a16:creationId xmlns:a16="http://schemas.microsoft.com/office/drawing/2014/main" id="{BD250915-832C-4141-AEE7-AEEEEB5C9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5" name="Freeform 262">
              <a:extLst>
                <a:ext uri="{FF2B5EF4-FFF2-40B4-BE49-F238E27FC236}">
                  <a16:creationId xmlns:a16="http://schemas.microsoft.com/office/drawing/2014/main" id="{FD11DDF6-F61F-468D-B4E2-8621F2A8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6" name="Freeform 263">
              <a:extLst>
                <a:ext uri="{FF2B5EF4-FFF2-40B4-BE49-F238E27FC236}">
                  <a16:creationId xmlns:a16="http://schemas.microsoft.com/office/drawing/2014/main" id="{CF1AC862-6E37-48AF-8609-63D306CC7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7" name="Freeform 264">
              <a:extLst>
                <a:ext uri="{FF2B5EF4-FFF2-40B4-BE49-F238E27FC236}">
                  <a16:creationId xmlns:a16="http://schemas.microsoft.com/office/drawing/2014/main" id="{55957F25-A0D0-4FFE-83FE-98C1C5309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8" name="Freeform 265">
              <a:extLst>
                <a:ext uri="{FF2B5EF4-FFF2-40B4-BE49-F238E27FC236}">
                  <a16:creationId xmlns:a16="http://schemas.microsoft.com/office/drawing/2014/main" id="{AA44F8B6-2B8F-4A61-93AD-F7D0AB47A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9" name="Freeform 266">
              <a:extLst>
                <a:ext uri="{FF2B5EF4-FFF2-40B4-BE49-F238E27FC236}">
                  <a16:creationId xmlns:a16="http://schemas.microsoft.com/office/drawing/2014/main" id="{8003A7A0-B6C6-4307-9EB4-72D906910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0" name="Freeform 267">
              <a:extLst>
                <a:ext uri="{FF2B5EF4-FFF2-40B4-BE49-F238E27FC236}">
                  <a16:creationId xmlns:a16="http://schemas.microsoft.com/office/drawing/2014/main" id="{6DEDF94B-B28B-4A2A-AE3D-3D774D91F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1" name="Freeform 268">
              <a:extLst>
                <a:ext uri="{FF2B5EF4-FFF2-40B4-BE49-F238E27FC236}">
                  <a16:creationId xmlns:a16="http://schemas.microsoft.com/office/drawing/2014/main" id="{08B7BB09-731C-401A-805D-CD475D7AE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2" name="Freeform 269">
              <a:extLst>
                <a:ext uri="{FF2B5EF4-FFF2-40B4-BE49-F238E27FC236}">
                  <a16:creationId xmlns:a16="http://schemas.microsoft.com/office/drawing/2014/main" id="{D0485791-A14E-4B44-AC9E-A9CB91D97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3" name="Freeform 270">
              <a:extLst>
                <a:ext uri="{FF2B5EF4-FFF2-40B4-BE49-F238E27FC236}">
                  <a16:creationId xmlns:a16="http://schemas.microsoft.com/office/drawing/2014/main" id="{5355ADEE-5759-445D-8E4C-81E1330A8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4" name="Freeform 271">
              <a:extLst>
                <a:ext uri="{FF2B5EF4-FFF2-40B4-BE49-F238E27FC236}">
                  <a16:creationId xmlns:a16="http://schemas.microsoft.com/office/drawing/2014/main" id="{89A04217-8928-4817-B97A-FA67DCD7B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5" name="Freeform 272">
              <a:extLst>
                <a:ext uri="{FF2B5EF4-FFF2-40B4-BE49-F238E27FC236}">
                  <a16:creationId xmlns:a16="http://schemas.microsoft.com/office/drawing/2014/main" id="{060385A9-88B4-4E19-9101-3ACB07C04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6" name="Freeform 273">
              <a:extLst>
                <a:ext uri="{FF2B5EF4-FFF2-40B4-BE49-F238E27FC236}">
                  <a16:creationId xmlns:a16="http://schemas.microsoft.com/office/drawing/2014/main" id="{A8456C53-CCBE-41B2-8AF3-CAB63D542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7" name="Freeform 274">
              <a:extLst>
                <a:ext uri="{FF2B5EF4-FFF2-40B4-BE49-F238E27FC236}">
                  <a16:creationId xmlns:a16="http://schemas.microsoft.com/office/drawing/2014/main" id="{B3E956BC-A609-4E2E-AE84-3C8A8B43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8" name="Freeform 275">
              <a:extLst>
                <a:ext uri="{FF2B5EF4-FFF2-40B4-BE49-F238E27FC236}">
                  <a16:creationId xmlns:a16="http://schemas.microsoft.com/office/drawing/2014/main" id="{B7417FB8-3E97-4C11-9E27-D5AA65E5A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9" name="Freeform 276">
              <a:extLst>
                <a:ext uri="{FF2B5EF4-FFF2-40B4-BE49-F238E27FC236}">
                  <a16:creationId xmlns:a16="http://schemas.microsoft.com/office/drawing/2014/main" id="{FFEDA751-6414-482C-B765-41528A3C8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0" name="Freeform 277">
              <a:extLst>
                <a:ext uri="{FF2B5EF4-FFF2-40B4-BE49-F238E27FC236}">
                  <a16:creationId xmlns:a16="http://schemas.microsoft.com/office/drawing/2014/main" id="{D2572599-7D01-4960-898C-BB76676EB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1" name="Freeform 278">
              <a:extLst>
                <a:ext uri="{FF2B5EF4-FFF2-40B4-BE49-F238E27FC236}">
                  <a16:creationId xmlns:a16="http://schemas.microsoft.com/office/drawing/2014/main" id="{FB683D05-209C-4488-9D4E-C7878BA40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2" name="Freeform 279">
              <a:extLst>
                <a:ext uri="{FF2B5EF4-FFF2-40B4-BE49-F238E27FC236}">
                  <a16:creationId xmlns:a16="http://schemas.microsoft.com/office/drawing/2014/main" id="{BFCE1975-80FA-4645-99A5-F8E5F92A8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3" name="Freeform 280">
              <a:extLst>
                <a:ext uri="{FF2B5EF4-FFF2-40B4-BE49-F238E27FC236}">
                  <a16:creationId xmlns:a16="http://schemas.microsoft.com/office/drawing/2014/main" id="{7A537B22-A1D3-4815-BDDD-27F6F47EB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4" name="Freeform 281">
              <a:extLst>
                <a:ext uri="{FF2B5EF4-FFF2-40B4-BE49-F238E27FC236}">
                  <a16:creationId xmlns:a16="http://schemas.microsoft.com/office/drawing/2014/main" id="{DE1B7882-5767-45BD-94B9-805B358CA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5" name="Freeform 282">
              <a:extLst>
                <a:ext uri="{FF2B5EF4-FFF2-40B4-BE49-F238E27FC236}">
                  <a16:creationId xmlns:a16="http://schemas.microsoft.com/office/drawing/2014/main" id="{23C7E348-B8D7-4AF3-A26E-5D272F423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" name="Freeform 283">
              <a:extLst>
                <a:ext uri="{FF2B5EF4-FFF2-40B4-BE49-F238E27FC236}">
                  <a16:creationId xmlns:a16="http://schemas.microsoft.com/office/drawing/2014/main" id="{C9DB6606-143B-4BBD-93D5-3CEE8CF47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" name="Freeform 284">
              <a:extLst>
                <a:ext uri="{FF2B5EF4-FFF2-40B4-BE49-F238E27FC236}">
                  <a16:creationId xmlns:a16="http://schemas.microsoft.com/office/drawing/2014/main" id="{A02317CB-C980-44DC-9F9C-957EAF9A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8" name="Freeform 285">
              <a:extLst>
                <a:ext uri="{FF2B5EF4-FFF2-40B4-BE49-F238E27FC236}">
                  <a16:creationId xmlns:a16="http://schemas.microsoft.com/office/drawing/2014/main" id="{483F1513-FEB8-47DE-B785-981D20D73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9" name="Freeform 286">
              <a:extLst>
                <a:ext uri="{FF2B5EF4-FFF2-40B4-BE49-F238E27FC236}">
                  <a16:creationId xmlns:a16="http://schemas.microsoft.com/office/drawing/2014/main" id="{5E4A3FCE-0485-4E33-9395-2CA412DD4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0" name="Freeform 287">
              <a:extLst>
                <a:ext uri="{FF2B5EF4-FFF2-40B4-BE49-F238E27FC236}">
                  <a16:creationId xmlns:a16="http://schemas.microsoft.com/office/drawing/2014/main" id="{08753AA8-C12B-4CA3-A279-772DFE227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1" name="Freeform 288">
              <a:extLst>
                <a:ext uri="{FF2B5EF4-FFF2-40B4-BE49-F238E27FC236}">
                  <a16:creationId xmlns:a16="http://schemas.microsoft.com/office/drawing/2014/main" id="{7702DAE9-4994-4D22-92FD-628889DD6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2" name="Freeform 289">
              <a:extLst>
                <a:ext uri="{FF2B5EF4-FFF2-40B4-BE49-F238E27FC236}">
                  <a16:creationId xmlns:a16="http://schemas.microsoft.com/office/drawing/2014/main" id="{CE4F4708-DD62-4FC4-BC8D-1C65D4737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3" name="Freeform 290">
              <a:extLst>
                <a:ext uri="{FF2B5EF4-FFF2-40B4-BE49-F238E27FC236}">
                  <a16:creationId xmlns:a16="http://schemas.microsoft.com/office/drawing/2014/main" id="{6FC1D399-3CB6-44A0-972A-223A2AFDC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4" name="Freeform 291">
              <a:extLst>
                <a:ext uri="{FF2B5EF4-FFF2-40B4-BE49-F238E27FC236}">
                  <a16:creationId xmlns:a16="http://schemas.microsoft.com/office/drawing/2014/main" id="{14D84868-C4B0-485C-B491-46B057FAE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5" name="Freeform 292">
              <a:extLst>
                <a:ext uri="{FF2B5EF4-FFF2-40B4-BE49-F238E27FC236}">
                  <a16:creationId xmlns:a16="http://schemas.microsoft.com/office/drawing/2014/main" id="{F07AC749-51E0-4C07-9F2F-FD521DDD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6" name="Freeform 293">
              <a:extLst>
                <a:ext uri="{FF2B5EF4-FFF2-40B4-BE49-F238E27FC236}">
                  <a16:creationId xmlns:a16="http://schemas.microsoft.com/office/drawing/2014/main" id="{D3FCBCA3-2F84-48DB-94D4-83939FA64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7" name="Freeform 294">
              <a:extLst>
                <a:ext uri="{FF2B5EF4-FFF2-40B4-BE49-F238E27FC236}">
                  <a16:creationId xmlns:a16="http://schemas.microsoft.com/office/drawing/2014/main" id="{138A3AE0-DB74-47C6-9292-B1ECD0628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8" name="Freeform 295">
              <a:extLst>
                <a:ext uri="{FF2B5EF4-FFF2-40B4-BE49-F238E27FC236}">
                  <a16:creationId xmlns:a16="http://schemas.microsoft.com/office/drawing/2014/main" id="{79BFAFCC-1991-4FB1-ABAB-A89A0F80E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9" name="Freeform 296">
              <a:extLst>
                <a:ext uri="{FF2B5EF4-FFF2-40B4-BE49-F238E27FC236}">
                  <a16:creationId xmlns:a16="http://schemas.microsoft.com/office/drawing/2014/main" id="{878756B9-A3FF-45D7-96EA-D1FD0E7C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0" name="Freeform 297">
              <a:extLst>
                <a:ext uri="{FF2B5EF4-FFF2-40B4-BE49-F238E27FC236}">
                  <a16:creationId xmlns:a16="http://schemas.microsoft.com/office/drawing/2014/main" id="{562E3697-BFC9-4D83-9187-F221BD74A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1" name="Freeform 298">
              <a:extLst>
                <a:ext uri="{FF2B5EF4-FFF2-40B4-BE49-F238E27FC236}">
                  <a16:creationId xmlns:a16="http://schemas.microsoft.com/office/drawing/2014/main" id="{41FF93D5-D38D-4ADB-A3D2-2D2FF20B8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2" name="Freeform 299">
              <a:extLst>
                <a:ext uri="{FF2B5EF4-FFF2-40B4-BE49-F238E27FC236}">
                  <a16:creationId xmlns:a16="http://schemas.microsoft.com/office/drawing/2014/main" id="{DAA0D1B1-FD60-47D5-A216-18DF6688C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3" name="Freeform 300">
              <a:extLst>
                <a:ext uri="{FF2B5EF4-FFF2-40B4-BE49-F238E27FC236}">
                  <a16:creationId xmlns:a16="http://schemas.microsoft.com/office/drawing/2014/main" id="{8884E7A9-E253-4592-86D3-D3D5170EA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4" name="Freeform 301">
              <a:extLst>
                <a:ext uri="{FF2B5EF4-FFF2-40B4-BE49-F238E27FC236}">
                  <a16:creationId xmlns:a16="http://schemas.microsoft.com/office/drawing/2014/main" id="{E9E07AE3-A9CB-40A3-9B41-23790745A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5" name="Freeform 302">
              <a:extLst>
                <a:ext uri="{FF2B5EF4-FFF2-40B4-BE49-F238E27FC236}">
                  <a16:creationId xmlns:a16="http://schemas.microsoft.com/office/drawing/2014/main" id="{DDC8709F-24C3-46F4-9225-C82AFC54E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6" name="Freeform 303">
              <a:extLst>
                <a:ext uri="{FF2B5EF4-FFF2-40B4-BE49-F238E27FC236}">
                  <a16:creationId xmlns:a16="http://schemas.microsoft.com/office/drawing/2014/main" id="{11940141-F3E8-4256-9CE1-3CCEEA9B7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7" name="Freeform 304">
              <a:extLst>
                <a:ext uri="{FF2B5EF4-FFF2-40B4-BE49-F238E27FC236}">
                  <a16:creationId xmlns:a16="http://schemas.microsoft.com/office/drawing/2014/main" id="{44F6015F-06DB-4FFD-8D9A-A5C29CC15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8" name="Freeform 305">
              <a:extLst>
                <a:ext uri="{FF2B5EF4-FFF2-40B4-BE49-F238E27FC236}">
                  <a16:creationId xmlns:a16="http://schemas.microsoft.com/office/drawing/2014/main" id="{2918E95F-F6F4-490D-A872-F15E0BC06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519" name="TextBox 518">
            <a:extLst>
              <a:ext uri="{FF2B5EF4-FFF2-40B4-BE49-F238E27FC236}">
                <a16:creationId xmlns:a16="http://schemas.microsoft.com/office/drawing/2014/main" id="{8E3932A1-960A-4099-8D31-F2C7461090BD}"/>
              </a:ext>
            </a:extLst>
          </p:cNvPr>
          <p:cNvSpPr txBox="1"/>
          <p:nvPr/>
        </p:nvSpPr>
        <p:spPr>
          <a:xfrm>
            <a:off x="5457825" y="2256302"/>
            <a:ext cx="6189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hia sẻ số nhịp đập của tim mà em đếm được.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70A99AD9-5439-4567-B2CF-E09D7BC2F980}"/>
              </a:ext>
            </a:extLst>
          </p:cNvPr>
          <p:cNvSpPr txBox="1"/>
          <p:nvPr/>
        </p:nvSpPr>
        <p:spPr>
          <a:xfrm>
            <a:off x="4943475" y="3589976"/>
            <a:ext cx="6219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 sao khi vận động số nhịp đập của tim lại tăng cao hơn.</a:t>
            </a:r>
          </a:p>
        </p:txBody>
      </p: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377AAD0E-B348-469A-AE5D-1534CA3D554A}"/>
              </a:ext>
            </a:extLst>
          </p:cNvPr>
          <p:cNvGrpSpPr/>
          <p:nvPr/>
        </p:nvGrpSpPr>
        <p:grpSpPr>
          <a:xfrm>
            <a:off x="4493685" y="2242842"/>
            <a:ext cx="1074057" cy="608042"/>
            <a:chOff x="4493685" y="2242842"/>
            <a:chExt cx="1074057" cy="608042"/>
          </a:xfrm>
        </p:grpSpPr>
        <p:sp>
          <p:nvSpPr>
            <p:cNvPr id="522" name="Rectangle: Rounded Corners 521">
              <a:extLst>
                <a:ext uri="{FF2B5EF4-FFF2-40B4-BE49-F238E27FC236}">
                  <a16:creationId xmlns:a16="http://schemas.microsoft.com/office/drawing/2014/main" id="{80713F64-5F18-4C37-BCBD-F6353035EC62}"/>
                </a:ext>
              </a:extLst>
            </p:cNvPr>
            <p:cNvSpPr/>
            <p:nvPr/>
          </p:nvSpPr>
          <p:spPr>
            <a:xfrm>
              <a:off x="4566349" y="2242842"/>
              <a:ext cx="885711" cy="5732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83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73A091"/>
                </a:solidFill>
              </a:endParaRPr>
            </a:p>
          </p:txBody>
        </p:sp>
        <p:sp>
          <p:nvSpPr>
            <p:cNvPr id="523" name="文本框 6">
              <a:extLst>
                <a:ext uri="{FF2B5EF4-FFF2-40B4-BE49-F238E27FC236}">
                  <a16:creationId xmlns:a16="http://schemas.microsoft.com/office/drawing/2014/main" id="{3F14BDB5-5E37-40E5-9266-19A72E7D5361}"/>
                </a:ext>
              </a:extLst>
            </p:cNvPr>
            <p:cNvSpPr txBox="1"/>
            <p:nvPr/>
          </p:nvSpPr>
          <p:spPr>
            <a:xfrm>
              <a:off x="4493685" y="2266109"/>
              <a:ext cx="1074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2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01</a:t>
              </a:r>
              <a:endParaRPr lang="zh-CN" altLang="en-US" sz="3200" dirty="0">
                <a:solidFill>
                  <a:schemeClr val="tx2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524" name="Group 523">
            <a:extLst>
              <a:ext uri="{FF2B5EF4-FFF2-40B4-BE49-F238E27FC236}">
                <a16:creationId xmlns:a16="http://schemas.microsoft.com/office/drawing/2014/main" id="{E7396601-09FA-4E25-9BB0-00E0CC89BD03}"/>
              </a:ext>
            </a:extLst>
          </p:cNvPr>
          <p:cNvGrpSpPr/>
          <p:nvPr/>
        </p:nvGrpSpPr>
        <p:grpSpPr>
          <a:xfrm>
            <a:off x="3969428" y="3504495"/>
            <a:ext cx="1074057" cy="608042"/>
            <a:chOff x="4493685" y="2242842"/>
            <a:chExt cx="1074057" cy="608042"/>
          </a:xfrm>
        </p:grpSpPr>
        <p:sp>
          <p:nvSpPr>
            <p:cNvPr id="525" name="Rectangle: Rounded Corners 524">
              <a:extLst>
                <a:ext uri="{FF2B5EF4-FFF2-40B4-BE49-F238E27FC236}">
                  <a16:creationId xmlns:a16="http://schemas.microsoft.com/office/drawing/2014/main" id="{8DDEC8CC-2E41-4C73-99FE-14655F1A2556}"/>
                </a:ext>
              </a:extLst>
            </p:cNvPr>
            <p:cNvSpPr/>
            <p:nvPr/>
          </p:nvSpPr>
          <p:spPr>
            <a:xfrm>
              <a:off x="4566349" y="2242842"/>
              <a:ext cx="885711" cy="57329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83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73A091"/>
                </a:solidFill>
              </a:endParaRPr>
            </a:p>
          </p:txBody>
        </p:sp>
        <p:sp>
          <p:nvSpPr>
            <p:cNvPr id="526" name="文本框 6">
              <a:extLst>
                <a:ext uri="{FF2B5EF4-FFF2-40B4-BE49-F238E27FC236}">
                  <a16:creationId xmlns:a16="http://schemas.microsoft.com/office/drawing/2014/main" id="{23768C8F-6EF4-4B8D-923C-2E7A6DCD9D50}"/>
                </a:ext>
              </a:extLst>
            </p:cNvPr>
            <p:cNvSpPr txBox="1"/>
            <p:nvPr/>
          </p:nvSpPr>
          <p:spPr>
            <a:xfrm>
              <a:off x="4493685" y="2266109"/>
              <a:ext cx="1074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>
                  <a:solidFill>
                    <a:schemeClr val="tx2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02</a:t>
              </a:r>
              <a:endParaRPr lang="zh-CN" altLang="en-US" sz="3200" dirty="0">
                <a:solidFill>
                  <a:schemeClr val="tx2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FAC6AF1-8BB6-4B28-9F02-54AC02BAB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864" y="-91921"/>
            <a:ext cx="8126672" cy="2298391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3401CF5B-5A0C-408F-AE2B-E5EC80031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59" y="649403"/>
            <a:ext cx="3633531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13065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1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2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3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4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5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6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8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9" grpId="0"/>
          <p:bldP spid="5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43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367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498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98" tmFilter="0, 0; 0.125,0.2665; 0.25,0.4; 0.375,0.465; 0.5,0.5;  0.625,0.535; 0.75,0.6; 0.875,0.7335; 1,1">
                                              <p:stCondLst>
                                                <p:cond delay="498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49" tmFilter="0, 0; 0.125,0.2665; 0.25,0.4; 0.375,0.465; 0.5,0.5;  0.625,0.535; 0.75,0.6; 0.875,0.7335; 1,1">
                                              <p:stCondLst>
                                                <p:cond delay="993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23" tmFilter="0, 0; 0.125,0.2665; 0.25,0.4; 0.375,0.465; 0.5,0.5;  0.625,0.535; 0.75,0.6; 0.875,0.7335; 1,1">
                                              <p:stCondLst>
                                                <p:cond delay="1242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1" dur="20">
                                              <p:stCondLst>
                                                <p:cond delay="487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2" dur="124" decel="50000">
                                              <p:stCondLst>
                                                <p:cond delay="507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3" dur="20">
                                              <p:stCondLst>
                                                <p:cond delay="984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4" dur="124" decel="50000">
                                              <p:stCondLst>
                                                <p:cond delay="1004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5" dur="20">
                                              <p:stCondLst>
                                                <p:cond delay="1231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6" dur="124" decel="50000">
                                              <p:stCondLst>
                                                <p:cond delay="1251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7" dur="20">
                                              <p:stCondLst>
                                                <p:cond delay="1356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8" dur="124" decel="50000">
                                              <p:stCondLst>
                                                <p:cond delay="1376"/>
                                              </p:stCondLst>
                                            </p:cTn>
                                            <p:tgtEl>
                                              <p:spTgt spid="52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9" grpId="0"/>
          <p:bldP spid="52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4374AB-20F1-4087-8A60-DDD67DAF1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1" y="0"/>
            <a:ext cx="12404651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844EF7-FF74-4008-97D9-59E527EA0443}"/>
              </a:ext>
            </a:extLst>
          </p:cNvPr>
          <p:cNvSpPr/>
          <p:nvPr/>
        </p:nvSpPr>
        <p:spPr>
          <a:xfrm>
            <a:off x="278296" y="265043"/>
            <a:ext cx="11741426" cy="6334540"/>
          </a:xfrm>
          <a:prstGeom prst="roundRect">
            <a:avLst>
              <a:gd name="adj" fmla="val 9972"/>
            </a:avLst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18">
            <a:extLst>
              <a:ext uri="{FF2B5EF4-FFF2-40B4-BE49-F238E27FC236}">
                <a16:creationId xmlns:a16="http://schemas.microsoft.com/office/drawing/2014/main" id="{995ED15F-4CA5-42A7-8126-CAB2A9F2C7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3087" r="3274" b="11043"/>
          <a:stretch/>
        </p:blipFill>
        <p:spPr>
          <a:xfrm>
            <a:off x="76046" y="1703463"/>
            <a:ext cx="12145925" cy="5161163"/>
          </a:xfrm>
          <a:prstGeom prst="round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BCD6708-A749-4F12-8DBF-27FD12DF1C88}"/>
              </a:ext>
            </a:extLst>
          </p:cNvPr>
          <p:cNvGrpSpPr/>
          <p:nvPr/>
        </p:nvGrpSpPr>
        <p:grpSpPr>
          <a:xfrm>
            <a:off x="3888411" y="1070758"/>
            <a:ext cx="290513" cy="680294"/>
            <a:chOff x="4064834" y="1244809"/>
            <a:chExt cx="290513" cy="680294"/>
          </a:xfrm>
        </p:grpSpPr>
        <p:sp>
          <p:nvSpPr>
            <p:cNvPr id="9" name="Freeform 1005">
              <a:extLst>
                <a:ext uri="{FF2B5EF4-FFF2-40B4-BE49-F238E27FC236}">
                  <a16:creationId xmlns:a16="http://schemas.microsoft.com/office/drawing/2014/main" id="{1A0FCC45-2EA5-4A02-B856-EA5BCD887FD4}"/>
                </a:ext>
              </a:extLst>
            </p:cNvPr>
            <p:cNvSpPr>
              <a:spLocks/>
            </p:cNvSpPr>
            <p:nvPr/>
          </p:nvSpPr>
          <p:spPr bwMode="auto">
            <a:xfrm rot="18260116" flipH="1" flipV="1">
              <a:off x="4033724" y="1629033"/>
              <a:ext cx="479426" cy="112713"/>
            </a:xfrm>
            <a:custGeom>
              <a:avLst/>
              <a:gdLst>
                <a:gd name="T0" fmla="*/ 2082 w 2211"/>
                <a:gd name="T1" fmla="*/ 321 h 521"/>
                <a:gd name="T2" fmla="*/ 179 w 2211"/>
                <a:gd name="T3" fmla="*/ 29 h 521"/>
                <a:gd name="T4" fmla="*/ 126 w 2211"/>
                <a:gd name="T5" fmla="*/ 221 h 521"/>
                <a:gd name="T6" fmla="*/ 2082 w 2211"/>
                <a:gd name="T7" fmla="*/ 520 h 521"/>
                <a:gd name="T8" fmla="*/ 2082 w 2211"/>
                <a:gd name="T9" fmla="*/ 3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1" h="521">
                  <a:moveTo>
                    <a:pt x="2082" y="321"/>
                  </a:moveTo>
                  <a:cubicBezTo>
                    <a:pt x="1431" y="319"/>
                    <a:pt x="810" y="172"/>
                    <a:pt x="179" y="29"/>
                  </a:cubicBezTo>
                  <a:cubicBezTo>
                    <a:pt x="53" y="0"/>
                    <a:pt x="0" y="192"/>
                    <a:pt x="126" y="221"/>
                  </a:cubicBezTo>
                  <a:cubicBezTo>
                    <a:pt x="774" y="368"/>
                    <a:pt x="1414" y="518"/>
                    <a:pt x="2082" y="520"/>
                  </a:cubicBezTo>
                  <a:cubicBezTo>
                    <a:pt x="2211" y="521"/>
                    <a:pt x="2211" y="321"/>
                    <a:pt x="2082" y="321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" name="Freeform 1006">
              <a:extLst>
                <a:ext uri="{FF2B5EF4-FFF2-40B4-BE49-F238E27FC236}">
                  <a16:creationId xmlns:a16="http://schemas.microsoft.com/office/drawing/2014/main" id="{B728993F-C5F6-4D39-BA3C-855D3CA2F890}"/>
                </a:ext>
              </a:extLst>
            </p:cNvPr>
            <p:cNvSpPr>
              <a:spLocks/>
            </p:cNvSpPr>
            <p:nvPr/>
          </p:nvSpPr>
          <p:spPr bwMode="auto">
            <a:xfrm rot="18245045">
              <a:off x="4101164" y="1412865"/>
              <a:ext cx="311151" cy="184150"/>
            </a:xfrm>
            <a:custGeom>
              <a:avLst/>
              <a:gdLst>
                <a:gd name="T0" fmla="*/ 1321 w 1436"/>
                <a:gd name="T1" fmla="*/ 622 h 851"/>
                <a:gd name="T2" fmla="*/ 215 w 1436"/>
                <a:gd name="T3" fmla="*/ 60 h 851"/>
                <a:gd name="T4" fmla="*/ 114 w 1436"/>
                <a:gd name="T5" fmla="*/ 232 h 851"/>
                <a:gd name="T6" fmla="*/ 1220 w 1436"/>
                <a:gd name="T7" fmla="*/ 794 h 851"/>
                <a:gd name="T8" fmla="*/ 1321 w 1436"/>
                <a:gd name="T9" fmla="*/ 622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6" h="851">
                  <a:moveTo>
                    <a:pt x="1321" y="622"/>
                  </a:moveTo>
                  <a:cubicBezTo>
                    <a:pt x="951" y="436"/>
                    <a:pt x="581" y="252"/>
                    <a:pt x="215" y="60"/>
                  </a:cubicBezTo>
                  <a:cubicBezTo>
                    <a:pt x="101" y="0"/>
                    <a:pt x="0" y="172"/>
                    <a:pt x="114" y="232"/>
                  </a:cubicBezTo>
                  <a:cubicBezTo>
                    <a:pt x="480" y="424"/>
                    <a:pt x="851" y="609"/>
                    <a:pt x="1220" y="794"/>
                  </a:cubicBezTo>
                  <a:cubicBezTo>
                    <a:pt x="1335" y="851"/>
                    <a:pt x="1436" y="679"/>
                    <a:pt x="1321" y="622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" name="Freeform 1007">
              <a:extLst>
                <a:ext uri="{FF2B5EF4-FFF2-40B4-BE49-F238E27FC236}">
                  <a16:creationId xmlns:a16="http://schemas.microsoft.com/office/drawing/2014/main" id="{63DC306B-9D2B-428F-84EE-84BBD4C41F41}"/>
                </a:ext>
              </a:extLst>
            </p:cNvPr>
            <p:cNvSpPr>
              <a:spLocks/>
            </p:cNvSpPr>
            <p:nvPr/>
          </p:nvSpPr>
          <p:spPr bwMode="auto">
            <a:xfrm rot="17936646">
              <a:off x="4110078" y="1199565"/>
              <a:ext cx="200025" cy="290513"/>
            </a:xfrm>
            <a:custGeom>
              <a:avLst/>
              <a:gdLst>
                <a:gd name="T0" fmla="*/ 864 w 922"/>
                <a:gd name="T1" fmla="*/ 1121 h 1336"/>
                <a:gd name="T2" fmla="*/ 244 w 922"/>
                <a:gd name="T3" fmla="*/ 106 h 1336"/>
                <a:gd name="T4" fmla="*/ 72 w 922"/>
                <a:gd name="T5" fmla="*/ 207 h 1336"/>
                <a:gd name="T6" fmla="*/ 692 w 922"/>
                <a:gd name="T7" fmla="*/ 1221 h 1336"/>
                <a:gd name="T8" fmla="*/ 864 w 922"/>
                <a:gd name="T9" fmla="*/ 1121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2" h="1336">
                  <a:moveTo>
                    <a:pt x="864" y="1121"/>
                  </a:moveTo>
                  <a:cubicBezTo>
                    <a:pt x="685" y="766"/>
                    <a:pt x="464" y="436"/>
                    <a:pt x="244" y="106"/>
                  </a:cubicBezTo>
                  <a:cubicBezTo>
                    <a:pt x="173" y="0"/>
                    <a:pt x="0" y="99"/>
                    <a:pt x="72" y="207"/>
                  </a:cubicBezTo>
                  <a:cubicBezTo>
                    <a:pt x="292" y="536"/>
                    <a:pt x="513" y="867"/>
                    <a:pt x="692" y="1221"/>
                  </a:cubicBezTo>
                  <a:cubicBezTo>
                    <a:pt x="750" y="1336"/>
                    <a:pt x="922" y="1235"/>
                    <a:pt x="864" y="1121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6C7C20-2BAF-4021-8B6F-9EA770D287E9}"/>
              </a:ext>
            </a:extLst>
          </p:cNvPr>
          <p:cNvGrpSpPr/>
          <p:nvPr/>
        </p:nvGrpSpPr>
        <p:grpSpPr>
          <a:xfrm rot="2094717">
            <a:off x="7949476" y="1142889"/>
            <a:ext cx="481014" cy="650828"/>
            <a:chOff x="8021554" y="816866"/>
            <a:chExt cx="481014" cy="650828"/>
          </a:xfrm>
        </p:grpSpPr>
        <p:sp>
          <p:nvSpPr>
            <p:cNvPr id="13" name="Freeform 1008">
              <a:extLst>
                <a:ext uri="{FF2B5EF4-FFF2-40B4-BE49-F238E27FC236}">
                  <a16:creationId xmlns:a16="http://schemas.microsoft.com/office/drawing/2014/main" id="{7D21E69A-59C2-4663-A44E-C790F0070EB7}"/>
                </a:ext>
              </a:extLst>
            </p:cNvPr>
            <p:cNvSpPr>
              <a:spLocks/>
            </p:cNvSpPr>
            <p:nvPr/>
          </p:nvSpPr>
          <p:spPr bwMode="auto">
            <a:xfrm rot="19458597">
              <a:off x="8021554" y="816866"/>
              <a:ext cx="481014" cy="112713"/>
            </a:xfrm>
            <a:custGeom>
              <a:avLst/>
              <a:gdLst>
                <a:gd name="T0" fmla="*/ 128 w 2210"/>
                <a:gd name="T1" fmla="*/ 520 h 520"/>
                <a:gd name="T2" fmla="*/ 2085 w 2210"/>
                <a:gd name="T3" fmla="*/ 221 h 520"/>
                <a:gd name="T4" fmla="*/ 2032 w 2210"/>
                <a:gd name="T5" fmla="*/ 28 h 520"/>
                <a:gd name="T6" fmla="*/ 128 w 2210"/>
                <a:gd name="T7" fmla="*/ 321 h 520"/>
                <a:gd name="T8" fmla="*/ 128 w 2210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0" h="520">
                  <a:moveTo>
                    <a:pt x="128" y="520"/>
                  </a:moveTo>
                  <a:cubicBezTo>
                    <a:pt x="797" y="518"/>
                    <a:pt x="1437" y="368"/>
                    <a:pt x="2085" y="221"/>
                  </a:cubicBezTo>
                  <a:cubicBezTo>
                    <a:pt x="2210" y="192"/>
                    <a:pt x="2157" y="0"/>
                    <a:pt x="2032" y="28"/>
                  </a:cubicBezTo>
                  <a:cubicBezTo>
                    <a:pt x="1401" y="172"/>
                    <a:pt x="780" y="319"/>
                    <a:pt x="128" y="321"/>
                  </a:cubicBezTo>
                  <a:cubicBezTo>
                    <a:pt x="0" y="321"/>
                    <a:pt x="0" y="520"/>
                    <a:pt x="128" y="520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" name="Freeform 1009">
              <a:extLst>
                <a:ext uri="{FF2B5EF4-FFF2-40B4-BE49-F238E27FC236}">
                  <a16:creationId xmlns:a16="http://schemas.microsoft.com/office/drawing/2014/main" id="{2B878273-2F02-4AA4-981D-EE3E59B92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0271" y="1015500"/>
              <a:ext cx="311151" cy="185738"/>
            </a:xfrm>
            <a:custGeom>
              <a:avLst/>
              <a:gdLst>
                <a:gd name="T0" fmla="*/ 215 w 1435"/>
                <a:gd name="T1" fmla="*/ 794 h 851"/>
                <a:gd name="T2" fmla="*/ 1322 w 1435"/>
                <a:gd name="T3" fmla="*/ 231 h 851"/>
                <a:gd name="T4" fmla="*/ 1221 w 1435"/>
                <a:gd name="T5" fmla="*/ 59 h 851"/>
                <a:gd name="T6" fmla="*/ 115 w 1435"/>
                <a:gd name="T7" fmla="*/ 621 h 851"/>
                <a:gd name="T8" fmla="*/ 215 w 1435"/>
                <a:gd name="T9" fmla="*/ 794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5" h="851">
                  <a:moveTo>
                    <a:pt x="215" y="794"/>
                  </a:moveTo>
                  <a:cubicBezTo>
                    <a:pt x="585" y="608"/>
                    <a:pt x="955" y="424"/>
                    <a:pt x="1322" y="231"/>
                  </a:cubicBezTo>
                  <a:cubicBezTo>
                    <a:pt x="1435" y="172"/>
                    <a:pt x="1335" y="0"/>
                    <a:pt x="1221" y="59"/>
                  </a:cubicBezTo>
                  <a:cubicBezTo>
                    <a:pt x="855" y="252"/>
                    <a:pt x="484" y="436"/>
                    <a:pt x="115" y="621"/>
                  </a:cubicBezTo>
                  <a:cubicBezTo>
                    <a:pt x="0" y="679"/>
                    <a:pt x="101" y="851"/>
                    <a:pt x="215" y="794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Freeform 1010">
              <a:extLst>
                <a:ext uri="{FF2B5EF4-FFF2-40B4-BE49-F238E27FC236}">
                  <a16:creationId xmlns:a16="http://schemas.microsoft.com/office/drawing/2014/main" id="{E655B393-E9F3-4D3B-90C6-52130317677B}"/>
                </a:ext>
              </a:extLst>
            </p:cNvPr>
            <p:cNvSpPr>
              <a:spLocks/>
            </p:cNvSpPr>
            <p:nvPr/>
          </p:nvSpPr>
          <p:spPr bwMode="auto">
            <a:xfrm rot="5130403">
              <a:off x="8236626" y="1223218"/>
              <a:ext cx="198438" cy="290513"/>
            </a:xfrm>
            <a:custGeom>
              <a:avLst/>
              <a:gdLst>
                <a:gd name="T0" fmla="*/ 230 w 921"/>
                <a:gd name="T1" fmla="*/ 1222 h 1337"/>
                <a:gd name="T2" fmla="*/ 850 w 921"/>
                <a:gd name="T3" fmla="*/ 207 h 1337"/>
                <a:gd name="T4" fmla="*/ 677 w 921"/>
                <a:gd name="T5" fmla="*/ 107 h 1337"/>
                <a:gd name="T6" fmla="*/ 58 w 921"/>
                <a:gd name="T7" fmla="*/ 1121 h 1337"/>
                <a:gd name="T8" fmla="*/ 230 w 921"/>
                <a:gd name="T9" fmla="*/ 1222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1" h="1337">
                  <a:moveTo>
                    <a:pt x="230" y="1222"/>
                  </a:moveTo>
                  <a:cubicBezTo>
                    <a:pt x="408" y="867"/>
                    <a:pt x="630" y="537"/>
                    <a:pt x="850" y="207"/>
                  </a:cubicBezTo>
                  <a:cubicBezTo>
                    <a:pt x="921" y="100"/>
                    <a:pt x="748" y="0"/>
                    <a:pt x="677" y="107"/>
                  </a:cubicBezTo>
                  <a:cubicBezTo>
                    <a:pt x="458" y="437"/>
                    <a:pt x="236" y="767"/>
                    <a:pt x="58" y="1121"/>
                  </a:cubicBezTo>
                  <a:cubicBezTo>
                    <a:pt x="0" y="1236"/>
                    <a:pt x="172" y="1337"/>
                    <a:pt x="230" y="1222"/>
                  </a:cubicBezTo>
                  <a:close/>
                </a:path>
              </a:pathLst>
            </a:custGeom>
            <a:solidFill>
              <a:srgbClr val="F79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sp>
        <p:nvSpPr>
          <p:cNvPr id="18" name="Freeform 96">
            <a:extLst>
              <a:ext uri="{FF2B5EF4-FFF2-40B4-BE49-F238E27FC236}">
                <a16:creationId xmlns:a16="http://schemas.microsoft.com/office/drawing/2014/main" id="{8338FE7D-25BB-4395-B56E-F1FE70A2B292}"/>
              </a:ext>
            </a:extLst>
          </p:cNvPr>
          <p:cNvSpPr>
            <a:spLocks/>
          </p:cNvSpPr>
          <p:nvPr/>
        </p:nvSpPr>
        <p:spPr bwMode="auto">
          <a:xfrm rot="20328732">
            <a:off x="4888157" y="377433"/>
            <a:ext cx="248153" cy="337270"/>
          </a:xfrm>
          <a:custGeom>
            <a:avLst/>
            <a:gdLst>
              <a:gd name="T0" fmla="*/ 12 w 1396"/>
              <a:gd name="T1" fmla="*/ 966 h 1904"/>
              <a:gd name="T2" fmla="*/ 196 w 1396"/>
              <a:gd name="T3" fmla="*/ 187 h 1904"/>
              <a:gd name="T4" fmla="*/ 281 w 1396"/>
              <a:gd name="T5" fmla="*/ 89 h 1904"/>
              <a:gd name="T6" fmla="*/ 528 w 1396"/>
              <a:gd name="T7" fmla="*/ 167 h 1904"/>
              <a:gd name="T8" fmla="*/ 630 w 1396"/>
              <a:gd name="T9" fmla="*/ 543 h 1904"/>
              <a:gd name="T10" fmla="*/ 714 w 1396"/>
              <a:gd name="T11" fmla="*/ 569 h 1904"/>
              <a:gd name="T12" fmla="*/ 878 w 1396"/>
              <a:gd name="T13" fmla="*/ 393 h 1904"/>
              <a:gd name="T14" fmla="*/ 1378 w 1396"/>
              <a:gd name="T15" fmla="*/ 239 h 1904"/>
              <a:gd name="T16" fmla="*/ 1380 w 1396"/>
              <a:gd name="T17" fmla="*/ 392 h 1904"/>
              <a:gd name="T18" fmla="*/ 974 w 1396"/>
              <a:gd name="T19" fmla="*/ 1201 h 1904"/>
              <a:gd name="T20" fmla="*/ 383 w 1396"/>
              <a:gd name="T21" fmla="*/ 1868 h 1904"/>
              <a:gd name="T22" fmla="*/ 305 w 1396"/>
              <a:gd name="T23" fmla="*/ 1894 h 1904"/>
              <a:gd name="T24" fmla="*/ 268 w 1396"/>
              <a:gd name="T25" fmla="*/ 1858 h 1904"/>
              <a:gd name="T26" fmla="*/ 13 w 1396"/>
              <a:gd name="T27" fmla="*/ 992 h 1904"/>
              <a:gd name="T28" fmla="*/ 12 w 1396"/>
              <a:gd name="T29" fmla="*/ 966 h 1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96" h="1904">
                <a:moveTo>
                  <a:pt x="12" y="966"/>
                </a:moveTo>
                <a:cubicBezTo>
                  <a:pt x="0" y="694"/>
                  <a:pt x="47" y="419"/>
                  <a:pt x="196" y="187"/>
                </a:cubicBezTo>
                <a:cubicBezTo>
                  <a:pt x="219" y="150"/>
                  <a:pt x="245" y="114"/>
                  <a:pt x="281" y="89"/>
                </a:cubicBezTo>
                <a:cubicBezTo>
                  <a:pt x="374" y="23"/>
                  <a:pt x="474" y="79"/>
                  <a:pt x="528" y="167"/>
                </a:cubicBezTo>
                <a:cubicBezTo>
                  <a:pt x="598" y="282"/>
                  <a:pt x="590" y="419"/>
                  <a:pt x="630" y="543"/>
                </a:cubicBezTo>
                <a:cubicBezTo>
                  <a:pt x="654" y="617"/>
                  <a:pt x="666" y="616"/>
                  <a:pt x="714" y="569"/>
                </a:cubicBezTo>
                <a:cubicBezTo>
                  <a:pt x="772" y="513"/>
                  <a:pt x="821" y="450"/>
                  <a:pt x="878" y="393"/>
                </a:cubicBezTo>
                <a:cubicBezTo>
                  <a:pt x="961" y="310"/>
                  <a:pt x="1292" y="0"/>
                  <a:pt x="1378" y="239"/>
                </a:cubicBezTo>
                <a:cubicBezTo>
                  <a:pt x="1396" y="287"/>
                  <a:pt x="1390" y="341"/>
                  <a:pt x="1380" y="392"/>
                </a:cubicBezTo>
                <a:cubicBezTo>
                  <a:pt x="1321" y="689"/>
                  <a:pt x="1152" y="961"/>
                  <a:pt x="974" y="1201"/>
                </a:cubicBezTo>
                <a:cubicBezTo>
                  <a:pt x="798" y="1436"/>
                  <a:pt x="613" y="1682"/>
                  <a:pt x="383" y="1868"/>
                </a:cubicBezTo>
                <a:cubicBezTo>
                  <a:pt x="361" y="1886"/>
                  <a:pt x="332" y="1904"/>
                  <a:pt x="305" y="1894"/>
                </a:cubicBezTo>
                <a:cubicBezTo>
                  <a:pt x="288" y="1888"/>
                  <a:pt x="277" y="1873"/>
                  <a:pt x="268" y="1858"/>
                </a:cubicBezTo>
                <a:cubicBezTo>
                  <a:pt x="107" y="1608"/>
                  <a:pt x="31" y="1286"/>
                  <a:pt x="13" y="992"/>
                </a:cubicBezTo>
                <a:cubicBezTo>
                  <a:pt x="13" y="983"/>
                  <a:pt x="12" y="974"/>
                  <a:pt x="12" y="966"/>
                </a:cubicBezTo>
              </a:path>
            </a:pathLst>
          </a:custGeom>
          <a:solidFill>
            <a:srgbClr val="255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Freeform 97">
            <a:extLst>
              <a:ext uri="{FF2B5EF4-FFF2-40B4-BE49-F238E27FC236}">
                <a16:creationId xmlns:a16="http://schemas.microsoft.com/office/drawing/2014/main" id="{3FC71A3E-46AB-47CC-AA03-7222CE49959B}"/>
              </a:ext>
            </a:extLst>
          </p:cNvPr>
          <p:cNvSpPr>
            <a:spLocks/>
          </p:cNvSpPr>
          <p:nvPr/>
        </p:nvSpPr>
        <p:spPr bwMode="auto">
          <a:xfrm rot="20328732">
            <a:off x="7738779" y="552686"/>
            <a:ext cx="248153" cy="337270"/>
          </a:xfrm>
          <a:custGeom>
            <a:avLst/>
            <a:gdLst>
              <a:gd name="T0" fmla="*/ 12 w 1396"/>
              <a:gd name="T1" fmla="*/ 966 h 1905"/>
              <a:gd name="T2" fmla="*/ 196 w 1396"/>
              <a:gd name="T3" fmla="*/ 187 h 1905"/>
              <a:gd name="T4" fmla="*/ 281 w 1396"/>
              <a:gd name="T5" fmla="*/ 89 h 1905"/>
              <a:gd name="T6" fmla="*/ 528 w 1396"/>
              <a:gd name="T7" fmla="*/ 167 h 1905"/>
              <a:gd name="T8" fmla="*/ 630 w 1396"/>
              <a:gd name="T9" fmla="*/ 543 h 1905"/>
              <a:gd name="T10" fmla="*/ 715 w 1396"/>
              <a:gd name="T11" fmla="*/ 569 h 1905"/>
              <a:gd name="T12" fmla="*/ 878 w 1396"/>
              <a:gd name="T13" fmla="*/ 393 h 1905"/>
              <a:gd name="T14" fmla="*/ 1379 w 1396"/>
              <a:gd name="T15" fmla="*/ 239 h 1905"/>
              <a:gd name="T16" fmla="*/ 1380 w 1396"/>
              <a:gd name="T17" fmla="*/ 393 h 1905"/>
              <a:gd name="T18" fmla="*/ 974 w 1396"/>
              <a:gd name="T19" fmla="*/ 1201 h 1905"/>
              <a:gd name="T20" fmla="*/ 384 w 1396"/>
              <a:gd name="T21" fmla="*/ 1868 h 1905"/>
              <a:gd name="T22" fmla="*/ 305 w 1396"/>
              <a:gd name="T23" fmla="*/ 1894 h 1905"/>
              <a:gd name="T24" fmla="*/ 268 w 1396"/>
              <a:gd name="T25" fmla="*/ 1858 h 1905"/>
              <a:gd name="T26" fmla="*/ 14 w 1396"/>
              <a:gd name="T27" fmla="*/ 992 h 1905"/>
              <a:gd name="T28" fmla="*/ 12 w 1396"/>
              <a:gd name="T29" fmla="*/ 966 h 19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96" h="1905">
                <a:moveTo>
                  <a:pt x="12" y="966"/>
                </a:moveTo>
                <a:cubicBezTo>
                  <a:pt x="0" y="694"/>
                  <a:pt x="47" y="419"/>
                  <a:pt x="196" y="187"/>
                </a:cubicBezTo>
                <a:cubicBezTo>
                  <a:pt x="220" y="151"/>
                  <a:pt x="246" y="115"/>
                  <a:pt x="281" y="89"/>
                </a:cubicBezTo>
                <a:cubicBezTo>
                  <a:pt x="374" y="23"/>
                  <a:pt x="474" y="79"/>
                  <a:pt x="528" y="167"/>
                </a:cubicBezTo>
                <a:cubicBezTo>
                  <a:pt x="598" y="282"/>
                  <a:pt x="590" y="419"/>
                  <a:pt x="630" y="543"/>
                </a:cubicBezTo>
                <a:cubicBezTo>
                  <a:pt x="654" y="617"/>
                  <a:pt x="666" y="617"/>
                  <a:pt x="715" y="569"/>
                </a:cubicBezTo>
                <a:cubicBezTo>
                  <a:pt x="772" y="513"/>
                  <a:pt x="822" y="450"/>
                  <a:pt x="878" y="393"/>
                </a:cubicBezTo>
                <a:cubicBezTo>
                  <a:pt x="961" y="310"/>
                  <a:pt x="1292" y="0"/>
                  <a:pt x="1379" y="239"/>
                </a:cubicBezTo>
                <a:cubicBezTo>
                  <a:pt x="1396" y="288"/>
                  <a:pt x="1390" y="342"/>
                  <a:pt x="1380" y="393"/>
                </a:cubicBezTo>
                <a:cubicBezTo>
                  <a:pt x="1321" y="690"/>
                  <a:pt x="1152" y="961"/>
                  <a:pt x="974" y="1201"/>
                </a:cubicBezTo>
                <a:cubicBezTo>
                  <a:pt x="798" y="1436"/>
                  <a:pt x="614" y="1682"/>
                  <a:pt x="384" y="1868"/>
                </a:cubicBezTo>
                <a:cubicBezTo>
                  <a:pt x="361" y="1886"/>
                  <a:pt x="333" y="1905"/>
                  <a:pt x="305" y="1894"/>
                </a:cubicBezTo>
                <a:cubicBezTo>
                  <a:pt x="289" y="1888"/>
                  <a:pt x="278" y="1873"/>
                  <a:pt x="268" y="1858"/>
                </a:cubicBezTo>
                <a:cubicBezTo>
                  <a:pt x="107" y="1608"/>
                  <a:pt x="31" y="1286"/>
                  <a:pt x="14" y="992"/>
                </a:cubicBezTo>
                <a:cubicBezTo>
                  <a:pt x="13" y="983"/>
                  <a:pt x="13" y="975"/>
                  <a:pt x="12" y="966"/>
                </a:cubicBezTo>
              </a:path>
            </a:pathLst>
          </a:custGeom>
          <a:solidFill>
            <a:srgbClr val="ECB8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" name="Freeform 98">
            <a:extLst>
              <a:ext uri="{FF2B5EF4-FFF2-40B4-BE49-F238E27FC236}">
                <a16:creationId xmlns:a16="http://schemas.microsoft.com/office/drawing/2014/main" id="{EC4DA3BD-0A7A-4D59-921D-BFA7F25C2FE7}"/>
              </a:ext>
            </a:extLst>
          </p:cNvPr>
          <p:cNvSpPr>
            <a:spLocks/>
          </p:cNvSpPr>
          <p:nvPr/>
        </p:nvSpPr>
        <p:spPr bwMode="auto">
          <a:xfrm rot="20328732">
            <a:off x="6233768" y="1362034"/>
            <a:ext cx="248153" cy="337270"/>
          </a:xfrm>
          <a:custGeom>
            <a:avLst/>
            <a:gdLst>
              <a:gd name="T0" fmla="*/ 12 w 1396"/>
              <a:gd name="T1" fmla="*/ 966 h 1904"/>
              <a:gd name="T2" fmla="*/ 195 w 1396"/>
              <a:gd name="T3" fmla="*/ 187 h 1904"/>
              <a:gd name="T4" fmla="*/ 281 w 1396"/>
              <a:gd name="T5" fmla="*/ 89 h 1904"/>
              <a:gd name="T6" fmla="*/ 527 w 1396"/>
              <a:gd name="T7" fmla="*/ 167 h 1904"/>
              <a:gd name="T8" fmla="*/ 630 w 1396"/>
              <a:gd name="T9" fmla="*/ 543 h 1904"/>
              <a:gd name="T10" fmla="*/ 714 w 1396"/>
              <a:gd name="T11" fmla="*/ 569 h 1904"/>
              <a:gd name="T12" fmla="*/ 877 w 1396"/>
              <a:gd name="T13" fmla="*/ 393 h 1904"/>
              <a:gd name="T14" fmla="*/ 1378 w 1396"/>
              <a:gd name="T15" fmla="*/ 239 h 1904"/>
              <a:gd name="T16" fmla="*/ 1379 w 1396"/>
              <a:gd name="T17" fmla="*/ 392 h 1904"/>
              <a:gd name="T18" fmla="*/ 973 w 1396"/>
              <a:gd name="T19" fmla="*/ 1201 h 1904"/>
              <a:gd name="T20" fmla="*/ 383 w 1396"/>
              <a:gd name="T21" fmla="*/ 1868 h 1904"/>
              <a:gd name="T22" fmla="*/ 305 w 1396"/>
              <a:gd name="T23" fmla="*/ 1894 h 1904"/>
              <a:gd name="T24" fmla="*/ 268 w 1396"/>
              <a:gd name="T25" fmla="*/ 1858 h 1904"/>
              <a:gd name="T26" fmla="*/ 13 w 1396"/>
              <a:gd name="T27" fmla="*/ 992 h 1904"/>
              <a:gd name="T28" fmla="*/ 12 w 1396"/>
              <a:gd name="T29" fmla="*/ 966 h 1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96" h="1904">
                <a:moveTo>
                  <a:pt x="12" y="966"/>
                </a:moveTo>
                <a:cubicBezTo>
                  <a:pt x="0" y="694"/>
                  <a:pt x="46" y="419"/>
                  <a:pt x="195" y="187"/>
                </a:cubicBezTo>
                <a:cubicBezTo>
                  <a:pt x="219" y="150"/>
                  <a:pt x="245" y="114"/>
                  <a:pt x="281" y="89"/>
                </a:cubicBezTo>
                <a:cubicBezTo>
                  <a:pt x="374" y="23"/>
                  <a:pt x="474" y="79"/>
                  <a:pt x="527" y="167"/>
                </a:cubicBezTo>
                <a:cubicBezTo>
                  <a:pt x="597" y="282"/>
                  <a:pt x="589" y="419"/>
                  <a:pt x="630" y="543"/>
                </a:cubicBezTo>
                <a:cubicBezTo>
                  <a:pt x="654" y="617"/>
                  <a:pt x="666" y="617"/>
                  <a:pt x="714" y="569"/>
                </a:cubicBezTo>
                <a:cubicBezTo>
                  <a:pt x="772" y="513"/>
                  <a:pt x="821" y="450"/>
                  <a:pt x="877" y="393"/>
                </a:cubicBezTo>
                <a:cubicBezTo>
                  <a:pt x="961" y="310"/>
                  <a:pt x="1291" y="0"/>
                  <a:pt x="1378" y="239"/>
                </a:cubicBezTo>
                <a:cubicBezTo>
                  <a:pt x="1396" y="287"/>
                  <a:pt x="1390" y="341"/>
                  <a:pt x="1379" y="392"/>
                </a:cubicBezTo>
                <a:cubicBezTo>
                  <a:pt x="1321" y="689"/>
                  <a:pt x="1152" y="961"/>
                  <a:pt x="973" y="1201"/>
                </a:cubicBezTo>
                <a:cubicBezTo>
                  <a:pt x="798" y="1436"/>
                  <a:pt x="613" y="1682"/>
                  <a:pt x="383" y="1868"/>
                </a:cubicBezTo>
                <a:cubicBezTo>
                  <a:pt x="361" y="1886"/>
                  <a:pt x="332" y="1904"/>
                  <a:pt x="305" y="1894"/>
                </a:cubicBezTo>
                <a:cubicBezTo>
                  <a:pt x="288" y="1888"/>
                  <a:pt x="277" y="1873"/>
                  <a:pt x="268" y="1858"/>
                </a:cubicBezTo>
                <a:cubicBezTo>
                  <a:pt x="106" y="1608"/>
                  <a:pt x="30" y="1286"/>
                  <a:pt x="13" y="992"/>
                </a:cubicBezTo>
                <a:cubicBezTo>
                  <a:pt x="13" y="983"/>
                  <a:pt x="12" y="974"/>
                  <a:pt x="12" y="966"/>
                </a:cubicBezTo>
                <a:close/>
              </a:path>
            </a:pathLst>
          </a:custGeom>
          <a:solidFill>
            <a:srgbClr val="DB7B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8698E36-4E7D-44D9-9C0F-15646134A40F}"/>
              </a:ext>
            </a:extLst>
          </p:cNvPr>
          <p:cNvGrpSpPr/>
          <p:nvPr/>
        </p:nvGrpSpPr>
        <p:grpSpPr>
          <a:xfrm>
            <a:off x="-118241" y="14462"/>
            <a:ext cx="1662113" cy="1943100"/>
            <a:chOff x="2798763" y="2209801"/>
            <a:chExt cx="1662113" cy="1943100"/>
          </a:xfrm>
        </p:grpSpPr>
        <p:sp>
          <p:nvSpPr>
            <p:cNvPr id="22" name="Freeform 887">
              <a:extLst>
                <a:ext uri="{FF2B5EF4-FFF2-40B4-BE49-F238E27FC236}">
                  <a16:creationId xmlns:a16="http://schemas.microsoft.com/office/drawing/2014/main" id="{8285BC7D-AD47-428B-AA25-D651DC9C5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850" y="3473451"/>
              <a:ext cx="163513" cy="39688"/>
            </a:xfrm>
            <a:custGeom>
              <a:avLst/>
              <a:gdLst>
                <a:gd name="T0" fmla="*/ 731 w 790"/>
                <a:gd name="T1" fmla="*/ 172 h 191"/>
                <a:gd name="T2" fmla="*/ 366 w 790"/>
                <a:gd name="T3" fmla="*/ 50 h 191"/>
                <a:gd name="T4" fmla="*/ 43 w 790"/>
                <a:gd name="T5" fmla="*/ 191 h 191"/>
                <a:gd name="T6" fmla="*/ 0 w 790"/>
                <a:gd name="T7" fmla="*/ 124 h 191"/>
                <a:gd name="T8" fmla="*/ 314 w 790"/>
                <a:gd name="T9" fmla="*/ 20 h 191"/>
                <a:gd name="T10" fmla="*/ 790 w 790"/>
                <a:gd name="T11" fmla="*/ 156 h 191"/>
                <a:gd name="T12" fmla="*/ 731 w 790"/>
                <a:gd name="T13" fmla="*/ 17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191">
                  <a:moveTo>
                    <a:pt x="731" y="172"/>
                  </a:moveTo>
                  <a:cubicBezTo>
                    <a:pt x="705" y="149"/>
                    <a:pt x="561" y="45"/>
                    <a:pt x="366" y="50"/>
                  </a:cubicBezTo>
                  <a:cubicBezTo>
                    <a:pt x="171" y="55"/>
                    <a:pt x="67" y="166"/>
                    <a:pt x="43" y="191"/>
                  </a:cubicBezTo>
                  <a:cubicBezTo>
                    <a:pt x="29" y="168"/>
                    <a:pt x="14" y="146"/>
                    <a:pt x="0" y="124"/>
                  </a:cubicBezTo>
                  <a:cubicBezTo>
                    <a:pt x="58" y="88"/>
                    <a:pt x="168" y="32"/>
                    <a:pt x="314" y="20"/>
                  </a:cubicBezTo>
                  <a:cubicBezTo>
                    <a:pt x="559" y="0"/>
                    <a:pt x="737" y="118"/>
                    <a:pt x="790" y="156"/>
                  </a:cubicBezTo>
                  <a:cubicBezTo>
                    <a:pt x="770" y="162"/>
                    <a:pt x="750" y="167"/>
                    <a:pt x="731" y="172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3" name="Freeform 888">
              <a:extLst>
                <a:ext uri="{FF2B5EF4-FFF2-40B4-BE49-F238E27FC236}">
                  <a16:creationId xmlns:a16="http://schemas.microsoft.com/office/drawing/2014/main" id="{5699101E-356A-499E-A4E1-C953EF2EF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675" y="3598863"/>
              <a:ext cx="38100" cy="161925"/>
            </a:xfrm>
            <a:custGeom>
              <a:avLst/>
              <a:gdLst>
                <a:gd name="T0" fmla="*/ 173 w 185"/>
                <a:gd name="T1" fmla="*/ 730 h 789"/>
                <a:gd name="T2" fmla="*/ 47 w 185"/>
                <a:gd name="T3" fmla="*/ 367 h 789"/>
                <a:gd name="T4" fmla="*/ 185 w 185"/>
                <a:gd name="T5" fmla="*/ 42 h 789"/>
                <a:gd name="T6" fmla="*/ 118 w 185"/>
                <a:gd name="T7" fmla="*/ 0 h 789"/>
                <a:gd name="T8" fmla="*/ 17 w 185"/>
                <a:gd name="T9" fmla="*/ 315 h 789"/>
                <a:gd name="T10" fmla="*/ 157 w 185"/>
                <a:gd name="T11" fmla="*/ 789 h 789"/>
                <a:gd name="T12" fmla="*/ 173 w 185"/>
                <a:gd name="T13" fmla="*/ 73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789">
                  <a:moveTo>
                    <a:pt x="173" y="730"/>
                  </a:moveTo>
                  <a:cubicBezTo>
                    <a:pt x="149" y="705"/>
                    <a:pt x="44" y="561"/>
                    <a:pt x="47" y="367"/>
                  </a:cubicBezTo>
                  <a:cubicBezTo>
                    <a:pt x="51" y="172"/>
                    <a:pt x="161" y="67"/>
                    <a:pt x="185" y="42"/>
                  </a:cubicBezTo>
                  <a:cubicBezTo>
                    <a:pt x="163" y="28"/>
                    <a:pt x="140" y="14"/>
                    <a:pt x="118" y="0"/>
                  </a:cubicBezTo>
                  <a:cubicBezTo>
                    <a:pt x="82" y="58"/>
                    <a:pt x="27" y="168"/>
                    <a:pt x="17" y="315"/>
                  </a:cubicBezTo>
                  <a:cubicBezTo>
                    <a:pt x="0" y="559"/>
                    <a:pt x="119" y="736"/>
                    <a:pt x="157" y="789"/>
                  </a:cubicBezTo>
                  <a:lnTo>
                    <a:pt x="173" y="730"/>
                  </a:ln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4" name="Freeform 889">
              <a:extLst>
                <a:ext uri="{FF2B5EF4-FFF2-40B4-BE49-F238E27FC236}">
                  <a16:creationId xmlns:a16="http://schemas.microsoft.com/office/drawing/2014/main" id="{B9E3481B-6E4D-42C0-8D96-410CE6545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875" y="3709988"/>
              <a:ext cx="160338" cy="239713"/>
            </a:xfrm>
            <a:custGeom>
              <a:avLst/>
              <a:gdLst>
                <a:gd name="T0" fmla="*/ 638 w 780"/>
                <a:gd name="T1" fmla="*/ 739 h 1164"/>
                <a:gd name="T2" fmla="*/ 581 w 780"/>
                <a:gd name="T3" fmla="*/ 1164 h 1164"/>
                <a:gd name="T4" fmla="*/ 563 w 780"/>
                <a:gd name="T5" fmla="*/ 1141 h 1164"/>
                <a:gd name="T6" fmla="*/ 229 w 780"/>
                <a:gd name="T7" fmla="*/ 740 h 1164"/>
                <a:gd name="T8" fmla="*/ 0 w 780"/>
                <a:gd name="T9" fmla="*/ 369 h 1164"/>
                <a:gd name="T10" fmla="*/ 171 w 780"/>
                <a:gd name="T11" fmla="*/ 84 h 1164"/>
                <a:gd name="T12" fmla="*/ 354 w 780"/>
                <a:gd name="T13" fmla="*/ 107 h 1164"/>
                <a:gd name="T14" fmla="*/ 393 w 780"/>
                <a:gd name="T15" fmla="*/ 60 h 1164"/>
                <a:gd name="T16" fmla="*/ 507 w 780"/>
                <a:gd name="T17" fmla="*/ 4 h 1164"/>
                <a:gd name="T18" fmla="*/ 733 w 780"/>
                <a:gd name="T19" fmla="*/ 230 h 1164"/>
                <a:gd name="T20" fmla="*/ 638 w 780"/>
                <a:gd name="T21" fmla="*/ 739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0" h="1164">
                  <a:moveTo>
                    <a:pt x="638" y="739"/>
                  </a:moveTo>
                  <a:cubicBezTo>
                    <a:pt x="599" y="899"/>
                    <a:pt x="585" y="1044"/>
                    <a:pt x="581" y="1164"/>
                  </a:cubicBezTo>
                  <a:cubicBezTo>
                    <a:pt x="575" y="1156"/>
                    <a:pt x="569" y="1149"/>
                    <a:pt x="563" y="1141"/>
                  </a:cubicBezTo>
                  <a:cubicBezTo>
                    <a:pt x="424" y="968"/>
                    <a:pt x="308" y="832"/>
                    <a:pt x="229" y="740"/>
                  </a:cubicBezTo>
                  <a:cubicBezTo>
                    <a:pt x="70" y="555"/>
                    <a:pt x="1" y="485"/>
                    <a:pt x="0" y="369"/>
                  </a:cubicBezTo>
                  <a:cubicBezTo>
                    <a:pt x="0" y="268"/>
                    <a:pt x="51" y="122"/>
                    <a:pt x="171" y="84"/>
                  </a:cubicBezTo>
                  <a:cubicBezTo>
                    <a:pt x="251" y="59"/>
                    <a:pt x="326" y="92"/>
                    <a:pt x="354" y="107"/>
                  </a:cubicBezTo>
                  <a:cubicBezTo>
                    <a:pt x="361" y="97"/>
                    <a:pt x="374" y="79"/>
                    <a:pt x="393" y="60"/>
                  </a:cubicBezTo>
                  <a:cubicBezTo>
                    <a:pt x="420" y="33"/>
                    <a:pt x="459" y="6"/>
                    <a:pt x="507" y="4"/>
                  </a:cubicBezTo>
                  <a:cubicBezTo>
                    <a:pt x="616" y="0"/>
                    <a:pt x="702" y="131"/>
                    <a:pt x="733" y="230"/>
                  </a:cubicBezTo>
                  <a:cubicBezTo>
                    <a:pt x="780" y="381"/>
                    <a:pt x="701" y="479"/>
                    <a:pt x="638" y="739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" name="Freeform 890">
              <a:extLst>
                <a:ext uri="{FF2B5EF4-FFF2-40B4-BE49-F238E27FC236}">
                  <a16:creationId xmlns:a16="http://schemas.microsoft.com/office/drawing/2014/main" id="{731D168F-44FA-49D0-B1F8-CC01494EA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800" y="3417888"/>
              <a:ext cx="260350" cy="188913"/>
            </a:xfrm>
            <a:custGeom>
              <a:avLst/>
              <a:gdLst>
                <a:gd name="T0" fmla="*/ 1269 w 1269"/>
                <a:gd name="T1" fmla="*/ 918 h 918"/>
                <a:gd name="T2" fmla="*/ 1223 w 1269"/>
                <a:gd name="T3" fmla="*/ 910 h 918"/>
                <a:gd name="T4" fmla="*/ 891 w 1269"/>
                <a:gd name="T5" fmla="*/ 873 h 918"/>
                <a:gd name="T6" fmla="*/ 564 w 1269"/>
                <a:gd name="T7" fmla="*/ 868 h 918"/>
                <a:gd name="T8" fmla="*/ 173 w 1269"/>
                <a:gd name="T9" fmla="*/ 793 h 918"/>
                <a:gd name="T10" fmla="*/ 50 w 1269"/>
                <a:gd name="T11" fmla="*/ 487 h 918"/>
                <a:gd name="T12" fmla="*/ 209 w 1269"/>
                <a:gd name="T13" fmla="*/ 418 h 918"/>
                <a:gd name="T14" fmla="*/ 208 w 1269"/>
                <a:gd name="T15" fmla="*/ 413 h 918"/>
                <a:gd name="T16" fmla="*/ 195 w 1269"/>
                <a:gd name="T17" fmla="*/ 298 h 918"/>
                <a:gd name="T18" fmla="*/ 400 w 1269"/>
                <a:gd name="T19" fmla="*/ 75 h 918"/>
                <a:gd name="T20" fmla="*/ 1078 w 1269"/>
                <a:gd name="T21" fmla="*/ 577 h 918"/>
                <a:gd name="T22" fmla="*/ 1269 w 1269"/>
                <a:gd name="T23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9" h="918">
                  <a:moveTo>
                    <a:pt x="1269" y="918"/>
                  </a:moveTo>
                  <a:cubicBezTo>
                    <a:pt x="1255" y="916"/>
                    <a:pt x="1240" y="913"/>
                    <a:pt x="1223" y="910"/>
                  </a:cubicBezTo>
                  <a:cubicBezTo>
                    <a:pt x="1141" y="897"/>
                    <a:pt x="1027" y="881"/>
                    <a:pt x="891" y="873"/>
                  </a:cubicBezTo>
                  <a:cubicBezTo>
                    <a:pt x="759" y="865"/>
                    <a:pt x="653" y="866"/>
                    <a:pt x="564" y="868"/>
                  </a:cubicBezTo>
                  <a:cubicBezTo>
                    <a:pt x="381" y="872"/>
                    <a:pt x="273" y="875"/>
                    <a:pt x="173" y="793"/>
                  </a:cubicBezTo>
                  <a:cubicBezTo>
                    <a:pt x="79" y="716"/>
                    <a:pt x="0" y="571"/>
                    <a:pt x="50" y="487"/>
                  </a:cubicBezTo>
                  <a:cubicBezTo>
                    <a:pt x="84" y="429"/>
                    <a:pt x="172" y="419"/>
                    <a:pt x="209" y="418"/>
                  </a:cubicBezTo>
                  <a:cubicBezTo>
                    <a:pt x="209" y="416"/>
                    <a:pt x="208" y="415"/>
                    <a:pt x="208" y="413"/>
                  </a:cubicBezTo>
                  <a:cubicBezTo>
                    <a:pt x="198" y="385"/>
                    <a:pt x="188" y="345"/>
                    <a:pt x="195" y="298"/>
                  </a:cubicBezTo>
                  <a:cubicBezTo>
                    <a:pt x="212" y="188"/>
                    <a:pt x="314" y="99"/>
                    <a:pt x="400" y="75"/>
                  </a:cubicBezTo>
                  <a:cubicBezTo>
                    <a:pt x="668" y="0"/>
                    <a:pt x="1011" y="483"/>
                    <a:pt x="1078" y="577"/>
                  </a:cubicBezTo>
                  <a:cubicBezTo>
                    <a:pt x="1173" y="711"/>
                    <a:pt x="1233" y="834"/>
                    <a:pt x="1269" y="918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" name="Freeform 891">
              <a:extLst>
                <a:ext uri="{FF2B5EF4-FFF2-40B4-BE49-F238E27FC236}">
                  <a16:creationId xmlns:a16="http://schemas.microsoft.com/office/drawing/2014/main" id="{C5C55CD4-1D6C-49B7-9151-A253721C8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738" y="3502026"/>
              <a:ext cx="244475" cy="103188"/>
            </a:xfrm>
            <a:custGeom>
              <a:avLst/>
              <a:gdLst>
                <a:gd name="T0" fmla="*/ 1189 w 1189"/>
                <a:gd name="T1" fmla="*/ 497 h 497"/>
                <a:gd name="T2" fmla="*/ 857 w 1189"/>
                <a:gd name="T3" fmla="*/ 460 h 497"/>
                <a:gd name="T4" fmla="*/ 652 w 1189"/>
                <a:gd name="T5" fmla="*/ 454 h 497"/>
                <a:gd name="T6" fmla="*/ 530 w 1189"/>
                <a:gd name="T7" fmla="*/ 455 h 497"/>
                <a:gd name="T8" fmla="*/ 427 w 1189"/>
                <a:gd name="T9" fmla="*/ 457 h 497"/>
                <a:gd name="T10" fmla="*/ 139 w 1189"/>
                <a:gd name="T11" fmla="*/ 380 h 497"/>
                <a:gd name="T12" fmla="*/ 0 w 1189"/>
                <a:gd name="T13" fmla="*/ 135 h 497"/>
                <a:gd name="T14" fmla="*/ 16 w 1189"/>
                <a:gd name="T15" fmla="*/ 74 h 497"/>
                <a:gd name="T16" fmla="*/ 175 w 1189"/>
                <a:gd name="T17" fmla="*/ 5 h 497"/>
                <a:gd name="T18" fmla="*/ 175 w 1189"/>
                <a:gd name="T19" fmla="*/ 5 h 497"/>
                <a:gd name="T20" fmla="*/ 175 w 1189"/>
                <a:gd name="T21" fmla="*/ 5 h 497"/>
                <a:gd name="T22" fmla="*/ 174 w 1189"/>
                <a:gd name="T23" fmla="*/ 0 h 497"/>
                <a:gd name="T24" fmla="*/ 488 w 1189"/>
                <a:gd name="T25" fmla="*/ 101 h 497"/>
                <a:gd name="T26" fmla="*/ 1189 w 1189"/>
                <a:gd name="T27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9" h="497">
                  <a:moveTo>
                    <a:pt x="1189" y="497"/>
                  </a:moveTo>
                  <a:cubicBezTo>
                    <a:pt x="1107" y="484"/>
                    <a:pt x="993" y="468"/>
                    <a:pt x="857" y="460"/>
                  </a:cubicBezTo>
                  <a:cubicBezTo>
                    <a:pt x="781" y="455"/>
                    <a:pt x="713" y="454"/>
                    <a:pt x="652" y="454"/>
                  </a:cubicBezTo>
                  <a:cubicBezTo>
                    <a:pt x="608" y="454"/>
                    <a:pt x="567" y="454"/>
                    <a:pt x="530" y="455"/>
                  </a:cubicBezTo>
                  <a:cubicBezTo>
                    <a:pt x="493" y="456"/>
                    <a:pt x="458" y="457"/>
                    <a:pt x="427" y="457"/>
                  </a:cubicBezTo>
                  <a:cubicBezTo>
                    <a:pt x="303" y="457"/>
                    <a:pt x="218" y="445"/>
                    <a:pt x="139" y="380"/>
                  </a:cubicBezTo>
                  <a:cubicBezTo>
                    <a:pt x="65" y="320"/>
                    <a:pt x="1" y="217"/>
                    <a:pt x="0" y="135"/>
                  </a:cubicBezTo>
                  <a:cubicBezTo>
                    <a:pt x="0" y="113"/>
                    <a:pt x="5" y="92"/>
                    <a:pt x="16" y="74"/>
                  </a:cubicBezTo>
                  <a:cubicBezTo>
                    <a:pt x="50" y="16"/>
                    <a:pt x="138" y="6"/>
                    <a:pt x="175" y="5"/>
                  </a:cubicBezTo>
                  <a:lnTo>
                    <a:pt x="175" y="5"/>
                  </a:lnTo>
                  <a:lnTo>
                    <a:pt x="175" y="5"/>
                  </a:lnTo>
                  <a:cubicBezTo>
                    <a:pt x="175" y="3"/>
                    <a:pt x="174" y="2"/>
                    <a:pt x="174" y="0"/>
                  </a:cubicBezTo>
                  <a:cubicBezTo>
                    <a:pt x="269" y="21"/>
                    <a:pt x="378" y="61"/>
                    <a:pt x="488" y="101"/>
                  </a:cubicBezTo>
                  <a:cubicBezTo>
                    <a:pt x="668" y="168"/>
                    <a:pt x="918" y="284"/>
                    <a:pt x="1189" y="497"/>
                  </a:cubicBezTo>
                </a:path>
              </a:pathLst>
            </a:custGeom>
            <a:solidFill>
              <a:srgbClr val="719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" name="Freeform 892">
              <a:extLst>
                <a:ext uri="{FF2B5EF4-FFF2-40B4-BE49-F238E27FC236}">
                  <a16:creationId xmlns:a16="http://schemas.microsoft.com/office/drawing/2014/main" id="{DA61DCE4-0887-4C8A-B737-C3F402196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875" y="3722688"/>
              <a:ext cx="115888" cy="222250"/>
            </a:xfrm>
            <a:custGeom>
              <a:avLst/>
              <a:gdLst>
                <a:gd name="T0" fmla="*/ 563 w 563"/>
                <a:gd name="T1" fmla="*/ 1082 h 1082"/>
                <a:gd name="T2" fmla="*/ 229 w 563"/>
                <a:gd name="T3" fmla="*/ 681 h 1082"/>
                <a:gd name="T4" fmla="*/ 0 w 563"/>
                <a:gd name="T5" fmla="*/ 310 h 1082"/>
                <a:gd name="T6" fmla="*/ 171 w 563"/>
                <a:gd name="T7" fmla="*/ 25 h 1082"/>
                <a:gd name="T8" fmla="*/ 354 w 563"/>
                <a:gd name="T9" fmla="*/ 48 h 1082"/>
                <a:gd name="T10" fmla="*/ 378 w 563"/>
                <a:gd name="T11" fmla="*/ 260 h 1082"/>
                <a:gd name="T12" fmla="*/ 563 w 563"/>
                <a:gd name="T13" fmla="*/ 108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1082">
                  <a:moveTo>
                    <a:pt x="563" y="1082"/>
                  </a:moveTo>
                  <a:cubicBezTo>
                    <a:pt x="424" y="909"/>
                    <a:pt x="308" y="773"/>
                    <a:pt x="229" y="681"/>
                  </a:cubicBezTo>
                  <a:cubicBezTo>
                    <a:pt x="70" y="496"/>
                    <a:pt x="1" y="426"/>
                    <a:pt x="0" y="310"/>
                  </a:cubicBezTo>
                  <a:cubicBezTo>
                    <a:pt x="0" y="209"/>
                    <a:pt x="51" y="63"/>
                    <a:pt x="171" y="25"/>
                  </a:cubicBezTo>
                  <a:cubicBezTo>
                    <a:pt x="251" y="0"/>
                    <a:pt x="326" y="33"/>
                    <a:pt x="354" y="48"/>
                  </a:cubicBezTo>
                  <a:cubicBezTo>
                    <a:pt x="361" y="38"/>
                    <a:pt x="377" y="167"/>
                    <a:pt x="378" y="260"/>
                  </a:cubicBezTo>
                  <a:cubicBezTo>
                    <a:pt x="380" y="606"/>
                    <a:pt x="475" y="889"/>
                    <a:pt x="563" y="1082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" name="Freeform 893">
              <a:extLst>
                <a:ext uri="{FF2B5EF4-FFF2-40B4-BE49-F238E27FC236}">
                  <a16:creationId xmlns:a16="http://schemas.microsoft.com/office/drawing/2014/main" id="{354DEA63-E814-4843-859D-3106BB364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263" y="2806701"/>
              <a:ext cx="576263" cy="77788"/>
            </a:xfrm>
            <a:custGeom>
              <a:avLst/>
              <a:gdLst>
                <a:gd name="T0" fmla="*/ 2800 w 2802"/>
                <a:gd name="T1" fmla="*/ 213 h 382"/>
                <a:gd name="T2" fmla="*/ 1398 w 2802"/>
                <a:gd name="T3" fmla="*/ 370 h 382"/>
                <a:gd name="T4" fmla="*/ 2 w 2802"/>
                <a:gd name="T5" fmla="*/ 169 h 382"/>
                <a:gd name="T6" fmla="*/ 1404 w 2802"/>
                <a:gd name="T7" fmla="*/ 12 h 382"/>
                <a:gd name="T8" fmla="*/ 2800 w 2802"/>
                <a:gd name="T9" fmla="*/ 213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2" h="382">
                  <a:moveTo>
                    <a:pt x="2800" y="213"/>
                  </a:moveTo>
                  <a:cubicBezTo>
                    <a:pt x="2799" y="312"/>
                    <a:pt x="2171" y="382"/>
                    <a:pt x="1398" y="370"/>
                  </a:cubicBezTo>
                  <a:cubicBezTo>
                    <a:pt x="625" y="358"/>
                    <a:pt x="0" y="268"/>
                    <a:pt x="2" y="169"/>
                  </a:cubicBezTo>
                  <a:cubicBezTo>
                    <a:pt x="3" y="70"/>
                    <a:pt x="631" y="0"/>
                    <a:pt x="1404" y="12"/>
                  </a:cubicBezTo>
                  <a:cubicBezTo>
                    <a:pt x="2177" y="24"/>
                    <a:pt x="2802" y="114"/>
                    <a:pt x="2800" y="213"/>
                  </a:cubicBezTo>
                  <a:close/>
                </a:path>
              </a:pathLst>
            </a:custGeom>
            <a:solidFill>
              <a:srgbClr val="774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" name="Freeform 894">
              <a:extLst>
                <a:ext uri="{FF2B5EF4-FFF2-40B4-BE49-F238E27FC236}">
                  <a16:creationId xmlns:a16="http://schemas.microsoft.com/office/drawing/2014/main" id="{C8AB9D6D-5976-4A92-9F83-BE06C8290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8" y="2741613"/>
              <a:ext cx="627063" cy="1263650"/>
            </a:xfrm>
            <a:custGeom>
              <a:avLst/>
              <a:gdLst>
                <a:gd name="T0" fmla="*/ 2847 w 3055"/>
                <a:gd name="T1" fmla="*/ 1013 h 6148"/>
                <a:gd name="T2" fmla="*/ 2754 w 3055"/>
                <a:gd name="T3" fmla="*/ 391 h 6148"/>
                <a:gd name="T4" fmla="*/ 1605 w 3055"/>
                <a:gd name="T5" fmla="*/ 464 h 6148"/>
                <a:gd name="T6" fmla="*/ 1361 w 3055"/>
                <a:gd name="T7" fmla="*/ 1441 h 6148"/>
                <a:gd name="T8" fmla="*/ 1941 w 3055"/>
                <a:gd name="T9" fmla="*/ 2810 h 6148"/>
                <a:gd name="T10" fmla="*/ 2220 w 3055"/>
                <a:gd name="T11" fmla="*/ 3133 h 6148"/>
                <a:gd name="T12" fmla="*/ 2644 w 3055"/>
                <a:gd name="T13" fmla="*/ 4574 h 6148"/>
                <a:gd name="T14" fmla="*/ 2530 w 3055"/>
                <a:gd name="T15" fmla="*/ 5091 h 6148"/>
                <a:gd name="T16" fmla="*/ 2464 w 3055"/>
                <a:gd name="T17" fmla="*/ 5237 h 6148"/>
                <a:gd name="T18" fmla="*/ 1284 w 3055"/>
                <a:gd name="T19" fmla="*/ 6138 h 6148"/>
                <a:gd name="T20" fmla="*/ 0 w 3055"/>
                <a:gd name="T21" fmla="*/ 5154 h 6148"/>
                <a:gd name="T22" fmla="*/ 80 w 3055"/>
                <a:gd name="T23" fmla="*/ 5124 h 6148"/>
                <a:gd name="T24" fmla="*/ 366 w 3055"/>
                <a:gd name="T25" fmla="*/ 5613 h 6148"/>
                <a:gd name="T26" fmla="*/ 1139 w 3055"/>
                <a:gd name="T27" fmla="*/ 6051 h 6148"/>
                <a:gd name="T28" fmla="*/ 2485 w 3055"/>
                <a:gd name="T29" fmla="*/ 5002 h 6148"/>
                <a:gd name="T30" fmla="*/ 2002 w 3055"/>
                <a:gd name="T31" fmla="*/ 2994 h 6148"/>
                <a:gd name="T32" fmla="*/ 1793 w 3055"/>
                <a:gd name="T33" fmla="*/ 2757 h 6148"/>
                <a:gd name="T34" fmla="*/ 1304 w 3055"/>
                <a:gd name="T35" fmla="*/ 819 h 6148"/>
                <a:gd name="T36" fmla="*/ 1774 w 3055"/>
                <a:gd name="T37" fmla="*/ 205 h 6148"/>
                <a:gd name="T38" fmla="*/ 2858 w 3055"/>
                <a:gd name="T39" fmla="*/ 329 h 6148"/>
                <a:gd name="T40" fmla="*/ 2920 w 3055"/>
                <a:gd name="T41" fmla="*/ 1020 h 6148"/>
                <a:gd name="T42" fmla="*/ 2847 w 3055"/>
                <a:gd name="T43" fmla="*/ 1013 h 6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55" h="6148">
                  <a:moveTo>
                    <a:pt x="2847" y="1013"/>
                  </a:moveTo>
                  <a:cubicBezTo>
                    <a:pt x="2870" y="914"/>
                    <a:pt x="2932" y="595"/>
                    <a:pt x="2754" y="391"/>
                  </a:cubicBezTo>
                  <a:cubicBezTo>
                    <a:pt x="2503" y="105"/>
                    <a:pt x="1889" y="176"/>
                    <a:pt x="1605" y="464"/>
                  </a:cubicBezTo>
                  <a:cubicBezTo>
                    <a:pt x="1359" y="713"/>
                    <a:pt x="1328" y="1111"/>
                    <a:pt x="1361" y="1441"/>
                  </a:cubicBezTo>
                  <a:cubicBezTo>
                    <a:pt x="1410" y="1939"/>
                    <a:pt x="1606" y="2436"/>
                    <a:pt x="1941" y="2810"/>
                  </a:cubicBezTo>
                  <a:cubicBezTo>
                    <a:pt x="2035" y="2916"/>
                    <a:pt x="2135" y="3018"/>
                    <a:pt x="2220" y="3133"/>
                  </a:cubicBezTo>
                  <a:cubicBezTo>
                    <a:pt x="2517" y="3536"/>
                    <a:pt x="2678" y="4074"/>
                    <a:pt x="2644" y="4574"/>
                  </a:cubicBezTo>
                  <a:cubicBezTo>
                    <a:pt x="2632" y="4751"/>
                    <a:pt x="2595" y="4926"/>
                    <a:pt x="2530" y="5091"/>
                  </a:cubicBezTo>
                  <a:cubicBezTo>
                    <a:pt x="2510" y="5141"/>
                    <a:pt x="2488" y="5190"/>
                    <a:pt x="2464" y="5237"/>
                  </a:cubicBezTo>
                  <a:cubicBezTo>
                    <a:pt x="2390" y="5383"/>
                    <a:pt x="2013" y="6123"/>
                    <a:pt x="1284" y="6138"/>
                  </a:cubicBezTo>
                  <a:cubicBezTo>
                    <a:pt x="745" y="6148"/>
                    <a:pt x="220" y="5758"/>
                    <a:pt x="0" y="5154"/>
                  </a:cubicBezTo>
                  <a:cubicBezTo>
                    <a:pt x="27" y="5144"/>
                    <a:pt x="54" y="5134"/>
                    <a:pt x="80" y="5124"/>
                  </a:cubicBezTo>
                  <a:cubicBezTo>
                    <a:pt x="133" y="5243"/>
                    <a:pt x="211" y="5445"/>
                    <a:pt x="366" y="5613"/>
                  </a:cubicBezTo>
                  <a:cubicBezTo>
                    <a:pt x="438" y="5692"/>
                    <a:pt x="763" y="6010"/>
                    <a:pt x="1139" y="6051"/>
                  </a:cubicBezTo>
                  <a:cubicBezTo>
                    <a:pt x="1822" y="6127"/>
                    <a:pt x="2274" y="5555"/>
                    <a:pt x="2485" y="5002"/>
                  </a:cubicBezTo>
                  <a:cubicBezTo>
                    <a:pt x="2781" y="4227"/>
                    <a:pt x="2380" y="3411"/>
                    <a:pt x="2002" y="2994"/>
                  </a:cubicBezTo>
                  <a:cubicBezTo>
                    <a:pt x="1877" y="2857"/>
                    <a:pt x="1930" y="2916"/>
                    <a:pt x="1793" y="2757"/>
                  </a:cubicBezTo>
                  <a:cubicBezTo>
                    <a:pt x="1600" y="2535"/>
                    <a:pt x="1044" y="1515"/>
                    <a:pt x="1304" y="819"/>
                  </a:cubicBezTo>
                  <a:cubicBezTo>
                    <a:pt x="1360" y="672"/>
                    <a:pt x="1472" y="371"/>
                    <a:pt x="1774" y="205"/>
                  </a:cubicBezTo>
                  <a:cubicBezTo>
                    <a:pt x="2089" y="31"/>
                    <a:pt x="2619" y="0"/>
                    <a:pt x="2858" y="329"/>
                  </a:cubicBezTo>
                  <a:cubicBezTo>
                    <a:pt x="3055" y="602"/>
                    <a:pt x="2938" y="965"/>
                    <a:pt x="2920" y="1020"/>
                  </a:cubicBezTo>
                  <a:cubicBezTo>
                    <a:pt x="2896" y="1017"/>
                    <a:pt x="2871" y="1015"/>
                    <a:pt x="2847" y="1013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" name="Freeform 895">
              <a:extLst>
                <a:ext uri="{FF2B5EF4-FFF2-40B4-BE49-F238E27FC236}">
                  <a16:creationId xmlns:a16="http://schemas.microsoft.com/office/drawing/2014/main" id="{940DEC0B-1E22-4892-BF60-C428CE970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413" y="2706688"/>
              <a:ext cx="536575" cy="1082675"/>
            </a:xfrm>
            <a:custGeom>
              <a:avLst/>
              <a:gdLst>
                <a:gd name="T0" fmla="*/ 178 w 2615"/>
                <a:gd name="T1" fmla="*/ 867 h 5262"/>
                <a:gd name="T2" fmla="*/ 258 w 2615"/>
                <a:gd name="T3" fmla="*/ 335 h 5262"/>
                <a:gd name="T4" fmla="*/ 1242 w 2615"/>
                <a:gd name="T5" fmla="*/ 397 h 5262"/>
                <a:gd name="T6" fmla="*/ 1450 w 2615"/>
                <a:gd name="T7" fmla="*/ 1234 h 5262"/>
                <a:gd name="T8" fmla="*/ 954 w 2615"/>
                <a:gd name="T9" fmla="*/ 2405 h 5262"/>
                <a:gd name="T10" fmla="*/ 715 w 2615"/>
                <a:gd name="T11" fmla="*/ 2681 h 5262"/>
                <a:gd name="T12" fmla="*/ 352 w 2615"/>
                <a:gd name="T13" fmla="*/ 3915 h 5262"/>
                <a:gd name="T14" fmla="*/ 450 w 2615"/>
                <a:gd name="T15" fmla="*/ 4358 h 5262"/>
                <a:gd name="T16" fmla="*/ 506 w 2615"/>
                <a:gd name="T17" fmla="*/ 4482 h 5262"/>
                <a:gd name="T18" fmla="*/ 1516 w 2615"/>
                <a:gd name="T19" fmla="*/ 5253 h 5262"/>
                <a:gd name="T20" fmla="*/ 2615 w 2615"/>
                <a:gd name="T21" fmla="*/ 4411 h 5262"/>
                <a:gd name="T22" fmla="*/ 2546 w 2615"/>
                <a:gd name="T23" fmla="*/ 4386 h 5262"/>
                <a:gd name="T24" fmla="*/ 2298 w 2615"/>
                <a:gd name="T25" fmla="*/ 4828 h 5262"/>
                <a:gd name="T26" fmla="*/ 1641 w 2615"/>
                <a:gd name="T27" fmla="*/ 5179 h 5262"/>
                <a:gd name="T28" fmla="*/ 489 w 2615"/>
                <a:gd name="T29" fmla="*/ 4281 h 5262"/>
                <a:gd name="T30" fmla="*/ 902 w 2615"/>
                <a:gd name="T31" fmla="*/ 2562 h 5262"/>
                <a:gd name="T32" fmla="*/ 1081 w 2615"/>
                <a:gd name="T33" fmla="*/ 2360 h 5262"/>
                <a:gd name="T34" fmla="*/ 1499 w 2615"/>
                <a:gd name="T35" fmla="*/ 702 h 5262"/>
                <a:gd name="T36" fmla="*/ 1097 w 2615"/>
                <a:gd name="T37" fmla="*/ 176 h 5262"/>
                <a:gd name="T38" fmla="*/ 170 w 2615"/>
                <a:gd name="T39" fmla="*/ 282 h 5262"/>
                <a:gd name="T40" fmla="*/ 116 w 2615"/>
                <a:gd name="T41" fmla="*/ 873 h 5262"/>
                <a:gd name="T42" fmla="*/ 178 w 2615"/>
                <a:gd name="T43" fmla="*/ 867 h 5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5" h="5262">
                  <a:moveTo>
                    <a:pt x="178" y="867"/>
                  </a:moveTo>
                  <a:cubicBezTo>
                    <a:pt x="159" y="783"/>
                    <a:pt x="106" y="509"/>
                    <a:pt x="258" y="335"/>
                  </a:cubicBezTo>
                  <a:cubicBezTo>
                    <a:pt x="473" y="90"/>
                    <a:pt x="999" y="151"/>
                    <a:pt x="1242" y="397"/>
                  </a:cubicBezTo>
                  <a:cubicBezTo>
                    <a:pt x="1452" y="611"/>
                    <a:pt x="1478" y="951"/>
                    <a:pt x="1450" y="1234"/>
                  </a:cubicBezTo>
                  <a:cubicBezTo>
                    <a:pt x="1408" y="1659"/>
                    <a:pt x="1240" y="2085"/>
                    <a:pt x="954" y="2405"/>
                  </a:cubicBezTo>
                  <a:cubicBezTo>
                    <a:pt x="873" y="2496"/>
                    <a:pt x="788" y="2583"/>
                    <a:pt x="715" y="2681"/>
                  </a:cubicBezTo>
                  <a:cubicBezTo>
                    <a:pt x="461" y="3026"/>
                    <a:pt x="324" y="3487"/>
                    <a:pt x="352" y="3915"/>
                  </a:cubicBezTo>
                  <a:cubicBezTo>
                    <a:pt x="363" y="4066"/>
                    <a:pt x="395" y="4216"/>
                    <a:pt x="450" y="4358"/>
                  </a:cubicBezTo>
                  <a:cubicBezTo>
                    <a:pt x="467" y="4400"/>
                    <a:pt x="486" y="4442"/>
                    <a:pt x="506" y="4482"/>
                  </a:cubicBezTo>
                  <a:cubicBezTo>
                    <a:pt x="570" y="4607"/>
                    <a:pt x="893" y="5241"/>
                    <a:pt x="1516" y="5253"/>
                  </a:cubicBezTo>
                  <a:cubicBezTo>
                    <a:pt x="1978" y="5262"/>
                    <a:pt x="2427" y="4928"/>
                    <a:pt x="2615" y="4411"/>
                  </a:cubicBezTo>
                  <a:cubicBezTo>
                    <a:pt x="2592" y="4403"/>
                    <a:pt x="2569" y="4394"/>
                    <a:pt x="2546" y="4386"/>
                  </a:cubicBezTo>
                  <a:cubicBezTo>
                    <a:pt x="2501" y="4488"/>
                    <a:pt x="2431" y="4683"/>
                    <a:pt x="2298" y="4828"/>
                  </a:cubicBezTo>
                  <a:cubicBezTo>
                    <a:pt x="2236" y="4895"/>
                    <a:pt x="1963" y="5144"/>
                    <a:pt x="1641" y="5179"/>
                  </a:cubicBezTo>
                  <a:cubicBezTo>
                    <a:pt x="1056" y="5244"/>
                    <a:pt x="669" y="4754"/>
                    <a:pt x="489" y="4281"/>
                  </a:cubicBezTo>
                  <a:cubicBezTo>
                    <a:pt x="235" y="3618"/>
                    <a:pt x="578" y="2920"/>
                    <a:pt x="902" y="2562"/>
                  </a:cubicBezTo>
                  <a:cubicBezTo>
                    <a:pt x="1008" y="2445"/>
                    <a:pt x="963" y="2496"/>
                    <a:pt x="1081" y="2360"/>
                  </a:cubicBezTo>
                  <a:cubicBezTo>
                    <a:pt x="1246" y="2169"/>
                    <a:pt x="1722" y="1297"/>
                    <a:pt x="1499" y="702"/>
                  </a:cubicBezTo>
                  <a:cubicBezTo>
                    <a:pt x="1451" y="575"/>
                    <a:pt x="1355" y="318"/>
                    <a:pt x="1097" y="176"/>
                  </a:cubicBezTo>
                  <a:cubicBezTo>
                    <a:pt x="827" y="27"/>
                    <a:pt x="374" y="0"/>
                    <a:pt x="170" y="282"/>
                  </a:cubicBezTo>
                  <a:cubicBezTo>
                    <a:pt x="0" y="516"/>
                    <a:pt x="100" y="826"/>
                    <a:pt x="116" y="873"/>
                  </a:cubicBezTo>
                  <a:cubicBezTo>
                    <a:pt x="137" y="871"/>
                    <a:pt x="158" y="869"/>
                    <a:pt x="178" y="867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Freeform 896">
              <a:extLst>
                <a:ext uri="{FF2B5EF4-FFF2-40B4-BE49-F238E27FC236}">
                  <a16:creationId xmlns:a16="http://schemas.microsoft.com/office/drawing/2014/main" id="{408DA55C-2689-4D62-9923-9A15DBDB0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063" y="3446463"/>
              <a:ext cx="192088" cy="52388"/>
            </a:xfrm>
            <a:custGeom>
              <a:avLst/>
              <a:gdLst>
                <a:gd name="T0" fmla="*/ 73 w 935"/>
                <a:gd name="T1" fmla="*/ 0 h 253"/>
                <a:gd name="T2" fmla="*/ 488 w 935"/>
                <a:gd name="T3" fmla="*/ 201 h 253"/>
                <a:gd name="T4" fmla="*/ 894 w 935"/>
                <a:gd name="T5" fmla="*/ 82 h 253"/>
                <a:gd name="T6" fmla="*/ 935 w 935"/>
                <a:gd name="T7" fmla="*/ 169 h 253"/>
                <a:gd name="T8" fmla="*/ 546 w 935"/>
                <a:gd name="T9" fmla="*/ 245 h 253"/>
                <a:gd name="T10" fmla="*/ 0 w 935"/>
                <a:gd name="T11" fmla="*/ 10 h 253"/>
                <a:gd name="T12" fmla="*/ 73 w 935"/>
                <a:gd name="T1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5" h="253">
                  <a:moveTo>
                    <a:pt x="73" y="0"/>
                  </a:moveTo>
                  <a:cubicBezTo>
                    <a:pt x="100" y="31"/>
                    <a:pt x="256" y="177"/>
                    <a:pt x="488" y="201"/>
                  </a:cubicBezTo>
                  <a:cubicBezTo>
                    <a:pt x="721" y="225"/>
                    <a:pt x="862" y="108"/>
                    <a:pt x="894" y="82"/>
                  </a:cubicBezTo>
                  <a:cubicBezTo>
                    <a:pt x="908" y="111"/>
                    <a:pt x="922" y="140"/>
                    <a:pt x="935" y="169"/>
                  </a:cubicBezTo>
                  <a:cubicBezTo>
                    <a:pt x="860" y="203"/>
                    <a:pt x="722" y="253"/>
                    <a:pt x="546" y="245"/>
                  </a:cubicBezTo>
                  <a:cubicBezTo>
                    <a:pt x="252" y="230"/>
                    <a:pt x="57" y="63"/>
                    <a:pt x="0" y="10"/>
                  </a:cubicBezTo>
                  <a:cubicBezTo>
                    <a:pt x="24" y="6"/>
                    <a:pt x="49" y="3"/>
                    <a:pt x="73" y="0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Freeform 897">
              <a:extLst>
                <a:ext uri="{FF2B5EF4-FFF2-40B4-BE49-F238E27FC236}">
                  <a16:creationId xmlns:a16="http://schemas.microsoft.com/office/drawing/2014/main" id="{7642E3D8-D195-4579-AE0B-CEB7A7544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5" y="2992438"/>
              <a:ext cx="155575" cy="117475"/>
            </a:xfrm>
            <a:custGeom>
              <a:avLst/>
              <a:gdLst>
                <a:gd name="T0" fmla="*/ 69 w 761"/>
                <a:gd name="T1" fmla="*/ 24 h 570"/>
                <a:gd name="T2" fmla="*/ 346 w 761"/>
                <a:gd name="T3" fmla="*/ 394 h 570"/>
                <a:gd name="T4" fmla="*/ 761 w 761"/>
                <a:gd name="T5" fmla="*/ 475 h 570"/>
                <a:gd name="T6" fmla="*/ 758 w 761"/>
                <a:gd name="T7" fmla="*/ 570 h 570"/>
                <a:gd name="T8" fmla="*/ 377 w 761"/>
                <a:gd name="T9" fmla="*/ 459 h 570"/>
                <a:gd name="T10" fmla="*/ 0 w 761"/>
                <a:gd name="T11" fmla="*/ 0 h 570"/>
                <a:gd name="T12" fmla="*/ 69 w 761"/>
                <a:gd name="T13" fmla="*/ 24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1" h="570">
                  <a:moveTo>
                    <a:pt x="69" y="24"/>
                  </a:moveTo>
                  <a:cubicBezTo>
                    <a:pt x="78" y="65"/>
                    <a:pt x="150" y="266"/>
                    <a:pt x="346" y="394"/>
                  </a:cubicBezTo>
                  <a:cubicBezTo>
                    <a:pt x="542" y="522"/>
                    <a:pt x="720" y="482"/>
                    <a:pt x="761" y="475"/>
                  </a:cubicBezTo>
                  <a:cubicBezTo>
                    <a:pt x="760" y="506"/>
                    <a:pt x="759" y="538"/>
                    <a:pt x="758" y="570"/>
                  </a:cubicBezTo>
                  <a:cubicBezTo>
                    <a:pt x="676" y="566"/>
                    <a:pt x="530" y="547"/>
                    <a:pt x="377" y="459"/>
                  </a:cubicBezTo>
                  <a:cubicBezTo>
                    <a:pt x="122" y="312"/>
                    <a:pt x="26" y="74"/>
                    <a:pt x="0" y="0"/>
                  </a:cubicBezTo>
                  <a:cubicBezTo>
                    <a:pt x="23" y="8"/>
                    <a:pt x="46" y="16"/>
                    <a:pt x="69" y="24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Freeform 898">
              <a:extLst>
                <a:ext uri="{FF2B5EF4-FFF2-40B4-BE49-F238E27FC236}">
                  <a16:creationId xmlns:a16="http://schemas.microsoft.com/office/drawing/2014/main" id="{71D94FBD-1345-421F-8D30-B843B7C9E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00" y="3586163"/>
              <a:ext cx="141288" cy="84138"/>
            </a:xfrm>
            <a:custGeom>
              <a:avLst/>
              <a:gdLst>
                <a:gd name="T0" fmla="*/ 623 w 683"/>
                <a:gd name="T1" fmla="*/ 390 h 403"/>
                <a:gd name="T2" fmla="*/ 358 w 683"/>
                <a:gd name="T3" fmla="*/ 111 h 403"/>
                <a:gd name="T4" fmla="*/ 7 w 683"/>
                <a:gd name="T5" fmla="*/ 84 h 403"/>
                <a:gd name="T6" fmla="*/ 0 w 683"/>
                <a:gd name="T7" fmla="*/ 5 h 403"/>
                <a:gd name="T8" fmla="*/ 326 w 683"/>
                <a:gd name="T9" fmla="*/ 60 h 403"/>
                <a:gd name="T10" fmla="*/ 683 w 683"/>
                <a:gd name="T11" fmla="*/ 403 h 403"/>
                <a:gd name="T12" fmla="*/ 623 w 683"/>
                <a:gd name="T13" fmla="*/ 39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3" h="403">
                  <a:moveTo>
                    <a:pt x="623" y="390"/>
                  </a:moveTo>
                  <a:cubicBezTo>
                    <a:pt x="611" y="358"/>
                    <a:pt x="532" y="198"/>
                    <a:pt x="358" y="111"/>
                  </a:cubicBezTo>
                  <a:cubicBezTo>
                    <a:pt x="184" y="24"/>
                    <a:pt x="40" y="74"/>
                    <a:pt x="7" y="84"/>
                  </a:cubicBezTo>
                  <a:cubicBezTo>
                    <a:pt x="5" y="58"/>
                    <a:pt x="2" y="32"/>
                    <a:pt x="0" y="5"/>
                  </a:cubicBezTo>
                  <a:cubicBezTo>
                    <a:pt x="69" y="0"/>
                    <a:pt x="191" y="2"/>
                    <a:pt x="326" y="60"/>
                  </a:cubicBezTo>
                  <a:cubicBezTo>
                    <a:pt x="551" y="158"/>
                    <a:pt x="654" y="345"/>
                    <a:pt x="683" y="403"/>
                  </a:cubicBezTo>
                  <a:cubicBezTo>
                    <a:pt x="663" y="399"/>
                    <a:pt x="643" y="395"/>
                    <a:pt x="623" y="390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Freeform 899">
              <a:extLst>
                <a:ext uri="{FF2B5EF4-FFF2-40B4-BE49-F238E27FC236}">
                  <a16:creationId xmlns:a16="http://schemas.microsoft.com/office/drawing/2014/main" id="{8099E5B9-5F4C-4C78-B5EE-7FF56B698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713" y="3159126"/>
              <a:ext cx="192088" cy="44450"/>
            </a:xfrm>
            <a:custGeom>
              <a:avLst/>
              <a:gdLst>
                <a:gd name="T0" fmla="*/ 863 w 934"/>
                <a:gd name="T1" fmla="*/ 220 h 220"/>
                <a:gd name="T2" fmla="*/ 442 w 934"/>
                <a:gd name="T3" fmla="*/ 40 h 220"/>
                <a:gd name="T4" fmla="*/ 45 w 934"/>
                <a:gd name="T5" fmla="*/ 177 h 220"/>
                <a:gd name="T6" fmla="*/ 0 w 934"/>
                <a:gd name="T7" fmla="*/ 94 h 220"/>
                <a:gd name="T8" fmla="*/ 383 w 934"/>
                <a:gd name="T9" fmla="*/ 0 h 220"/>
                <a:gd name="T10" fmla="*/ 934 w 934"/>
                <a:gd name="T11" fmla="*/ 206 h 220"/>
                <a:gd name="T12" fmla="*/ 863 w 934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4" h="220">
                  <a:moveTo>
                    <a:pt x="863" y="220"/>
                  </a:moveTo>
                  <a:cubicBezTo>
                    <a:pt x="835" y="190"/>
                    <a:pt x="673" y="53"/>
                    <a:pt x="442" y="40"/>
                  </a:cubicBezTo>
                  <a:cubicBezTo>
                    <a:pt x="210" y="28"/>
                    <a:pt x="76" y="150"/>
                    <a:pt x="45" y="177"/>
                  </a:cubicBezTo>
                  <a:cubicBezTo>
                    <a:pt x="30" y="149"/>
                    <a:pt x="15" y="121"/>
                    <a:pt x="0" y="94"/>
                  </a:cubicBezTo>
                  <a:cubicBezTo>
                    <a:pt x="73" y="56"/>
                    <a:pt x="208" y="0"/>
                    <a:pt x="383" y="0"/>
                  </a:cubicBezTo>
                  <a:cubicBezTo>
                    <a:pt x="675" y="0"/>
                    <a:pt x="875" y="156"/>
                    <a:pt x="934" y="206"/>
                  </a:cubicBezTo>
                  <a:cubicBezTo>
                    <a:pt x="911" y="211"/>
                    <a:pt x="887" y="215"/>
                    <a:pt x="863" y="220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Freeform 900">
              <a:extLst>
                <a:ext uri="{FF2B5EF4-FFF2-40B4-BE49-F238E27FC236}">
                  <a16:creationId xmlns:a16="http://schemas.microsoft.com/office/drawing/2014/main" id="{C31F5F75-CCF2-47B6-ABA6-82559DA09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213" y="3779838"/>
              <a:ext cx="144463" cy="39688"/>
            </a:xfrm>
            <a:custGeom>
              <a:avLst/>
              <a:gdLst>
                <a:gd name="T0" fmla="*/ 55 w 703"/>
                <a:gd name="T1" fmla="*/ 0 h 190"/>
                <a:gd name="T2" fmla="*/ 367 w 703"/>
                <a:gd name="T3" fmla="*/ 151 h 190"/>
                <a:gd name="T4" fmla="*/ 672 w 703"/>
                <a:gd name="T5" fmla="*/ 62 h 190"/>
                <a:gd name="T6" fmla="*/ 703 w 703"/>
                <a:gd name="T7" fmla="*/ 127 h 190"/>
                <a:gd name="T8" fmla="*/ 410 w 703"/>
                <a:gd name="T9" fmla="*/ 184 h 190"/>
                <a:gd name="T10" fmla="*/ 0 w 703"/>
                <a:gd name="T11" fmla="*/ 7 h 190"/>
                <a:gd name="T12" fmla="*/ 55 w 703"/>
                <a:gd name="T1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3" h="190">
                  <a:moveTo>
                    <a:pt x="55" y="0"/>
                  </a:moveTo>
                  <a:cubicBezTo>
                    <a:pt x="75" y="23"/>
                    <a:pt x="192" y="133"/>
                    <a:pt x="367" y="151"/>
                  </a:cubicBezTo>
                  <a:cubicBezTo>
                    <a:pt x="542" y="169"/>
                    <a:pt x="648" y="81"/>
                    <a:pt x="672" y="62"/>
                  </a:cubicBezTo>
                  <a:cubicBezTo>
                    <a:pt x="682" y="84"/>
                    <a:pt x="693" y="105"/>
                    <a:pt x="703" y="127"/>
                  </a:cubicBezTo>
                  <a:cubicBezTo>
                    <a:pt x="647" y="152"/>
                    <a:pt x="543" y="190"/>
                    <a:pt x="410" y="184"/>
                  </a:cubicBezTo>
                  <a:cubicBezTo>
                    <a:pt x="189" y="173"/>
                    <a:pt x="43" y="47"/>
                    <a:pt x="0" y="7"/>
                  </a:cubicBezTo>
                  <a:cubicBezTo>
                    <a:pt x="18" y="5"/>
                    <a:pt x="36" y="2"/>
                    <a:pt x="55" y="0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" name="Freeform 901">
              <a:extLst>
                <a:ext uri="{FF2B5EF4-FFF2-40B4-BE49-F238E27FC236}">
                  <a16:creationId xmlns:a16="http://schemas.microsoft.com/office/drawing/2014/main" id="{E47CC11F-D97B-410B-AAC1-B1BB6E14D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713" y="3975101"/>
              <a:ext cx="142875" cy="60325"/>
            </a:xfrm>
            <a:custGeom>
              <a:avLst/>
              <a:gdLst>
                <a:gd name="T0" fmla="*/ 48 w 696"/>
                <a:gd name="T1" fmla="*/ 179 h 288"/>
                <a:gd name="T2" fmla="*/ 394 w 696"/>
                <a:gd name="T3" fmla="*/ 199 h 288"/>
                <a:gd name="T4" fmla="*/ 642 w 696"/>
                <a:gd name="T5" fmla="*/ 0 h 288"/>
                <a:gd name="T6" fmla="*/ 696 w 696"/>
                <a:gd name="T7" fmla="*/ 48 h 288"/>
                <a:gd name="T8" fmla="*/ 447 w 696"/>
                <a:gd name="T9" fmla="*/ 213 h 288"/>
                <a:gd name="T10" fmla="*/ 0 w 696"/>
                <a:gd name="T11" fmla="*/ 207 h 288"/>
                <a:gd name="T12" fmla="*/ 48 w 696"/>
                <a:gd name="T13" fmla="*/ 17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6" h="288">
                  <a:moveTo>
                    <a:pt x="48" y="179"/>
                  </a:moveTo>
                  <a:cubicBezTo>
                    <a:pt x="76" y="193"/>
                    <a:pt x="226" y="250"/>
                    <a:pt x="394" y="199"/>
                  </a:cubicBezTo>
                  <a:cubicBezTo>
                    <a:pt x="563" y="149"/>
                    <a:pt x="627" y="27"/>
                    <a:pt x="642" y="0"/>
                  </a:cubicBezTo>
                  <a:cubicBezTo>
                    <a:pt x="660" y="16"/>
                    <a:pt x="678" y="32"/>
                    <a:pt x="696" y="48"/>
                  </a:cubicBezTo>
                  <a:cubicBezTo>
                    <a:pt x="653" y="94"/>
                    <a:pt x="572" y="168"/>
                    <a:pt x="447" y="213"/>
                  </a:cubicBezTo>
                  <a:cubicBezTo>
                    <a:pt x="239" y="288"/>
                    <a:pt x="56" y="228"/>
                    <a:pt x="0" y="207"/>
                  </a:cubicBezTo>
                  <a:cubicBezTo>
                    <a:pt x="16" y="198"/>
                    <a:pt x="32" y="189"/>
                    <a:pt x="48" y="179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" name="Freeform 902">
              <a:extLst>
                <a:ext uri="{FF2B5EF4-FFF2-40B4-BE49-F238E27FC236}">
                  <a16:creationId xmlns:a16="http://schemas.microsoft.com/office/drawing/2014/main" id="{C150575A-26F7-4BD2-B56C-52668743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2863851"/>
              <a:ext cx="554038" cy="395288"/>
            </a:xfrm>
            <a:custGeom>
              <a:avLst/>
              <a:gdLst>
                <a:gd name="T0" fmla="*/ 2681 w 2694"/>
                <a:gd name="T1" fmla="*/ 436 h 1917"/>
                <a:gd name="T2" fmla="*/ 2326 w 2694"/>
                <a:gd name="T3" fmla="*/ 1484 h 1917"/>
                <a:gd name="T4" fmla="*/ 2268 w 2694"/>
                <a:gd name="T5" fmla="*/ 1547 h 1917"/>
                <a:gd name="T6" fmla="*/ 1324 w 2694"/>
                <a:gd name="T7" fmla="*/ 1893 h 1917"/>
                <a:gd name="T8" fmla="*/ 0 w 2694"/>
                <a:gd name="T9" fmla="*/ 0 h 1917"/>
                <a:gd name="T10" fmla="*/ 447 w 2694"/>
                <a:gd name="T11" fmla="*/ 55 h 1917"/>
                <a:gd name="T12" fmla="*/ 1316 w 2694"/>
                <a:gd name="T13" fmla="*/ 104 h 1917"/>
                <a:gd name="T14" fmla="*/ 2678 w 2694"/>
                <a:gd name="T15" fmla="*/ 30 h 1917"/>
                <a:gd name="T16" fmla="*/ 2681 w 2694"/>
                <a:gd name="T17" fmla="*/ 436 h 1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4" h="1917">
                  <a:moveTo>
                    <a:pt x="2681" y="436"/>
                  </a:moveTo>
                  <a:cubicBezTo>
                    <a:pt x="2652" y="807"/>
                    <a:pt x="2571" y="1196"/>
                    <a:pt x="2326" y="1484"/>
                  </a:cubicBezTo>
                  <a:cubicBezTo>
                    <a:pt x="2307" y="1506"/>
                    <a:pt x="2288" y="1527"/>
                    <a:pt x="2268" y="1547"/>
                  </a:cubicBezTo>
                  <a:cubicBezTo>
                    <a:pt x="2021" y="1797"/>
                    <a:pt x="1672" y="1917"/>
                    <a:pt x="1324" y="1893"/>
                  </a:cubicBezTo>
                  <a:cubicBezTo>
                    <a:pt x="307" y="1823"/>
                    <a:pt x="22" y="1100"/>
                    <a:pt x="0" y="0"/>
                  </a:cubicBezTo>
                  <a:cubicBezTo>
                    <a:pt x="141" y="21"/>
                    <a:pt x="291" y="39"/>
                    <a:pt x="447" y="55"/>
                  </a:cubicBezTo>
                  <a:cubicBezTo>
                    <a:pt x="716" y="82"/>
                    <a:pt x="1007" y="100"/>
                    <a:pt x="1316" y="104"/>
                  </a:cubicBezTo>
                  <a:cubicBezTo>
                    <a:pt x="1823" y="111"/>
                    <a:pt x="2280" y="79"/>
                    <a:pt x="2678" y="30"/>
                  </a:cubicBezTo>
                  <a:cubicBezTo>
                    <a:pt x="2694" y="28"/>
                    <a:pt x="2683" y="402"/>
                    <a:pt x="2681" y="436"/>
                  </a:cubicBezTo>
                  <a:close/>
                </a:path>
              </a:pathLst>
            </a:custGeom>
            <a:solidFill>
              <a:srgbClr val="FFD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" name="Freeform 903">
              <a:extLst>
                <a:ext uri="{FF2B5EF4-FFF2-40B4-BE49-F238E27FC236}">
                  <a16:creationId xmlns:a16="http://schemas.microsoft.com/office/drawing/2014/main" id="{56FBF72F-B00D-4688-88D7-202256BFA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213" y="2835276"/>
              <a:ext cx="617538" cy="88900"/>
            </a:xfrm>
            <a:custGeom>
              <a:avLst/>
              <a:gdLst>
                <a:gd name="T0" fmla="*/ 2966 w 3000"/>
                <a:gd name="T1" fmla="*/ 276 h 430"/>
                <a:gd name="T2" fmla="*/ 2255 w 3000"/>
                <a:gd name="T3" fmla="*/ 391 h 430"/>
                <a:gd name="T4" fmla="*/ 1460 w 3000"/>
                <a:gd name="T5" fmla="*/ 424 h 430"/>
                <a:gd name="T6" fmla="*/ 751 w 3000"/>
                <a:gd name="T7" fmla="*/ 370 h 430"/>
                <a:gd name="T8" fmla="*/ 52 w 3000"/>
                <a:gd name="T9" fmla="*/ 238 h 430"/>
                <a:gd name="T10" fmla="*/ 35 w 3000"/>
                <a:gd name="T11" fmla="*/ 51 h 430"/>
                <a:gd name="T12" fmla="*/ 108 w 3000"/>
                <a:gd name="T13" fmla="*/ 0 h 430"/>
                <a:gd name="T14" fmla="*/ 763 w 3000"/>
                <a:gd name="T15" fmla="*/ 119 h 430"/>
                <a:gd name="T16" fmla="*/ 1485 w 3000"/>
                <a:gd name="T17" fmla="*/ 176 h 430"/>
                <a:gd name="T18" fmla="*/ 2183 w 3000"/>
                <a:gd name="T19" fmla="*/ 156 h 430"/>
                <a:gd name="T20" fmla="*/ 2889 w 3000"/>
                <a:gd name="T21" fmla="*/ 62 h 430"/>
                <a:gd name="T22" fmla="*/ 2970 w 3000"/>
                <a:gd name="T23" fmla="*/ 141 h 430"/>
                <a:gd name="T24" fmla="*/ 2966 w 3000"/>
                <a:gd name="T25" fmla="*/ 27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00" h="430">
                  <a:moveTo>
                    <a:pt x="2966" y="276"/>
                  </a:moveTo>
                  <a:cubicBezTo>
                    <a:pt x="2762" y="321"/>
                    <a:pt x="2524" y="363"/>
                    <a:pt x="2255" y="391"/>
                  </a:cubicBezTo>
                  <a:cubicBezTo>
                    <a:pt x="2013" y="416"/>
                    <a:pt x="1747" y="430"/>
                    <a:pt x="1460" y="424"/>
                  </a:cubicBezTo>
                  <a:cubicBezTo>
                    <a:pt x="1206" y="419"/>
                    <a:pt x="969" y="399"/>
                    <a:pt x="751" y="370"/>
                  </a:cubicBezTo>
                  <a:cubicBezTo>
                    <a:pt x="488" y="335"/>
                    <a:pt x="254" y="288"/>
                    <a:pt x="52" y="238"/>
                  </a:cubicBezTo>
                  <a:cubicBezTo>
                    <a:pt x="6" y="177"/>
                    <a:pt x="0" y="102"/>
                    <a:pt x="35" y="51"/>
                  </a:cubicBezTo>
                  <a:cubicBezTo>
                    <a:pt x="57" y="19"/>
                    <a:pt x="91" y="5"/>
                    <a:pt x="108" y="0"/>
                  </a:cubicBezTo>
                  <a:cubicBezTo>
                    <a:pt x="300" y="45"/>
                    <a:pt x="519" y="87"/>
                    <a:pt x="763" y="119"/>
                  </a:cubicBezTo>
                  <a:cubicBezTo>
                    <a:pt x="984" y="149"/>
                    <a:pt x="1226" y="169"/>
                    <a:pt x="1485" y="176"/>
                  </a:cubicBezTo>
                  <a:cubicBezTo>
                    <a:pt x="1734" y="182"/>
                    <a:pt x="1968" y="173"/>
                    <a:pt x="2183" y="156"/>
                  </a:cubicBezTo>
                  <a:cubicBezTo>
                    <a:pt x="2447" y="135"/>
                    <a:pt x="2683" y="100"/>
                    <a:pt x="2889" y="62"/>
                  </a:cubicBezTo>
                  <a:cubicBezTo>
                    <a:pt x="2901" y="67"/>
                    <a:pt x="2946" y="89"/>
                    <a:pt x="2970" y="141"/>
                  </a:cubicBezTo>
                  <a:cubicBezTo>
                    <a:pt x="3000" y="207"/>
                    <a:pt x="2971" y="267"/>
                    <a:pt x="2966" y="276"/>
                  </a:cubicBezTo>
                  <a:close/>
                </a:path>
              </a:pathLst>
            </a:custGeom>
            <a:solidFill>
              <a:srgbClr val="D1A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" name="Freeform 904">
              <a:extLst>
                <a:ext uri="{FF2B5EF4-FFF2-40B4-BE49-F238E27FC236}">
                  <a16:creationId xmlns:a16="http://schemas.microsoft.com/office/drawing/2014/main" id="{5C004F10-C53D-4823-82D7-9759CF23A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2889251"/>
              <a:ext cx="477838" cy="365125"/>
            </a:xfrm>
            <a:custGeom>
              <a:avLst/>
              <a:gdLst>
                <a:gd name="T0" fmla="*/ 1408 w 2323"/>
                <a:gd name="T1" fmla="*/ 1777 h 1777"/>
                <a:gd name="T2" fmla="*/ 1321 w 2323"/>
                <a:gd name="T3" fmla="*/ 1774 h 1777"/>
                <a:gd name="T4" fmla="*/ 0 w 2323"/>
                <a:gd name="T5" fmla="*/ 0 h 1777"/>
                <a:gd name="T6" fmla="*/ 477 w 2323"/>
                <a:gd name="T7" fmla="*/ 92 h 1777"/>
                <a:gd name="T8" fmla="*/ 780 w 2323"/>
                <a:gd name="T9" fmla="*/ 710 h 1777"/>
                <a:gd name="T10" fmla="*/ 2257 w 2323"/>
                <a:gd name="T11" fmla="*/ 1366 h 1777"/>
                <a:gd name="T12" fmla="*/ 2323 w 2323"/>
                <a:gd name="T13" fmla="*/ 1365 h 1777"/>
                <a:gd name="T14" fmla="*/ 2265 w 2323"/>
                <a:gd name="T15" fmla="*/ 1428 h 1777"/>
                <a:gd name="T16" fmla="*/ 1408 w 2323"/>
                <a:gd name="T17" fmla="*/ 1777 h 1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3" h="1777">
                  <a:moveTo>
                    <a:pt x="1408" y="1777"/>
                  </a:moveTo>
                  <a:cubicBezTo>
                    <a:pt x="1379" y="1777"/>
                    <a:pt x="1350" y="1776"/>
                    <a:pt x="1321" y="1774"/>
                  </a:cubicBezTo>
                  <a:cubicBezTo>
                    <a:pt x="341" y="1707"/>
                    <a:pt x="41" y="1033"/>
                    <a:pt x="0" y="0"/>
                  </a:cubicBezTo>
                  <a:cubicBezTo>
                    <a:pt x="145" y="34"/>
                    <a:pt x="304" y="65"/>
                    <a:pt x="477" y="92"/>
                  </a:cubicBezTo>
                  <a:cubicBezTo>
                    <a:pt x="526" y="285"/>
                    <a:pt x="616" y="505"/>
                    <a:pt x="780" y="710"/>
                  </a:cubicBezTo>
                  <a:cubicBezTo>
                    <a:pt x="1117" y="1134"/>
                    <a:pt x="1661" y="1366"/>
                    <a:pt x="2257" y="1366"/>
                  </a:cubicBezTo>
                  <a:cubicBezTo>
                    <a:pt x="2279" y="1366"/>
                    <a:pt x="2301" y="1366"/>
                    <a:pt x="2323" y="1365"/>
                  </a:cubicBezTo>
                  <a:cubicBezTo>
                    <a:pt x="2304" y="1387"/>
                    <a:pt x="2285" y="1408"/>
                    <a:pt x="2265" y="1428"/>
                  </a:cubicBezTo>
                  <a:cubicBezTo>
                    <a:pt x="2038" y="1657"/>
                    <a:pt x="1727" y="1777"/>
                    <a:pt x="1408" y="1777"/>
                  </a:cubicBezTo>
                </a:path>
              </a:pathLst>
            </a:custGeom>
            <a:solidFill>
              <a:srgbClr val="F1C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" name="Freeform 905">
              <a:extLst>
                <a:ext uri="{FF2B5EF4-FFF2-40B4-BE49-F238E27FC236}">
                  <a16:creationId xmlns:a16="http://schemas.microsoft.com/office/drawing/2014/main" id="{04B542AA-AC2A-4017-9A21-133F369FB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788" y="2863851"/>
              <a:ext cx="98425" cy="44450"/>
            </a:xfrm>
            <a:custGeom>
              <a:avLst/>
              <a:gdLst>
                <a:gd name="T0" fmla="*/ 480 w 480"/>
                <a:gd name="T1" fmla="*/ 211 h 211"/>
                <a:gd name="T2" fmla="*/ 3 w 480"/>
                <a:gd name="T3" fmla="*/ 119 h 211"/>
                <a:gd name="T4" fmla="*/ 3 w 480"/>
                <a:gd name="T5" fmla="*/ 119 h 211"/>
                <a:gd name="T6" fmla="*/ 0 w 480"/>
                <a:gd name="T7" fmla="*/ 0 h 211"/>
                <a:gd name="T8" fmla="*/ 447 w 480"/>
                <a:gd name="T9" fmla="*/ 55 h 211"/>
                <a:gd name="T10" fmla="*/ 480 w 480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211">
                  <a:moveTo>
                    <a:pt x="480" y="211"/>
                  </a:moveTo>
                  <a:cubicBezTo>
                    <a:pt x="307" y="184"/>
                    <a:pt x="148" y="153"/>
                    <a:pt x="3" y="119"/>
                  </a:cubicBezTo>
                  <a:lnTo>
                    <a:pt x="3" y="119"/>
                  </a:lnTo>
                  <a:cubicBezTo>
                    <a:pt x="2" y="80"/>
                    <a:pt x="1" y="40"/>
                    <a:pt x="0" y="0"/>
                  </a:cubicBezTo>
                  <a:cubicBezTo>
                    <a:pt x="141" y="21"/>
                    <a:pt x="291" y="39"/>
                    <a:pt x="447" y="55"/>
                  </a:cubicBezTo>
                  <a:cubicBezTo>
                    <a:pt x="455" y="104"/>
                    <a:pt x="466" y="157"/>
                    <a:pt x="480" y="211"/>
                  </a:cubicBezTo>
                </a:path>
              </a:pathLst>
            </a:custGeom>
            <a:solidFill>
              <a:srgbClr val="D1A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Freeform 906">
              <a:extLst>
                <a:ext uri="{FF2B5EF4-FFF2-40B4-BE49-F238E27FC236}">
                  <a16:creationId xmlns:a16="http://schemas.microsoft.com/office/drawing/2014/main" id="{234FBC52-303C-49CA-B342-DD4473E4C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213" y="2835276"/>
              <a:ext cx="155575" cy="76200"/>
            </a:xfrm>
            <a:custGeom>
              <a:avLst/>
              <a:gdLst>
                <a:gd name="T0" fmla="*/ 732 w 754"/>
                <a:gd name="T1" fmla="*/ 268 h 370"/>
                <a:gd name="T2" fmla="*/ 743 w 754"/>
                <a:gd name="T3" fmla="*/ 370 h 370"/>
                <a:gd name="T4" fmla="*/ 52 w 754"/>
                <a:gd name="T5" fmla="*/ 238 h 370"/>
                <a:gd name="T6" fmla="*/ 34 w 754"/>
                <a:gd name="T7" fmla="*/ 51 h 370"/>
                <a:gd name="T8" fmla="*/ 107 w 754"/>
                <a:gd name="T9" fmla="*/ 0 h 370"/>
                <a:gd name="T10" fmla="*/ 754 w 754"/>
                <a:gd name="T11" fmla="*/ 119 h 370"/>
                <a:gd name="T12" fmla="*/ 732 w 754"/>
                <a:gd name="T13" fmla="*/ 26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4" h="370">
                  <a:moveTo>
                    <a:pt x="732" y="268"/>
                  </a:moveTo>
                  <a:cubicBezTo>
                    <a:pt x="732" y="305"/>
                    <a:pt x="736" y="339"/>
                    <a:pt x="743" y="370"/>
                  </a:cubicBezTo>
                  <a:cubicBezTo>
                    <a:pt x="483" y="335"/>
                    <a:pt x="251" y="288"/>
                    <a:pt x="52" y="238"/>
                  </a:cubicBezTo>
                  <a:cubicBezTo>
                    <a:pt x="6" y="177"/>
                    <a:pt x="0" y="102"/>
                    <a:pt x="34" y="51"/>
                  </a:cubicBezTo>
                  <a:cubicBezTo>
                    <a:pt x="57" y="19"/>
                    <a:pt x="90" y="5"/>
                    <a:pt x="107" y="0"/>
                  </a:cubicBezTo>
                  <a:cubicBezTo>
                    <a:pt x="297" y="45"/>
                    <a:pt x="513" y="87"/>
                    <a:pt x="754" y="119"/>
                  </a:cubicBezTo>
                  <a:cubicBezTo>
                    <a:pt x="741" y="162"/>
                    <a:pt x="732" y="212"/>
                    <a:pt x="732" y="268"/>
                  </a:cubicBezTo>
                  <a:close/>
                </a:path>
              </a:pathLst>
            </a:custGeom>
            <a:solidFill>
              <a:srgbClr val="B285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Freeform 907">
              <a:extLst>
                <a:ext uri="{FF2B5EF4-FFF2-40B4-BE49-F238E27FC236}">
                  <a16:creationId xmlns:a16="http://schemas.microsoft.com/office/drawing/2014/main" id="{20EC92C2-21E5-4BAC-B8DF-DEE81FD58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2847976"/>
              <a:ext cx="173038" cy="68263"/>
            </a:xfrm>
            <a:custGeom>
              <a:avLst/>
              <a:gdLst>
                <a:gd name="T0" fmla="*/ 803 w 837"/>
                <a:gd name="T1" fmla="*/ 214 h 329"/>
                <a:gd name="T2" fmla="*/ 74 w 837"/>
                <a:gd name="T3" fmla="*/ 329 h 329"/>
                <a:gd name="T4" fmla="*/ 61 w 837"/>
                <a:gd name="T5" fmla="*/ 201 h 329"/>
                <a:gd name="T6" fmla="*/ 0 w 837"/>
                <a:gd name="T7" fmla="*/ 94 h 329"/>
                <a:gd name="T8" fmla="*/ 723 w 837"/>
                <a:gd name="T9" fmla="*/ 0 h 329"/>
                <a:gd name="T10" fmla="*/ 806 w 837"/>
                <a:gd name="T11" fmla="*/ 79 h 329"/>
                <a:gd name="T12" fmla="*/ 803 w 837"/>
                <a:gd name="T13" fmla="*/ 21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7" h="329">
                  <a:moveTo>
                    <a:pt x="803" y="214"/>
                  </a:moveTo>
                  <a:cubicBezTo>
                    <a:pt x="594" y="259"/>
                    <a:pt x="349" y="301"/>
                    <a:pt x="74" y="329"/>
                  </a:cubicBezTo>
                  <a:cubicBezTo>
                    <a:pt x="78" y="291"/>
                    <a:pt x="76" y="247"/>
                    <a:pt x="61" y="201"/>
                  </a:cubicBezTo>
                  <a:cubicBezTo>
                    <a:pt x="47" y="157"/>
                    <a:pt x="25" y="122"/>
                    <a:pt x="0" y="94"/>
                  </a:cubicBezTo>
                  <a:cubicBezTo>
                    <a:pt x="270" y="73"/>
                    <a:pt x="513" y="38"/>
                    <a:pt x="723" y="0"/>
                  </a:cubicBezTo>
                  <a:cubicBezTo>
                    <a:pt x="736" y="5"/>
                    <a:pt x="782" y="27"/>
                    <a:pt x="806" y="79"/>
                  </a:cubicBezTo>
                  <a:cubicBezTo>
                    <a:pt x="837" y="145"/>
                    <a:pt x="807" y="205"/>
                    <a:pt x="803" y="214"/>
                  </a:cubicBezTo>
                </a:path>
              </a:pathLst>
            </a:custGeom>
            <a:solidFill>
              <a:srgbClr val="B285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Freeform 908">
              <a:extLst>
                <a:ext uri="{FF2B5EF4-FFF2-40B4-BE49-F238E27FC236}">
                  <a16:creationId xmlns:a16="http://schemas.microsoft.com/office/drawing/2014/main" id="{F7EF9726-0E07-4B28-84BF-471EF4C98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3595688"/>
              <a:ext cx="160338" cy="238125"/>
            </a:xfrm>
            <a:custGeom>
              <a:avLst/>
              <a:gdLst>
                <a:gd name="T0" fmla="*/ 760 w 783"/>
                <a:gd name="T1" fmla="*/ 898 h 1164"/>
                <a:gd name="T2" fmla="*/ 535 w 783"/>
                <a:gd name="T3" fmla="*/ 1141 h 1164"/>
                <a:gd name="T4" fmla="*/ 365 w 783"/>
                <a:gd name="T5" fmla="*/ 1086 h 1164"/>
                <a:gd name="T6" fmla="*/ 360 w 783"/>
                <a:gd name="T7" fmla="*/ 1082 h 1164"/>
                <a:gd name="T8" fmla="*/ 189 w 783"/>
                <a:gd name="T9" fmla="*/ 1151 h 1164"/>
                <a:gd name="T10" fmla="*/ 15 w 783"/>
                <a:gd name="T11" fmla="*/ 884 h 1164"/>
                <a:gd name="T12" fmla="*/ 213 w 783"/>
                <a:gd name="T13" fmla="*/ 405 h 1164"/>
                <a:gd name="T14" fmla="*/ 348 w 783"/>
                <a:gd name="T15" fmla="*/ 30 h 1164"/>
                <a:gd name="T16" fmla="*/ 355 w 783"/>
                <a:gd name="T17" fmla="*/ 0 h 1164"/>
                <a:gd name="T18" fmla="*/ 613 w 783"/>
                <a:gd name="T19" fmla="*/ 488 h 1164"/>
                <a:gd name="T20" fmla="*/ 760 w 783"/>
                <a:gd name="T21" fmla="*/ 898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3" h="1164">
                  <a:moveTo>
                    <a:pt x="760" y="898"/>
                  </a:moveTo>
                  <a:cubicBezTo>
                    <a:pt x="740" y="997"/>
                    <a:pt x="660" y="1129"/>
                    <a:pt x="535" y="1141"/>
                  </a:cubicBezTo>
                  <a:cubicBezTo>
                    <a:pt x="456" y="1149"/>
                    <a:pt x="393" y="1108"/>
                    <a:pt x="365" y="1086"/>
                  </a:cubicBezTo>
                  <a:cubicBezTo>
                    <a:pt x="363" y="1084"/>
                    <a:pt x="361" y="1083"/>
                    <a:pt x="360" y="1082"/>
                  </a:cubicBezTo>
                  <a:cubicBezTo>
                    <a:pt x="338" y="1102"/>
                    <a:pt x="268" y="1164"/>
                    <a:pt x="189" y="1151"/>
                  </a:cubicBezTo>
                  <a:cubicBezTo>
                    <a:pt x="82" y="1133"/>
                    <a:pt x="24" y="986"/>
                    <a:pt x="15" y="884"/>
                  </a:cubicBezTo>
                  <a:cubicBezTo>
                    <a:pt x="0" y="726"/>
                    <a:pt x="97" y="647"/>
                    <a:pt x="213" y="405"/>
                  </a:cubicBezTo>
                  <a:cubicBezTo>
                    <a:pt x="278" y="269"/>
                    <a:pt x="320" y="141"/>
                    <a:pt x="348" y="30"/>
                  </a:cubicBezTo>
                  <a:cubicBezTo>
                    <a:pt x="350" y="20"/>
                    <a:pt x="353" y="10"/>
                    <a:pt x="355" y="0"/>
                  </a:cubicBezTo>
                  <a:cubicBezTo>
                    <a:pt x="462" y="211"/>
                    <a:pt x="551" y="377"/>
                    <a:pt x="613" y="488"/>
                  </a:cubicBezTo>
                  <a:cubicBezTo>
                    <a:pt x="731" y="702"/>
                    <a:pt x="783" y="784"/>
                    <a:pt x="760" y="898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Freeform 910">
              <a:extLst>
                <a:ext uri="{FF2B5EF4-FFF2-40B4-BE49-F238E27FC236}">
                  <a16:creationId xmlns:a16="http://schemas.microsoft.com/office/drawing/2014/main" id="{832CDEEE-6A2B-4C88-9BBA-B65268706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0" y="3154363"/>
              <a:ext cx="187325" cy="180975"/>
            </a:xfrm>
            <a:custGeom>
              <a:avLst/>
              <a:gdLst>
                <a:gd name="T0" fmla="*/ 738 w 915"/>
                <a:gd name="T1" fmla="*/ 884 h 884"/>
                <a:gd name="T2" fmla="*/ 63 w 915"/>
                <a:gd name="T3" fmla="*/ 566 h 884"/>
                <a:gd name="T4" fmla="*/ 96 w 915"/>
                <a:gd name="T5" fmla="*/ 281 h 884"/>
                <a:gd name="T6" fmla="*/ 359 w 915"/>
                <a:gd name="T7" fmla="*/ 220 h 884"/>
                <a:gd name="T8" fmla="*/ 427 w 915"/>
                <a:gd name="T9" fmla="*/ 61 h 884"/>
                <a:gd name="T10" fmla="*/ 816 w 915"/>
                <a:gd name="T11" fmla="*/ 274 h 884"/>
                <a:gd name="T12" fmla="*/ 738 w 915"/>
                <a:gd name="T13" fmla="*/ 88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5" h="884">
                  <a:moveTo>
                    <a:pt x="738" y="884"/>
                  </a:moveTo>
                  <a:cubicBezTo>
                    <a:pt x="400" y="882"/>
                    <a:pt x="130" y="760"/>
                    <a:pt x="63" y="566"/>
                  </a:cubicBezTo>
                  <a:cubicBezTo>
                    <a:pt x="55" y="544"/>
                    <a:pt x="0" y="384"/>
                    <a:pt x="96" y="281"/>
                  </a:cubicBezTo>
                  <a:cubicBezTo>
                    <a:pt x="189" y="181"/>
                    <a:pt x="350" y="218"/>
                    <a:pt x="359" y="220"/>
                  </a:cubicBezTo>
                  <a:cubicBezTo>
                    <a:pt x="366" y="108"/>
                    <a:pt x="407" y="73"/>
                    <a:pt x="427" y="61"/>
                  </a:cubicBezTo>
                  <a:cubicBezTo>
                    <a:pt x="527" y="0"/>
                    <a:pt x="731" y="128"/>
                    <a:pt x="816" y="274"/>
                  </a:cubicBezTo>
                  <a:cubicBezTo>
                    <a:pt x="915" y="444"/>
                    <a:pt x="878" y="680"/>
                    <a:pt x="738" y="884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Freeform 911">
              <a:extLst>
                <a:ext uri="{FF2B5EF4-FFF2-40B4-BE49-F238E27FC236}">
                  <a16:creationId xmlns:a16="http://schemas.microsoft.com/office/drawing/2014/main" id="{1FB3C670-7A5F-41D4-A0BA-07CDC95BE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963" y="2476501"/>
              <a:ext cx="146050" cy="95250"/>
            </a:xfrm>
            <a:custGeom>
              <a:avLst/>
              <a:gdLst>
                <a:gd name="T0" fmla="*/ 63 w 709"/>
                <a:gd name="T1" fmla="*/ 447 h 464"/>
                <a:gd name="T2" fmla="*/ 331 w 709"/>
                <a:gd name="T3" fmla="*/ 134 h 464"/>
                <a:gd name="T4" fmla="*/ 705 w 709"/>
                <a:gd name="T5" fmla="*/ 86 h 464"/>
                <a:gd name="T6" fmla="*/ 709 w 709"/>
                <a:gd name="T7" fmla="*/ 1 h 464"/>
                <a:gd name="T8" fmla="*/ 362 w 709"/>
                <a:gd name="T9" fmla="*/ 78 h 464"/>
                <a:gd name="T10" fmla="*/ 0 w 709"/>
                <a:gd name="T11" fmla="*/ 464 h 464"/>
                <a:gd name="T12" fmla="*/ 63 w 709"/>
                <a:gd name="T13" fmla="*/ 44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9" h="464">
                  <a:moveTo>
                    <a:pt x="63" y="447"/>
                  </a:moveTo>
                  <a:cubicBezTo>
                    <a:pt x="74" y="412"/>
                    <a:pt x="149" y="236"/>
                    <a:pt x="331" y="134"/>
                  </a:cubicBezTo>
                  <a:cubicBezTo>
                    <a:pt x="513" y="32"/>
                    <a:pt x="670" y="77"/>
                    <a:pt x="705" y="86"/>
                  </a:cubicBezTo>
                  <a:cubicBezTo>
                    <a:pt x="707" y="58"/>
                    <a:pt x="708" y="29"/>
                    <a:pt x="709" y="1"/>
                  </a:cubicBezTo>
                  <a:cubicBezTo>
                    <a:pt x="635" y="0"/>
                    <a:pt x="504" y="8"/>
                    <a:pt x="362" y="78"/>
                  </a:cubicBezTo>
                  <a:cubicBezTo>
                    <a:pt x="127" y="194"/>
                    <a:pt x="28" y="401"/>
                    <a:pt x="0" y="464"/>
                  </a:cubicBezTo>
                  <a:cubicBezTo>
                    <a:pt x="21" y="459"/>
                    <a:pt x="42" y="453"/>
                    <a:pt x="63" y="447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Freeform 912">
              <a:extLst>
                <a:ext uri="{FF2B5EF4-FFF2-40B4-BE49-F238E27FC236}">
                  <a16:creationId xmlns:a16="http://schemas.microsoft.com/office/drawing/2014/main" id="{0ECEF64D-6BA5-4F74-A714-97F50ABD8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2544763"/>
              <a:ext cx="157163" cy="163513"/>
            </a:xfrm>
            <a:custGeom>
              <a:avLst/>
              <a:gdLst>
                <a:gd name="T0" fmla="*/ 321 w 760"/>
                <a:gd name="T1" fmla="*/ 796 h 798"/>
                <a:gd name="T2" fmla="*/ 319 w 760"/>
                <a:gd name="T3" fmla="*/ 798 h 798"/>
                <a:gd name="T4" fmla="*/ 12 w 760"/>
                <a:gd name="T5" fmla="*/ 337 h 798"/>
                <a:gd name="T6" fmla="*/ 241 w 760"/>
                <a:gd name="T7" fmla="*/ 10 h 798"/>
                <a:gd name="T8" fmla="*/ 359 w 760"/>
                <a:gd name="T9" fmla="*/ 111 h 798"/>
                <a:gd name="T10" fmla="*/ 383 w 760"/>
                <a:gd name="T11" fmla="*/ 93 h 798"/>
                <a:gd name="T12" fmla="*/ 383 w 760"/>
                <a:gd name="T13" fmla="*/ 93 h 798"/>
                <a:gd name="T14" fmla="*/ 596 w 760"/>
                <a:gd name="T15" fmla="*/ 55 h 798"/>
                <a:gd name="T16" fmla="*/ 736 w 760"/>
                <a:gd name="T17" fmla="*/ 271 h 798"/>
                <a:gd name="T18" fmla="*/ 321 w 760"/>
                <a:gd name="T19" fmla="*/ 79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0" h="798">
                  <a:moveTo>
                    <a:pt x="321" y="796"/>
                  </a:moveTo>
                  <a:lnTo>
                    <a:pt x="319" y="798"/>
                  </a:lnTo>
                  <a:cubicBezTo>
                    <a:pt x="124" y="689"/>
                    <a:pt x="0" y="513"/>
                    <a:pt x="12" y="337"/>
                  </a:cubicBezTo>
                  <a:cubicBezTo>
                    <a:pt x="22" y="185"/>
                    <a:pt x="135" y="0"/>
                    <a:pt x="241" y="10"/>
                  </a:cubicBezTo>
                  <a:cubicBezTo>
                    <a:pt x="262" y="12"/>
                    <a:pt x="309" y="23"/>
                    <a:pt x="359" y="111"/>
                  </a:cubicBezTo>
                  <a:cubicBezTo>
                    <a:pt x="361" y="109"/>
                    <a:pt x="369" y="102"/>
                    <a:pt x="383" y="93"/>
                  </a:cubicBezTo>
                  <a:lnTo>
                    <a:pt x="383" y="93"/>
                  </a:lnTo>
                  <a:cubicBezTo>
                    <a:pt x="424" y="66"/>
                    <a:pt x="510" y="22"/>
                    <a:pt x="596" y="55"/>
                  </a:cubicBezTo>
                  <a:cubicBezTo>
                    <a:pt x="714" y="99"/>
                    <a:pt x="734" y="251"/>
                    <a:pt x="736" y="271"/>
                  </a:cubicBezTo>
                  <a:cubicBezTo>
                    <a:pt x="760" y="454"/>
                    <a:pt x="592" y="660"/>
                    <a:pt x="321" y="796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Freeform 913">
              <a:extLst>
                <a:ext uri="{FF2B5EF4-FFF2-40B4-BE49-F238E27FC236}">
                  <a16:creationId xmlns:a16="http://schemas.microsoft.com/office/drawing/2014/main" id="{CC35F0F2-4E26-46B3-B6A3-1268A76DF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3946526"/>
              <a:ext cx="280988" cy="206375"/>
            </a:xfrm>
            <a:custGeom>
              <a:avLst/>
              <a:gdLst>
                <a:gd name="T0" fmla="*/ 1371 w 1371"/>
                <a:gd name="T1" fmla="*/ 857 h 1007"/>
                <a:gd name="T2" fmla="*/ 1349 w 1371"/>
                <a:gd name="T3" fmla="*/ 864 h 1007"/>
                <a:gd name="T4" fmla="*/ 948 w 1371"/>
                <a:gd name="T5" fmla="*/ 940 h 1007"/>
                <a:gd name="T6" fmla="*/ 41 w 1371"/>
                <a:gd name="T7" fmla="*/ 728 h 1007"/>
                <a:gd name="T8" fmla="*/ 83 w 1371"/>
                <a:gd name="T9" fmla="*/ 397 h 1007"/>
                <a:gd name="T10" fmla="*/ 178 w 1371"/>
                <a:gd name="T11" fmla="*/ 329 h 1007"/>
                <a:gd name="T12" fmla="*/ 193 w 1371"/>
                <a:gd name="T13" fmla="*/ 323 h 1007"/>
                <a:gd name="T14" fmla="*/ 138 w 1371"/>
                <a:gd name="T15" fmla="*/ 139 h 1007"/>
                <a:gd name="T16" fmla="*/ 483 w 1371"/>
                <a:gd name="T17" fmla="*/ 24 h 1007"/>
                <a:gd name="T18" fmla="*/ 1063 w 1371"/>
                <a:gd name="T19" fmla="*/ 572 h 1007"/>
                <a:gd name="T20" fmla="*/ 1371 w 1371"/>
                <a:gd name="T21" fmla="*/ 85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1" h="1007">
                  <a:moveTo>
                    <a:pt x="1371" y="857"/>
                  </a:moveTo>
                  <a:cubicBezTo>
                    <a:pt x="1364" y="859"/>
                    <a:pt x="1356" y="861"/>
                    <a:pt x="1349" y="864"/>
                  </a:cubicBezTo>
                  <a:cubicBezTo>
                    <a:pt x="1252" y="892"/>
                    <a:pt x="1115" y="925"/>
                    <a:pt x="948" y="940"/>
                  </a:cubicBezTo>
                  <a:cubicBezTo>
                    <a:pt x="821" y="951"/>
                    <a:pt x="169" y="1007"/>
                    <a:pt x="41" y="728"/>
                  </a:cubicBezTo>
                  <a:cubicBezTo>
                    <a:pt x="0" y="638"/>
                    <a:pt x="2" y="490"/>
                    <a:pt x="83" y="397"/>
                  </a:cubicBezTo>
                  <a:cubicBezTo>
                    <a:pt x="113" y="362"/>
                    <a:pt x="149" y="341"/>
                    <a:pt x="178" y="329"/>
                  </a:cubicBezTo>
                  <a:cubicBezTo>
                    <a:pt x="183" y="327"/>
                    <a:pt x="188" y="325"/>
                    <a:pt x="193" y="323"/>
                  </a:cubicBezTo>
                  <a:cubicBezTo>
                    <a:pt x="168" y="291"/>
                    <a:pt x="113" y="210"/>
                    <a:pt x="138" y="139"/>
                  </a:cubicBezTo>
                  <a:cubicBezTo>
                    <a:pt x="173" y="38"/>
                    <a:pt x="351" y="0"/>
                    <a:pt x="483" y="24"/>
                  </a:cubicBezTo>
                  <a:cubicBezTo>
                    <a:pt x="691" y="62"/>
                    <a:pt x="754" y="250"/>
                    <a:pt x="1063" y="572"/>
                  </a:cubicBezTo>
                  <a:cubicBezTo>
                    <a:pt x="1188" y="702"/>
                    <a:pt x="1299" y="798"/>
                    <a:pt x="1371" y="857"/>
                  </a:cubicBezTo>
                </a:path>
              </a:pathLst>
            </a:custGeom>
            <a:solidFill>
              <a:srgbClr val="B7C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" name="Freeform 914">
              <a:extLst>
                <a:ext uri="{FF2B5EF4-FFF2-40B4-BE49-F238E27FC236}">
                  <a16:creationId xmlns:a16="http://schemas.microsoft.com/office/drawing/2014/main" id="{D7473E19-4D1E-466F-97C8-43D4C4E9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925" y="3611563"/>
              <a:ext cx="176213" cy="228600"/>
            </a:xfrm>
            <a:custGeom>
              <a:avLst/>
              <a:gdLst>
                <a:gd name="T0" fmla="*/ 835 w 862"/>
                <a:gd name="T1" fmla="*/ 1117 h 1117"/>
                <a:gd name="T2" fmla="*/ 821 w 862"/>
                <a:gd name="T3" fmla="*/ 1105 h 1117"/>
                <a:gd name="T4" fmla="*/ 560 w 862"/>
                <a:gd name="T5" fmla="*/ 894 h 1117"/>
                <a:gd name="T6" fmla="*/ 35 w 862"/>
                <a:gd name="T7" fmla="*/ 475 h 1117"/>
                <a:gd name="T8" fmla="*/ 91 w 862"/>
                <a:gd name="T9" fmla="*/ 173 h 1117"/>
                <a:gd name="T10" fmla="*/ 251 w 862"/>
                <a:gd name="T11" fmla="*/ 198 h 1117"/>
                <a:gd name="T12" fmla="*/ 251 w 862"/>
                <a:gd name="T13" fmla="*/ 196 h 1117"/>
                <a:gd name="T14" fmla="*/ 299 w 862"/>
                <a:gd name="T15" fmla="*/ 97 h 1117"/>
                <a:gd name="T16" fmla="*/ 570 w 862"/>
                <a:gd name="T17" fmla="*/ 23 h 1117"/>
                <a:gd name="T18" fmla="*/ 854 w 862"/>
                <a:gd name="T19" fmla="*/ 754 h 1117"/>
                <a:gd name="T20" fmla="*/ 835 w 862"/>
                <a:gd name="T21" fmla="*/ 1117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2" h="1117">
                  <a:moveTo>
                    <a:pt x="835" y="1117"/>
                  </a:moveTo>
                  <a:cubicBezTo>
                    <a:pt x="830" y="1113"/>
                    <a:pt x="826" y="1109"/>
                    <a:pt x="821" y="1105"/>
                  </a:cubicBezTo>
                  <a:cubicBezTo>
                    <a:pt x="763" y="1052"/>
                    <a:pt x="675" y="976"/>
                    <a:pt x="560" y="894"/>
                  </a:cubicBezTo>
                  <a:cubicBezTo>
                    <a:pt x="256" y="674"/>
                    <a:pt x="92" y="644"/>
                    <a:pt x="35" y="475"/>
                  </a:cubicBezTo>
                  <a:cubicBezTo>
                    <a:pt x="0" y="368"/>
                    <a:pt x="11" y="214"/>
                    <a:pt x="91" y="173"/>
                  </a:cubicBezTo>
                  <a:cubicBezTo>
                    <a:pt x="147" y="145"/>
                    <a:pt x="220" y="181"/>
                    <a:pt x="251" y="198"/>
                  </a:cubicBezTo>
                  <a:lnTo>
                    <a:pt x="251" y="196"/>
                  </a:lnTo>
                  <a:cubicBezTo>
                    <a:pt x="257" y="170"/>
                    <a:pt x="269" y="131"/>
                    <a:pt x="299" y="97"/>
                  </a:cubicBezTo>
                  <a:cubicBezTo>
                    <a:pt x="367" y="19"/>
                    <a:pt x="491" y="0"/>
                    <a:pt x="570" y="23"/>
                  </a:cubicBezTo>
                  <a:cubicBezTo>
                    <a:pt x="818" y="97"/>
                    <a:pt x="848" y="647"/>
                    <a:pt x="854" y="754"/>
                  </a:cubicBezTo>
                  <a:cubicBezTo>
                    <a:pt x="862" y="907"/>
                    <a:pt x="848" y="1033"/>
                    <a:pt x="835" y="1117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" name="Freeform 915">
              <a:extLst>
                <a:ext uri="{FF2B5EF4-FFF2-40B4-BE49-F238E27FC236}">
                  <a16:creationId xmlns:a16="http://schemas.microsoft.com/office/drawing/2014/main" id="{7C196592-30E3-481F-B8E6-EBE35713C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3632201"/>
              <a:ext cx="254000" cy="241300"/>
            </a:xfrm>
            <a:custGeom>
              <a:avLst/>
              <a:gdLst>
                <a:gd name="T0" fmla="*/ 1104 w 1235"/>
                <a:gd name="T1" fmla="*/ 759 h 1167"/>
                <a:gd name="T2" fmla="*/ 908 w 1235"/>
                <a:gd name="T3" fmla="*/ 774 h 1167"/>
                <a:gd name="T4" fmla="*/ 906 w 1235"/>
                <a:gd name="T5" fmla="*/ 773 h 1167"/>
                <a:gd name="T6" fmla="*/ 957 w 1235"/>
                <a:gd name="T7" fmla="*/ 916 h 1167"/>
                <a:gd name="T8" fmla="*/ 685 w 1235"/>
                <a:gd name="T9" fmla="*/ 1141 h 1167"/>
                <a:gd name="T10" fmla="*/ 0 w 1235"/>
                <a:gd name="T11" fmla="*/ 65 h 1167"/>
                <a:gd name="T12" fmla="*/ 25 w 1235"/>
                <a:gd name="T13" fmla="*/ 60 h 1167"/>
                <a:gd name="T14" fmla="*/ 740 w 1235"/>
                <a:gd name="T15" fmla="*/ 97 h 1167"/>
                <a:gd name="T16" fmla="*/ 1201 w 1235"/>
                <a:gd name="T17" fmla="*/ 410 h 1167"/>
                <a:gd name="T18" fmla="*/ 1104 w 1235"/>
                <a:gd name="T19" fmla="*/ 759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5" h="1167">
                  <a:moveTo>
                    <a:pt x="1104" y="759"/>
                  </a:moveTo>
                  <a:cubicBezTo>
                    <a:pt x="1028" y="804"/>
                    <a:pt x="941" y="783"/>
                    <a:pt x="908" y="774"/>
                  </a:cubicBezTo>
                  <a:lnTo>
                    <a:pt x="906" y="773"/>
                  </a:lnTo>
                  <a:cubicBezTo>
                    <a:pt x="931" y="805"/>
                    <a:pt x="962" y="857"/>
                    <a:pt x="957" y="916"/>
                  </a:cubicBezTo>
                  <a:cubicBezTo>
                    <a:pt x="945" y="1043"/>
                    <a:pt x="775" y="1134"/>
                    <a:pt x="685" y="1141"/>
                  </a:cubicBezTo>
                  <a:cubicBezTo>
                    <a:pt x="368" y="1167"/>
                    <a:pt x="56" y="239"/>
                    <a:pt x="0" y="65"/>
                  </a:cubicBezTo>
                  <a:cubicBezTo>
                    <a:pt x="8" y="63"/>
                    <a:pt x="16" y="61"/>
                    <a:pt x="25" y="60"/>
                  </a:cubicBezTo>
                  <a:cubicBezTo>
                    <a:pt x="356" y="0"/>
                    <a:pt x="605" y="55"/>
                    <a:pt x="740" y="97"/>
                  </a:cubicBezTo>
                  <a:cubicBezTo>
                    <a:pt x="912" y="150"/>
                    <a:pt x="1142" y="221"/>
                    <a:pt x="1201" y="410"/>
                  </a:cubicBezTo>
                  <a:cubicBezTo>
                    <a:pt x="1235" y="519"/>
                    <a:pt x="1219" y="692"/>
                    <a:pt x="1104" y="759"/>
                  </a:cubicBezTo>
                </a:path>
              </a:pathLst>
            </a:custGeom>
            <a:solidFill>
              <a:srgbClr val="B7C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0" name="Freeform 916">
              <a:extLst>
                <a:ext uri="{FF2B5EF4-FFF2-40B4-BE49-F238E27FC236}">
                  <a16:creationId xmlns:a16="http://schemas.microsoft.com/office/drawing/2014/main" id="{FD893BE9-2403-48CD-A5A8-222A38E05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088" y="2835276"/>
              <a:ext cx="236538" cy="265113"/>
            </a:xfrm>
            <a:custGeom>
              <a:avLst/>
              <a:gdLst>
                <a:gd name="T0" fmla="*/ 1094 w 1156"/>
                <a:gd name="T1" fmla="*/ 811 h 1287"/>
                <a:gd name="T2" fmla="*/ 837 w 1156"/>
                <a:gd name="T3" fmla="*/ 1053 h 1287"/>
                <a:gd name="T4" fmla="*/ 702 w 1156"/>
                <a:gd name="T5" fmla="*/ 986 h 1287"/>
                <a:gd name="T6" fmla="*/ 704 w 1156"/>
                <a:gd name="T7" fmla="*/ 1002 h 1287"/>
                <a:gd name="T8" fmla="*/ 664 w 1156"/>
                <a:gd name="T9" fmla="*/ 1181 h 1287"/>
                <a:gd name="T10" fmla="*/ 305 w 1156"/>
                <a:gd name="T11" fmla="*/ 1234 h 1287"/>
                <a:gd name="T12" fmla="*/ 50 w 1156"/>
                <a:gd name="T13" fmla="*/ 739 h 1287"/>
                <a:gd name="T14" fmla="*/ 108 w 1156"/>
                <a:gd name="T15" fmla="*/ 0 h 1287"/>
                <a:gd name="T16" fmla="*/ 124 w 1156"/>
                <a:gd name="T17" fmla="*/ 8 h 1287"/>
                <a:gd name="T18" fmla="*/ 1094 w 1156"/>
                <a:gd name="T19" fmla="*/ 811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6" h="1287">
                  <a:moveTo>
                    <a:pt x="1094" y="811"/>
                  </a:moveTo>
                  <a:cubicBezTo>
                    <a:pt x="1076" y="900"/>
                    <a:pt x="965" y="1058"/>
                    <a:pt x="837" y="1053"/>
                  </a:cubicBezTo>
                  <a:cubicBezTo>
                    <a:pt x="778" y="1051"/>
                    <a:pt x="731" y="1015"/>
                    <a:pt x="702" y="986"/>
                  </a:cubicBezTo>
                  <a:cubicBezTo>
                    <a:pt x="703" y="990"/>
                    <a:pt x="704" y="996"/>
                    <a:pt x="704" y="1002"/>
                  </a:cubicBezTo>
                  <a:cubicBezTo>
                    <a:pt x="709" y="1043"/>
                    <a:pt x="711" y="1119"/>
                    <a:pt x="664" y="1181"/>
                  </a:cubicBezTo>
                  <a:cubicBezTo>
                    <a:pt x="583" y="1287"/>
                    <a:pt x="409" y="1281"/>
                    <a:pt x="305" y="1234"/>
                  </a:cubicBezTo>
                  <a:cubicBezTo>
                    <a:pt x="126" y="1153"/>
                    <a:pt x="83" y="917"/>
                    <a:pt x="50" y="739"/>
                  </a:cubicBezTo>
                  <a:cubicBezTo>
                    <a:pt x="25" y="597"/>
                    <a:pt x="0" y="333"/>
                    <a:pt x="108" y="0"/>
                  </a:cubicBezTo>
                  <a:cubicBezTo>
                    <a:pt x="113" y="2"/>
                    <a:pt x="118" y="5"/>
                    <a:pt x="124" y="8"/>
                  </a:cubicBezTo>
                  <a:cubicBezTo>
                    <a:pt x="323" y="102"/>
                    <a:pt x="1156" y="509"/>
                    <a:pt x="1094" y="811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1" name="Freeform 917">
              <a:extLst>
                <a:ext uri="{FF2B5EF4-FFF2-40B4-BE49-F238E27FC236}">
                  <a16:creationId xmlns:a16="http://schemas.microsoft.com/office/drawing/2014/main" id="{9F6AB7A2-3A3C-495B-8E99-4A4E8ED16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3232151"/>
              <a:ext cx="427038" cy="398463"/>
            </a:xfrm>
            <a:custGeom>
              <a:avLst/>
              <a:gdLst>
                <a:gd name="T0" fmla="*/ 1382 w 2083"/>
                <a:gd name="T1" fmla="*/ 1181 h 1940"/>
                <a:gd name="T2" fmla="*/ 1379 w 2083"/>
                <a:gd name="T3" fmla="*/ 1191 h 1940"/>
                <a:gd name="T4" fmla="*/ 553 w 2083"/>
                <a:gd name="T5" fmla="*/ 1336 h 1940"/>
                <a:gd name="T6" fmla="*/ 294 w 2083"/>
                <a:gd name="T7" fmla="*/ 0 h 1940"/>
                <a:gd name="T8" fmla="*/ 339 w 2083"/>
                <a:gd name="T9" fmla="*/ 39 h 1940"/>
                <a:gd name="T10" fmla="*/ 1322 w 2083"/>
                <a:gd name="T11" fmla="*/ 350 h 1940"/>
                <a:gd name="T12" fmla="*/ 1382 w 2083"/>
                <a:gd name="T13" fmla="*/ 1181 h 1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3" h="1940">
                  <a:moveTo>
                    <a:pt x="1382" y="1181"/>
                  </a:moveTo>
                  <a:cubicBezTo>
                    <a:pt x="1382" y="1181"/>
                    <a:pt x="1381" y="1185"/>
                    <a:pt x="1379" y="1191"/>
                  </a:cubicBezTo>
                  <a:cubicBezTo>
                    <a:pt x="1345" y="1278"/>
                    <a:pt x="1070" y="1940"/>
                    <a:pt x="553" y="1336"/>
                  </a:cubicBezTo>
                  <a:cubicBezTo>
                    <a:pt x="0" y="690"/>
                    <a:pt x="294" y="0"/>
                    <a:pt x="294" y="0"/>
                  </a:cubicBezTo>
                  <a:cubicBezTo>
                    <a:pt x="294" y="0"/>
                    <a:pt x="308" y="15"/>
                    <a:pt x="339" y="39"/>
                  </a:cubicBezTo>
                  <a:cubicBezTo>
                    <a:pt x="443" y="121"/>
                    <a:pt x="736" y="304"/>
                    <a:pt x="1322" y="350"/>
                  </a:cubicBezTo>
                  <a:cubicBezTo>
                    <a:pt x="2083" y="410"/>
                    <a:pt x="1868" y="1239"/>
                    <a:pt x="1382" y="1181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2" name="Freeform 918">
              <a:extLst>
                <a:ext uri="{FF2B5EF4-FFF2-40B4-BE49-F238E27FC236}">
                  <a16:creationId xmlns:a16="http://schemas.microsoft.com/office/drawing/2014/main" id="{8F976A3B-5FC0-473E-81EF-AF87E6C01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363" y="2803526"/>
              <a:ext cx="46038" cy="169863"/>
            </a:xfrm>
            <a:custGeom>
              <a:avLst/>
              <a:gdLst>
                <a:gd name="T0" fmla="*/ 219 w 219"/>
                <a:gd name="T1" fmla="*/ 762 h 825"/>
                <a:gd name="T2" fmla="*/ 44 w 219"/>
                <a:gd name="T3" fmla="*/ 394 h 825"/>
                <a:gd name="T4" fmla="*/ 152 w 219"/>
                <a:gd name="T5" fmla="*/ 38 h 825"/>
                <a:gd name="T6" fmla="*/ 76 w 219"/>
                <a:gd name="T7" fmla="*/ 0 h 825"/>
                <a:gd name="T8" fmla="*/ 6 w 219"/>
                <a:gd name="T9" fmla="*/ 343 h 825"/>
                <a:gd name="T10" fmla="*/ 209 w 219"/>
                <a:gd name="T11" fmla="*/ 825 h 825"/>
                <a:gd name="T12" fmla="*/ 219 w 219"/>
                <a:gd name="T13" fmla="*/ 762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825">
                  <a:moveTo>
                    <a:pt x="219" y="762"/>
                  </a:moveTo>
                  <a:cubicBezTo>
                    <a:pt x="191" y="738"/>
                    <a:pt x="63" y="599"/>
                    <a:pt x="44" y="394"/>
                  </a:cubicBezTo>
                  <a:cubicBezTo>
                    <a:pt x="25" y="189"/>
                    <a:pt x="129" y="66"/>
                    <a:pt x="152" y="38"/>
                  </a:cubicBezTo>
                  <a:cubicBezTo>
                    <a:pt x="127" y="25"/>
                    <a:pt x="101" y="13"/>
                    <a:pt x="76" y="0"/>
                  </a:cubicBezTo>
                  <a:cubicBezTo>
                    <a:pt x="45" y="66"/>
                    <a:pt x="0" y="188"/>
                    <a:pt x="6" y="343"/>
                  </a:cubicBezTo>
                  <a:cubicBezTo>
                    <a:pt x="17" y="602"/>
                    <a:pt x="162" y="775"/>
                    <a:pt x="209" y="825"/>
                  </a:cubicBezTo>
                  <a:cubicBezTo>
                    <a:pt x="212" y="804"/>
                    <a:pt x="215" y="783"/>
                    <a:pt x="219" y="762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3" name="Freeform 919">
              <a:extLst>
                <a:ext uri="{FF2B5EF4-FFF2-40B4-BE49-F238E27FC236}">
                  <a16:creationId xmlns:a16="http://schemas.microsoft.com/office/drawing/2014/main" id="{2E5FB97C-595B-4318-A56A-3C8300A9F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2822576"/>
              <a:ext cx="277813" cy="323850"/>
            </a:xfrm>
            <a:custGeom>
              <a:avLst/>
              <a:gdLst>
                <a:gd name="T0" fmla="*/ 872 w 1347"/>
                <a:gd name="T1" fmla="*/ 1572 h 1573"/>
                <a:gd name="T2" fmla="*/ 871 w 1347"/>
                <a:gd name="T3" fmla="*/ 1573 h 1573"/>
                <a:gd name="T4" fmla="*/ 329 w 1347"/>
                <a:gd name="T5" fmla="*/ 916 h 1573"/>
                <a:gd name="T6" fmla="*/ 324 w 1347"/>
                <a:gd name="T7" fmla="*/ 297 h 1573"/>
                <a:gd name="T8" fmla="*/ 396 w 1347"/>
                <a:gd name="T9" fmla="*/ 276 h 1573"/>
                <a:gd name="T10" fmla="*/ 630 w 1347"/>
                <a:gd name="T11" fmla="*/ 337 h 1573"/>
                <a:gd name="T12" fmla="*/ 653 w 1347"/>
                <a:gd name="T13" fmla="*/ 320 h 1573"/>
                <a:gd name="T14" fmla="*/ 1247 w 1347"/>
                <a:gd name="T15" fmla="*/ 575 h 1573"/>
                <a:gd name="T16" fmla="*/ 872 w 1347"/>
                <a:gd name="T17" fmla="*/ 1572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7" h="1573">
                  <a:moveTo>
                    <a:pt x="872" y="1572"/>
                  </a:moveTo>
                  <a:lnTo>
                    <a:pt x="871" y="1573"/>
                  </a:lnTo>
                  <a:cubicBezTo>
                    <a:pt x="871" y="1573"/>
                    <a:pt x="812" y="1269"/>
                    <a:pt x="329" y="916"/>
                  </a:cubicBezTo>
                  <a:cubicBezTo>
                    <a:pt x="0" y="676"/>
                    <a:pt x="119" y="384"/>
                    <a:pt x="324" y="297"/>
                  </a:cubicBezTo>
                  <a:cubicBezTo>
                    <a:pt x="347" y="288"/>
                    <a:pt x="372" y="280"/>
                    <a:pt x="396" y="276"/>
                  </a:cubicBezTo>
                  <a:cubicBezTo>
                    <a:pt x="474" y="263"/>
                    <a:pt x="558" y="280"/>
                    <a:pt x="630" y="337"/>
                  </a:cubicBezTo>
                  <a:cubicBezTo>
                    <a:pt x="630" y="337"/>
                    <a:pt x="638" y="331"/>
                    <a:pt x="653" y="320"/>
                  </a:cubicBezTo>
                  <a:cubicBezTo>
                    <a:pt x="753" y="249"/>
                    <a:pt x="1157" y="0"/>
                    <a:pt x="1247" y="575"/>
                  </a:cubicBezTo>
                  <a:cubicBezTo>
                    <a:pt x="1347" y="1212"/>
                    <a:pt x="901" y="1551"/>
                    <a:pt x="872" y="1572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4" name="Freeform 920">
              <a:extLst>
                <a:ext uri="{FF2B5EF4-FFF2-40B4-BE49-F238E27FC236}">
                  <a16:creationId xmlns:a16="http://schemas.microsoft.com/office/drawing/2014/main" id="{4E2AEF65-7B76-4A1C-8316-DDF837840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494088"/>
              <a:ext cx="325438" cy="292100"/>
            </a:xfrm>
            <a:custGeom>
              <a:avLst/>
              <a:gdLst>
                <a:gd name="T0" fmla="*/ 1586 w 1586"/>
                <a:gd name="T1" fmla="*/ 575 h 1418"/>
                <a:gd name="T2" fmla="*/ 1575 w 1586"/>
                <a:gd name="T3" fmla="*/ 575 h 1418"/>
                <a:gd name="T4" fmla="*/ 829 w 1586"/>
                <a:gd name="T5" fmla="*/ 998 h 1418"/>
                <a:gd name="T6" fmla="*/ 304 w 1586"/>
                <a:gd name="T7" fmla="*/ 591 h 1418"/>
                <a:gd name="T8" fmla="*/ 302 w 1586"/>
                <a:gd name="T9" fmla="*/ 589 h 1418"/>
                <a:gd name="T10" fmla="*/ 654 w 1586"/>
                <a:gd name="T11" fmla="*/ 16 h 1418"/>
                <a:gd name="T12" fmla="*/ 1586 w 1586"/>
                <a:gd name="T13" fmla="*/ 575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6" h="1418">
                  <a:moveTo>
                    <a:pt x="1586" y="575"/>
                  </a:moveTo>
                  <a:cubicBezTo>
                    <a:pt x="1586" y="575"/>
                    <a:pt x="1582" y="575"/>
                    <a:pt x="1575" y="575"/>
                  </a:cubicBezTo>
                  <a:cubicBezTo>
                    <a:pt x="1518" y="580"/>
                    <a:pt x="1224" y="623"/>
                    <a:pt x="829" y="998"/>
                  </a:cubicBezTo>
                  <a:cubicBezTo>
                    <a:pt x="388" y="1418"/>
                    <a:pt x="10" y="849"/>
                    <a:pt x="304" y="591"/>
                  </a:cubicBezTo>
                  <a:cubicBezTo>
                    <a:pt x="304" y="591"/>
                    <a:pt x="303" y="590"/>
                    <a:pt x="302" y="589"/>
                  </a:cubicBezTo>
                  <a:cubicBezTo>
                    <a:pt x="281" y="549"/>
                    <a:pt x="0" y="0"/>
                    <a:pt x="654" y="16"/>
                  </a:cubicBezTo>
                  <a:cubicBezTo>
                    <a:pt x="1332" y="32"/>
                    <a:pt x="1586" y="575"/>
                    <a:pt x="1586" y="575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5" name="Freeform 921">
              <a:extLst>
                <a:ext uri="{FF2B5EF4-FFF2-40B4-BE49-F238E27FC236}">
                  <a16:creationId xmlns:a16="http://schemas.microsoft.com/office/drawing/2014/main" id="{25859ADB-CC61-4BC7-9CD7-B7198D6D0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450" y="3100388"/>
              <a:ext cx="147638" cy="125413"/>
            </a:xfrm>
            <a:custGeom>
              <a:avLst/>
              <a:gdLst>
                <a:gd name="T0" fmla="*/ 67 w 723"/>
                <a:gd name="T1" fmla="*/ 28 h 613"/>
                <a:gd name="T2" fmla="*/ 317 w 723"/>
                <a:gd name="T3" fmla="*/ 411 h 613"/>
                <a:gd name="T4" fmla="*/ 723 w 723"/>
                <a:gd name="T5" fmla="*/ 519 h 613"/>
                <a:gd name="T6" fmla="*/ 714 w 723"/>
                <a:gd name="T7" fmla="*/ 613 h 613"/>
                <a:gd name="T8" fmla="*/ 343 w 723"/>
                <a:gd name="T9" fmla="*/ 478 h 613"/>
                <a:gd name="T10" fmla="*/ 0 w 723"/>
                <a:gd name="T11" fmla="*/ 0 h 613"/>
                <a:gd name="T12" fmla="*/ 67 w 723"/>
                <a:gd name="T13" fmla="*/ 28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3" h="613">
                  <a:moveTo>
                    <a:pt x="67" y="28"/>
                  </a:moveTo>
                  <a:cubicBezTo>
                    <a:pt x="74" y="69"/>
                    <a:pt x="132" y="273"/>
                    <a:pt x="317" y="411"/>
                  </a:cubicBezTo>
                  <a:cubicBezTo>
                    <a:pt x="503" y="551"/>
                    <a:pt x="682" y="524"/>
                    <a:pt x="723" y="519"/>
                  </a:cubicBezTo>
                  <a:cubicBezTo>
                    <a:pt x="720" y="550"/>
                    <a:pt x="717" y="582"/>
                    <a:pt x="714" y="613"/>
                  </a:cubicBezTo>
                  <a:cubicBezTo>
                    <a:pt x="632" y="604"/>
                    <a:pt x="489" y="576"/>
                    <a:pt x="343" y="478"/>
                  </a:cubicBezTo>
                  <a:cubicBezTo>
                    <a:pt x="101" y="316"/>
                    <a:pt x="21" y="74"/>
                    <a:pt x="0" y="0"/>
                  </a:cubicBezTo>
                  <a:cubicBezTo>
                    <a:pt x="22" y="9"/>
                    <a:pt x="45" y="19"/>
                    <a:pt x="67" y="28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6" name="Freeform 922">
              <a:extLst>
                <a:ext uri="{FF2B5EF4-FFF2-40B4-BE49-F238E27FC236}">
                  <a16:creationId xmlns:a16="http://schemas.microsoft.com/office/drawing/2014/main" id="{19C0740D-5E08-4D19-8C3F-A6E1942A6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688" y="3035301"/>
              <a:ext cx="95250" cy="85725"/>
            </a:xfrm>
            <a:custGeom>
              <a:avLst/>
              <a:gdLst>
                <a:gd name="T0" fmla="*/ 420 w 464"/>
                <a:gd name="T1" fmla="*/ 400 h 420"/>
                <a:gd name="T2" fmla="*/ 266 w 464"/>
                <a:gd name="T3" fmla="*/ 138 h 420"/>
                <a:gd name="T4" fmla="*/ 0 w 464"/>
                <a:gd name="T5" fmla="*/ 65 h 420"/>
                <a:gd name="T6" fmla="*/ 9 w 464"/>
                <a:gd name="T7" fmla="*/ 0 h 420"/>
                <a:gd name="T8" fmla="*/ 251 w 464"/>
                <a:gd name="T9" fmla="*/ 93 h 420"/>
                <a:gd name="T10" fmla="*/ 464 w 464"/>
                <a:gd name="T11" fmla="*/ 420 h 420"/>
                <a:gd name="T12" fmla="*/ 420 w 464"/>
                <a:gd name="T13" fmla="*/ 40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4" h="420">
                  <a:moveTo>
                    <a:pt x="420" y="400"/>
                  </a:moveTo>
                  <a:cubicBezTo>
                    <a:pt x="417" y="372"/>
                    <a:pt x="385" y="233"/>
                    <a:pt x="266" y="138"/>
                  </a:cubicBezTo>
                  <a:cubicBezTo>
                    <a:pt x="147" y="43"/>
                    <a:pt x="27" y="61"/>
                    <a:pt x="0" y="65"/>
                  </a:cubicBezTo>
                  <a:cubicBezTo>
                    <a:pt x="3" y="43"/>
                    <a:pt x="6" y="22"/>
                    <a:pt x="9" y="0"/>
                  </a:cubicBezTo>
                  <a:cubicBezTo>
                    <a:pt x="63" y="7"/>
                    <a:pt x="157" y="26"/>
                    <a:pt x="251" y="93"/>
                  </a:cubicBezTo>
                  <a:cubicBezTo>
                    <a:pt x="407" y="204"/>
                    <a:pt x="452" y="369"/>
                    <a:pt x="464" y="420"/>
                  </a:cubicBezTo>
                  <a:cubicBezTo>
                    <a:pt x="449" y="413"/>
                    <a:pt x="435" y="407"/>
                    <a:pt x="420" y="400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7" name="Freeform 923">
              <a:extLst>
                <a:ext uri="{FF2B5EF4-FFF2-40B4-BE49-F238E27FC236}">
                  <a16:creationId xmlns:a16="http://schemas.microsoft.com/office/drawing/2014/main" id="{836D01FE-F3BD-4D12-91D2-D716F0653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675" y="2884488"/>
              <a:ext cx="180975" cy="246063"/>
            </a:xfrm>
            <a:custGeom>
              <a:avLst/>
              <a:gdLst>
                <a:gd name="T0" fmla="*/ 867 w 881"/>
                <a:gd name="T1" fmla="*/ 903 h 1194"/>
                <a:gd name="T2" fmla="*/ 699 w 881"/>
                <a:gd name="T3" fmla="*/ 1159 h 1194"/>
                <a:gd name="T4" fmla="*/ 561 w 881"/>
                <a:gd name="T5" fmla="*/ 1074 h 1194"/>
                <a:gd name="T6" fmla="*/ 560 w 881"/>
                <a:gd name="T7" fmla="*/ 1076 h 1194"/>
                <a:gd name="T8" fmla="*/ 478 w 881"/>
                <a:gd name="T9" fmla="*/ 1148 h 1194"/>
                <a:gd name="T10" fmla="*/ 199 w 881"/>
                <a:gd name="T11" fmla="*/ 1111 h 1194"/>
                <a:gd name="T12" fmla="*/ 222 w 881"/>
                <a:gd name="T13" fmla="*/ 327 h 1194"/>
                <a:gd name="T14" fmla="*/ 381 w 881"/>
                <a:gd name="T15" fmla="*/ 0 h 1194"/>
                <a:gd name="T16" fmla="*/ 395 w 881"/>
                <a:gd name="T17" fmla="*/ 32 h 1194"/>
                <a:gd name="T18" fmla="*/ 547 w 881"/>
                <a:gd name="T19" fmla="*/ 313 h 1194"/>
                <a:gd name="T20" fmla="*/ 867 w 881"/>
                <a:gd name="T21" fmla="*/ 903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1" h="1194">
                  <a:moveTo>
                    <a:pt x="867" y="903"/>
                  </a:moveTo>
                  <a:cubicBezTo>
                    <a:pt x="859" y="1015"/>
                    <a:pt x="789" y="1152"/>
                    <a:pt x="699" y="1159"/>
                  </a:cubicBezTo>
                  <a:cubicBezTo>
                    <a:pt x="636" y="1164"/>
                    <a:pt x="582" y="1102"/>
                    <a:pt x="561" y="1074"/>
                  </a:cubicBezTo>
                  <a:lnTo>
                    <a:pt x="560" y="1076"/>
                  </a:lnTo>
                  <a:cubicBezTo>
                    <a:pt x="545" y="1098"/>
                    <a:pt x="518" y="1128"/>
                    <a:pt x="478" y="1148"/>
                  </a:cubicBezTo>
                  <a:cubicBezTo>
                    <a:pt x="385" y="1194"/>
                    <a:pt x="263" y="1163"/>
                    <a:pt x="199" y="1111"/>
                  </a:cubicBezTo>
                  <a:cubicBezTo>
                    <a:pt x="0" y="946"/>
                    <a:pt x="186" y="428"/>
                    <a:pt x="222" y="327"/>
                  </a:cubicBezTo>
                  <a:cubicBezTo>
                    <a:pt x="274" y="183"/>
                    <a:pt x="335" y="73"/>
                    <a:pt x="381" y="0"/>
                  </a:cubicBezTo>
                  <a:cubicBezTo>
                    <a:pt x="385" y="10"/>
                    <a:pt x="390" y="20"/>
                    <a:pt x="395" y="32"/>
                  </a:cubicBezTo>
                  <a:cubicBezTo>
                    <a:pt x="428" y="102"/>
                    <a:pt x="478" y="201"/>
                    <a:pt x="547" y="313"/>
                  </a:cubicBezTo>
                  <a:cubicBezTo>
                    <a:pt x="742" y="633"/>
                    <a:pt x="881" y="725"/>
                    <a:pt x="867" y="903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8" name="Freeform 924">
              <a:extLst>
                <a:ext uri="{FF2B5EF4-FFF2-40B4-BE49-F238E27FC236}">
                  <a16:creationId xmlns:a16="http://schemas.microsoft.com/office/drawing/2014/main" id="{5EE1E20A-3632-49E7-9B4D-4B1BC3AEF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275" y="2327276"/>
              <a:ext cx="720725" cy="406400"/>
            </a:xfrm>
            <a:custGeom>
              <a:avLst/>
              <a:gdLst>
                <a:gd name="T0" fmla="*/ 88 w 3509"/>
                <a:gd name="T1" fmla="*/ 2 h 1983"/>
                <a:gd name="T2" fmla="*/ 399 w 3509"/>
                <a:gd name="T3" fmla="*/ 1058 h 1983"/>
                <a:gd name="T4" fmla="*/ 1944 w 3509"/>
                <a:gd name="T5" fmla="*/ 1388 h 1983"/>
                <a:gd name="T6" fmla="*/ 2293 w 3509"/>
                <a:gd name="T7" fmla="*/ 1200 h 1983"/>
                <a:gd name="T8" fmla="*/ 3282 w 3509"/>
                <a:gd name="T9" fmla="*/ 1552 h 1983"/>
                <a:gd name="T10" fmla="*/ 3302 w 3509"/>
                <a:gd name="T11" fmla="*/ 1587 h 1983"/>
                <a:gd name="T12" fmla="*/ 3395 w 3509"/>
                <a:gd name="T13" fmla="*/ 1983 h 1983"/>
                <a:gd name="T14" fmla="*/ 3482 w 3509"/>
                <a:gd name="T15" fmla="*/ 1964 h 1983"/>
                <a:gd name="T16" fmla="*/ 3321 w 3509"/>
                <a:gd name="T17" fmla="*/ 1434 h 1983"/>
                <a:gd name="T18" fmla="*/ 2031 w 3509"/>
                <a:gd name="T19" fmla="*/ 1198 h 1983"/>
                <a:gd name="T20" fmla="*/ 1559 w 3509"/>
                <a:gd name="T21" fmla="*/ 1414 h 1983"/>
                <a:gd name="T22" fmla="*/ 1135 w 3509"/>
                <a:gd name="T23" fmla="*/ 1394 h 1983"/>
                <a:gd name="T24" fmla="*/ 436 w 3509"/>
                <a:gd name="T25" fmla="*/ 938 h 1983"/>
                <a:gd name="T26" fmla="*/ 88 w 3509"/>
                <a:gd name="T27" fmla="*/ 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09" h="1983">
                  <a:moveTo>
                    <a:pt x="88" y="2"/>
                  </a:moveTo>
                  <a:cubicBezTo>
                    <a:pt x="79" y="3"/>
                    <a:pt x="0" y="608"/>
                    <a:pt x="399" y="1058"/>
                  </a:cubicBezTo>
                  <a:cubicBezTo>
                    <a:pt x="753" y="1457"/>
                    <a:pt x="1456" y="1657"/>
                    <a:pt x="1944" y="1388"/>
                  </a:cubicBezTo>
                  <a:cubicBezTo>
                    <a:pt x="2063" y="1323"/>
                    <a:pt x="2161" y="1238"/>
                    <a:pt x="2293" y="1200"/>
                  </a:cubicBezTo>
                  <a:cubicBezTo>
                    <a:pt x="2639" y="1100"/>
                    <a:pt x="3085" y="1244"/>
                    <a:pt x="3282" y="1552"/>
                  </a:cubicBezTo>
                  <a:cubicBezTo>
                    <a:pt x="3289" y="1564"/>
                    <a:pt x="3296" y="1575"/>
                    <a:pt x="3302" y="1587"/>
                  </a:cubicBezTo>
                  <a:cubicBezTo>
                    <a:pt x="3386" y="1737"/>
                    <a:pt x="3397" y="1888"/>
                    <a:pt x="3395" y="1983"/>
                  </a:cubicBezTo>
                  <a:cubicBezTo>
                    <a:pt x="3424" y="1976"/>
                    <a:pt x="3453" y="1970"/>
                    <a:pt x="3482" y="1964"/>
                  </a:cubicBezTo>
                  <a:cubicBezTo>
                    <a:pt x="3509" y="1657"/>
                    <a:pt x="3366" y="1499"/>
                    <a:pt x="3321" y="1434"/>
                  </a:cubicBezTo>
                  <a:cubicBezTo>
                    <a:pt x="3050" y="1039"/>
                    <a:pt x="2419" y="945"/>
                    <a:pt x="2031" y="1198"/>
                  </a:cubicBezTo>
                  <a:cubicBezTo>
                    <a:pt x="1877" y="1298"/>
                    <a:pt x="1744" y="1387"/>
                    <a:pt x="1559" y="1414"/>
                  </a:cubicBezTo>
                  <a:cubicBezTo>
                    <a:pt x="1418" y="1435"/>
                    <a:pt x="1274" y="1425"/>
                    <a:pt x="1135" y="1394"/>
                  </a:cubicBezTo>
                  <a:cubicBezTo>
                    <a:pt x="740" y="1304"/>
                    <a:pt x="510" y="1029"/>
                    <a:pt x="436" y="938"/>
                  </a:cubicBezTo>
                  <a:cubicBezTo>
                    <a:pt x="88" y="509"/>
                    <a:pt x="97" y="0"/>
                    <a:pt x="88" y="2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9" name="Freeform 925">
              <a:extLst>
                <a:ext uri="{FF2B5EF4-FFF2-40B4-BE49-F238E27FC236}">
                  <a16:creationId xmlns:a16="http://schemas.microsoft.com/office/drawing/2014/main" id="{9F5335A0-A83C-40B9-B72F-74A2D0208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3043238"/>
              <a:ext cx="241300" cy="242888"/>
            </a:xfrm>
            <a:custGeom>
              <a:avLst/>
              <a:gdLst>
                <a:gd name="T0" fmla="*/ 1169 w 1169"/>
                <a:gd name="T1" fmla="*/ 1157 h 1181"/>
                <a:gd name="T2" fmla="*/ 1165 w 1169"/>
                <a:gd name="T3" fmla="*/ 1157 h 1181"/>
                <a:gd name="T4" fmla="*/ 438 w 1169"/>
                <a:gd name="T5" fmla="*/ 1034 h 1181"/>
                <a:gd name="T6" fmla="*/ 20 w 1169"/>
                <a:gd name="T7" fmla="*/ 666 h 1181"/>
                <a:gd name="T8" fmla="*/ 159 w 1169"/>
                <a:gd name="T9" fmla="*/ 331 h 1181"/>
                <a:gd name="T10" fmla="*/ 346 w 1169"/>
                <a:gd name="T11" fmla="*/ 337 h 1181"/>
                <a:gd name="T12" fmla="*/ 357 w 1169"/>
                <a:gd name="T13" fmla="*/ 342 h 1181"/>
                <a:gd name="T14" fmla="*/ 324 w 1169"/>
                <a:gd name="T15" fmla="*/ 194 h 1181"/>
                <a:gd name="T16" fmla="*/ 621 w 1169"/>
                <a:gd name="T17" fmla="*/ 4 h 1181"/>
                <a:gd name="T18" fmla="*/ 1169 w 1169"/>
                <a:gd name="T19" fmla="*/ 1157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9" h="1181">
                  <a:moveTo>
                    <a:pt x="1169" y="1157"/>
                  </a:moveTo>
                  <a:lnTo>
                    <a:pt x="1165" y="1157"/>
                  </a:lnTo>
                  <a:cubicBezTo>
                    <a:pt x="818" y="1181"/>
                    <a:pt x="569" y="1093"/>
                    <a:pt x="438" y="1034"/>
                  </a:cubicBezTo>
                  <a:cubicBezTo>
                    <a:pt x="274" y="959"/>
                    <a:pt x="55" y="861"/>
                    <a:pt x="20" y="666"/>
                  </a:cubicBezTo>
                  <a:cubicBezTo>
                    <a:pt x="0" y="554"/>
                    <a:pt x="36" y="384"/>
                    <a:pt x="159" y="331"/>
                  </a:cubicBezTo>
                  <a:cubicBezTo>
                    <a:pt x="232" y="300"/>
                    <a:pt x="308" y="322"/>
                    <a:pt x="346" y="337"/>
                  </a:cubicBezTo>
                  <a:cubicBezTo>
                    <a:pt x="350" y="339"/>
                    <a:pt x="354" y="341"/>
                    <a:pt x="357" y="342"/>
                  </a:cubicBezTo>
                  <a:cubicBezTo>
                    <a:pt x="336" y="307"/>
                    <a:pt x="312" y="252"/>
                    <a:pt x="324" y="194"/>
                  </a:cubicBezTo>
                  <a:cubicBezTo>
                    <a:pt x="351" y="70"/>
                    <a:pt x="531" y="0"/>
                    <a:pt x="621" y="4"/>
                  </a:cubicBezTo>
                  <a:cubicBezTo>
                    <a:pt x="939" y="17"/>
                    <a:pt x="1134" y="977"/>
                    <a:pt x="1169" y="1157"/>
                  </a:cubicBezTo>
                </a:path>
              </a:pathLst>
            </a:custGeom>
            <a:solidFill>
              <a:srgbClr val="B7C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0" name="Freeform 926">
              <a:extLst>
                <a:ext uri="{FF2B5EF4-FFF2-40B4-BE49-F238E27FC236}">
                  <a16:creationId xmlns:a16="http://schemas.microsoft.com/office/drawing/2014/main" id="{E9057B53-2BDB-453A-82E6-24C65B193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513" y="2736851"/>
              <a:ext cx="79375" cy="117475"/>
            </a:xfrm>
            <a:custGeom>
              <a:avLst/>
              <a:gdLst>
                <a:gd name="T0" fmla="*/ 336 w 382"/>
                <a:gd name="T1" fmla="*/ 34 h 575"/>
                <a:gd name="T2" fmla="*/ 256 w 382"/>
                <a:gd name="T3" fmla="*/ 353 h 575"/>
                <a:gd name="T4" fmla="*/ 0 w 382"/>
                <a:gd name="T5" fmla="*/ 510 h 575"/>
                <a:gd name="T6" fmla="*/ 29 w 382"/>
                <a:gd name="T7" fmla="*/ 575 h 575"/>
                <a:gd name="T8" fmla="*/ 253 w 382"/>
                <a:gd name="T9" fmla="*/ 405 h 575"/>
                <a:gd name="T10" fmla="*/ 376 w 382"/>
                <a:gd name="T11" fmla="*/ 0 h 575"/>
                <a:gd name="T12" fmla="*/ 336 w 382"/>
                <a:gd name="T13" fmla="*/ 34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575">
                  <a:moveTo>
                    <a:pt x="336" y="34"/>
                  </a:moveTo>
                  <a:cubicBezTo>
                    <a:pt x="342" y="63"/>
                    <a:pt x="351" y="218"/>
                    <a:pt x="256" y="353"/>
                  </a:cubicBezTo>
                  <a:cubicBezTo>
                    <a:pt x="161" y="488"/>
                    <a:pt x="30" y="506"/>
                    <a:pt x="0" y="510"/>
                  </a:cubicBezTo>
                  <a:cubicBezTo>
                    <a:pt x="10" y="532"/>
                    <a:pt x="20" y="553"/>
                    <a:pt x="29" y="575"/>
                  </a:cubicBezTo>
                  <a:cubicBezTo>
                    <a:pt x="84" y="552"/>
                    <a:pt x="176" y="503"/>
                    <a:pt x="253" y="405"/>
                  </a:cubicBezTo>
                  <a:cubicBezTo>
                    <a:pt x="382" y="242"/>
                    <a:pt x="379" y="57"/>
                    <a:pt x="376" y="0"/>
                  </a:cubicBezTo>
                  <a:cubicBezTo>
                    <a:pt x="363" y="11"/>
                    <a:pt x="349" y="22"/>
                    <a:pt x="336" y="34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1" name="Freeform 927">
              <a:extLst>
                <a:ext uri="{FF2B5EF4-FFF2-40B4-BE49-F238E27FC236}">
                  <a16:creationId xmlns:a16="http://schemas.microsoft.com/office/drawing/2014/main" id="{7C3C55A6-8421-4667-B442-0CF238A8C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0" y="2693988"/>
              <a:ext cx="39688" cy="107950"/>
            </a:xfrm>
            <a:custGeom>
              <a:avLst/>
              <a:gdLst>
                <a:gd name="T0" fmla="*/ 143 w 193"/>
                <a:gd name="T1" fmla="*/ 37 h 528"/>
                <a:gd name="T2" fmla="*/ 53 w 193"/>
                <a:gd name="T3" fmla="*/ 295 h 528"/>
                <a:gd name="T4" fmla="*/ 193 w 193"/>
                <a:gd name="T5" fmla="*/ 490 h 528"/>
                <a:gd name="T6" fmla="*/ 136 w 193"/>
                <a:gd name="T7" fmla="*/ 528 h 528"/>
                <a:gd name="T8" fmla="*/ 29 w 193"/>
                <a:gd name="T9" fmla="*/ 333 h 528"/>
                <a:gd name="T10" fmla="*/ 125 w 193"/>
                <a:gd name="T11" fmla="*/ 0 h 528"/>
                <a:gd name="T12" fmla="*/ 143 w 193"/>
                <a:gd name="T13" fmla="*/ 37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528">
                  <a:moveTo>
                    <a:pt x="143" y="37"/>
                  </a:moveTo>
                  <a:cubicBezTo>
                    <a:pt x="123" y="57"/>
                    <a:pt x="39" y="167"/>
                    <a:pt x="53" y="295"/>
                  </a:cubicBezTo>
                  <a:cubicBezTo>
                    <a:pt x="67" y="423"/>
                    <a:pt x="170" y="477"/>
                    <a:pt x="193" y="490"/>
                  </a:cubicBezTo>
                  <a:cubicBezTo>
                    <a:pt x="174" y="502"/>
                    <a:pt x="155" y="515"/>
                    <a:pt x="136" y="528"/>
                  </a:cubicBezTo>
                  <a:cubicBezTo>
                    <a:pt x="101" y="494"/>
                    <a:pt x="47" y="429"/>
                    <a:pt x="29" y="333"/>
                  </a:cubicBezTo>
                  <a:cubicBezTo>
                    <a:pt x="0" y="174"/>
                    <a:pt x="95" y="40"/>
                    <a:pt x="125" y="0"/>
                  </a:cubicBezTo>
                  <a:cubicBezTo>
                    <a:pt x="131" y="12"/>
                    <a:pt x="137" y="24"/>
                    <a:pt x="143" y="37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Freeform 928">
              <a:extLst>
                <a:ext uri="{FF2B5EF4-FFF2-40B4-BE49-F238E27FC236}">
                  <a16:creationId xmlns:a16="http://schemas.microsoft.com/office/drawing/2014/main" id="{CB495061-135B-467B-9AF5-A29502730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75" y="2520951"/>
              <a:ext cx="234950" cy="287338"/>
            </a:xfrm>
            <a:custGeom>
              <a:avLst/>
              <a:gdLst>
                <a:gd name="T0" fmla="*/ 850 w 1142"/>
                <a:gd name="T1" fmla="*/ 1366 h 1397"/>
                <a:gd name="T2" fmla="*/ 482 w 1142"/>
                <a:gd name="T3" fmla="*/ 1258 h 1397"/>
                <a:gd name="T4" fmla="*/ 471 w 1142"/>
                <a:gd name="T5" fmla="*/ 1099 h 1397"/>
                <a:gd name="T6" fmla="*/ 472 w 1142"/>
                <a:gd name="T7" fmla="*/ 1094 h 1397"/>
                <a:gd name="T8" fmla="*/ 269 w 1142"/>
                <a:gd name="T9" fmla="*/ 1165 h 1397"/>
                <a:gd name="T10" fmla="*/ 23 w 1142"/>
                <a:gd name="T11" fmla="*/ 858 h 1397"/>
                <a:gd name="T12" fmla="*/ 347 w 1142"/>
                <a:gd name="T13" fmla="*/ 349 h 1397"/>
                <a:gd name="T14" fmla="*/ 1071 w 1142"/>
                <a:gd name="T15" fmla="*/ 0 h 1397"/>
                <a:gd name="T16" fmla="*/ 1078 w 1142"/>
                <a:gd name="T17" fmla="*/ 87 h 1397"/>
                <a:gd name="T18" fmla="*/ 850 w 1142"/>
                <a:gd name="T19" fmla="*/ 1366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2" h="1397">
                  <a:moveTo>
                    <a:pt x="850" y="1366"/>
                  </a:moveTo>
                  <a:cubicBezTo>
                    <a:pt x="757" y="1397"/>
                    <a:pt x="548" y="1379"/>
                    <a:pt x="482" y="1258"/>
                  </a:cubicBezTo>
                  <a:cubicBezTo>
                    <a:pt x="453" y="1203"/>
                    <a:pt x="460" y="1141"/>
                    <a:pt x="471" y="1099"/>
                  </a:cubicBezTo>
                  <a:cubicBezTo>
                    <a:pt x="471" y="1097"/>
                    <a:pt x="471" y="1095"/>
                    <a:pt x="472" y="1094"/>
                  </a:cubicBezTo>
                  <a:cubicBezTo>
                    <a:pt x="444" y="1117"/>
                    <a:pt x="365" y="1177"/>
                    <a:pt x="269" y="1165"/>
                  </a:cubicBezTo>
                  <a:cubicBezTo>
                    <a:pt x="125" y="1147"/>
                    <a:pt x="36" y="981"/>
                    <a:pt x="23" y="858"/>
                  </a:cubicBezTo>
                  <a:cubicBezTo>
                    <a:pt x="0" y="645"/>
                    <a:pt x="198" y="476"/>
                    <a:pt x="347" y="349"/>
                  </a:cubicBezTo>
                  <a:cubicBezTo>
                    <a:pt x="466" y="247"/>
                    <a:pt x="699" y="80"/>
                    <a:pt x="1071" y="0"/>
                  </a:cubicBezTo>
                  <a:cubicBezTo>
                    <a:pt x="1072" y="20"/>
                    <a:pt x="1075" y="50"/>
                    <a:pt x="1078" y="87"/>
                  </a:cubicBezTo>
                  <a:cubicBezTo>
                    <a:pt x="1102" y="407"/>
                    <a:pt x="1142" y="1267"/>
                    <a:pt x="850" y="1366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3" name="Freeform 929">
              <a:extLst>
                <a:ext uri="{FF2B5EF4-FFF2-40B4-BE49-F238E27FC236}">
                  <a16:creationId xmlns:a16="http://schemas.microsoft.com/office/drawing/2014/main" id="{7F1A69CB-F9B0-4808-BBBB-E0F49032B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300" y="2525713"/>
              <a:ext cx="49213" cy="93663"/>
            </a:xfrm>
            <a:custGeom>
              <a:avLst/>
              <a:gdLst>
                <a:gd name="T0" fmla="*/ 60 w 239"/>
                <a:gd name="T1" fmla="*/ 29 h 457"/>
                <a:gd name="T2" fmla="*/ 77 w 239"/>
                <a:gd name="T3" fmla="*/ 269 h 457"/>
                <a:gd name="T4" fmla="*/ 239 w 239"/>
                <a:gd name="T5" fmla="*/ 415 h 457"/>
                <a:gd name="T6" fmla="*/ 210 w 239"/>
                <a:gd name="T7" fmla="*/ 457 h 457"/>
                <a:gd name="T8" fmla="*/ 71 w 239"/>
                <a:gd name="T9" fmla="*/ 306 h 457"/>
                <a:gd name="T10" fmla="*/ 36 w 239"/>
                <a:gd name="T11" fmla="*/ 0 h 457"/>
                <a:gd name="T12" fmla="*/ 60 w 239"/>
                <a:gd name="T13" fmla="*/ 29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457">
                  <a:moveTo>
                    <a:pt x="60" y="29"/>
                  </a:moveTo>
                  <a:cubicBezTo>
                    <a:pt x="52" y="50"/>
                    <a:pt x="26" y="160"/>
                    <a:pt x="77" y="269"/>
                  </a:cubicBezTo>
                  <a:cubicBezTo>
                    <a:pt x="127" y="378"/>
                    <a:pt x="219" y="408"/>
                    <a:pt x="239" y="415"/>
                  </a:cubicBezTo>
                  <a:cubicBezTo>
                    <a:pt x="230" y="429"/>
                    <a:pt x="220" y="443"/>
                    <a:pt x="210" y="457"/>
                  </a:cubicBezTo>
                  <a:cubicBezTo>
                    <a:pt x="174" y="434"/>
                    <a:pt x="114" y="387"/>
                    <a:pt x="71" y="306"/>
                  </a:cubicBezTo>
                  <a:cubicBezTo>
                    <a:pt x="0" y="173"/>
                    <a:pt x="26" y="40"/>
                    <a:pt x="36" y="0"/>
                  </a:cubicBezTo>
                  <a:cubicBezTo>
                    <a:pt x="44" y="10"/>
                    <a:pt x="52" y="19"/>
                    <a:pt x="60" y="29"/>
                  </a:cubicBezTo>
                  <a:close/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4" name="Freeform 930">
              <a:extLst>
                <a:ext uri="{FF2B5EF4-FFF2-40B4-BE49-F238E27FC236}">
                  <a16:creationId xmlns:a16="http://schemas.microsoft.com/office/drawing/2014/main" id="{104C2063-8AE2-41A6-8DD9-D36D12308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2355851"/>
              <a:ext cx="188913" cy="217488"/>
            </a:xfrm>
            <a:custGeom>
              <a:avLst/>
              <a:gdLst>
                <a:gd name="T0" fmla="*/ 871 w 915"/>
                <a:gd name="T1" fmla="*/ 752 h 1058"/>
                <a:gd name="T2" fmla="*/ 655 w 915"/>
                <a:gd name="T3" fmla="*/ 940 h 1058"/>
                <a:gd name="T4" fmla="*/ 526 w 915"/>
                <a:gd name="T5" fmla="*/ 872 h 1058"/>
                <a:gd name="T6" fmla="*/ 518 w 915"/>
                <a:gd name="T7" fmla="*/ 863 h 1058"/>
                <a:gd name="T8" fmla="*/ 489 w 915"/>
                <a:gd name="T9" fmla="*/ 979 h 1058"/>
                <a:gd name="T10" fmla="*/ 212 w 915"/>
                <a:gd name="T11" fmla="*/ 1009 h 1058"/>
                <a:gd name="T12" fmla="*/ 225 w 915"/>
                <a:gd name="T13" fmla="*/ 18 h 1058"/>
                <a:gd name="T14" fmla="*/ 230 w 915"/>
                <a:gd name="T15" fmla="*/ 0 h 1058"/>
                <a:gd name="T16" fmla="*/ 704 w 915"/>
                <a:gd name="T17" fmla="*/ 345 h 1058"/>
                <a:gd name="T18" fmla="*/ 871 w 915"/>
                <a:gd name="T19" fmla="*/ 7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5" h="1058">
                  <a:moveTo>
                    <a:pt x="871" y="752"/>
                  </a:moveTo>
                  <a:cubicBezTo>
                    <a:pt x="846" y="838"/>
                    <a:pt x="760" y="946"/>
                    <a:pt x="655" y="940"/>
                  </a:cubicBezTo>
                  <a:cubicBezTo>
                    <a:pt x="593" y="937"/>
                    <a:pt x="548" y="895"/>
                    <a:pt x="526" y="872"/>
                  </a:cubicBezTo>
                  <a:cubicBezTo>
                    <a:pt x="523" y="868"/>
                    <a:pt x="520" y="865"/>
                    <a:pt x="518" y="863"/>
                  </a:cubicBezTo>
                  <a:cubicBezTo>
                    <a:pt x="521" y="895"/>
                    <a:pt x="519" y="942"/>
                    <a:pt x="489" y="979"/>
                  </a:cubicBezTo>
                  <a:cubicBezTo>
                    <a:pt x="427" y="1058"/>
                    <a:pt x="275" y="1044"/>
                    <a:pt x="212" y="1009"/>
                  </a:cubicBezTo>
                  <a:cubicBezTo>
                    <a:pt x="0" y="893"/>
                    <a:pt x="177" y="195"/>
                    <a:pt x="225" y="18"/>
                  </a:cubicBezTo>
                  <a:cubicBezTo>
                    <a:pt x="227" y="11"/>
                    <a:pt x="229" y="5"/>
                    <a:pt x="230" y="0"/>
                  </a:cubicBezTo>
                  <a:cubicBezTo>
                    <a:pt x="486" y="106"/>
                    <a:pt x="632" y="256"/>
                    <a:pt x="704" y="345"/>
                  </a:cubicBezTo>
                  <a:cubicBezTo>
                    <a:pt x="794" y="455"/>
                    <a:pt x="915" y="602"/>
                    <a:pt x="871" y="752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5" name="Freeform 931">
              <a:extLst>
                <a:ext uri="{FF2B5EF4-FFF2-40B4-BE49-F238E27FC236}">
                  <a16:creationId xmlns:a16="http://schemas.microsoft.com/office/drawing/2014/main" id="{647A7E95-EB4D-426E-A0DD-0860BA692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413" y="2332038"/>
              <a:ext cx="71438" cy="73025"/>
            </a:xfrm>
            <a:custGeom>
              <a:avLst/>
              <a:gdLst>
                <a:gd name="T0" fmla="*/ 17 w 349"/>
                <a:gd name="T1" fmla="*/ 34 h 353"/>
                <a:gd name="T2" fmla="*/ 230 w 349"/>
                <a:gd name="T3" fmla="*/ 145 h 353"/>
                <a:gd name="T4" fmla="*/ 298 w 349"/>
                <a:gd name="T5" fmla="*/ 353 h 353"/>
                <a:gd name="T6" fmla="*/ 349 w 349"/>
                <a:gd name="T7" fmla="*/ 343 h 353"/>
                <a:gd name="T8" fmla="*/ 266 w 349"/>
                <a:gd name="T9" fmla="*/ 155 h 353"/>
                <a:gd name="T10" fmla="*/ 0 w 349"/>
                <a:gd name="T11" fmla="*/ 0 h 353"/>
                <a:gd name="T12" fmla="*/ 17 w 349"/>
                <a:gd name="T13" fmla="*/ 3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353">
                  <a:moveTo>
                    <a:pt x="17" y="34"/>
                  </a:moveTo>
                  <a:cubicBezTo>
                    <a:pt x="39" y="35"/>
                    <a:pt x="150" y="55"/>
                    <a:pt x="230" y="145"/>
                  </a:cubicBezTo>
                  <a:cubicBezTo>
                    <a:pt x="309" y="235"/>
                    <a:pt x="300" y="331"/>
                    <a:pt x="298" y="353"/>
                  </a:cubicBezTo>
                  <a:cubicBezTo>
                    <a:pt x="315" y="349"/>
                    <a:pt x="332" y="346"/>
                    <a:pt x="349" y="343"/>
                  </a:cubicBezTo>
                  <a:cubicBezTo>
                    <a:pt x="341" y="301"/>
                    <a:pt x="322" y="227"/>
                    <a:pt x="266" y="155"/>
                  </a:cubicBezTo>
                  <a:cubicBezTo>
                    <a:pt x="172" y="37"/>
                    <a:pt x="40" y="8"/>
                    <a:pt x="0" y="0"/>
                  </a:cubicBezTo>
                  <a:cubicBezTo>
                    <a:pt x="5" y="12"/>
                    <a:pt x="11" y="23"/>
                    <a:pt x="17" y="34"/>
                  </a:cubicBezTo>
                </a:path>
              </a:pathLst>
            </a:custGeom>
            <a:solidFill>
              <a:srgbClr val="848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6" name="Freeform 932">
              <a:extLst>
                <a:ext uri="{FF2B5EF4-FFF2-40B4-BE49-F238E27FC236}">
                  <a16:creationId xmlns:a16="http://schemas.microsoft.com/office/drawing/2014/main" id="{3A86D141-67D2-4A40-907A-C6776C734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2209801"/>
              <a:ext cx="193675" cy="184150"/>
            </a:xfrm>
            <a:custGeom>
              <a:avLst/>
              <a:gdLst>
                <a:gd name="T0" fmla="*/ 799 w 944"/>
                <a:gd name="T1" fmla="*/ 630 h 900"/>
                <a:gd name="T2" fmla="*/ 681 w 944"/>
                <a:gd name="T3" fmla="*/ 610 h 900"/>
                <a:gd name="T4" fmla="*/ 686 w 944"/>
                <a:gd name="T5" fmla="*/ 621 h 900"/>
                <a:gd name="T6" fmla="*/ 697 w 944"/>
                <a:gd name="T7" fmla="*/ 766 h 900"/>
                <a:gd name="T8" fmla="*/ 438 w 944"/>
                <a:gd name="T9" fmla="*/ 889 h 900"/>
                <a:gd name="T10" fmla="*/ 132 w 944"/>
                <a:gd name="T11" fmla="*/ 573 h 900"/>
                <a:gd name="T12" fmla="*/ 6 w 944"/>
                <a:gd name="T13" fmla="*/ 0 h 900"/>
                <a:gd name="T14" fmla="*/ 45 w 944"/>
                <a:gd name="T15" fmla="*/ 6 h 900"/>
                <a:gd name="T16" fmla="*/ 938 w 944"/>
                <a:gd name="T17" fmla="*/ 388 h 900"/>
                <a:gd name="T18" fmla="*/ 799 w 944"/>
                <a:gd name="T19" fmla="*/ 63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4" h="900">
                  <a:moveTo>
                    <a:pt x="799" y="630"/>
                  </a:moveTo>
                  <a:cubicBezTo>
                    <a:pt x="753" y="642"/>
                    <a:pt x="709" y="625"/>
                    <a:pt x="681" y="610"/>
                  </a:cubicBezTo>
                  <a:cubicBezTo>
                    <a:pt x="683" y="613"/>
                    <a:pt x="685" y="617"/>
                    <a:pt x="686" y="621"/>
                  </a:cubicBezTo>
                  <a:cubicBezTo>
                    <a:pt x="700" y="651"/>
                    <a:pt x="719" y="708"/>
                    <a:pt x="697" y="766"/>
                  </a:cubicBezTo>
                  <a:cubicBezTo>
                    <a:pt x="660" y="865"/>
                    <a:pt x="527" y="900"/>
                    <a:pt x="438" y="889"/>
                  </a:cubicBezTo>
                  <a:cubicBezTo>
                    <a:pt x="283" y="869"/>
                    <a:pt x="197" y="700"/>
                    <a:pt x="132" y="573"/>
                  </a:cubicBezTo>
                  <a:cubicBezTo>
                    <a:pt x="79" y="471"/>
                    <a:pt x="0" y="277"/>
                    <a:pt x="6" y="0"/>
                  </a:cubicBezTo>
                  <a:cubicBezTo>
                    <a:pt x="16" y="2"/>
                    <a:pt x="29" y="4"/>
                    <a:pt x="45" y="6"/>
                  </a:cubicBezTo>
                  <a:cubicBezTo>
                    <a:pt x="255" y="38"/>
                    <a:pt x="916" y="155"/>
                    <a:pt x="938" y="388"/>
                  </a:cubicBezTo>
                  <a:cubicBezTo>
                    <a:pt x="944" y="459"/>
                    <a:pt x="896" y="604"/>
                    <a:pt x="799" y="630"/>
                  </a:cubicBezTo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7" name="Freeform 933">
              <a:extLst>
                <a:ext uri="{FF2B5EF4-FFF2-40B4-BE49-F238E27FC236}">
                  <a16:creationId xmlns:a16="http://schemas.microsoft.com/office/drawing/2014/main" id="{FEA65D8A-D2E6-42B9-ACA9-32C453C63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2390776"/>
              <a:ext cx="314325" cy="292100"/>
            </a:xfrm>
            <a:custGeom>
              <a:avLst/>
              <a:gdLst>
                <a:gd name="T0" fmla="*/ 1524 w 1525"/>
                <a:gd name="T1" fmla="*/ 1219 h 1419"/>
                <a:gd name="T2" fmla="*/ 1524 w 1525"/>
                <a:gd name="T3" fmla="*/ 1224 h 1419"/>
                <a:gd name="T4" fmla="*/ 657 w 1525"/>
                <a:gd name="T5" fmla="*/ 1250 h 1419"/>
                <a:gd name="T6" fmla="*/ 379 w 1525"/>
                <a:gd name="T7" fmla="*/ 646 h 1419"/>
                <a:gd name="T8" fmla="*/ 380 w 1525"/>
                <a:gd name="T9" fmla="*/ 630 h 1419"/>
                <a:gd name="T10" fmla="*/ 956 w 1525"/>
                <a:gd name="T11" fmla="*/ 298 h 1419"/>
                <a:gd name="T12" fmla="*/ 1524 w 1525"/>
                <a:gd name="T13" fmla="*/ 12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5" h="1419">
                  <a:moveTo>
                    <a:pt x="1524" y="1219"/>
                  </a:moveTo>
                  <a:lnTo>
                    <a:pt x="1524" y="1224"/>
                  </a:lnTo>
                  <a:cubicBezTo>
                    <a:pt x="1524" y="1224"/>
                    <a:pt x="1243" y="1082"/>
                    <a:pt x="657" y="1250"/>
                  </a:cubicBezTo>
                  <a:cubicBezTo>
                    <a:pt x="72" y="1419"/>
                    <a:pt x="0" y="740"/>
                    <a:pt x="379" y="646"/>
                  </a:cubicBezTo>
                  <a:cubicBezTo>
                    <a:pt x="379" y="646"/>
                    <a:pt x="379" y="640"/>
                    <a:pt x="380" y="630"/>
                  </a:cubicBezTo>
                  <a:cubicBezTo>
                    <a:pt x="381" y="529"/>
                    <a:pt x="417" y="0"/>
                    <a:pt x="956" y="298"/>
                  </a:cubicBezTo>
                  <a:cubicBezTo>
                    <a:pt x="1518" y="608"/>
                    <a:pt x="1525" y="1160"/>
                    <a:pt x="1524" y="1219"/>
                  </a:cubicBezTo>
                  <a:close/>
                </a:path>
              </a:pathLst>
            </a:custGeom>
            <a:solidFill>
              <a:srgbClr val="83A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8" name="Freeform 934">
              <a:extLst>
                <a:ext uri="{FF2B5EF4-FFF2-40B4-BE49-F238E27FC236}">
                  <a16:creationId xmlns:a16="http://schemas.microsoft.com/office/drawing/2014/main" id="{5BF99236-ACFB-46E6-BDD8-010C387CB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163" y="2647951"/>
              <a:ext cx="219075" cy="255588"/>
            </a:xfrm>
            <a:custGeom>
              <a:avLst/>
              <a:gdLst>
                <a:gd name="T0" fmla="*/ 1061 w 1063"/>
                <a:gd name="T1" fmla="*/ 580 h 1241"/>
                <a:gd name="T2" fmla="*/ 704 w 1063"/>
                <a:gd name="T3" fmla="*/ 1007 h 1241"/>
                <a:gd name="T4" fmla="*/ 27 w 1063"/>
                <a:gd name="T5" fmla="*/ 1238 h 1241"/>
                <a:gd name="T6" fmla="*/ 0 w 1063"/>
                <a:gd name="T7" fmla="*/ 1241 h 1241"/>
                <a:gd name="T8" fmla="*/ 364 w 1063"/>
                <a:gd name="T9" fmla="*/ 18 h 1241"/>
                <a:gd name="T10" fmla="*/ 687 w 1063"/>
                <a:gd name="T11" fmla="*/ 160 h 1241"/>
                <a:gd name="T12" fmla="*/ 680 w 1063"/>
                <a:gd name="T13" fmla="*/ 305 h 1241"/>
                <a:gd name="T14" fmla="*/ 678 w 1063"/>
                <a:gd name="T15" fmla="*/ 311 h 1241"/>
                <a:gd name="T16" fmla="*/ 872 w 1063"/>
                <a:gd name="T17" fmla="*/ 270 h 1241"/>
                <a:gd name="T18" fmla="*/ 1061 w 1063"/>
                <a:gd name="T19" fmla="*/ 580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3" h="1241">
                  <a:moveTo>
                    <a:pt x="1061" y="580"/>
                  </a:moveTo>
                  <a:cubicBezTo>
                    <a:pt x="1056" y="777"/>
                    <a:pt x="855" y="908"/>
                    <a:pt x="704" y="1007"/>
                  </a:cubicBezTo>
                  <a:cubicBezTo>
                    <a:pt x="586" y="1084"/>
                    <a:pt x="362" y="1205"/>
                    <a:pt x="27" y="1238"/>
                  </a:cubicBezTo>
                  <a:cubicBezTo>
                    <a:pt x="18" y="1239"/>
                    <a:pt x="9" y="1240"/>
                    <a:pt x="0" y="1241"/>
                  </a:cubicBezTo>
                  <a:cubicBezTo>
                    <a:pt x="7" y="1058"/>
                    <a:pt x="53" y="79"/>
                    <a:pt x="364" y="18"/>
                  </a:cubicBezTo>
                  <a:cubicBezTo>
                    <a:pt x="453" y="0"/>
                    <a:pt x="642" y="41"/>
                    <a:pt x="687" y="160"/>
                  </a:cubicBezTo>
                  <a:cubicBezTo>
                    <a:pt x="708" y="213"/>
                    <a:pt x="695" y="268"/>
                    <a:pt x="680" y="305"/>
                  </a:cubicBezTo>
                  <a:cubicBezTo>
                    <a:pt x="679" y="307"/>
                    <a:pt x="679" y="309"/>
                    <a:pt x="678" y="311"/>
                  </a:cubicBezTo>
                  <a:cubicBezTo>
                    <a:pt x="706" y="293"/>
                    <a:pt x="786" y="248"/>
                    <a:pt x="872" y="270"/>
                  </a:cubicBezTo>
                  <a:cubicBezTo>
                    <a:pt x="1001" y="303"/>
                    <a:pt x="1063" y="466"/>
                    <a:pt x="1061" y="580"/>
                  </a:cubicBezTo>
                </a:path>
              </a:pathLst>
            </a:custGeom>
            <a:solidFill>
              <a:srgbClr val="B7C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9" name="Freeform 935">
              <a:extLst>
                <a:ext uri="{FF2B5EF4-FFF2-40B4-BE49-F238E27FC236}">
                  <a16:creationId xmlns:a16="http://schemas.microsoft.com/office/drawing/2014/main" id="{17BF5A50-78C4-40A4-9A18-D95C469B3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675" y="2552701"/>
              <a:ext cx="203200" cy="230188"/>
            </a:xfrm>
            <a:custGeom>
              <a:avLst/>
              <a:gdLst>
                <a:gd name="T0" fmla="*/ 779 w 988"/>
                <a:gd name="T1" fmla="*/ 1050 h 1125"/>
                <a:gd name="T2" fmla="*/ 486 w 988"/>
                <a:gd name="T3" fmla="*/ 1050 h 1125"/>
                <a:gd name="T4" fmla="*/ 443 w 988"/>
                <a:gd name="T5" fmla="*/ 933 h 1125"/>
                <a:gd name="T6" fmla="*/ 438 w 988"/>
                <a:gd name="T7" fmla="*/ 941 h 1125"/>
                <a:gd name="T8" fmla="*/ 310 w 988"/>
                <a:gd name="T9" fmla="*/ 1029 h 1125"/>
                <a:gd name="T10" fmla="*/ 62 w 988"/>
                <a:gd name="T11" fmla="*/ 857 h 1125"/>
                <a:gd name="T12" fmla="*/ 190 w 988"/>
                <a:gd name="T13" fmla="*/ 413 h 1125"/>
                <a:gd name="T14" fmla="*/ 645 w 988"/>
                <a:gd name="T15" fmla="*/ 0 h 1125"/>
                <a:gd name="T16" fmla="*/ 651 w 988"/>
                <a:gd name="T17" fmla="*/ 14 h 1125"/>
                <a:gd name="T18" fmla="*/ 779 w 988"/>
                <a:gd name="T19" fmla="*/ 1050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8" h="1125">
                  <a:moveTo>
                    <a:pt x="779" y="1050"/>
                  </a:moveTo>
                  <a:cubicBezTo>
                    <a:pt x="718" y="1093"/>
                    <a:pt x="561" y="1125"/>
                    <a:pt x="486" y="1050"/>
                  </a:cubicBezTo>
                  <a:cubicBezTo>
                    <a:pt x="452" y="1015"/>
                    <a:pt x="444" y="966"/>
                    <a:pt x="443" y="933"/>
                  </a:cubicBezTo>
                  <a:cubicBezTo>
                    <a:pt x="442" y="935"/>
                    <a:pt x="440" y="938"/>
                    <a:pt x="438" y="941"/>
                  </a:cubicBezTo>
                  <a:cubicBezTo>
                    <a:pt x="418" y="967"/>
                    <a:pt x="375" y="1018"/>
                    <a:pt x="310" y="1029"/>
                  </a:cubicBezTo>
                  <a:cubicBezTo>
                    <a:pt x="200" y="1047"/>
                    <a:pt x="99" y="944"/>
                    <a:pt x="62" y="857"/>
                  </a:cubicBezTo>
                  <a:cubicBezTo>
                    <a:pt x="0" y="706"/>
                    <a:pt x="108" y="539"/>
                    <a:pt x="190" y="413"/>
                  </a:cubicBezTo>
                  <a:cubicBezTo>
                    <a:pt x="255" y="313"/>
                    <a:pt x="390" y="139"/>
                    <a:pt x="645" y="0"/>
                  </a:cubicBezTo>
                  <a:cubicBezTo>
                    <a:pt x="647" y="4"/>
                    <a:pt x="649" y="9"/>
                    <a:pt x="651" y="14"/>
                  </a:cubicBezTo>
                  <a:cubicBezTo>
                    <a:pt x="718" y="186"/>
                    <a:pt x="988" y="903"/>
                    <a:pt x="779" y="1050"/>
                  </a:cubicBezTo>
                </a:path>
              </a:pathLst>
            </a:custGeom>
            <a:solidFill>
              <a:srgbClr val="B7C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0" name="Freeform 936">
              <a:extLst>
                <a:ext uri="{FF2B5EF4-FFF2-40B4-BE49-F238E27FC236}">
                  <a16:creationId xmlns:a16="http://schemas.microsoft.com/office/drawing/2014/main" id="{C01EABC7-919E-4AAD-AD3D-E0B3108E3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5" y="2538413"/>
              <a:ext cx="130175" cy="265113"/>
            </a:xfrm>
            <a:custGeom>
              <a:avLst/>
              <a:gdLst>
                <a:gd name="T0" fmla="*/ 291 w 634"/>
                <a:gd name="T1" fmla="*/ 1292 h 1292"/>
                <a:gd name="T2" fmla="*/ 21 w 634"/>
                <a:gd name="T3" fmla="*/ 1171 h 1292"/>
                <a:gd name="T4" fmla="*/ 5 w 634"/>
                <a:gd name="T5" fmla="*/ 1128 h 1292"/>
                <a:gd name="T6" fmla="*/ 0 w 634"/>
                <a:gd name="T7" fmla="*/ 1081 h 1292"/>
                <a:gd name="T8" fmla="*/ 10 w 634"/>
                <a:gd name="T9" fmla="*/ 1012 h 1292"/>
                <a:gd name="T10" fmla="*/ 410 w 634"/>
                <a:gd name="T11" fmla="*/ 561 h 1292"/>
                <a:gd name="T12" fmla="*/ 617 w 634"/>
                <a:gd name="T13" fmla="*/ 0 h 1292"/>
                <a:gd name="T14" fmla="*/ 634 w 634"/>
                <a:gd name="T15" fmla="*/ 418 h 1292"/>
                <a:gd name="T16" fmla="*/ 389 w 634"/>
                <a:gd name="T17" fmla="*/ 1279 h 1292"/>
                <a:gd name="T18" fmla="*/ 291 w 634"/>
                <a:gd name="T19" fmla="*/ 1292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4" h="1292">
                  <a:moveTo>
                    <a:pt x="291" y="1292"/>
                  </a:moveTo>
                  <a:cubicBezTo>
                    <a:pt x="192" y="1292"/>
                    <a:pt x="69" y="1259"/>
                    <a:pt x="21" y="1171"/>
                  </a:cubicBezTo>
                  <a:cubicBezTo>
                    <a:pt x="14" y="1157"/>
                    <a:pt x="9" y="1142"/>
                    <a:pt x="5" y="1128"/>
                  </a:cubicBezTo>
                  <a:cubicBezTo>
                    <a:pt x="2" y="1112"/>
                    <a:pt x="0" y="1097"/>
                    <a:pt x="0" y="1081"/>
                  </a:cubicBezTo>
                  <a:cubicBezTo>
                    <a:pt x="0" y="1056"/>
                    <a:pt x="5" y="1032"/>
                    <a:pt x="10" y="1012"/>
                  </a:cubicBezTo>
                  <a:cubicBezTo>
                    <a:pt x="143" y="908"/>
                    <a:pt x="290" y="763"/>
                    <a:pt x="410" y="561"/>
                  </a:cubicBezTo>
                  <a:cubicBezTo>
                    <a:pt x="535" y="353"/>
                    <a:pt x="591" y="152"/>
                    <a:pt x="617" y="0"/>
                  </a:cubicBezTo>
                  <a:cubicBezTo>
                    <a:pt x="624" y="100"/>
                    <a:pt x="634" y="253"/>
                    <a:pt x="634" y="418"/>
                  </a:cubicBezTo>
                  <a:cubicBezTo>
                    <a:pt x="634" y="783"/>
                    <a:pt x="590" y="1211"/>
                    <a:pt x="389" y="1279"/>
                  </a:cubicBezTo>
                  <a:cubicBezTo>
                    <a:pt x="363" y="1287"/>
                    <a:pt x="329" y="1292"/>
                    <a:pt x="291" y="1292"/>
                  </a:cubicBezTo>
                </a:path>
              </a:pathLst>
            </a:custGeom>
            <a:solidFill>
              <a:srgbClr val="719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1" name="Freeform 937">
              <a:extLst>
                <a:ext uri="{FF2B5EF4-FFF2-40B4-BE49-F238E27FC236}">
                  <a16:creationId xmlns:a16="http://schemas.microsoft.com/office/drawing/2014/main" id="{D809BF8A-E200-44E6-ABEC-C9EBFA3A7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2524126"/>
              <a:ext cx="312738" cy="158750"/>
            </a:xfrm>
            <a:custGeom>
              <a:avLst/>
              <a:gdLst>
                <a:gd name="T0" fmla="*/ 1524 w 1524"/>
                <a:gd name="T1" fmla="*/ 573 h 773"/>
                <a:gd name="T2" fmla="*/ 1524 w 1524"/>
                <a:gd name="T3" fmla="*/ 578 h 773"/>
                <a:gd name="T4" fmla="*/ 657 w 1524"/>
                <a:gd name="T5" fmla="*/ 604 h 773"/>
                <a:gd name="T6" fmla="*/ 379 w 1524"/>
                <a:gd name="T7" fmla="*/ 0 h 773"/>
                <a:gd name="T8" fmla="*/ 869 w 1524"/>
                <a:gd name="T9" fmla="*/ 90 h 773"/>
                <a:gd name="T10" fmla="*/ 1524 w 1524"/>
                <a:gd name="T11" fmla="*/ 573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4" h="773">
                  <a:moveTo>
                    <a:pt x="1524" y="573"/>
                  </a:moveTo>
                  <a:lnTo>
                    <a:pt x="1524" y="578"/>
                  </a:lnTo>
                  <a:cubicBezTo>
                    <a:pt x="1524" y="578"/>
                    <a:pt x="1243" y="436"/>
                    <a:pt x="657" y="604"/>
                  </a:cubicBezTo>
                  <a:cubicBezTo>
                    <a:pt x="72" y="773"/>
                    <a:pt x="0" y="94"/>
                    <a:pt x="379" y="0"/>
                  </a:cubicBezTo>
                  <a:cubicBezTo>
                    <a:pt x="379" y="0"/>
                    <a:pt x="686" y="19"/>
                    <a:pt x="869" y="90"/>
                  </a:cubicBezTo>
                  <a:cubicBezTo>
                    <a:pt x="1201" y="221"/>
                    <a:pt x="1412" y="435"/>
                    <a:pt x="1524" y="573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2" name="Freeform 938">
              <a:extLst>
                <a:ext uri="{FF2B5EF4-FFF2-40B4-BE49-F238E27FC236}">
                  <a16:creationId xmlns:a16="http://schemas.microsoft.com/office/drawing/2014/main" id="{79FD00BE-70EC-47A0-B307-F442383FE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3592513"/>
              <a:ext cx="322263" cy="193675"/>
            </a:xfrm>
            <a:custGeom>
              <a:avLst/>
              <a:gdLst>
                <a:gd name="T0" fmla="*/ 1565 w 1565"/>
                <a:gd name="T1" fmla="*/ 96 h 939"/>
                <a:gd name="T2" fmla="*/ 819 w 1565"/>
                <a:gd name="T3" fmla="*/ 519 h 939"/>
                <a:gd name="T4" fmla="*/ 294 w 1565"/>
                <a:gd name="T5" fmla="*/ 112 h 939"/>
                <a:gd name="T6" fmla="*/ 767 w 1565"/>
                <a:gd name="T7" fmla="*/ 11 h 939"/>
                <a:gd name="T8" fmla="*/ 1565 w 1565"/>
                <a:gd name="T9" fmla="*/ 96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5" h="939">
                  <a:moveTo>
                    <a:pt x="1565" y="96"/>
                  </a:moveTo>
                  <a:cubicBezTo>
                    <a:pt x="1508" y="101"/>
                    <a:pt x="1214" y="144"/>
                    <a:pt x="819" y="519"/>
                  </a:cubicBezTo>
                  <a:cubicBezTo>
                    <a:pt x="378" y="939"/>
                    <a:pt x="0" y="370"/>
                    <a:pt x="294" y="112"/>
                  </a:cubicBezTo>
                  <a:cubicBezTo>
                    <a:pt x="294" y="112"/>
                    <a:pt x="532" y="26"/>
                    <a:pt x="767" y="11"/>
                  </a:cubicBezTo>
                  <a:cubicBezTo>
                    <a:pt x="942" y="0"/>
                    <a:pt x="1222" y="3"/>
                    <a:pt x="1565" y="96"/>
                  </a:cubicBezTo>
                  <a:close/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3" name="Freeform 939">
              <a:extLst>
                <a:ext uri="{FF2B5EF4-FFF2-40B4-BE49-F238E27FC236}">
                  <a16:creationId xmlns:a16="http://schemas.microsoft.com/office/drawing/2014/main" id="{907CA392-7C63-4522-8814-FA485EDBF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2355851"/>
              <a:ext cx="107950" cy="217488"/>
            </a:xfrm>
            <a:custGeom>
              <a:avLst/>
              <a:gdLst>
                <a:gd name="T0" fmla="*/ 518 w 521"/>
                <a:gd name="T1" fmla="*/ 863 h 1058"/>
                <a:gd name="T2" fmla="*/ 489 w 521"/>
                <a:gd name="T3" fmla="*/ 979 h 1058"/>
                <a:gd name="T4" fmla="*/ 212 w 521"/>
                <a:gd name="T5" fmla="*/ 1009 h 1058"/>
                <a:gd name="T6" fmla="*/ 230 w 521"/>
                <a:gd name="T7" fmla="*/ 0 h 1058"/>
                <a:gd name="T8" fmla="*/ 391 w 521"/>
                <a:gd name="T9" fmla="*/ 260 h 1058"/>
                <a:gd name="T10" fmla="*/ 518 w 521"/>
                <a:gd name="T11" fmla="*/ 863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1" h="1058">
                  <a:moveTo>
                    <a:pt x="518" y="863"/>
                  </a:moveTo>
                  <a:cubicBezTo>
                    <a:pt x="521" y="895"/>
                    <a:pt x="519" y="942"/>
                    <a:pt x="489" y="979"/>
                  </a:cubicBezTo>
                  <a:cubicBezTo>
                    <a:pt x="427" y="1058"/>
                    <a:pt x="275" y="1044"/>
                    <a:pt x="212" y="1009"/>
                  </a:cubicBezTo>
                  <a:cubicBezTo>
                    <a:pt x="0" y="893"/>
                    <a:pt x="182" y="177"/>
                    <a:pt x="230" y="0"/>
                  </a:cubicBezTo>
                  <a:cubicBezTo>
                    <a:pt x="287" y="64"/>
                    <a:pt x="340" y="163"/>
                    <a:pt x="391" y="260"/>
                  </a:cubicBezTo>
                  <a:cubicBezTo>
                    <a:pt x="504" y="479"/>
                    <a:pt x="520" y="865"/>
                    <a:pt x="518" y="863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4" name="Freeform 940">
              <a:extLst>
                <a:ext uri="{FF2B5EF4-FFF2-40B4-BE49-F238E27FC236}">
                  <a16:creationId xmlns:a16="http://schemas.microsoft.com/office/drawing/2014/main" id="{26224BDE-BC53-4235-890C-CFA40C6B2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3105151"/>
              <a:ext cx="239713" cy="180975"/>
            </a:xfrm>
            <a:custGeom>
              <a:avLst/>
              <a:gdLst>
                <a:gd name="T0" fmla="*/ 1165 w 1165"/>
                <a:gd name="T1" fmla="*/ 857 h 881"/>
                <a:gd name="T2" fmla="*/ 438 w 1165"/>
                <a:gd name="T3" fmla="*/ 734 h 881"/>
                <a:gd name="T4" fmla="*/ 20 w 1165"/>
                <a:gd name="T5" fmla="*/ 366 h 881"/>
                <a:gd name="T6" fmla="*/ 159 w 1165"/>
                <a:gd name="T7" fmla="*/ 31 h 881"/>
                <a:gd name="T8" fmla="*/ 346 w 1165"/>
                <a:gd name="T9" fmla="*/ 37 h 881"/>
                <a:gd name="T10" fmla="*/ 749 w 1165"/>
                <a:gd name="T11" fmla="*/ 320 h 881"/>
                <a:gd name="T12" fmla="*/ 1165 w 1165"/>
                <a:gd name="T13" fmla="*/ 857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5" h="881">
                  <a:moveTo>
                    <a:pt x="1165" y="857"/>
                  </a:moveTo>
                  <a:cubicBezTo>
                    <a:pt x="818" y="881"/>
                    <a:pt x="569" y="793"/>
                    <a:pt x="438" y="734"/>
                  </a:cubicBezTo>
                  <a:cubicBezTo>
                    <a:pt x="274" y="659"/>
                    <a:pt x="55" y="561"/>
                    <a:pt x="20" y="366"/>
                  </a:cubicBezTo>
                  <a:cubicBezTo>
                    <a:pt x="0" y="254"/>
                    <a:pt x="36" y="84"/>
                    <a:pt x="159" y="31"/>
                  </a:cubicBezTo>
                  <a:cubicBezTo>
                    <a:pt x="232" y="0"/>
                    <a:pt x="308" y="22"/>
                    <a:pt x="346" y="37"/>
                  </a:cubicBezTo>
                  <a:cubicBezTo>
                    <a:pt x="464" y="100"/>
                    <a:pt x="606" y="190"/>
                    <a:pt x="749" y="320"/>
                  </a:cubicBezTo>
                  <a:cubicBezTo>
                    <a:pt x="956" y="508"/>
                    <a:pt x="1086" y="707"/>
                    <a:pt x="1165" y="857"/>
                  </a:cubicBezTo>
                </a:path>
              </a:pathLst>
            </a:custGeom>
            <a:solidFill>
              <a:srgbClr val="8C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5" name="Freeform 941">
              <a:extLst>
                <a:ext uri="{FF2B5EF4-FFF2-40B4-BE49-F238E27FC236}">
                  <a16:creationId xmlns:a16="http://schemas.microsoft.com/office/drawing/2014/main" id="{9BB25E28-4783-495E-8C1D-DC45623B5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675" y="2884488"/>
              <a:ext cx="114300" cy="246063"/>
            </a:xfrm>
            <a:custGeom>
              <a:avLst/>
              <a:gdLst>
                <a:gd name="T0" fmla="*/ 560 w 560"/>
                <a:gd name="T1" fmla="*/ 1076 h 1194"/>
                <a:gd name="T2" fmla="*/ 478 w 560"/>
                <a:gd name="T3" fmla="*/ 1148 h 1194"/>
                <a:gd name="T4" fmla="*/ 199 w 560"/>
                <a:gd name="T5" fmla="*/ 1111 h 1194"/>
                <a:gd name="T6" fmla="*/ 222 w 560"/>
                <a:gd name="T7" fmla="*/ 327 h 1194"/>
                <a:gd name="T8" fmla="*/ 381 w 560"/>
                <a:gd name="T9" fmla="*/ 0 h 1194"/>
                <a:gd name="T10" fmla="*/ 395 w 560"/>
                <a:gd name="T11" fmla="*/ 32 h 1194"/>
                <a:gd name="T12" fmla="*/ 412 w 560"/>
                <a:gd name="T13" fmla="*/ 529 h 1194"/>
                <a:gd name="T14" fmla="*/ 560 w 560"/>
                <a:gd name="T15" fmla="*/ 1076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0" h="1194">
                  <a:moveTo>
                    <a:pt x="560" y="1076"/>
                  </a:moveTo>
                  <a:cubicBezTo>
                    <a:pt x="545" y="1098"/>
                    <a:pt x="518" y="1128"/>
                    <a:pt x="478" y="1148"/>
                  </a:cubicBezTo>
                  <a:cubicBezTo>
                    <a:pt x="385" y="1194"/>
                    <a:pt x="263" y="1163"/>
                    <a:pt x="199" y="1111"/>
                  </a:cubicBezTo>
                  <a:cubicBezTo>
                    <a:pt x="0" y="946"/>
                    <a:pt x="186" y="428"/>
                    <a:pt x="222" y="327"/>
                  </a:cubicBezTo>
                  <a:cubicBezTo>
                    <a:pt x="274" y="183"/>
                    <a:pt x="335" y="73"/>
                    <a:pt x="381" y="0"/>
                  </a:cubicBezTo>
                  <a:cubicBezTo>
                    <a:pt x="385" y="10"/>
                    <a:pt x="390" y="20"/>
                    <a:pt x="395" y="32"/>
                  </a:cubicBezTo>
                  <a:cubicBezTo>
                    <a:pt x="385" y="169"/>
                    <a:pt x="384" y="338"/>
                    <a:pt x="412" y="529"/>
                  </a:cubicBezTo>
                  <a:cubicBezTo>
                    <a:pt x="444" y="752"/>
                    <a:pt x="503" y="936"/>
                    <a:pt x="560" y="1076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6" name="Freeform 942">
              <a:extLst>
                <a:ext uri="{FF2B5EF4-FFF2-40B4-BE49-F238E27FC236}">
                  <a16:creationId xmlns:a16="http://schemas.microsoft.com/office/drawing/2014/main" id="{F5E50C3A-7560-49C5-90D5-18CB7E4C6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513" y="2698751"/>
              <a:ext cx="212725" cy="204788"/>
            </a:xfrm>
            <a:custGeom>
              <a:avLst/>
              <a:gdLst>
                <a:gd name="T0" fmla="*/ 1034 w 1036"/>
                <a:gd name="T1" fmla="*/ 332 h 990"/>
                <a:gd name="T2" fmla="*/ 677 w 1036"/>
                <a:gd name="T3" fmla="*/ 759 h 990"/>
                <a:gd name="T4" fmla="*/ 0 w 1036"/>
                <a:gd name="T5" fmla="*/ 990 h 990"/>
                <a:gd name="T6" fmla="*/ 292 w 1036"/>
                <a:gd name="T7" fmla="*/ 533 h 990"/>
                <a:gd name="T8" fmla="*/ 653 w 1036"/>
                <a:gd name="T9" fmla="*/ 57 h 990"/>
                <a:gd name="T10" fmla="*/ 651 w 1036"/>
                <a:gd name="T11" fmla="*/ 63 h 990"/>
                <a:gd name="T12" fmla="*/ 845 w 1036"/>
                <a:gd name="T13" fmla="*/ 22 h 990"/>
                <a:gd name="T14" fmla="*/ 1034 w 1036"/>
                <a:gd name="T15" fmla="*/ 332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6" h="990">
                  <a:moveTo>
                    <a:pt x="1034" y="332"/>
                  </a:moveTo>
                  <a:cubicBezTo>
                    <a:pt x="1029" y="529"/>
                    <a:pt x="828" y="660"/>
                    <a:pt x="677" y="759"/>
                  </a:cubicBezTo>
                  <a:cubicBezTo>
                    <a:pt x="559" y="836"/>
                    <a:pt x="335" y="957"/>
                    <a:pt x="0" y="990"/>
                  </a:cubicBezTo>
                  <a:cubicBezTo>
                    <a:pt x="129" y="805"/>
                    <a:pt x="224" y="650"/>
                    <a:pt x="292" y="533"/>
                  </a:cubicBezTo>
                  <a:cubicBezTo>
                    <a:pt x="394" y="357"/>
                    <a:pt x="483" y="185"/>
                    <a:pt x="653" y="57"/>
                  </a:cubicBezTo>
                  <a:cubicBezTo>
                    <a:pt x="652" y="59"/>
                    <a:pt x="652" y="61"/>
                    <a:pt x="651" y="63"/>
                  </a:cubicBezTo>
                  <a:cubicBezTo>
                    <a:pt x="679" y="45"/>
                    <a:pt x="759" y="0"/>
                    <a:pt x="845" y="22"/>
                  </a:cubicBezTo>
                  <a:cubicBezTo>
                    <a:pt x="974" y="55"/>
                    <a:pt x="1036" y="218"/>
                    <a:pt x="1034" y="332"/>
                  </a:cubicBezTo>
                </a:path>
              </a:pathLst>
            </a:custGeom>
            <a:solidFill>
              <a:srgbClr val="8C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7" name="Freeform 943">
              <a:extLst>
                <a:ext uri="{FF2B5EF4-FFF2-40B4-BE49-F238E27FC236}">
                  <a16:creationId xmlns:a16="http://schemas.microsoft.com/office/drawing/2014/main" id="{5675F8B4-4E95-44C2-8DD3-0DE1A492A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3644901"/>
              <a:ext cx="198438" cy="228600"/>
            </a:xfrm>
            <a:custGeom>
              <a:avLst/>
              <a:gdLst>
                <a:gd name="T0" fmla="*/ 957 w 962"/>
                <a:gd name="T1" fmla="*/ 856 h 1107"/>
                <a:gd name="T2" fmla="*/ 685 w 962"/>
                <a:gd name="T3" fmla="*/ 1081 h 1107"/>
                <a:gd name="T4" fmla="*/ 0 w 962"/>
                <a:gd name="T5" fmla="*/ 5 h 1107"/>
                <a:gd name="T6" fmla="*/ 25 w 962"/>
                <a:gd name="T7" fmla="*/ 0 h 1107"/>
                <a:gd name="T8" fmla="*/ 373 w 962"/>
                <a:gd name="T9" fmla="*/ 190 h 1107"/>
                <a:gd name="T10" fmla="*/ 908 w 962"/>
                <a:gd name="T11" fmla="*/ 714 h 1107"/>
                <a:gd name="T12" fmla="*/ 906 w 962"/>
                <a:gd name="T13" fmla="*/ 713 h 1107"/>
                <a:gd name="T14" fmla="*/ 957 w 962"/>
                <a:gd name="T15" fmla="*/ 856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2" h="1107">
                  <a:moveTo>
                    <a:pt x="957" y="856"/>
                  </a:moveTo>
                  <a:cubicBezTo>
                    <a:pt x="945" y="983"/>
                    <a:pt x="775" y="1074"/>
                    <a:pt x="685" y="1081"/>
                  </a:cubicBezTo>
                  <a:cubicBezTo>
                    <a:pt x="368" y="1107"/>
                    <a:pt x="56" y="179"/>
                    <a:pt x="0" y="5"/>
                  </a:cubicBezTo>
                  <a:cubicBezTo>
                    <a:pt x="8" y="3"/>
                    <a:pt x="16" y="1"/>
                    <a:pt x="25" y="0"/>
                  </a:cubicBezTo>
                  <a:cubicBezTo>
                    <a:pt x="134" y="33"/>
                    <a:pt x="271" y="122"/>
                    <a:pt x="373" y="190"/>
                  </a:cubicBezTo>
                  <a:cubicBezTo>
                    <a:pt x="616" y="348"/>
                    <a:pt x="787" y="540"/>
                    <a:pt x="908" y="714"/>
                  </a:cubicBezTo>
                  <a:lnTo>
                    <a:pt x="906" y="713"/>
                  </a:lnTo>
                  <a:cubicBezTo>
                    <a:pt x="931" y="745"/>
                    <a:pt x="962" y="797"/>
                    <a:pt x="957" y="856"/>
                  </a:cubicBezTo>
                </a:path>
              </a:pathLst>
            </a:custGeom>
            <a:solidFill>
              <a:srgbClr val="8C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8" name="Freeform 944">
              <a:extLst>
                <a:ext uri="{FF2B5EF4-FFF2-40B4-BE49-F238E27FC236}">
                  <a16:creationId xmlns:a16="http://schemas.microsoft.com/office/drawing/2014/main" id="{3341AFCE-9C57-4B04-A0A4-F9FF9D0E4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675" y="2552701"/>
              <a:ext cx="133350" cy="214313"/>
            </a:xfrm>
            <a:custGeom>
              <a:avLst/>
              <a:gdLst>
                <a:gd name="T0" fmla="*/ 651 w 651"/>
                <a:gd name="T1" fmla="*/ 14 h 1047"/>
                <a:gd name="T2" fmla="*/ 490 w 651"/>
                <a:gd name="T3" fmla="*/ 499 h 1047"/>
                <a:gd name="T4" fmla="*/ 438 w 651"/>
                <a:gd name="T5" fmla="*/ 941 h 1047"/>
                <a:gd name="T6" fmla="*/ 310 w 651"/>
                <a:gd name="T7" fmla="*/ 1029 h 1047"/>
                <a:gd name="T8" fmla="*/ 62 w 651"/>
                <a:gd name="T9" fmla="*/ 857 h 1047"/>
                <a:gd name="T10" fmla="*/ 190 w 651"/>
                <a:gd name="T11" fmla="*/ 413 h 1047"/>
                <a:gd name="T12" fmla="*/ 645 w 651"/>
                <a:gd name="T13" fmla="*/ 0 h 1047"/>
                <a:gd name="T14" fmla="*/ 651 w 651"/>
                <a:gd name="T15" fmla="*/ 14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1" h="1047">
                  <a:moveTo>
                    <a:pt x="651" y="14"/>
                  </a:moveTo>
                  <a:cubicBezTo>
                    <a:pt x="591" y="145"/>
                    <a:pt x="531" y="307"/>
                    <a:pt x="490" y="499"/>
                  </a:cubicBezTo>
                  <a:cubicBezTo>
                    <a:pt x="456" y="658"/>
                    <a:pt x="441" y="807"/>
                    <a:pt x="438" y="941"/>
                  </a:cubicBezTo>
                  <a:cubicBezTo>
                    <a:pt x="418" y="967"/>
                    <a:pt x="375" y="1018"/>
                    <a:pt x="310" y="1029"/>
                  </a:cubicBezTo>
                  <a:cubicBezTo>
                    <a:pt x="200" y="1047"/>
                    <a:pt x="99" y="944"/>
                    <a:pt x="62" y="857"/>
                  </a:cubicBezTo>
                  <a:cubicBezTo>
                    <a:pt x="0" y="706"/>
                    <a:pt x="108" y="539"/>
                    <a:pt x="190" y="413"/>
                  </a:cubicBezTo>
                  <a:cubicBezTo>
                    <a:pt x="255" y="313"/>
                    <a:pt x="390" y="139"/>
                    <a:pt x="645" y="0"/>
                  </a:cubicBezTo>
                  <a:cubicBezTo>
                    <a:pt x="647" y="4"/>
                    <a:pt x="649" y="9"/>
                    <a:pt x="651" y="14"/>
                  </a:cubicBezTo>
                </a:path>
              </a:pathLst>
            </a:custGeom>
            <a:solidFill>
              <a:srgbClr val="8C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9" name="Freeform 945">
              <a:extLst>
                <a:ext uri="{FF2B5EF4-FFF2-40B4-BE49-F238E27FC236}">
                  <a16:creationId xmlns:a16="http://schemas.microsoft.com/office/drawing/2014/main" id="{BEE80360-3A9F-42C9-8498-569DEFE0E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538" y="2878138"/>
              <a:ext cx="211138" cy="268288"/>
            </a:xfrm>
            <a:custGeom>
              <a:avLst/>
              <a:gdLst>
                <a:gd name="T0" fmla="*/ 872 w 1024"/>
                <a:gd name="T1" fmla="*/ 1309 h 1310"/>
                <a:gd name="T2" fmla="*/ 871 w 1024"/>
                <a:gd name="T3" fmla="*/ 1310 h 1310"/>
                <a:gd name="T4" fmla="*/ 329 w 1024"/>
                <a:gd name="T5" fmla="*/ 653 h 1310"/>
                <a:gd name="T6" fmla="*/ 324 w 1024"/>
                <a:gd name="T7" fmla="*/ 34 h 1310"/>
                <a:gd name="T8" fmla="*/ 396 w 1024"/>
                <a:gd name="T9" fmla="*/ 13 h 1310"/>
                <a:gd name="T10" fmla="*/ 630 w 1024"/>
                <a:gd name="T11" fmla="*/ 74 h 1310"/>
                <a:gd name="T12" fmla="*/ 894 w 1024"/>
                <a:gd name="T13" fmla="*/ 449 h 1310"/>
                <a:gd name="T14" fmla="*/ 872 w 1024"/>
                <a:gd name="T15" fmla="*/ 1309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4" h="1310">
                  <a:moveTo>
                    <a:pt x="872" y="1309"/>
                  </a:moveTo>
                  <a:lnTo>
                    <a:pt x="871" y="1310"/>
                  </a:lnTo>
                  <a:cubicBezTo>
                    <a:pt x="871" y="1310"/>
                    <a:pt x="812" y="1006"/>
                    <a:pt x="329" y="653"/>
                  </a:cubicBezTo>
                  <a:cubicBezTo>
                    <a:pt x="0" y="413"/>
                    <a:pt x="119" y="121"/>
                    <a:pt x="324" y="34"/>
                  </a:cubicBezTo>
                  <a:cubicBezTo>
                    <a:pt x="348" y="27"/>
                    <a:pt x="372" y="20"/>
                    <a:pt x="396" y="13"/>
                  </a:cubicBezTo>
                  <a:cubicBezTo>
                    <a:pt x="474" y="0"/>
                    <a:pt x="558" y="17"/>
                    <a:pt x="630" y="74"/>
                  </a:cubicBezTo>
                  <a:cubicBezTo>
                    <a:pt x="630" y="74"/>
                    <a:pt x="831" y="276"/>
                    <a:pt x="894" y="449"/>
                  </a:cubicBezTo>
                  <a:cubicBezTo>
                    <a:pt x="1024" y="807"/>
                    <a:pt x="939" y="1135"/>
                    <a:pt x="872" y="1309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0" name="Freeform 946">
              <a:extLst>
                <a:ext uri="{FF2B5EF4-FFF2-40B4-BE49-F238E27FC236}">
                  <a16:creationId xmlns:a16="http://schemas.microsoft.com/office/drawing/2014/main" id="{F3D23A4F-D2F5-4402-BB6B-5D0A2D39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700" y="2544763"/>
              <a:ext cx="74613" cy="163513"/>
            </a:xfrm>
            <a:custGeom>
              <a:avLst/>
              <a:gdLst>
                <a:gd name="T0" fmla="*/ 321 w 361"/>
                <a:gd name="T1" fmla="*/ 796 h 798"/>
                <a:gd name="T2" fmla="*/ 319 w 361"/>
                <a:gd name="T3" fmla="*/ 798 h 798"/>
                <a:gd name="T4" fmla="*/ 12 w 361"/>
                <a:gd name="T5" fmla="*/ 337 h 798"/>
                <a:gd name="T6" fmla="*/ 241 w 361"/>
                <a:gd name="T7" fmla="*/ 10 h 798"/>
                <a:gd name="T8" fmla="*/ 359 w 361"/>
                <a:gd name="T9" fmla="*/ 111 h 798"/>
                <a:gd name="T10" fmla="*/ 293 w 361"/>
                <a:gd name="T11" fmla="*/ 442 h 798"/>
                <a:gd name="T12" fmla="*/ 321 w 361"/>
                <a:gd name="T13" fmla="*/ 79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798">
                  <a:moveTo>
                    <a:pt x="321" y="796"/>
                  </a:moveTo>
                  <a:lnTo>
                    <a:pt x="319" y="798"/>
                  </a:lnTo>
                  <a:cubicBezTo>
                    <a:pt x="124" y="689"/>
                    <a:pt x="0" y="513"/>
                    <a:pt x="12" y="337"/>
                  </a:cubicBezTo>
                  <a:cubicBezTo>
                    <a:pt x="22" y="185"/>
                    <a:pt x="135" y="0"/>
                    <a:pt x="241" y="10"/>
                  </a:cubicBezTo>
                  <a:cubicBezTo>
                    <a:pt x="262" y="12"/>
                    <a:pt x="309" y="23"/>
                    <a:pt x="359" y="111"/>
                  </a:cubicBezTo>
                  <a:cubicBezTo>
                    <a:pt x="361" y="109"/>
                    <a:pt x="305" y="300"/>
                    <a:pt x="293" y="442"/>
                  </a:cubicBezTo>
                  <a:cubicBezTo>
                    <a:pt x="280" y="583"/>
                    <a:pt x="298" y="705"/>
                    <a:pt x="321" y="796"/>
                  </a:cubicBezTo>
                  <a:close/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1" name="Freeform 947">
              <a:extLst>
                <a:ext uri="{FF2B5EF4-FFF2-40B4-BE49-F238E27FC236}">
                  <a16:creationId xmlns:a16="http://schemas.microsoft.com/office/drawing/2014/main" id="{5CF0D9DB-FCDC-4582-8FC6-8E3C39184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2209801"/>
              <a:ext cx="144463" cy="182563"/>
            </a:xfrm>
            <a:custGeom>
              <a:avLst/>
              <a:gdLst>
                <a:gd name="T0" fmla="*/ 467 w 702"/>
                <a:gd name="T1" fmla="*/ 891 h 891"/>
                <a:gd name="T2" fmla="*/ 433 w 702"/>
                <a:gd name="T3" fmla="*/ 889 h 891"/>
                <a:gd name="T4" fmla="*/ 127 w 702"/>
                <a:gd name="T5" fmla="*/ 573 h 891"/>
                <a:gd name="T6" fmla="*/ 0 w 702"/>
                <a:gd name="T7" fmla="*/ 29 h 891"/>
                <a:gd name="T8" fmla="*/ 1 w 702"/>
                <a:gd name="T9" fmla="*/ 0 h 891"/>
                <a:gd name="T10" fmla="*/ 40 w 702"/>
                <a:gd name="T11" fmla="*/ 6 h 891"/>
                <a:gd name="T12" fmla="*/ 159 w 702"/>
                <a:gd name="T13" fmla="*/ 200 h 891"/>
                <a:gd name="T14" fmla="*/ 681 w 702"/>
                <a:gd name="T15" fmla="*/ 621 h 891"/>
                <a:gd name="T16" fmla="*/ 702 w 702"/>
                <a:gd name="T17" fmla="*/ 711 h 891"/>
                <a:gd name="T18" fmla="*/ 692 w 702"/>
                <a:gd name="T19" fmla="*/ 766 h 891"/>
                <a:gd name="T20" fmla="*/ 467 w 702"/>
                <a:gd name="T21" fmla="*/ 89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2" h="891">
                  <a:moveTo>
                    <a:pt x="467" y="891"/>
                  </a:moveTo>
                  <a:cubicBezTo>
                    <a:pt x="455" y="891"/>
                    <a:pt x="444" y="890"/>
                    <a:pt x="433" y="889"/>
                  </a:cubicBezTo>
                  <a:cubicBezTo>
                    <a:pt x="278" y="869"/>
                    <a:pt x="192" y="700"/>
                    <a:pt x="127" y="573"/>
                  </a:cubicBezTo>
                  <a:cubicBezTo>
                    <a:pt x="76" y="475"/>
                    <a:pt x="1" y="291"/>
                    <a:pt x="0" y="29"/>
                  </a:cubicBezTo>
                  <a:cubicBezTo>
                    <a:pt x="0" y="20"/>
                    <a:pt x="1" y="10"/>
                    <a:pt x="1" y="0"/>
                  </a:cubicBezTo>
                  <a:cubicBezTo>
                    <a:pt x="11" y="2"/>
                    <a:pt x="24" y="4"/>
                    <a:pt x="40" y="6"/>
                  </a:cubicBezTo>
                  <a:cubicBezTo>
                    <a:pt x="72" y="69"/>
                    <a:pt x="111" y="134"/>
                    <a:pt x="159" y="200"/>
                  </a:cubicBezTo>
                  <a:cubicBezTo>
                    <a:pt x="313" y="408"/>
                    <a:pt x="507" y="539"/>
                    <a:pt x="681" y="621"/>
                  </a:cubicBezTo>
                  <a:cubicBezTo>
                    <a:pt x="690" y="641"/>
                    <a:pt x="702" y="674"/>
                    <a:pt x="702" y="711"/>
                  </a:cubicBezTo>
                  <a:cubicBezTo>
                    <a:pt x="702" y="729"/>
                    <a:pt x="699" y="747"/>
                    <a:pt x="692" y="766"/>
                  </a:cubicBezTo>
                  <a:cubicBezTo>
                    <a:pt x="660" y="853"/>
                    <a:pt x="553" y="891"/>
                    <a:pt x="467" y="891"/>
                  </a:cubicBezTo>
                </a:path>
              </a:pathLst>
            </a:custGeom>
            <a:solidFill>
              <a:srgbClr val="719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2" name="Freeform 949">
              <a:extLst>
                <a:ext uri="{FF2B5EF4-FFF2-40B4-BE49-F238E27FC236}">
                  <a16:creationId xmlns:a16="http://schemas.microsoft.com/office/drawing/2014/main" id="{A4EFD619-B9E3-42E6-AF93-4B98D1FBA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3602038"/>
              <a:ext cx="87313" cy="231775"/>
            </a:xfrm>
            <a:custGeom>
              <a:avLst/>
              <a:gdLst>
                <a:gd name="T0" fmla="*/ 365 w 424"/>
                <a:gd name="T1" fmla="*/ 1056 h 1134"/>
                <a:gd name="T2" fmla="*/ 360 w 424"/>
                <a:gd name="T3" fmla="*/ 1052 h 1134"/>
                <a:gd name="T4" fmla="*/ 189 w 424"/>
                <a:gd name="T5" fmla="*/ 1121 h 1134"/>
                <a:gd name="T6" fmla="*/ 15 w 424"/>
                <a:gd name="T7" fmla="*/ 854 h 1134"/>
                <a:gd name="T8" fmla="*/ 213 w 424"/>
                <a:gd name="T9" fmla="*/ 375 h 1134"/>
                <a:gd name="T10" fmla="*/ 348 w 424"/>
                <a:gd name="T11" fmla="*/ 0 h 1134"/>
                <a:gd name="T12" fmla="*/ 413 w 424"/>
                <a:gd name="T13" fmla="*/ 449 h 1134"/>
                <a:gd name="T14" fmla="*/ 365 w 424"/>
                <a:gd name="T15" fmla="*/ 1056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4" h="1134">
                  <a:moveTo>
                    <a:pt x="365" y="1056"/>
                  </a:moveTo>
                  <a:cubicBezTo>
                    <a:pt x="363" y="1054"/>
                    <a:pt x="361" y="1053"/>
                    <a:pt x="360" y="1052"/>
                  </a:cubicBezTo>
                  <a:cubicBezTo>
                    <a:pt x="338" y="1072"/>
                    <a:pt x="268" y="1134"/>
                    <a:pt x="189" y="1121"/>
                  </a:cubicBezTo>
                  <a:cubicBezTo>
                    <a:pt x="82" y="1103"/>
                    <a:pt x="24" y="956"/>
                    <a:pt x="15" y="854"/>
                  </a:cubicBezTo>
                  <a:cubicBezTo>
                    <a:pt x="0" y="696"/>
                    <a:pt x="97" y="617"/>
                    <a:pt x="213" y="375"/>
                  </a:cubicBezTo>
                  <a:cubicBezTo>
                    <a:pt x="278" y="239"/>
                    <a:pt x="320" y="111"/>
                    <a:pt x="348" y="0"/>
                  </a:cubicBezTo>
                  <a:cubicBezTo>
                    <a:pt x="379" y="128"/>
                    <a:pt x="404" y="279"/>
                    <a:pt x="413" y="449"/>
                  </a:cubicBezTo>
                  <a:cubicBezTo>
                    <a:pt x="424" y="683"/>
                    <a:pt x="400" y="889"/>
                    <a:pt x="365" y="1056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3" name="Freeform 950">
              <a:extLst>
                <a:ext uri="{FF2B5EF4-FFF2-40B4-BE49-F238E27FC236}">
                  <a16:creationId xmlns:a16="http://schemas.microsoft.com/office/drawing/2014/main" id="{BCF38D52-F561-453B-BDE1-96E2C357A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925" y="3641726"/>
              <a:ext cx="168275" cy="196850"/>
            </a:xfrm>
            <a:custGeom>
              <a:avLst/>
              <a:gdLst>
                <a:gd name="T0" fmla="*/ 821 w 821"/>
                <a:gd name="T1" fmla="*/ 960 h 960"/>
                <a:gd name="T2" fmla="*/ 560 w 821"/>
                <a:gd name="T3" fmla="*/ 749 h 960"/>
                <a:gd name="T4" fmla="*/ 35 w 821"/>
                <a:gd name="T5" fmla="*/ 330 h 960"/>
                <a:gd name="T6" fmla="*/ 91 w 821"/>
                <a:gd name="T7" fmla="*/ 28 h 960"/>
                <a:gd name="T8" fmla="*/ 251 w 821"/>
                <a:gd name="T9" fmla="*/ 53 h 960"/>
                <a:gd name="T10" fmla="*/ 251 w 821"/>
                <a:gd name="T11" fmla="*/ 51 h 960"/>
                <a:gd name="T12" fmla="*/ 365 w 821"/>
                <a:gd name="T13" fmla="*/ 122 h 960"/>
                <a:gd name="T14" fmla="*/ 821 w 821"/>
                <a:gd name="T15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1" h="960">
                  <a:moveTo>
                    <a:pt x="821" y="960"/>
                  </a:moveTo>
                  <a:cubicBezTo>
                    <a:pt x="763" y="907"/>
                    <a:pt x="675" y="831"/>
                    <a:pt x="560" y="749"/>
                  </a:cubicBezTo>
                  <a:cubicBezTo>
                    <a:pt x="256" y="529"/>
                    <a:pt x="92" y="499"/>
                    <a:pt x="35" y="330"/>
                  </a:cubicBezTo>
                  <a:cubicBezTo>
                    <a:pt x="0" y="223"/>
                    <a:pt x="11" y="69"/>
                    <a:pt x="91" y="28"/>
                  </a:cubicBezTo>
                  <a:cubicBezTo>
                    <a:pt x="147" y="0"/>
                    <a:pt x="220" y="36"/>
                    <a:pt x="251" y="53"/>
                  </a:cubicBezTo>
                  <a:lnTo>
                    <a:pt x="251" y="51"/>
                  </a:lnTo>
                  <a:cubicBezTo>
                    <a:pt x="294" y="73"/>
                    <a:pt x="333" y="98"/>
                    <a:pt x="365" y="122"/>
                  </a:cubicBezTo>
                  <a:cubicBezTo>
                    <a:pt x="658" y="344"/>
                    <a:pt x="772" y="705"/>
                    <a:pt x="821" y="960"/>
                  </a:cubicBezTo>
                </a:path>
              </a:pathLst>
            </a:custGeom>
            <a:solidFill>
              <a:srgbClr val="5D8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4" name="Freeform 951">
              <a:extLst>
                <a:ext uri="{FF2B5EF4-FFF2-40B4-BE49-F238E27FC236}">
                  <a16:creationId xmlns:a16="http://schemas.microsoft.com/office/drawing/2014/main" id="{ED532729-227E-4110-A72D-3300AA672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50" y="2835276"/>
              <a:ext cx="139700" cy="260350"/>
            </a:xfrm>
            <a:custGeom>
              <a:avLst/>
              <a:gdLst>
                <a:gd name="T0" fmla="*/ 433 w 679"/>
                <a:gd name="T1" fmla="*/ 1266 h 1266"/>
                <a:gd name="T2" fmla="*/ 277 w 679"/>
                <a:gd name="T3" fmla="*/ 1234 h 1266"/>
                <a:gd name="T4" fmla="*/ 22 w 679"/>
                <a:gd name="T5" fmla="*/ 739 h 1266"/>
                <a:gd name="T6" fmla="*/ 0 w 679"/>
                <a:gd name="T7" fmla="*/ 490 h 1266"/>
                <a:gd name="T8" fmla="*/ 80 w 679"/>
                <a:gd name="T9" fmla="*/ 0 h 1266"/>
                <a:gd name="T10" fmla="*/ 96 w 679"/>
                <a:gd name="T11" fmla="*/ 8 h 1266"/>
                <a:gd name="T12" fmla="*/ 244 w 679"/>
                <a:gd name="T13" fmla="*/ 369 h 1266"/>
                <a:gd name="T14" fmla="*/ 676 w 679"/>
                <a:gd name="T15" fmla="*/ 1002 h 1266"/>
                <a:gd name="T16" fmla="*/ 679 w 679"/>
                <a:gd name="T17" fmla="*/ 1041 h 1266"/>
                <a:gd name="T18" fmla="*/ 636 w 679"/>
                <a:gd name="T19" fmla="*/ 1181 h 1266"/>
                <a:gd name="T20" fmla="*/ 433 w 679"/>
                <a:gd name="T21" fmla="*/ 1266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9" h="1266">
                  <a:moveTo>
                    <a:pt x="433" y="1266"/>
                  </a:moveTo>
                  <a:cubicBezTo>
                    <a:pt x="377" y="1266"/>
                    <a:pt x="321" y="1254"/>
                    <a:pt x="277" y="1234"/>
                  </a:cubicBezTo>
                  <a:cubicBezTo>
                    <a:pt x="98" y="1153"/>
                    <a:pt x="55" y="917"/>
                    <a:pt x="22" y="739"/>
                  </a:cubicBezTo>
                  <a:cubicBezTo>
                    <a:pt x="11" y="678"/>
                    <a:pt x="0" y="593"/>
                    <a:pt x="0" y="490"/>
                  </a:cubicBezTo>
                  <a:cubicBezTo>
                    <a:pt x="0" y="355"/>
                    <a:pt x="19" y="189"/>
                    <a:pt x="80" y="0"/>
                  </a:cubicBezTo>
                  <a:cubicBezTo>
                    <a:pt x="85" y="2"/>
                    <a:pt x="90" y="5"/>
                    <a:pt x="96" y="8"/>
                  </a:cubicBezTo>
                  <a:cubicBezTo>
                    <a:pt x="133" y="122"/>
                    <a:pt x="182" y="243"/>
                    <a:pt x="244" y="369"/>
                  </a:cubicBezTo>
                  <a:cubicBezTo>
                    <a:pt x="370" y="625"/>
                    <a:pt x="524" y="834"/>
                    <a:pt x="676" y="1002"/>
                  </a:cubicBezTo>
                  <a:cubicBezTo>
                    <a:pt x="678" y="1013"/>
                    <a:pt x="679" y="1026"/>
                    <a:pt x="679" y="1041"/>
                  </a:cubicBezTo>
                  <a:cubicBezTo>
                    <a:pt x="679" y="1082"/>
                    <a:pt x="671" y="1135"/>
                    <a:pt x="636" y="1181"/>
                  </a:cubicBezTo>
                  <a:cubicBezTo>
                    <a:pt x="589" y="1242"/>
                    <a:pt x="511" y="1266"/>
                    <a:pt x="433" y="1266"/>
                  </a:cubicBezTo>
                </a:path>
              </a:pathLst>
            </a:custGeom>
            <a:solidFill>
              <a:srgbClr val="719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5" name="Freeform 952">
              <a:extLst>
                <a:ext uri="{FF2B5EF4-FFF2-40B4-BE49-F238E27FC236}">
                  <a16:creationId xmlns:a16="http://schemas.microsoft.com/office/drawing/2014/main" id="{9E746CD5-5B46-4380-9D51-8991018E2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975" y="3232151"/>
              <a:ext cx="238125" cy="325438"/>
            </a:xfrm>
            <a:custGeom>
              <a:avLst/>
              <a:gdLst>
                <a:gd name="T0" fmla="*/ 745 w 1163"/>
                <a:gd name="T1" fmla="*/ 1588 h 1588"/>
                <a:gd name="T2" fmla="*/ 337 w 1163"/>
                <a:gd name="T3" fmla="*/ 1336 h 1588"/>
                <a:gd name="T4" fmla="*/ 0 w 1163"/>
                <a:gd name="T5" fmla="*/ 450 h 1588"/>
                <a:gd name="T6" fmla="*/ 78 w 1163"/>
                <a:gd name="T7" fmla="*/ 0 h 1588"/>
                <a:gd name="T8" fmla="*/ 123 w 1163"/>
                <a:gd name="T9" fmla="*/ 39 h 1588"/>
                <a:gd name="T10" fmla="*/ 402 w 1163"/>
                <a:gd name="T11" fmla="*/ 598 h 1588"/>
                <a:gd name="T12" fmla="*/ 1163 w 1163"/>
                <a:gd name="T13" fmla="*/ 1191 h 1588"/>
                <a:gd name="T14" fmla="*/ 1157 w 1163"/>
                <a:gd name="T15" fmla="*/ 1206 h 1588"/>
                <a:gd name="T16" fmla="*/ 745 w 1163"/>
                <a:gd name="T17" fmla="*/ 1588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3" h="1588">
                  <a:moveTo>
                    <a:pt x="745" y="1588"/>
                  </a:moveTo>
                  <a:cubicBezTo>
                    <a:pt x="632" y="1588"/>
                    <a:pt x="495" y="1522"/>
                    <a:pt x="337" y="1336"/>
                  </a:cubicBezTo>
                  <a:cubicBezTo>
                    <a:pt x="69" y="1023"/>
                    <a:pt x="0" y="700"/>
                    <a:pt x="0" y="450"/>
                  </a:cubicBezTo>
                  <a:cubicBezTo>
                    <a:pt x="0" y="183"/>
                    <a:pt x="78" y="0"/>
                    <a:pt x="78" y="0"/>
                  </a:cubicBezTo>
                  <a:cubicBezTo>
                    <a:pt x="78" y="0"/>
                    <a:pt x="92" y="15"/>
                    <a:pt x="123" y="39"/>
                  </a:cubicBezTo>
                  <a:cubicBezTo>
                    <a:pt x="172" y="202"/>
                    <a:pt x="256" y="401"/>
                    <a:pt x="402" y="598"/>
                  </a:cubicBezTo>
                  <a:cubicBezTo>
                    <a:pt x="630" y="904"/>
                    <a:pt x="916" y="1084"/>
                    <a:pt x="1163" y="1191"/>
                  </a:cubicBezTo>
                  <a:cubicBezTo>
                    <a:pt x="1161" y="1195"/>
                    <a:pt x="1159" y="1200"/>
                    <a:pt x="1157" y="1206"/>
                  </a:cubicBezTo>
                  <a:cubicBezTo>
                    <a:pt x="1121" y="1294"/>
                    <a:pt x="983" y="1588"/>
                    <a:pt x="745" y="1588"/>
                  </a:cubicBezTo>
                </a:path>
              </a:pathLst>
            </a:custGeom>
            <a:solidFill>
              <a:srgbClr val="719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6" name="Freeform 953">
              <a:extLst>
                <a:ext uri="{FF2B5EF4-FFF2-40B4-BE49-F238E27FC236}">
                  <a16:creationId xmlns:a16="http://schemas.microsoft.com/office/drawing/2014/main" id="{DE55318F-7CA2-4DBE-B911-447D8E5A1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025" y="4013201"/>
              <a:ext cx="277813" cy="139700"/>
            </a:xfrm>
            <a:custGeom>
              <a:avLst/>
              <a:gdLst>
                <a:gd name="T0" fmla="*/ 1349 w 1349"/>
                <a:gd name="T1" fmla="*/ 535 h 678"/>
                <a:gd name="T2" fmla="*/ 948 w 1349"/>
                <a:gd name="T3" fmla="*/ 611 h 678"/>
                <a:gd name="T4" fmla="*/ 41 w 1349"/>
                <a:gd name="T5" fmla="*/ 399 h 678"/>
                <a:gd name="T6" fmla="*/ 83 w 1349"/>
                <a:gd name="T7" fmla="*/ 68 h 678"/>
                <a:gd name="T8" fmla="*/ 178 w 1349"/>
                <a:gd name="T9" fmla="*/ 0 h 678"/>
                <a:gd name="T10" fmla="*/ 566 w 1349"/>
                <a:gd name="T11" fmla="*/ 108 h 678"/>
                <a:gd name="T12" fmla="*/ 1349 w 1349"/>
                <a:gd name="T13" fmla="*/ 535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9" h="678">
                  <a:moveTo>
                    <a:pt x="1349" y="535"/>
                  </a:moveTo>
                  <a:cubicBezTo>
                    <a:pt x="1252" y="563"/>
                    <a:pt x="1115" y="596"/>
                    <a:pt x="948" y="611"/>
                  </a:cubicBezTo>
                  <a:cubicBezTo>
                    <a:pt x="821" y="622"/>
                    <a:pt x="169" y="678"/>
                    <a:pt x="41" y="399"/>
                  </a:cubicBezTo>
                  <a:cubicBezTo>
                    <a:pt x="0" y="309"/>
                    <a:pt x="2" y="161"/>
                    <a:pt x="83" y="68"/>
                  </a:cubicBezTo>
                  <a:cubicBezTo>
                    <a:pt x="113" y="33"/>
                    <a:pt x="149" y="12"/>
                    <a:pt x="178" y="0"/>
                  </a:cubicBezTo>
                  <a:cubicBezTo>
                    <a:pt x="285" y="8"/>
                    <a:pt x="415" y="54"/>
                    <a:pt x="566" y="108"/>
                  </a:cubicBezTo>
                  <a:cubicBezTo>
                    <a:pt x="766" y="180"/>
                    <a:pt x="1044" y="306"/>
                    <a:pt x="1349" y="535"/>
                  </a:cubicBezTo>
                  <a:close/>
                </a:path>
              </a:pathLst>
            </a:custGeom>
            <a:solidFill>
              <a:srgbClr val="8CB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255CF7C-EBC3-4F9A-AD79-506F0E585ED0}"/>
              </a:ext>
            </a:extLst>
          </p:cNvPr>
          <p:cNvGrpSpPr/>
          <p:nvPr/>
        </p:nvGrpSpPr>
        <p:grpSpPr>
          <a:xfrm>
            <a:off x="10484616" y="12080"/>
            <a:ext cx="1649413" cy="1420813"/>
            <a:chOff x="9939338" y="1062038"/>
            <a:chExt cx="1649413" cy="1420813"/>
          </a:xfrm>
        </p:grpSpPr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31FF7755-69AE-48E1-B07E-615AAAB06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50" y="1870076"/>
              <a:ext cx="709613" cy="584200"/>
            </a:xfrm>
            <a:custGeom>
              <a:avLst/>
              <a:gdLst>
                <a:gd name="T0" fmla="*/ 2674 w 3882"/>
                <a:gd name="T1" fmla="*/ 3051 h 3198"/>
                <a:gd name="T2" fmla="*/ 1842 w 3882"/>
                <a:gd name="T3" fmla="*/ 3198 h 3198"/>
                <a:gd name="T4" fmla="*/ 1010 w 3882"/>
                <a:gd name="T5" fmla="*/ 3051 h 3198"/>
                <a:gd name="T6" fmla="*/ 364 w 3882"/>
                <a:gd name="T7" fmla="*/ 2322 h 3198"/>
                <a:gd name="T8" fmla="*/ 0 w 3882"/>
                <a:gd name="T9" fmla="*/ 1194 h 3198"/>
                <a:gd name="T10" fmla="*/ 28 w 3882"/>
                <a:gd name="T11" fmla="*/ 883 h 3198"/>
                <a:gd name="T12" fmla="*/ 544 w 3882"/>
                <a:gd name="T13" fmla="*/ 231 h 3198"/>
                <a:gd name="T14" fmla="*/ 639 w 3882"/>
                <a:gd name="T15" fmla="*/ 178 h 3198"/>
                <a:gd name="T16" fmla="*/ 1870 w 3882"/>
                <a:gd name="T17" fmla="*/ 0 h 3198"/>
                <a:gd name="T18" fmla="*/ 2935 w 3882"/>
                <a:gd name="T19" fmla="*/ 129 h 3198"/>
                <a:gd name="T20" fmla="*/ 3044 w 3882"/>
                <a:gd name="T21" fmla="*/ 178 h 3198"/>
                <a:gd name="T22" fmla="*/ 3655 w 3882"/>
                <a:gd name="T23" fmla="*/ 883 h 3198"/>
                <a:gd name="T24" fmla="*/ 2674 w 3882"/>
                <a:gd name="T25" fmla="*/ 3051 h 3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82" h="3198">
                  <a:moveTo>
                    <a:pt x="2674" y="3051"/>
                  </a:moveTo>
                  <a:cubicBezTo>
                    <a:pt x="2674" y="3051"/>
                    <a:pt x="2451" y="3198"/>
                    <a:pt x="1842" y="3198"/>
                  </a:cubicBezTo>
                  <a:cubicBezTo>
                    <a:pt x="1248" y="3198"/>
                    <a:pt x="1010" y="3051"/>
                    <a:pt x="1010" y="3051"/>
                  </a:cubicBezTo>
                  <a:cubicBezTo>
                    <a:pt x="1010" y="3051"/>
                    <a:pt x="653" y="2773"/>
                    <a:pt x="364" y="2322"/>
                  </a:cubicBezTo>
                  <a:cubicBezTo>
                    <a:pt x="166" y="2015"/>
                    <a:pt x="0" y="1628"/>
                    <a:pt x="0" y="1194"/>
                  </a:cubicBezTo>
                  <a:cubicBezTo>
                    <a:pt x="0" y="1093"/>
                    <a:pt x="8" y="989"/>
                    <a:pt x="28" y="883"/>
                  </a:cubicBezTo>
                  <a:cubicBezTo>
                    <a:pt x="102" y="485"/>
                    <a:pt x="276" y="381"/>
                    <a:pt x="544" y="231"/>
                  </a:cubicBezTo>
                  <a:cubicBezTo>
                    <a:pt x="574" y="214"/>
                    <a:pt x="606" y="197"/>
                    <a:pt x="639" y="178"/>
                  </a:cubicBezTo>
                  <a:cubicBezTo>
                    <a:pt x="907" y="26"/>
                    <a:pt x="1559" y="0"/>
                    <a:pt x="1870" y="0"/>
                  </a:cubicBezTo>
                  <a:cubicBezTo>
                    <a:pt x="2132" y="0"/>
                    <a:pt x="2635" y="20"/>
                    <a:pt x="2935" y="129"/>
                  </a:cubicBezTo>
                  <a:cubicBezTo>
                    <a:pt x="2975" y="143"/>
                    <a:pt x="3012" y="160"/>
                    <a:pt x="3044" y="178"/>
                  </a:cubicBezTo>
                  <a:cubicBezTo>
                    <a:pt x="3366" y="361"/>
                    <a:pt x="3573" y="440"/>
                    <a:pt x="3655" y="883"/>
                  </a:cubicBezTo>
                  <a:cubicBezTo>
                    <a:pt x="3882" y="2110"/>
                    <a:pt x="2674" y="3051"/>
                    <a:pt x="2674" y="3051"/>
                  </a:cubicBezTo>
                </a:path>
              </a:pathLst>
            </a:custGeom>
            <a:solidFill>
              <a:srgbClr val="8D8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9" name="Freeform 7">
              <a:extLst>
                <a:ext uri="{FF2B5EF4-FFF2-40B4-BE49-F238E27FC236}">
                  <a16:creationId xmlns:a16="http://schemas.microsoft.com/office/drawing/2014/main" id="{A5888EA8-96A5-4985-9928-C822E599C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50" y="1870076"/>
              <a:ext cx="608013" cy="500063"/>
            </a:xfrm>
            <a:custGeom>
              <a:avLst/>
              <a:gdLst>
                <a:gd name="T0" fmla="*/ 3037 w 3329"/>
                <a:gd name="T1" fmla="*/ 2086 h 2741"/>
                <a:gd name="T2" fmla="*/ 1373 w 3329"/>
                <a:gd name="T3" fmla="*/ 2737 h 2741"/>
                <a:gd name="T4" fmla="*/ 1140 w 3329"/>
                <a:gd name="T5" fmla="*/ 2725 h 2741"/>
                <a:gd name="T6" fmla="*/ 364 w 3329"/>
                <a:gd name="T7" fmla="*/ 2322 h 2741"/>
                <a:gd name="T8" fmla="*/ 0 w 3329"/>
                <a:gd name="T9" fmla="*/ 1194 h 2741"/>
                <a:gd name="T10" fmla="*/ 544 w 3329"/>
                <a:gd name="T11" fmla="*/ 232 h 2741"/>
                <a:gd name="T12" fmla="*/ 639 w 3329"/>
                <a:gd name="T13" fmla="*/ 178 h 2741"/>
                <a:gd name="T14" fmla="*/ 1870 w 3329"/>
                <a:gd name="T15" fmla="*/ 0 h 2741"/>
                <a:gd name="T16" fmla="*/ 2934 w 3329"/>
                <a:gd name="T17" fmla="*/ 129 h 2741"/>
                <a:gd name="T18" fmla="*/ 3116 w 3329"/>
                <a:gd name="T19" fmla="*/ 439 h 2741"/>
                <a:gd name="T20" fmla="*/ 3284 w 3329"/>
                <a:gd name="T21" fmla="*/ 841 h 2741"/>
                <a:gd name="T22" fmla="*/ 3037 w 3329"/>
                <a:gd name="T23" fmla="*/ 2086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29" h="2741">
                  <a:moveTo>
                    <a:pt x="3037" y="2086"/>
                  </a:moveTo>
                  <a:cubicBezTo>
                    <a:pt x="2752" y="2411"/>
                    <a:pt x="1914" y="2715"/>
                    <a:pt x="1373" y="2737"/>
                  </a:cubicBezTo>
                  <a:cubicBezTo>
                    <a:pt x="1286" y="2741"/>
                    <a:pt x="1208" y="2737"/>
                    <a:pt x="1140" y="2725"/>
                  </a:cubicBezTo>
                  <a:cubicBezTo>
                    <a:pt x="934" y="2690"/>
                    <a:pt x="624" y="2526"/>
                    <a:pt x="364" y="2322"/>
                  </a:cubicBezTo>
                  <a:cubicBezTo>
                    <a:pt x="166" y="2015"/>
                    <a:pt x="0" y="1628"/>
                    <a:pt x="0" y="1194"/>
                  </a:cubicBezTo>
                  <a:cubicBezTo>
                    <a:pt x="128" y="882"/>
                    <a:pt x="345" y="526"/>
                    <a:pt x="544" y="232"/>
                  </a:cubicBezTo>
                  <a:cubicBezTo>
                    <a:pt x="574" y="214"/>
                    <a:pt x="606" y="197"/>
                    <a:pt x="639" y="178"/>
                  </a:cubicBezTo>
                  <a:cubicBezTo>
                    <a:pt x="907" y="26"/>
                    <a:pt x="1559" y="0"/>
                    <a:pt x="1870" y="0"/>
                  </a:cubicBezTo>
                  <a:cubicBezTo>
                    <a:pt x="2131" y="0"/>
                    <a:pt x="2635" y="20"/>
                    <a:pt x="2934" y="129"/>
                  </a:cubicBezTo>
                  <a:cubicBezTo>
                    <a:pt x="2991" y="219"/>
                    <a:pt x="3056" y="330"/>
                    <a:pt x="3116" y="439"/>
                  </a:cubicBezTo>
                  <a:cubicBezTo>
                    <a:pt x="3199" y="593"/>
                    <a:pt x="3270" y="745"/>
                    <a:pt x="3284" y="841"/>
                  </a:cubicBezTo>
                  <a:cubicBezTo>
                    <a:pt x="3329" y="1155"/>
                    <a:pt x="3247" y="1848"/>
                    <a:pt x="3037" y="2086"/>
                  </a:cubicBezTo>
                  <a:close/>
                </a:path>
              </a:pathLst>
            </a:custGeom>
            <a:solidFill>
              <a:srgbClr val="A09D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0" name="Freeform 8">
              <a:extLst>
                <a:ext uri="{FF2B5EF4-FFF2-40B4-BE49-F238E27FC236}">
                  <a16:creationId xmlns:a16="http://schemas.microsoft.com/office/drawing/2014/main" id="{F441F55F-EC19-4498-95CE-169DD7D72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013" y="1851026"/>
              <a:ext cx="476250" cy="414338"/>
            </a:xfrm>
            <a:custGeom>
              <a:avLst/>
              <a:gdLst>
                <a:gd name="T0" fmla="*/ 107 w 2606"/>
                <a:gd name="T1" fmla="*/ 1118 h 2267"/>
                <a:gd name="T2" fmla="*/ 1067 w 2606"/>
                <a:gd name="T3" fmla="*/ 2212 h 2267"/>
                <a:gd name="T4" fmla="*/ 2367 w 2606"/>
                <a:gd name="T5" fmla="*/ 522 h 2267"/>
                <a:gd name="T6" fmla="*/ 107 w 2606"/>
                <a:gd name="T7" fmla="*/ 1118 h 2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6" h="2267">
                  <a:moveTo>
                    <a:pt x="107" y="1118"/>
                  </a:moveTo>
                  <a:cubicBezTo>
                    <a:pt x="0" y="1466"/>
                    <a:pt x="707" y="2267"/>
                    <a:pt x="1067" y="2212"/>
                  </a:cubicBezTo>
                  <a:cubicBezTo>
                    <a:pt x="1594" y="2131"/>
                    <a:pt x="2606" y="998"/>
                    <a:pt x="2367" y="522"/>
                  </a:cubicBezTo>
                  <a:cubicBezTo>
                    <a:pt x="2104" y="0"/>
                    <a:pt x="277" y="559"/>
                    <a:pt x="107" y="1118"/>
                  </a:cubicBezTo>
                </a:path>
              </a:pathLst>
            </a:custGeom>
            <a:solidFill>
              <a:srgbClr val="BF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1" name="Freeform 9">
              <a:extLst>
                <a:ext uri="{FF2B5EF4-FFF2-40B4-BE49-F238E27FC236}">
                  <a16:creationId xmlns:a16="http://schemas.microsoft.com/office/drawing/2014/main" id="{94AF97E2-55E7-4855-AFA1-0BF8C79CD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0213" y="2036763"/>
              <a:ext cx="122238" cy="104775"/>
            </a:xfrm>
            <a:custGeom>
              <a:avLst/>
              <a:gdLst>
                <a:gd name="T0" fmla="*/ 114 w 667"/>
                <a:gd name="T1" fmla="*/ 94 h 568"/>
                <a:gd name="T2" fmla="*/ 64 w 667"/>
                <a:gd name="T3" fmla="*/ 450 h 568"/>
                <a:gd name="T4" fmla="*/ 597 w 667"/>
                <a:gd name="T5" fmla="*/ 476 h 568"/>
                <a:gd name="T6" fmla="*/ 597 w 667"/>
                <a:gd name="T7" fmla="*/ 94 h 568"/>
                <a:gd name="T8" fmla="*/ 114 w 667"/>
                <a:gd name="T9" fmla="*/ 94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7" h="568">
                  <a:moveTo>
                    <a:pt x="114" y="94"/>
                  </a:moveTo>
                  <a:cubicBezTo>
                    <a:pt x="46" y="153"/>
                    <a:pt x="0" y="387"/>
                    <a:pt x="64" y="450"/>
                  </a:cubicBezTo>
                  <a:cubicBezTo>
                    <a:pt x="160" y="544"/>
                    <a:pt x="501" y="568"/>
                    <a:pt x="597" y="476"/>
                  </a:cubicBezTo>
                  <a:cubicBezTo>
                    <a:pt x="667" y="410"/>
                    <a:pt x="658" y="168"/>
                    <a:pt x="597" y="94"/>
                  </a:cubicBezTo>
                  <a:cubicBezTo>
                    <a:pt x="521" y="0"/>
                    <a:pt x="205" y="14"/>
                    <a:pt x="114" y="94"/>
                  </a:cubicBezTo>
                </a:path>
              </a:pathLst>
            </a:custGeom>
            <a:solidFill>
              <a:srgbClr val="EFE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2" name="Freeform 10">
              <a:extLst>
                <a:ext uri="{FF2B5EF4-FFF2-40B4-BE49-F238E27FC236}">
                  <a16:creationId xmlns:a16="http://schemas.microsoft.com/office/drawing/2014/main" id="{450C4464-D94B-4B7D-83FA-B88E4ACDC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575" y="1949451"/>
              <a:ext cx="430213" cy="468313"/>
            </a:xfrm>
            <a:custGeom>
              <a:avLst/>
              <a:gdLst>
                <a:gd name="T0" fmla="*/ 1846 w 2358"/>
                <a:gd name="T1" fmla="*/ 2031 h 2563"/>
                <a:gd name="T2" fmla="*/ 566 w 2358"/>
                <a:gd name="T3" fmla="*/ 2447 h 2563"/>
                <a:gd name="T4" fmla="*/ 0 w 2358"/>
                <a:gd name="T5" fmla="*/ 2298 h 2563"/>
                <a:gd name="T6" fmla="*/ 1664 w 2358"/>
                <a:gd name="T7" fmla="*/ 1647 h 2563"/>
                <a:gd name="T8" fmla="*/ 1911 w 2358"/>
                <a:gd name="T9" fmla="*/ 402 h 2563"/>
                <a:gd name="T10" fmla="*/ 1743 w 2358"/>
                <a:gd name="T11" fmla="*/ 0 h 2563"/>
                <a:gd name="T12" fmla="*/ 2036 w 2358"/>
                <a:gd name="T13" fmla="*/ 93 h 2563"/>
                <a:gd name="T14" fmla="*/ 1846 w 2358"/>
                <a:gd name="T15" fmla="*/ 2031 h 2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8" h="2563">
                  <a:moveTo>
                    <a:pt x="1846" y="2031"/>
                  </a:moveTo>
                  <a:cubicBezTo>
                    <a:pt x="1635" y="2293"/>
                    <a:pt x="1281" y="2563"/>
                    <a:pt x="566" y="2447"/>
                  </a:cubicBezTo>
                  <a:cubicBezTo>
                    <a:pt x="348" y="2411"/>
                    <a:pt x="153" y="2354"/>
                    <a:pt x="0" y="2298"/>
                  </a:cubicBezTo>
                  <a:cubicBezTo>
                    <a:pt x="541" y="2276"/>
                    <a:pt x="1380" y="1972"/>
                    <a:pt x="1664" y="1647"/>
                  </a:cubicBezTo>
                  <a:cubicBezTo>
                    <a:pt x="1874" y="1409"/>
                    <a:pt x="1956" y="716"/>
                    <a:pt x="1911" y="402"/>
                  </a:cubicBezTo>
                  <a:cubicBezTo>
                    <a:pt x="1897" y="306"/>
                    <a:pt x="1826" y="154"/>
                    <a:pt x="1743" y="0"/>
                  </a:cubicBezTo>
                  <a:cubicBezTo>
                    <a:pt x="1864" y="15"/>
                    <a:pt x="1992" y="43"/>
                    <a:pt x="2036" y="93"/>
                  </a:cubicBezTo>
                  <a:cubicBezTo>
                    <a:pt x="2358" y="459"/>
                    <a:pt x="2151" y="1651"/>
                    <a:pt x="1846" y="2031"/>
                  </a:cubicBezTo>
                </a:path>
              </a:pathLst>
            </a:custGeom>
            <a:solidFill>
              <a:srgbClr val="6C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F872E591-AD1C-43EC-ACC2-EC10502CC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7038" y="1889126"/>
              <a:ext cx="388938" cy="77788"/>
            </a:xfrm>
            <a:custGeom>
              <a:avLst/>
              <a:gdLst>
                <a:gd name="T0" fmla="*/ 2131 w 2131"/>
                <a:gd name="T1" fmla="*/ 213 h 425"/>
                <a:gd name="T2" fmla="*/ 1682 w 2131"/>
                <a:gd name="T3" fmla="*/ 386 h 425"/>
                <a:gd name="T4" fmla="*/ 1615 w 2131"/>
                <a:gd name="T5" fmla="*/ 395 h 425"/>
                <a:gd name="T6" fmla="*/ 1066 w 2131"/>
                <a:gd name="T7" fmla="*/ 425 h 425"/>
                <a:gd name="T8" fmla="*/ 0 w 2131"/>
                <a:gd name="T9" fmla="*/ 213 h 425"/>
                <a:gd name="T10" fmla="*/ 1066 w 2131"/>
                <a:gd name="T11" fmla="*/ 0 h 425"/>
                <a:gd name="T12" fmla="*/ 1804 w 2131"/>
                <a:gd name="T13" fmla="*/ 59 h 425"/>
                <a:gd name="T14" fmla="*/ 1860 w 2131"/>
                <a:gd name="T15" fmla="*/ 71 h 425"/>
                <a:gd name="T16" fmla="*/ 2131 w 2131"/>
                <a:gd name="T17" fmla="*/ 21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1" h="425">
                  <a:moveTo>
                    <a:pt x="2131" y="213"/>
                  </a:moveTo>
                  <a:cubicBezTo>
                    <a:pt x="2131" y="284"/>
                    <a:pt x="1954" y="347"/>
                    <a:pt x="1682" y="386"/>
                  </a:cubicBezTo>
                  <a:cubicBezTo>
                    <a:pt x="1661" y="389"/>
                    <a:pt x="1638" y="392"/>
                    <a:pt x="1615" y="395"/>
                  </a:cubicBezTo>
                  <a:cubicBezTo>
                    <a:pt x="1455" y="414"/>
                    <a:pt x="1267" y="425"/>
                    <a:pt x="1066" y="425"/>
                  </a:cubicBezTo>
                  <a:cubicBezTo>
                    <a:pt x="477" y="425"/>
                    <a:pt x="0" y="330"/>
                    <a:pt x="0" y="213"/>
                  </a:cubicBezTo>
                  <a:cubicBezTo>
                    <a:pt x="0" y="95"/>
                    <a:pt x="477" y="0"/>
                    <a:pt x="1066" y="0"/>
                  </a:cubicBezTo>
                  <a:cubicBezTo>
                    <a:pt x="1352" y="0"/>
                    <a:pt x="1612" y="22"/>
                    <a:pt x="1804" y="59"/>
                  </a:cubicBezTo>
                  <a:cubicBezTo>
                    <a:pt x="1824" y="63"/>
                    <a:pt x="1842" y="67"/>
                    <a:pt x="1860" y="71"/>
                  </a:cubicBezTo>
                  <a:cubicBezTo>
                    <a:pt x="2029" y="108"/>
                    <a:pt x="2131" y="158"/>
                    <a:pt x="2131" y="213"/>
                  </a:cubicBezTo>
                </a:path>
              </a:pathLst>
            </a:custGeom>
            <a:solidFill>
              <a:srgbClr val="4F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37FA6E5A-93DC-4EF3-99A5-7431787E9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6538" y="1328738"/>
              <a:ext cx="366713" cy="460375"/>
            </a:xfrm>
            <a:custGeom>
              <a:avLst/>
              <a:gdLst>
                <a:gd name="T0" fmla="*/ 2001 w 2004"/>
                <a:gd name="T1" fmla="*/ 2453 h 2518"/>
                <a:gd name="T2" fmla="*/ 1937 w 2004"/>
                <a:gd name="T3" fmla="*/ 2470 h 2518"/>
                <a:gd name="T4" fmla="*/ 1938 w 2004"/>
                <a:gd name="T5" fmla="*/ 1989 h 2518"/>
                <a:gd name="T6" fmla="*/ 1871 w 2004"/>
                <a:gd name="T7" fmla="*/ 1484 h 2518"/>
                <a:gd name="T8" fmla="*/ 1539 w 2004"/>
                <a:gd name="T9" fmla="*/ 753 h 2518"/>
                <a:gd name="T10" fmla="*/ 748 w 2004"/>
                <a:gd name="T11" fmla="*/ 144 h 2518"/>
                <a:gd name="T12" fmla="*/ 80 w 2004"/>
                <a:gd name="T13" fmla="*/ 387 h 2518"/>
                <a:gd name="T14" fmla="*/ 20 w 2004"/>
                <a:gd name="T15" fmla="*/ 387 h 2518"/>
                <a:gd name="T16" fmla="*/ 267 w 2004"/>
                <a:gd name="T17" fmla="*/ 89 h 2518"/>
                <a:gd name="T18" fmla="*/ 645 w 2004"/>
                <a:gd name="T19" fmla="*/ 31 h 2518"/>
                <a:gd name="T20" fmla="*/ 753 w 2004"/>
                <a:gd name="T21" fmla="*/ 65 h 2518"/>
                <a:gd name="T22" fmla="*/ 1060 w 2004"/>
                <a:gd name="T23" fmla="*/ 230 h 2518"/>
                <a:gd name="T24" fmla="*/ 1452 w 2004"/>
                <a:gd name="T25" fmla="*/ 523 h 2518"/>
                <a:gd name="T26" fmla="*/ 1898 w 2004"/>
                <a:gd name="T27" fmla="*/ 1326 h 2518"/>
                <a:gd name="T28" fmla="*/ 1999 w 2004"/>
                <a:gd name="T29" fmla="*/ 2012 h 2518"/>
                <a:gd name="T30" fmla="*/ 2001 w 2004"/>
                <a:gd name="T31" fmla="*/ 2453 h 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4" h="2518">
                  <a:moveTo>
                    <a:pt x="2001" y="2453"/>
                  </a:moveTo>
                  <a:cubicBezTo>
                    <a:pt x="2001" y="2487"/>
                    <a:pt x="1936" y="2518"/>
                    <a:pt x="1937" y="2470"/>
                  </a:cubicBezTo>
                  <a:cubicBezTo>
                    <a:pt x="1937" y="2310"/>
                    <a:pt x="1943" y="2149"/>
                    <a:pt x="1938" y="1989"/>
                  </a:cubicBezTo>
                  <a:cubicBezTo>
                    <a:pt x="1933" y="1818"/>
                    <a:pt x="1917" y="1649"/>
                    <a:pt x="1871" y="1484"/>
                  </a:cubicBezTo>
                  <a:cubicBezTo>
                    <a:pt x="1799" y="1227"/>
                    <a:pt x="1696" y="970"/>
                    <a:pt x="1539" y="753"/>
                  </a:cubicBezTo>
                  <a:cubicBezTo>
                    <a:pt x="1396" y="553"/>
                    <a:pt x="1066" y="262"/>
                    <a:pt x="748" y="144"/>
                  </a:cubicBezTo>
                  <a:cubicBezTo>
                    <a:pt x="475" y="43"/>
                    <a:pt x="211" y="69"/>
                    <a:pt x="80" y="387"/>
                  </a:cubicBezTo>
                  <a:cubicBezTo>
                    <a:pt x="66" y="421"/>
                    <a:pt x="0" y="434"/>
                    <a:pt x="20" y="387"/>
                  </a:cubicBezTo>
                  <a:cubicBezTo>
                    <a:pt x="76" y="250"/>
                    <a:pt x="125" y="155"/>
                    <a:pt x="267" y="89"/>
                  </a:cubicBezTo>
                  <a:cubicBezTo>
                    <a:pt x="386" y="34"/>
                    <a:pt x="515" y="0"/>
                    <a:pt x="645" y="31"/>
                  </a:cubicBezTo>
                  <a:cubicBezTo>
                    <a:pt x="682" y="40"/>
                    <a:pt x="718" y="52"/>
                    <a:pt x="753" y="65"/>
                  </a:cubicBezTo>
                  <a:cubicBezTo>
                    <a:pt x="861" y="107"/>
                    <a:pt x="960" y="168"/>
                    <a:pt x="1060" y="230"/>
                  </a:cubicBezTo>
                  <a:cubicBezTo>
                    <a:pt x="1201" y="317"/>
                    <a:pt x="1339" y="399"/>
                    <a:pt x="1452" y="523"/>
                  </a:cubicBezTo>
                  <a:cubicBezTo>
                    <a:pt x="1659" y="752"/>
                    <a:pt x="1806" y="1031"/>
                    <a:pt x="1898" y="1326"/>
                  </a:cubicBezTo>
                  <a:cubicBezTo>
                    <a:pt x="1969" y="1554"/>
                    <a:pt x="1992" y="1781"/>
                    <a:pt x="1999" y="2012"/>
                  </a:cubicBezTo>
                  <a:cubicBezTo>
                    <a:pt x="2004" y="2157"/>
                    <a:pt x="2002" y="2304"/>
                    <a:pt x="2001" y="2453"/>
                  </a:cubicBezTo>
                  <a:close/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FEB83D3D-76BA-486D-AEA1-55B266B5D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9750" y="1201738"/>
              <a:ext cx="204788" cy="595313"/>
            </a:xfrm>
            <a:custGeom>
              <a:avLst/>
              <a:gdLst>
                <a:gd name="T0" fmla="*/ 1049 w 1122"/>
                <a:gd name="T1" fmla="*/ 137 h 3256"/>
                <a:gd name="T2" fmla="*/ 721 w 1122"/>
                <a:gd name="T3" fmla="*/ 300 h 3256"/>
                <a:gd name="T4" fmla="*/ 544 w 1122"/>
                <a:gd name="T5" fmla="*/ 670 h 3256"/>
                <a:gd name="T6" fmla="*/ 164 w 1122"/>
                <a:gd name="T7" fmla="*/ 1552 h 3256"/>
                <a:gd name="T8" fmla="*/ 66 w 1122"/>
                <a:gd name="T9" fmla="*/ 2329 h 3256"/>
                <a:gd name="T10" fmla="*/ 67 w 1122"/>
                <a:gd name="T11" fmla="*/ 2466 h 3256"/>
                <a:gd name="T12" fmla="*/ 74 w 1122"/>
                <a:gd name="T13" fmla="*/ 2979 h 3256"/>
                <a:gd name="T14" fmla="*/ 96 w 1122"/>
                <a:gd name="T15" fmla="*/ 3207 h 3256"/>
                <a:gd name="T16" fmla="*/ 36 w 1122"/>
                <a:gd name="T17" fmla="*/ 3207 h 3256"/>
                <a:gd name="T18" fmla="*/ 4 w 1122"/>
                <a:gd name="T19" fmla="*/ 2956 h 3256"/>
                <a:gd name="T20" fmla="*/ 1 w 1122"/>
                <a:gd name="T21" fmla="*/ 2718 h 3256"/>
                <a:gd name="T22" fmla="*/ 0 w 1122"/>
                <a:gd name="T23" fmla="*/ 2221 h 3256"/>
                <a:gd name="T24" fmla="*/ 1 w 1122"/>
                <a:gd name="T25" fmla="*/ 2121 h 3256"/>
                <a:gd name="T26" fmla="*/ 245 w 1122"/>
                <a:gd name="T27" fmla="*/ 1181 h 3256"/>
                <a:gd name="T28" fmla="*/ 465 w 1122"/>
                <a:gd name="T29" fmla="*/ 702 h 3256"/>
                <a:gd name="T30" fmla="*/ 682 w 1122"/>
                <a:gd name="T31" fmla="*/ 260 h 3256"/>
                <a:gd name="T32" fmla="*/ 1086 w 1122"/>
                <a:gd name="T33" fmla="*/ 71 h 3256"/>
                <a:gd name="T34" fmla="*/ 1049 w 1122"/>
                <a:gd name="T35" fmla="*/ 137 h 3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2" h="3256">
                  <a:moveTo>
                    <a:pt x="1049" y="137"/>
                  </a:moveTo>
                  <a:cubicBezTo>
                    <a:pt x="942" y="83"/>
                    <a:pt x="770" y="203"/>
                    <a:pt x="721" y="300"/>
                  </a:cubicBezTo>
                  <a:cubicBezTo>
                    <a:pt x="658" y="422"/>
                    <a:pt x="608" y="549"/>
                    <a:pt x="544" y="670"/>
                  </a:cubicBezTo>
                  <a:cubicBezTo>
                    <a:pt x="396" y="955"/>
                    <a:pt x="269" y="1248"/>
                    <a:pt x="164" y="1552"/>
                  </a:cubicBezTo>
                  <a:cubicBezTo>
                    <a:pt x="75" y="1811"/>
                    <a:pt x="66" y="2064"/>
                    <a:pt x="66" y="2329"/>
                  </a:cubicBezTo>
                  <a:cubicBezTo>
                    <a:pt x="66" y="2374"/>
                    <a:pt x="66" y="2420"/>
                    <a:pt x="67" y="2466"/>
                  </a:cubicBezTo>
                  <a:cubicBezTo>
                    <a:pt x="68" y="2632"/>
                    <a:pt x="42" y="2816"/>
                    <a:pt x="74" y="2979"/>
                  </a:cubicBezTo>
                  <a:cubicBezTo>
                    <a:pt x="89" y="3057"/>
                    <a:pt x="120" y="3130"/>
                    <a:pt x="96" y="3207"/>
                  </a:cubicBezTo>
                  <a:cubicBezTo>
                    <a:pt x="86" y="3244"/>
                    <a:pt x="21" y="3256"/>
                    <a:pt x="36" y="3207"/>
                  </a:cubicBezTo>
                  <a:cubicBezTo>
                    <a:pt x="59" y="3132"/>
                    <a:pt x="9" y="3033"/>
                    <a:pt x="4" y="2956"/>
                  </a:cubicBezTo>
                  <a:cubicBezTo>
                    <a:pt x="0" y="2877"/>
                    <a:pt x="0" y="2798"/>
                    <a:pt x="1" y="2718"/>
                  </a:cubicBezTo>
                  <a:cubicBezTo>
                    <a:pt x="4" y="2553"/>
                    <a:pt x="0" y="2387"/>
                    <a:pt x="0" y="2221"/>
                  </a:cubicBezTo>
                  <a:cubicBezTo>
                    <a:pt x="0" y="2188"/>
                    <a:pt x="1" y="2155"/>
                    <a:pt x="1" y="2121"/>
                  </a:cubicBezTo>
                  <a:cubicBezTo>
                    <a:pt x="7" y="1784"/>
                    <a:pt x="123" y="1491"/>
                    <a:pt x="245" y="1181"/>
                  </a:cubicBezTo>
                  <a:cubicBezTo>
                    <a:pt x="309" y="1016"/>
                    <a:pt x="383" y="859"/>
                    <a:pt x="465" y="702"/>
                  </a:cubicBezTo>
                  <a:cubicBezTo>
                    <a:pt x="540" y="560"/>
                    <a:pt x="593" y="392"/>
                    <a:pt x="682" y="260"/>
                  </a:cubicBezTo>
                  <a:cubicBezTo>
                    <a:pt x="758" y="149"/>
                    <a:pt x="946" y="0"/>
                    <a:pt x="1086" y="71"/>
                  </a:cubicBezTo>
                  <a:cubicBezTo>
                    <a:pt x="1122" y="89"/>
                    <a:pt x="1080" y="153"/>
                    <a:pt x="1049" y="137"/>
                  </a:cubicBez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7D6029B7-64C9-4F8F-A4D2-BAF023139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0" y="1062038"/>
              <a:ext cx="382588" cy="476250"/>
            </a:xfrm>
            <a:custGeom>
              <a:avLst/>
              <a:gdLst>
                <a:gd name="T0" fmla="*/ 2098 w 2098"/>
                <a:gd name="T1" fmla="*/ 899 h 2602"/>
                <a:gd name="T2" fmla="*/ 2092 w 2098"/>
                <a:gd name="T3" fmla="*/ 1116 h 2602"/>
                <a:gd name="T4" fmla="*/ 2092 w 2098"/>
                <a:gd name="T5" fmla="*/ 1116 h 2602"/>
                <a:gd name="T6" fmla="*/ 1778 w 2098"/>
                <a:gd name="T7" fmla="*/ 1497 h 2602"/>
                <a:gd name="T8" fmla="*/ 1587 w 2098"/>
                <a:gd name="T9" fmla="*/ 1735 h 2602"/>
                <a:gd name="T10" fmla="*/ 1748 w 2098"/>
                <a:gd name="T11" fmla="*/ 1625 h 2602"/>
                <a:gd name="T12" fmla="*/ 2058 w 2098"/>
                <a:gd name="T13" fmla="*/ 1413 h 2602"/>
                <a:gd name="T14" fmla="*/ 1903 w 2098"/>
                <a:gd name="T15" fmla="*/ 1963 h 2602"/>
                <a:gd name="T16" fmla="*/ 1903 w 2098"/>
                <a:gd name="T17" fmla="*/ 1964 h 2602"/>
                <a:gd name="T18" fmla="*/ 1587 w 2098"/>
                <a:gd name="T19" fmla="*/ 2158 h 2602"/>
                <a:gd name="T20" fmla="*/ 1822 w 2098"/>
                <a:gd name="T21" fmla="*/ 2142 h 2602"/>
                <a:gd name="T22" fmla="*/ 1706 w 2098"/>
                <a:gd name="T23" fmla="*/ 2346 h 2602"/>
                <a:gd name="T24" fmla="*/ 1509 w 2098"/>
                <a:gd name="T25" fmla="*/ 2602 h 2602"/>
                <a:gd name="T26" fmla="*/ 1134 w 2098"/>
                <a:gd name="T27" fmla="*/ 2489 h 2602"/>
                <a:gd name="T28" fmla="*/ 1215 w 2098"/>
                <a:gd name="T29" fmla="*/ 2308 h 2602"/>
                <a:gd name="T30" fmla="*/ 1054 w 2098"/>
                <a:gd name="T31" fmla="*/ 2455 h 2602"/>
                <a:gd name="T32" fmla="*/ 652 w 2098"/>
                <a:gd name="T33" fmla="*/ 2224 h 2602"/>
                <a:gd name="T34" fmla="*/ 968 w 2098"/>
                <a:gd name="T35" fmla="*/ 2024 h 2602"/>
                <a:gd name="T36" fmla="*/ 1022 w 2098"/>
                <a:gd name="T37" fmla="*/ 1990 h 2602"/>
                <a:gd name="T38" fmla="*/ 1084 w 2098"/>
                <a:gd name="T39" fmla="*/ 1952 h 2602"/>
                <a:gd name="T40" fmla="*/ 1003 w 2098"/>
                <a:gd name="T41" fmla="*/ 1974 h 2602"/>
                <a:gd name="T42" fmla="*/ 930 w 2098"/>
                <a:gd name="T43" fmla="*/ 1995 h 2602"/>
                <a:gd name="T44" fmla="*/ 510 w 2098"/>
                <a:gd name="T45" fmla="*/ 2113 h 2602"/>
                <a:gd name="T46" fmla="*/ 240 w 2098"/>
                <a:gd name="T47" fmla="*/ 1828 h 2602"/>
                <a:gd name="T48" fmla="*/ 175 w 2098"/>
                <a:gd name="T49" fmla="*/ 1723 h 2602"/>
                <a:gd name="T50" fmla="*/ 530 w 2098"/>
                <a:gd name="T51" fmla="*/ 1601 h 2602"/>
                <a:gd name="T52" fmla="*/ 633 w 2098"/>
                <a:gd name="T53" fmla="*/ 1565 h 2602"/>
                <a:gd name="T54" fmla="*/ 813 w 2098"/>
                <a:gd name="T55" fmla="*/ 1503 h 2602"/>
                <a:gd name="T56" fmla="*/ 89 w 2098"/>
                <a:gd name="T57" fmla="*/ 1503 h 2602"/>
                <a:gd name="T58" fmla="*/ 9 w 2098"/>
                <a:gd name="T59" fmla="*/ 873 h 2602"/>
                <a:gd name="T60" fmla="*/ 314 w 2098"/>
                <a:gd name="T61" fmla="*/ 944 h 2602"/>
                <a:gd name="T62" fmla="*/ 343 w 2098"/>
                <a:gd name="T63" fmla="*/ 951 h 2602"/>
                <a:gd name="T64" fmla="*/ 720 w 2098"/>
                <a:gd name="T65" fmla="*/ 1039 h 2602"/>
                <a:gd name="T66" fmla="*/ 331 w 2098"/>
                <a:gd name="T67" fmla="*/ 844 h 2602"/>
                <a:gd name="T68" fmla="*/ 313 w 2098"/>
                <a:gd name="T69" fmla="*/ 835 h 2602"/>
                <a:gd name="T70" fmla="*/ 27 w 2098"/>
                <a:gd name="T71" fmla="*/ 692 h 2602"/>
                <a:gd name="T72" fmla="*/ 240 w 2098"/>
                <a:gd name="T73" fmla="*/ 342 h 2602"/>
                <a:gd name="T74" fmla="*/ 256 w 2098"/>
                <a:gd name="T75" fmla="*/ 337 h 2602"/>
                <a:gd name="T76" fmla="*/ 766 w 2098"/>
                <a:gd name="T77" fmla="*/ 590 h 2602"/>
                <a:gd name="T78" fmla="*/ 767 w 2098"/>
                <a:gd name="T79" fmla="*/ 589 h 2602"/>
                <a:gd name="T80" fmla="*/ 1184 w 2098"/>
                <a:gd name="T81" fmla="*/ 2 h 2602"/>
                <a:gd name="T82" fmla="*/ 1246 w 2098"/>
                <a:gd name="T83" fmla="*/ 2 h 2602"/>
                <a:gd name="T84" fmla="*/ 1312 w 2098"/>
                <a:gd name="T85" fmla="*/ 450 h 2602"/>
                <a:gd name="T86" fmla="*/ 1370 w 2098"/>
                <a:gd name="T87" fmla="*/ 837 h 2602"/>
                <a:gd name="T88" fmla="*/ 1404 w 2098"/>
                <a:gd name="T89" fmla="*/ 489 h 2602"/>
                <a:gd name="T90" fmla="*/ 1445 w 2098"/>
                <a:gd name="T91" fmla="*/ 75 h 2602"/>
                <a:gd name="T92" fmla="*/ 1883 w 2098"/>
                <a:gd name="T93" fmla="*/ 460 h 2602"/>
                <a:gd name="T94" fmla="*/ 1726 w 2098"/>
                <a:gd name="T95" fmla="*/ 833 h 2602"/>
                <a:gd name="T96" fmla="*/ 1587 w 2098"/>
                <a:gd name="T97" fmla="*/ 1162 h 2602"/>
                <a:gd name="T98" fmla="*/ 1769 w 2098"/>
                <a:gd name="T99" fmla="*/ 936 h 2602"/>
                <a:gd name="T100" fmla="*/ 2008 w 2098"/>
                <a:gd name="T101" fmla="*/ 639 h 2602"/>
                <a:gd name="T102" fmla="*/ 2098 w 2098"/>
                <a:gd name="T103" fmla="*/ 899 h 2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98" h="2602">
                  <a:moveTo>
                    <a:pt x="2098" y="899"/>
                  </a:moveTo>
                  <a:cubicBezTo>
                    <a:pt x="2098" y="974"/>
                    <a:pt x="2097" y="1046"/>
                    <a:pt x="2092" y="1116"/>
                  </a:cubicBezTo>
                  <a:lnTo>
                    <a:pt x="2092" y="1116"/>
                  </a:lnTo>
                  <a:cubicBezTo>
                    <a:pt x="2000" y="1225"/>
                    <a:pt x="1878" y="1373"/>
                    <a:pt x="1778" y="1497"/>
                  </a:cubicBezTo>
                  <a:cubicBezTo>
                    <a:pt x="1670" y="1630"/>
                    <a:pt x="1587" y="1735"/>
                    <a:pt x="1587" y="1735"/>
                  </a:cubicBezTo>
                  <a:lnTo>
                    <a:pt x="1748" y="1625"/>
                  </a:lnTo>
                  <a:lnTo>
                    <a:pt x="2058" y="1413"/>
                  </a:lnTo>
                  <a:cubicBezTo>
                    <a:pt x="2023" y="1624"/>
                    <a:pt x="1966" y="1807"/>
                    <a:pt x="1903" y="1963"/>
                  </a:cubicBezTo>
                  <a:lnTo>
                    <a:pt x="1903" y="1964"/>
                  </a:lnTo>
                  <a:lnTo>
                    <a:pt x="1587" y="2158"/>
                  </a:lnTo>
                  <a:lnTo>
                    <a:pt x="1822" y="2142"/>
                  </a:lnTo>
                  <a:cubicBezTo>
                    <a:pt x="1782" y="2220"/>
                    <a:pt x="1743" y="2287"/>
                    <a:pt x="1706" y="2346"/>
                  </a:cubicBezTo>
                  <a:cubicBezTo>
                    <a:pt x="1598" y="2515"/>
                    <a:pt x="1509" y="2602"/>
                    <a:pt x="1509" y="2602"/>
                  </a:cubicBezTo>
                  <a:cubicBezTo>
                    <a:pt x="1509" y="2602"/>
                    <a:pt x="1352" y="2576"/>
                    <a:pt x="1134" y="2489"/>
                  </a:cubicBezTo>
                  <a:lnTo>
                    <a:pt x="1215" y="2308"/>
                  </a:lnTo>
                  <a:lnTo>
                    <a:pt x="1054" y="2455"/>
                  </a:lnTo>
                  <a:cubicBezTo>
                    <a:pt x="930" y="2399"/>
                    <a:pt x="790" y="2324"/>
                    <a:pt x="652" y="2224"/>
                  </a:cubicBezTo>
                  <a:lnTo>
                    <a:pt x="968" y="2024"/>
                  </a:lnTo>
                  <a:lnTo>
                    <a:pt x="1022" y="1990"/>
                  </a:lnTo>
                  <a:lnTo>
                    <a:pt x="1084" y="1952"/>
                  </a:lnTo>
                  <a:lnTo>
                    <a:pt x="1003" y="1974"/>
                  </a:lnTo>
                  <a:lnTo>
                    <a:pt x="930" y="1995"/>
                  </a:lnTo>
                  <a:lnTo>
                    <a:pt x="510" y="2113"/>
                  </a:lnTo>
                  <a:cubicBezTo>
                    <a:pt x="415" y="2032"/>
                    <a:pt x="324" y="1937"/>
                    <a:pt x="240" y="1828"/>
                  </a:cubicBezTo>
                  <a:cubicBezTo>
                    <a:pt x="217" y="1798"/>
                    <a:pt x="195" y="1762"/>
                    <a:pt x="175" y="1723"/>
                  </a:cubicBezTo>
                  <a:lnTo>
                    <a:pt x="530" y="1601"/>
                  </a:lnTo>
                  <a:lnTo>
                    <a:pt x="633" y="1565"/>
                  </a:lnTo>
                  <a:lnTo>
                    <a:pt x="813" y="1503"/>
                  </a:lnTo>
                  <a:lnTo>
                    <a:pt x="89" y="1503"/>
                  </a:lnTo>
                  <a:cubicBezTo>
                    <a:pt x="30" y="1308"/>
                    <a:pt x="0" y="1078"/>
                    <a:pt x="9" y="873"/>
                  </a:cubicBezTo>
                  <a:lnTo>
                    <a:pt x="314" y="944"/>
                  </a:lnTo>
                  <a:lnTo>
                    <a:pt x="343" y="951"/>
                  </a:lnTo>
                  <a:lnTo>
                    <a:pt x="720" y="1039"/>
                  </a:lnTo>
                  <a:lnTo>
                    <a:pt x="331" y="844"/>
                  </a:lnTo>
                  <a:lnTo>
                    <a:pt x="313" y="835"/>
                  </a:lnTo>
                  <a:lnTo>
                    <a:pt x="27" y="692"/>
                  </a:lnTo>
                  <a:cubicBezTo>
                    <a:pt x="59" y="518"/>
                    <a:pt x="127" y="383"/>
                    <a:pt x="240" y="342"/>
                  </a:cubicBezTo>
                  <a:cubicBezTo>
                    <a:pt x="246" y="340"/>
                    <a:pt x="251" y="338"/>
                    <a:pt x="256" y="337"/>
                  </a:cubicBezTo>
                  <a:cubicBezTo>
                    <a:pt x="586" y="230"/>
                    <a:pt x="766" y="590"/>
                    <a:pt x="766" y="590"/>
                  </a:cubicBezTo>
                  <a:lnTo>
                    <a:pt x="767" y="589"/>
                  </a:lnTo>
                  <a:cubicBezTo>
                    <a:pt x="774" y="572"/>
                    <a:pt x="1008" y="22"/>
                    <a:pt x="1184" y="2"/>
                  </a:cubicBezTo>
                  <a:cubicBezTo>
                    <a:pt x="1204" y="0"/>
                    <a:pt x="1224" y="0"/>
                    <a:pt x="1246" y="2"/>
                  </a:cubicBezTo>
                  <a:lnTo>
                    <a:pt x="1312" y="450"/>
                  </a:lnTo>
                  <a:lnTo>
                    <a:pt x="1370" y="837"/>
                  </a:lnTo>
                  <a:lnTo>
                    <a:pt x="1404" y="489"/>
                  </a:lnTo>
                  <a:lnTo>
                    <a:pt x="1445" y="75"/>
                  </a:lnTo>
                  <a:cubicBezTo>
                    <a:pt x="1596" y="159"/>
                    <a:pt x="1759" y="305"/>
                    <a:pt x="1883" y="460"/>
                  </a:cubicBezTo>
                  <a:lnTo>
                    <a:pt x="1726" y="833"/>
                  </a:lnTo>
                  <a:lnTo>
                    <a:pt x="1587" y="1162"/>
                  </a:lnTo>
                  <a:lnTo>
                    <a:pt x="1769" y="936"/>
                  </a:lnTo>
                  <a:lnTo>
                    <a:pt x="2008" y="639"/>
                  </a:lnTo>
                  <a:cubicBezTo>
                    <a:pt x="2063" y="735"/>
                    <a:pt x="2097" y="825"/>
                    <a:pt x="2098" y="899"/>
                  </a:cubicBez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8AA48F50-A841-41C7-A257-EC7BD449A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8900" y="1285876"/>
              <a:ext cx="276225" cy="328613"/>
            </a:xfrm>
            <a:custGeom>
              <a:avLst/>
              <a:gdLst>
                <a:gd name="T0" fmla="*/ 1191 w 1514"/>
                <a:gd name="T1" fmla="*/ 736 h 1801"/>
                <a:gd name="T2" fmla="*/ 901 w 1514"/>
                <a:gd name="T3" fmla="*/ 906 h 1801"/>
                <a:gd name="T4" fmla="*/ 1363 w 1514"/>
                <a:gd name="T5" fmla="*/ 906 h 1801"/>
                <a:gd name="T6" fmla="*/ 1175 w 1514"/>
                <a:gd name="T7" fmla="*/ 1251 h 1801"/>
                <a:gd name="T8" fmla="*/ 312 w 1514"/>
                <a:gd name="T9" fmla="*/ 1801 h 1801"/>
                <a:gd name="T10" fmla="*/ 3 w 1514"/>
                <a:gd name="T11" fmla="*/ 1099 h 1801"/>
                <a:gd name="T12" fmla="*/ 2 w 1514"/>
                <a:gd name="T13" fmla="*/ 976 h 1801"/>
                <a:gd name="T14" fmla="*/ 274 w 1514"/>
                <a:gd name="T15" fmla="*/ 1033 h 1801"/>
                <a:gd name="T16" fmla="*/ 514 w 1514"/>
                <a:gd name="T17" fmla="*/ 1084 h 1801"/>
                <a:gd name="T18" fmla="*/ 267 w 1514"/>
                <a:gd name="T19" fmla="*/ 960 h 1801"/>
                <a:gd name="T20" fmla="*/ 11 w 1514"/>
                <a:gd name="T21" fmla="*/ 832 h 1801"/>
                <a:gd name="T22" fmla="*/ 160 w 1514"/>
                <a:gd name="T23" fmla="*/ 243 h 1801"/>
                <a:gd name="T24" fmla="*/ 381 w 1514"/>
                <a:gd name="T25" fmla="*/ 407 h 1801"/>
                <a:gd name="T26" fmla="*/ 582 w 1514"/>
                <a:gd name="T27" fmla="*/ 557 h 1801"/>
                <a:gd name="T28" fmla="*/ 426 w 1514"/>
                <a:gd name="T29" fmla="*/ 349 h 1801"/>
                <a:gd name="T30" fmla="*/ 254 w 1514"/>
                <a:gd name="T31" fmla="*/ 115 h 1801"/>
                <a:gd name="T32" fmla="*/ 312 w 1514"/>
                <a:gd name="T33" fmla="*/ 77 h 1801"/>
                <a:gd name="T34" fmla="*/ 1023 w 1514"/>
                <a:gd name="T35" fmla="*/ 417 h 1801"/>
                <a:gd name="T36" fmla="*/ 1024 w 1514"/>
                <a:gd name="T37" fmla="*/ 418 h 1801"/>
                <a:gd name="T38" fmla="*/ 1427 w 1514"/>
                <a:gd name="T39" fmla="*/ 201 h 1801"/>
                <a:gd name="T40" fmla="*/ 1478 w 1514"/>
                <a:gd name="T41" fmla="*/ 569 h 1801"/>
                <a:gd name="T42" fmla="*/ 1191 w 1514"/>
                <a:gd name="T43" fmla="*/ 736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4" h="1801">
                  <a:moveTo>
                    <a:pt x="1191" y="736"/>
                  </a:moveTo>
                  <a:lnTo>
                    <a:pt x="901" y="906"/>
                  </a:lnTo>
                  <a:lnTo>
                    <a:pt x="1363" y="906"/>
                  </a:lnTo>
                  <a:cubicBezTo>
                    <a:pt x="1301" y="1048"/>
                    <a:pt x="1229" y="1175"/>
                    <a:pt x="1175" y="1251"/>
                  </a:cubicBezTo>
                  <a:cubicBezTo>
                    <a:pt x="1027" y="1459"/>
                    <a:pt x="312" y="1801"/>
                    <a:pt x="312" y="1801"/>
                  </a:cubicBezTo>
                  <a:cubicBezTo>
                    <a:pt x="312" y="1801"/>
                    <a:pt x="14" y="1291"/>
                    <a:pt x="3" y="1099"/>
                  </a:cubicBezTo>
                  <a:cubicBezTo>
                    <a:pt x="1" y="1064"/>
                    <a:pt x="0" y="1022"/>
                    <a:pt x="2" y="976"/>
                  </a:cubicBezTo>
                  <a:lnTo>
                    <a:pt x="274" y="1033"/>
                  </a:lnTo>
                  <a:lnTo>
                    <a:pt x="514" y="1084"/>
                  </a:lnTo>
                  <a:lnTo>
                    <a:pt x="267" y="960"/>
                  </a:lnTo>
                  <a:lnTo>
                    <a:pt x="11" y="832"/>
                  </a:lnTo>
                  <a:cubicBezTo>
                    <a:pt x="30" y="634"/>
                    <a:pt x="77" y="400"/>
                    <a:pt x="160" y="243"/>
                  </a:cubicBezTo>
                  <a:lnTo>
                    <a:pt x="381" y="407"/>
                  </a:lnTo>
                  <a:lnTo>
                    <a:pt x="582" y="557"/>
                  </a:lnTo>
                  <a:lnTo>
                    <a:pt x="426" y="349"/>
                  </a:lnTo>
                  <a:lnTo>
                    <a:pt x="254" y="115"/>
                  </a:lnTo>
                  <a:cubicBezTo>
                    <a:pt x="272" y="99"/>
                    <a:pt x="291" y="86"/>
                    <a:pt x="312" y="77"/>
                  </a:cubicBezTo>
                  <a:cubicBezTo>
                    <a:pt x="488" y="0"/>
                    <a:pt x="994" y="395"/>
                    <a:pt x="1023" y="417"/>
                  </a:cubicBezTo>
                  <a:lnTo>
                    <a:pt x="1024" y="418"/>
                  </a:lnTo>
                  <a:cubicBezTo>
                    <a:pt x="1024" y="418"/>
                    <a:pt x="1336" y="132"/>
                    <a:pt x="1427" y="201"/>
                  </a:cubicBezTo>
                  <a:cubicBezTo>
                    <a:pt x="1511" y="266"/>
                    <a:pt x="1514" y="408"/>
                    <a:pt x="1478" y="569"/>
                  </a:cubicBezTo>
                  <a:lnTo>
                    <a:pt x="1191" y="736"/>
                  </a:ln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6F8C56C1-11E8-4514-8D13-0DBED72F7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4938" y="1314451"/>
              <a:ext cx="184150" cy="242888"/>
            </a:xfrm>
            <a:custGeom>
              <a:avLst/>
              <a:gdLst>
                <a:gd name="T0" fmla="*/ 937 w 1012"/>
                <a:gd name="T1" fmla="*/ 583 h 1337"/>
                <a:gd name="T2" fmla="*/ 646 w 1012"/>
                <a:gd name="T3" fmla="*/ 753 h 1337"/>
                <a:gd name="T4" fmla="*/ 870 w 1012"/>
                <a:gd name="T5" fmla="*/ 753 h 1337"/>
                <a:gd name="T6" fmla="*/ 128 w 1012"/>
                <a:gd name="T7" fmla="*/ 1337 h 1337"/>
                <a:gd name="T8" fmla="*/ 20 w 1012"/>
                <a:gd name="T9" fmla="*/ 881 h 1337"/>
                <a:gd name="T10" fmla="*/ 259 w 1012"/>
                <a:gd name="T11" fmla="*/ 931 h 1337"/>
                <a:gd name="T12" fmla="*/ 13 w 1012"/>
                <a:gd name="T13" fmla="*/ 807 h 1337"/>
                <a:gd name="T14" fmla="*/ 126 w 1012"/>
                <a:gd name="T15" fmla="*/ 254 h 1337"/>
                <a:gd name="T16" fmla="*/ 328 w 1012"/>
                <a:gd name="T17" fmla="*/ 404 h 1337"/>
                <a:gd name="T18" fmla="*/ 172 w 1012"/>
                <a:gd name="T19" fmla="*/ 196 h 1337"/>
                <a:gd name="T20" fmla="*/ 769 w 1012"/>
                <a:gd name="T21" fmla="*/ 264 h 1337"/>
                <a:gd name="T22" fmla="*/ 770 w 1012"/>
                <a:gd name="T23" fmla="*/ 265 h 1337"/>
                <a:gd name="T24" fmla="*/ 937 w 1012"/>
                <a:gd name="T25" fmla="*/ 583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2" h="1337">
                  <a:moveTo>
                    <a:pt x="937" y="583"/>
                  </a:moveTo>
                  <a:lnTo>
                    <a:pt x="646" y="753"/>
                  </a:lnTo>
                  <a:lnTo>
                    <a:pt x="870" y="753"/>
                  </a:lnTo>
                  <a:cubicBezTo>
                    <a:pt x="651" y="1170"/>
                    <a:pt x="128" y="1337"/>
                    <a:pt x="128" y="1337"/>
                  </a:cubicBezTo>
                  <a:cubicBezTo>
                    <a:pt x="128" y="1337"/>
                    <a:pt x="49" y="1131"/>
                    <a:pt x="20" y="881"/>
                  </a:cubicBezTo>
                  <a:lnTo>
                    <a:pt x="259" y="931"/>
                  </a:lnTo>
                  <a:lnTo>
                    <a:pt x="13" y="807"/>
                  </a:lnTo>
                  <a:cubicBezTo>
                    <a:pt x="0" y="617"/>
                    <a:pt x="20" y="411"/>
                    <a:pt x="126" y="254"/>
                  </a:cubicBezTo>
                  <a:lnTo>
                    <a:pt x="328" y="404"/>
                  </a:lnTo>
                  <a:lnTo>
                    <a:pt x="172" y="196"/>
                  </a:lnTo>
                  <a:cubicBezTo>
                    <a:pt x="351" y="0"/>
                    <a:pt x="745" y="249"/>
                    <a:pt x="769" y="264"/>
                  </a:cubicBezTo>
                  <a:lnTo>
                    <a:pt x="770" y="265"/>
                  </a:lnTo>
                  <a:cubicBezTo>
                    <a:pt x="770" y="265"/>
                    <a:pt x="1012" y="287"/>
                    <a:pt x="937" y="583"/>
                  </a:cubicBezTo>
                  <a:close/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9" name="Freeform 17">
              <a:extLst>
                <a:ext uri="{FF2B5EF4-FFF2-40B4-BE49-F238E27FC236}">
                  <a16:creationId xmlns:a16="http://schemas.microsoft.com/office/drawing/2014/main" id="{46BD5CA4-0C9D-469D-A75F-1B4B0FE93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7063" y="1127126"/>
              <a:ext cx="277813" cy="357188"/>
            </a:xfrm>
            <a:custGeom>
              <a:avLst/>
              <a:gdLst>
                <a:gd name="T0" fmla="*/ 1466 w 1513"/>
                <a:gd name="T1" fmla="*/ 1141 h 1957"/>
                <a:gd name="T2" fmla="*/ 1275 w 1513"/>
                <a:gd name="T3" fmla="*/ 1379 h 1957"/>
                <a:gd name="T4" fmla="*/ 1436 w 1513"/>
                <a:gd name="T5" fmla="*/ 1269 h 1957"/>
                <a:gd name="T6" fmla="*/ 1171 w 1513"/>
                <a:gd name="T7" fmla="*/ 1912 h 1957"/>
                <a:gd name="T8" fmla="*/ 1146 w 1513"/>
                <a:gd name="T9" fmla="*/ 1957 h 1957"/>
                <a:gd name="T10" fmla="*/ 656 w 1513"/>
                <a:gd name="T11" fmla="*/ 1668 h 1957"/>
                <a:gd name="T12" fmla="*/ 710 w 1513"/>
                <a:gd name="T13" fmla="*/ 1634 h 1957"/>
                <a:gd name="T14" fmla="*/ 771 w 1513"/>
                <a:gd name="T15" fmla="*/ 1596 h 1957"/>
                <a:gd name="T16" fmla="*/ 691 w 1513"/>
                <a:gd name="T17" fmla="*/ 1618 h 1957"/>
                <a:gd name="T18" fmla="*/ 617 w 1513"/>
                <a:gd name="T19" fmla="*/ 1639 h 1957"/>
                <a:gd name="T20" fmla="*/ 218 w 1513"/>
                <a:gd name="T21" fmla="*/ 1245 h 1957"/>
                <a:gd name="T22" fmla="*/ 321 w 1513"/>
                <a:gd name="T23" fmla="*/ 1209 h 1957"/>
                <a:gd name="T24" fmla="*/ 501 w 1513"/>
                <a:gd name="T25" fmla="*/ 1147 h 1957"/>
                <a:gd name="T26" fmla="*/ 152 w 1513"/>
                <a:gd name="T27" fmla="*/ 1147 h 1957"/>
                <a:gd name="T28" fmla="*/ 0 w 1513"/>
                <a:gd name="T29" fmla="*/ 636 h 1957"/>
                <a:gd name="T30" fmla="*/ 2 w 1513"/>
                <a:gd name="T31" fmla="*/ 588 h 1957"/>
                <a:gd name="T32" fmla="*/ 31 w 1513"/>
                <a:gd name="T33" fmla="*/ 595 h 1957"/>
                <a:gd name="T34" fmla="*/ 408 w 1513"/>
                <a:gd name="T35" fmla="*/ 683 h 1957"/>
                <a:gd name="T36" fmla="*/ 19 w 1513"/>
                <a:gd name="T37" fmla="*/ 488 h 1957"/>
                <a:gd name="T38" fmla="*/ 454 w 1513"/>
                <a:gd name="T39" fmla="*/ 234 h 1957"/>
                <a:gd name="T40" fmla="*/ 455 w 1513"/>
                <a:gd name="T41" fmla="*/ 234 h 1957"/>
                <a:gd name="T42" fmla="*/ 1000 w 1513"/>
                <a:gd name="T43" fmla="*/ 94 h 1957"/>
                <a:gd name="T44" fmla="*/ 1058 w 1513"/>
                <a:gd name="T45" fmla="*/ 481 h 1957"/>
                <a:gd name="T46" fmla="*/ 1092 w 1513"/>
                <a:gd name="T47" fmla="*/ 134 h 1957"/>
                <a:gd name="T48" fmla="*/ 1383 w 1513"/>
                <a:gd name="T49" fmla="*/ 425 h 1957"/>
                <a:gd name="T50" fmla="*/ 1414 w 1513"/>
                <a:gd name="T51" fmla="*/ 477 h 1957"/>
                <a:gd name="T52" fmla="*/ 1275 w 1513"/>
                <a:gd name="T53" fmla="*/ 806 h 1957"/>
                <a:gd name="T54" fmla="*/ 1457 w 1513"/>
                <a:gd name="T55" fmla="*/ 580 h 1957"/>
                <a:gd name="T56" fmla="*/ 1466 w 1513"/>
                <a:gd name="T57" fmla="*/ 1141 h 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13" h="1957">
                  <a:moveTo>
                    <a:pt x="1466" y="1141"/>
                  </a:moveTo>
                  <a:cubicBezTo>
                    <a:pt x="1358" y="1274"/>
                    <a:pt x="1275" y="1379"/>
                    <a:pt x="1275" y="1379"/>
                  </a:cubicBezTo>
                  <a:lnTo>
                    <a:pt x="1436" y="1269"/>
                  </a:lnTo>
                  <a:cubicBezTo>
                    <a:pt x="1358" y="1558"/>
                    <a:pt x="1226" y="1812"/>
                    <a:pt x="1171" y="1912"/>
                  </a:cubicBezTo>
                  <a:cubicBezTo>
                    <a:pt x="1155" y="1941"/>
                    <a:pt x="1146" y="1957"/>
                    <a:pt x="1146" y="1957"/>
                  </a:cubicBezTo>
                  <a:cubicBezTo>
                    <a:pt x="1146" y="1957"/>
                    <a:pt x="912" y="1855"/>
                    <a:pt x="656" y="1668"/>
                  </a:cubicBezTo>
                  <a:lnTo>
                    <a:pt x="710" y="1634"/>
                  </a:lnTo>
                  <a:lnTo>
                    <a:pt x="771" y="1596"/>
                  </a:lnTo>
                  <a:lnTo>
                    <a:pt x="691" y="1618"/>
                  </a:lnTo>
                  <a:lnTo>
                    <a:pt x="617" y="1639"/>
                  </a:lnTo>
                  <a:cubicBezTo>
                    <a:pt x="476" y="1532"/>
                    <a:pt x="332" y="1400"/>
                    <a:pt x="218" y="1245"/>
                  </a:cubicBezTo>
                  <a:lnTo>
                    <a:pt x="321" y="1209"/>
                  </a:lnTo>
                  <a:lnTo>
                    <a:pt x="501" y="1147"/>
                  </a:lnTo>
                  <a:lnTo>
                    <a:pt x="152" y="1147"/>
                  </a:lnTo>
                  <a:cubicBezTo>
                    <a:pt x="60" y="995"/>
                    <a:pt x="0" y="824"/>
                    <a:pt x="0" y="636"/>
                  </a:cubicBezTo>
                  <a:cubicBezTo>
                    <a:pt x="0" y="619"/>
                    <a:pt x="1" y="604"/>
                    <a:pt x="2" y="588"/>
                  </a:cubicBezTo>
                  <a:lnTo>
                    <a:pt x="31" y="595"/>
                  </a:lnTo>
                  <a:lnTo>
                    <a:pt x="408" y="683"/>
                  </a:lnTo>
                  <a:lnTo>
                    <a:pt x="19" y="488"/>
                  </a:lnTo>
                  <a:cubicBezTo>
                    <a:pt x="105" y="181"/>
                    <a:pt x="454" y="234"/>
                    <a:pt x="454" y="234"/>
                  </a:cubicBezTo>
                  <a:lnTo>
                    <a:pt x="455" y="234"/>
                  </a:lnTo>
                  <a:cubicBezTo>
                    <a:pt x="466" y="223"/>
                    <a:pt x="709" y="0"/>
                    <a:pt x="1000" y="94"/>
                  </a:cubicBezTo>
                  <a:lnTo>
                    <a:pt x="1058" y="481"/>
                  </a:lnTo>
                  <a:lnTo>
                    <a:pt x="1092" y="134"/>
                  </a:lnTo>
                  <a:cubicBezTo>
                    <a:pt x="1188" y="186"/>
                    <a:pt x="1287" y="277"/>
                    <a:pt x="1383" y="425"/>
                  </a:cubicBezTo>
                  <a:cubicBezTo>
                    <a:pt x="1394" y="442"/>
                    <a:pt x="1404" y="459"/>
                    <a:pt x="1414" y="477"/>
                  </a:cubicBezTo>
                  <a:lnTo>
                    <a:pt x="1275" y="806"/>
                  </a:lnTo>
                  <a:lnTo>
                    <a:pt x="1457" y="580"/>
                  </a:lnTo>
                  <a:cubicBezTo>
                    <a:pt x="1513" y="753"/>
                    <a:pt x="1504" y="951"/>
                    <a:pt x="1466" y="1141"/>
                  </a:cubicBezTo>
                  <a:close/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0" name="Freeform 18">
              <a:extLst>
                <a:ext uri="{FF2B5EF4-FFF2-40B4-BE49-F238E27FC236}">
                  <a16:creationId xmlns:a16="http://schemas.microsoft.com/office/drawing/2014/main" id="{D44B64A9-EC12-40AE-9B07-AD081A7CE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3063" y="1339851"/>
              <a:ext cx="228600" cy="355600"/>
            </a:xfrm>
            <a:custGeom>
              <a:avLst/>
              <a:gdLst>
                <a:gd name="T0" fmla="*/ 1251 w 1251"/>
                <a:gd name="T1" fmla="*/ 1947 h 1947"/>
                <a:gd name="T2" fmla="*/ 1190 w 1251"/>
                <a:gd name="T3" fmla="*/ 1924 h 1947"/>
                <a:gd name="T4" fmla="*/ 1123 w 1251"/>
                <a:gd name="T5" fmla="*/ 1419 h 1947"/>
                <a:gd name="T6" fmla="*/ 792 w 1251"/>
                <a:gd name="T7" fmla="*/ 688 h 1947"/>
                <a:gd name="T8" fmla="*/ 0 w 1251"/>
                <a:gd name="T9" fmla="*/ 79 h 1947"/>
                <a:gd name="T10" fmla="*/ 5 w 1251"/>
                <a:gd name="T11" fmla="*/ 0 h 1947"/>
                <a:gd name="T12" fmla="*/ 313 w 1251"/>
                <a:gd name="T13" fmla="*/ 165 h 1947"/>
                <a:gd name="T14" fmla="*/ 704 w 1251"/>
                <a:gd name="T15" fmla="*/ 458 h 1947"/>
                <a:gd name="T16" fmla="*/ 1150 w 1251"/>
                <a:gd name="T17" fmla="*/ 1260 h 1947"/>
                <a:gd name="T18" fmla="*/ 1251 w 1251"/>
                <a:gd name="T19" fmla="*/ 1947 h 1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1" h="1947">
                  <a:moveTo>
                    <a:pt x="1251" y="1947"/>
                  </a:moveTo>
                  <a:cubicBezTo>
                    <a:pt x="1231" y="1940"/>
                    <a:pt x="1210" y="1932"/>
                    <a:pt x="1190" y="1924"/>
                  </a:cubicBezTo>
                  <a:cubicBezTo>
                    <a:pt x="1185" y="1753"/>
                    <a:pt x="1169" y="1584"/>
                    <a:pt x="1123" y="1419"/>
                  </a:cubicBezTo>
                  <a:cubicBezTo>
                    <a:pt x="1051" y="1162"/>
                    <a:pt x="948" y="905"/>
                    <a:pt x="792" y="688"/>
                  </a:cubicBezTo>
                  <a:cubicBezTo>
                    <a:pt x="647" y="488"/>
                    <a:pt x="318" y="197"/>
                    <a:pt x="0" y="79"/>
                  </a:cubicBezTo>
                  <a:cubicBezTo>
                    <a:pt x="1" y="52"/>
                    <a:pt x="3" y="26"/>
                    <a:pt x="5" y="0"/>
                  </a:cubicBezTo>
                  <a:cubicBezTo>
                    <a:pt x="114" y="42"/>
                    <a:pt x="212" y="103"/>
                    <a:pt x="313" y="165"/>
                  </a:cubicBezTo>
                  <a:cubicBezTo>
                    <a:pt x="453" y="252"/>
                    <a:pt x="591" y="334"/>
                    <a:pt x="704" y="458"/>
                  </a:cubicBezTo>
                  <a:cubicBezTo>
                    <a:pt x="911" y="687"/>
                    <a:pt x="1058" y="966"/>
                    <a:pt x="1150" y="1260"/>
                  </a:cubicBezTo>
                  <a:cubicBezTo>
                    <a:pt x="1221" y="1489"/>
                    <a:pt x="1244" y="1716"/>
                    <a:pt x="1251" y="1947"/>
                  </a:cubicBezTo>
                  <a:close/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1" name="Freeform 19">
              <a:extLst>
                <a:ext uri="{FF2B5EF4-FFF2-40B4-BE49-F238E27FC236}">
                  <a16:creationId xmlns:a16="http://schemas.microsoft.com/office/drawing/2014/main" id="{1967254E-FF5C-4665-B787-3DBBC3DF5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75" y="1320801"/>
              <a:ext cx="106363" cy="169863"/>
            </a:xfrm>
            <a:custGeom>
              <a:avLst/>
              <a:gdLst>
                <a:gd name="T0" fmla="*/ 223 w 575"/>
                <a:gd name="T1" fmla="*/ 933 h 933"/>
                <a:gd name="T2" fmla="*/ 0 w 575"/>
                <a:gd name="T3" fmla="*/ 855 h 933"/>
                <a:gd name="T4" fmla="*/ 0 w 575"/>
                <a:gd name="T5" fmla="*/ 855 h 933"/>
                <a:gd name="T6" fmla="*/ 0 w 575"/>
                <a:gd name="T7" fmla="*/ 855 h 933"/>
                <a:gd name="T8" fmla="*/ 265 w 575"/>
                <a:gd name="T9" fmla="*/ 212 h 933"/>
                <a:gd name="T10" fmla="*/ 265 w 575"/>
                <a:gd name="T11" fmla="*/ 212 h 933"/>
                <a:gd name="T12" fmla="*/ 575 w 575"/>
                <a:gd name="T13" fmla="*/ 0 h 933"/>
                <a:gd name="T14" fmla="*/ 419 w 575"/>
                <a:gd name="T15" fmla="*/ 550 h 933"/>
                <a:gd name="T16" fmla="*/ 419 w 575"/>
                <a:gd name="T17" fmla="*/ 551 h 933"/>
                <a:gd name="T18" fmla="*/ 104 w 575"/>
                <a:gd name="T19" fmla="*/ 745 h 933"/>
                <a:gd name="T20" fmla="*/ 338 w 575"/>
                <a:gd name="T21" fmla="*/ 729 h 933"/>
                <a:gd name="T22" fmla="*/ 223 w 575"/>
                <a:gd name="T23" fmla="*/ 933 h 933"/>
                <a:gd name="T24" fmla="*/ 223 w 575"/>
                <a:gd name="T25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5" h="933">
                  <a:moveTo>
                    <a:pt x="223" y="933"/>
                  </a:moveTo>
                  <a:cubicBezTo>
                    <a:pt x="147" y="911"/>
                    <a:pt x="72" y="886"/>
                    <a:pt x="0" y="855"/>
                  </a:cubicBezTo>
                  <a:lnTo>
                    <a:pt x="0" y="855"/>
                  </a:lnTo>
                  <a:lnTo>
                    <a:pt x="0" y="855"/>
                  </a:lnTo>
                  <a:cubicBezTo>
                    <a:pt x="55" y="755"/>
                    <a:pt x="187" y="501"/>
                    <a:pt x="265" y="212"/>
                  </a:cubicBezTo>
                  <a:lnTo>
                    <a:pt x="265" y="212"/>
                  </a:lnTo>
                  <a:lnTo>
                    <a:pt x="575" y="0"/>
                  </a:lnTo>
                  <a:cubicBezTo>
                    <a:pt x="539" y="211"/>
                    <a:pt x="483" y="394"/>
                    <a:pt x="419" y="550"/>
                  </a:cubicBezTo>
                  <a:lnTo>
                    <a:pt x="419" y="551"/>
                  </a:lnTo>
                  <a:lnTo>
                    <a:pt x="104" y="745"/>
                  </a:lnTo>
                  <a:lnTo>
                    <a:pt x="338" y="729"/>
                  </a:lnTo>
                  <a:cubicBezTo>
                    <a:pt x="299" y="807"/>
                    <a:pt x="260" y="875"/>
                    <a:pt x="223" y="933"/>
                  </a:cubicBezTo>
                  <a:lnTo>
                    <a:pt x="223" y="933"/>
                  </a:lnTo>
                  <a:close/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2" name="Freeform 20">
              <a:extLst>
                <a:ext uri="{FF2B5EF4-FFF2-40B4-BE49-F238E27FC236}">
                  <a16:creationId xmlns:a16="http://schemas.microsoft.com/office/drawing/2014/main" id="{0961BB8B-1D16-4A8B-BF12-6987758EE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4063" y="1419226"/>
              <a:ext cx="14288" cy="6350"/>
            </a:xfrm>
            <a:custGeom>
              <a:avLst/>
              <a:gdLst>
                <a:gd name="T0" fmla="*/ 19 w 80"/>
                <a:gd name="T1" fmla="*/ 38 h 38"/>
                <a:gd name="T2" fmla="*/ 0 w 80"/>
                <a:gd name="T3" fmla="*/ 22 h 38"/>
                <a:gd name="T4" fmla="*/ 0 w 80"/>
                <a:gd name="T5" fmla="*/ 22 h 38"/>
                <a:gd name="T6" fmla="*/ 80 w 80"/>
                <a:gd name="T7" fmla="*/ 0 h 38"/>
                <a:gd name="T8" fmla="*/ 19 w 80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38">
                  <a:moveTo>
                    <a:pt x="19" y="38"/>
                  </a:moveTo>
                  <a:cubicBezTo>
                    <a:pt x="13" y="33"/>
                    <a:pt x="6" y="28"/>
                    <a:pt x="0" y="22"/>
                  </a:cubicBezTo>
                  <a:lnTo>
                    <a:pt x="0" y="22"/>
                  </a:lnTo>
                  <a:lnTo>
                    <a:pt x="80" y="0"/>
                  </a:lnTo>
                  <a:lnTo>
                    <a:pt x="19" y="38"/>
                  </a:lnTo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3" name="Freeform 21">
              <a:extLst>
                <a:ext uri="{FF2B5EF4-FFF2-40B4-BE49-F238E27FC236}">
                  <a16:creationId xmlns:a16="http://schemas.microsoft.com/office/drawing/2014/main" id="{7C061394-E89A-4435-A295-6D68E817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3763" y="1179513"/>
              <a:ext cx="60325" cy="155575"/>
            </a:xfrm>
            <a:custGeom>
              <a:avLst/>
              <a:gdLst>
                <a:gd name="T0" fmla="*/ 9 w 329"/>
                <a:gd name="T1" fmla="*/ 858 h 858"/>
                <a:gd name="T2" fmla="*/ 0 w 329"/>
                <a:gd name="T3" fmla="*/ 298 h 858"/>
                <a:gd name="T4" fmla="*/ 239 w 329"/>
                <a:gd name="T5" fmla="*/ 0 h 858"/>
                <a:gd name="T6" fmla="*/ 329 w 329"/>
                <a:gd name="T7" fmla="*/ 260 h 858"/>
                <a:gd name="T8" fmla="*/ 329 w 329"/>
                <a:gd name="T9" fmla="*/ 295 h 858"/>
                <a:gd name="T10" fmla="*/ 323 w 329"/>
                <a:gd name="T11" fmla="*/ 477 h 858"/>
                <a:gd name="T12" fmla="*/ 323 w 329"/>
                <a:gd name="T13" fmla="*/ 477 h 858"/>
                <a:gd name="T14" fmla="*/ 9 w 329"/>
                <a:gd name="T15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858">
                  <a:moveTo>
                    <a:pt x="9" y="858"/>
                  </a:moveTo>
                  <a:cubicBezTo>
                    <a:pt x="47" y="668"/>
                    <a:pt x="56" y="470"/>
                    <a:pt x="0" y="298"/>
                  </a:cubicBezTo>
                  <a:lnTo>
                    <a:pt x="239" y="0"/>
                  </a:lnTo>
                  <a:cubicBezTo>
                    <a:pt x="294" y="96"/>
                    <a:pt x="327" y="186"/>
                    <a:pt x="329" y="260"/>
                  </a:cubicBezTo>
                  <a:lnTo>
                    <a:pt x="329" y="295"/>
                  </a:lnTo>
                  <a:cubicBezTo>
                    <a:pt x="329" y="358"/>
                    <a:pt x="327" y="418"/>
                    <a:pt x="323" y="477"/>
                  </a:cubicBezTo>
                  <a:lnTo>
                    <a:pt x="323" y="477"/>
                  </a:lnTo>
                  <a:cubicBezTo>
                    <a:pt x="230" y="586"/>
                    <a:pt x="109" y="734"/>
                    <a:pt x="9" y="858"/>
                  </a:cubicBezTo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4" name="Freeform 22">
              <a:extLst>
                <a:ext uri="{FF2B5EF4-FFF2-40B4-BE49-F238E27FC236}">
                  <a16:creationId xmlns:a16="http://schemas.microsoft.com/office/drawing/2014/main" id="{E0558C84-97F9-4970-8C0B-AF7AA230E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9450" y="1336676"/>
              <a:ext cx="39688" cy="11113"/>
            </a:xfrm>
            <a:custGeom>
              <a:avLst/>
              <a:gdLst>
                <a:gd name="T0" fmla="*/ 41 w 222"/>
                <a:gd name="T1" fmla="*/ 62 h 62"/>
                <a:gd name="T2" fmla="*/ 0 w 222"/>
                <a:gd name="T3" fmla="*/ 0 h 62"/>
                <a:gd name="T4" fmla="*/ 0 w 222"/>
                <a:gd name="T5" fmla="*/ 0 h 62"/>
                <a:gd name="T6" fmla="*/ 222 w 222"/>
                <a:gd name="T7" fmla="*/ 0 h 62"/>
                <a:gd name="T8" fmla="*/ 41 w 222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62">
                  <a:moveTo>
                    <a:pt x="41" y="62"/>
                  </a:moveTo>
                  <a:cubicBezTo>
                    <a:pt x="27" y="42"/>
                    <a:pt x="14" y="21"/>
                    <a:pt x="0" y="0"/>
                  </a:cubicBezTo>
                  <a:lnTo>
                    <a:pt x="0" y="0"/>
                  </a:lnTo>
                  <a:lnTo>
                    <a:pt x="222" y="0"/>
                  </a:lnTo>
                  <a:lnTo>
                    <a:pt x="41" y="62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5" name="Freeform 23">
              <a:extLst>
                <a:ext uri="{FF2B5EF4-FFF2-40B4-BE49-F238E27FC236}">
                  <a16:creationId xmlns:a16="http://schemas.microsoft.com/office/drawing/2014/main" id="{A2A87B0F-9355-4DDB-96BD-E93AF63EE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7088" y="1076326"/>
              <a:ext cx="87313" cy="138113"/>
            </a:xfrm>
            <a:custGeom>
              <a:avLst/>
              <a:gdLst>
                <a:gd name="T0" fmla="*/ 322 w 479"/>
                <a:gd name="T1" fmla="*/ 758 h 758"/>
                <a:gd name="T2" fmla="*/ 291 w 479"/>
                <a:gd name="T3" fmla="*/ 706 h 758"/>
                <a:gd name="T4" fmla="*/ 0 w 479"/>
                <a:gd name="T5" fmla="*/ 415 h 758"/>
                <a:gd name="T6" fmla="*/ 41 w 479"/>
                <a:gd name="T7" fmla="*/ 0 h 758"/>
                <a:gd name="T8" fmla="*/ 479 w 479"/>
                <a:gd name="T9" fmla="*/ 385 h 758"/>
                <a:gd name="T10" fmla="*/ 322 w 479"/>
                <a:gd name="T11" fmla="*/ 75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758">
                  <a:moveTo>
                    <a:pt x="322" y="758"/>
                  </a:moveTo>
                  <a:cubicBezTo>
                    <a:pt x="312" y="741"/>
                    <a:pt x="302" y="723"/>
                    <a:pt x="291" y="706"/>
                  </a:cubicBezTo>
                  <a:cubicBezTo>
                    <a:pt x="196" y="558"/>
                    <a:pt x="96" y="467"/>
                    <a:pt x="0" y="415"/>
                  </a:cubicBezTo>
                  <a:lnTo>
                    <a:pt x="41" y="0"/>
                  </a:lnTo>
                  <a:cubicBezTo>
                    <a:pt x="192" y="84"/>
                    <a:pt x="354" y="230"/>
                    <a:pt x="479" y="385"/>
                  </a:cubicBezTo>
                  <a:lnTo>
                    <a:pt x="322" y="758"/>
                  </a:lnTo>
                  <a:close/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6" name="Freeform 24">
              <a:extLst>
                <a:ext uri="{FF2B5EF4-FFF2-40B4-BE49-F238E27FC236}">
                  <a16:creationId xmlns:a16="http://schemas.microsoft.com/office/drawing/2014/main" id="{79CEA525-18EE-40CC-9370-9F14983472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77538" y="1062038"/>
              <a:ext cx="193675" cy="153988"/>
            </a:xfrm>
            <a:custGeom>
              <a:avLst/>
              <a:gdLst>
                <a:gd name="T0" fmla="*/ 75 w 1056"/>
                <a:gd name="T1" fmla="*/ 844 h 844"/>
                <a:gd name="T2" fmla="*/ 75 w 1056"/>
                <a:gd name="T3" fmla="*/ 844 h 844"/>
                <a:gd name="T4" fmla="*/ 57 w 1056"/>
                <a:gd name="T5" fmla="*/ 835 h 844"/>
                <a:gd name="T6" fmla="*/ 0 w 1056"/>
                <a:gd name="T7" fmla="*/ 337 h 844"/>
                <a:gd name="T8" fmla="*/ 120 w 1056"/>
                <a:gd name="T9" fmla="*/ 317 h 844"/>
                <a:gd name="T10" fmla="*/ 510 w 1056"/>
                <a:gd name="T11" fmla="*/ 590 h 844"/>
                <a:gd name="T12" fmla="*/ 452 w 1056"/>
                <a:gd name="T13" fmla="*/ 586 h 844"/>
                <a:gd name="T14" fmla="*/ 75 w 1056"/>
                <a:gd name="T15" fmla="*/ 844 h 844"/>
                <a:gd name="T16" fmla="*/ 511 w 1056"/>
                <a:gd name="T17" fmla="*/ 589 h 844"/>
                <a:gd name="T18" fmla="*/ 928 w 1056"/>
                <a:gd name="T19" fmla="*/ 2 h 844"/>
                <a:gd name="T20" fmla="*/ 955 w 1056"/>
                <a:gd name="T21" fmla="*/ 0 h 844"/>
                <a:gd name="T22" fmla="*/ 990 w 1056"/>
                <a:gd name="T23" fmla="*/ 2 h 844"/>
                <a:gd name="T24" fmla="*/ 1056 w 1056"/>
                <a:gd name="T25" fmla="*/ 450 h 844"/>
                <a:gd name="T26" fmla="*/ 911 w 1056"/>
                <a:gd name="T27" fmla="*/ 427 h 844"/>
                <a:gd name="T28" fmla="*/ 511 w 1056"/>
                <a:gd name="T29" fmla="*/ 589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6" h="844">
                  <a:moveTo>
                    <a:pt x="75" y="844"/>
                  </a:moveTo>
                  <a:lnTo>
                    <a:pt x="75" y="844"/>
                  </a:lnTo>
                  <a:lnTo>
                    <a:pt x="57" y="835"/>
                  </a:lnTo>
                  <a:cubicBezTo>
                    <a:pt x="20" y="676"/>
                    <a:pt x="0" y="509"/>
                    <a:pt x="0" y="337"/>
                  </a:cubicBezTo>
                  <a:cubicBezTo>
                    <a:pt x="42" y="323"/>
                    <a:pt x="83" y="317"/>
                    <a:pt x="120" y="317"/>
                  </a:cubicBezTo>
                  <a:cubicBezTo>
                    <a:pt x="374" y="317"/>
                    <a:pt x="510" y="590"/>
                    <a:pt x="510" y="590"/>
                  </a:cubicBezTo>
                  <a:cubicBezTo>
                    <a:pt x="510" y="590"/>
                    <a:pt x="488" y="586"/>
                    <a:pt x="452" y="586"/>
                  </a:cubicBezTo>
                  <a:cubicBezTo>
                    <a:pt x="348" y="586"/>
                    <a:pt x="139" y="616"/>
                    <a:pt x="75" y="844"/>
                  </a:cubicBezTo>
                  <a:moveTo>
                    <a:pt x="511" y="589"/>
                  </a:moveTo>
                  <a:cubicBezTo>
                    <a:pt x="518" y="572"/>
                    <a:pt x="752" y="22"/>
                    <a:pt x="928" y="2"/>
                  </a:cubicBezTo>
                  <a:cubicBezTo>
                    <a:pt x="937" y="1"/>
                    <a:pt x="946" y="0"/>
                    <a:pt x="955" y="0"/>
                  </a:cubicBezTo>
                  <a:cubicBezTo>
                    <a:pt x="966" y="0"/>
                    <a:pt x="977" y="1"/>
                    <a:pt x="990" y="2"/>
                  </a:cubicBezTo>
                  <a:lnTo>
                    <a:pt x="1056" y="450"/>
                  </a:lnTo>
                  <a:cubicBezTo>
                    <a:pt x="1006" y="433"/>
                    <a:pt x="957" y="427"/>
                    <a:pt x="911" y="427"/>
                  </a:cubicBezTo>
                  <a:cubicBezTo>
                    <a:pt x="688" y="427"/>
                    <a:pt x="520" y="581"/>
                    <a:pt x="511" y="589"/>
                  </a:cubicBezTo>
                  <a:close/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64910BA7-85D2-453D-BA7A-2EB0B7BE2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1825" y="1139826"/>
              <a:ext cx="273050" cy="336550"/>
            </a:xfrm>
            <a:custGeom>
              <a:avLst/>
              <a:gdLst>
                <a:gd name="T0" fmla="*/ 1152 w 1494"/>
                <a:gd name="T1" fmla="*/ 1841 h 1841"/>
                <a:gd name="T2" fmla="*/ 691 w 1494"/>
                <a:gd name="T3" fmla="*/ 1563 h 1841"/>
                <a:gd name="T4" fmla="*/ 691 w 1494"/>
                <a:gd name="T5" fmla="*/ 1563 h 1841"/>
                <a:gd name="T6" fmla="*/ 752 w 1494"/>
                <a:gd name="T7" fmla="*/ 1525 h 1841"/>
                <a:gd name="T8" fmla="*/ 672 w 1494"/>
                <a:gd name="T9" fmla="*/ 1547 h 1841"/>
                <a:gd name="T10" fmla="*/ 302 w 1494"/>
                <a:gd name="T11" fmla="*/ 1138 h 1841"/>
                <a:gd name="T12" fmla="*/ 302 w 1494"/>
                <a:gd name="T13" fmla="*/ 1138 h 1841"/>
                <a:gd name="T14" fmla="*/ 482 w 1494"/>
                <a:gd name="T15" fmla="*/ 1076 h 1841"/>
                <a:gd name="T16" fmla="*/ 260 w 1494"/>
                <a:gd name="T17" fmla="*/ 1076 h 1841"/>
                <a:gd name="T18" fmla="*/ 12 w 1494"/>
                <a:gd name="T19" fmla="*/ 524 h 1841"/>
                <a:gd name="T20" fmla="*/ 389 w 1494"/>
                <a:gd name="T21" fmla="*/ 612 h 1841"/>
                <a:gd name="T22" fmla="*/ 279 w 1494"/>
                <a:gd name="T23" fmla="*/ 557 h 1841"/>
                <a:gd name="T24" fmla="*/ 231 w 1494"/>
                <a:gd name="T25" fmla="*/ 532 h 1841"/>
                <a:gd name="T26" fmla="*/ 0 w 1494"/>
                <a:gd name="T27" fmla="*/ 417 h 1841"/>
                <a:gd name="T28" fmla="*/ 0 w 1494"/>
                <a:gd name="T29" fmla="*/ 417 h 1841"/>
                <a:gd name="T30" fmla="*/ 377 w 1494"/>
                <a:gd name="T31" fmla="*/ 159 h 1841"/>
                <a:gd name="T32" fmla="*/ 435 w 1494"/>
                <a:gd name="T33" fmla="*/ 163 h 1841"/>
                <a:gd name="T34" fmla="*/ 435 w 1494"/>
                <a:gd name="T35" fmla="*/ 163 h 1841"/>
                <a:gd name="T36" fmla="*/ 436 w 1494"/>
                <a:gd name="T37" fmla="*/ 163 h 1841"/>
                <a:gd name="T38" fmla="*/ 436 w 1494"/>
                <a:gd name="T39" fmla="*/ 163 h 1841"/>
                <a:gd name="T40" fmla="*/ 836 w 1494"/>
                <a:gd name="T41" fmla="*/ 0 h 1841"/>
                <a:gd name="T42" fmla="*/ 981 w 1494"/>
                <a:gd name="T43" fmla="*/ 23 h 1841"/>
                <a:gd name="T44" fmla="*/ 981 w 1494"/>
                <a:gd name="T45" fmla="*/ 23 h 1841"/>
                <a:gd name="T46" fmla="*/ 1039 w 1494"/>
                <a:gd name="T47" fmla="*/ 410 h 1841"/>
                <a:gd name="T48" fmla="*/ 1073 w 1494"/>
                <a:gd name="T49" fmla="*/ 63 h 1841"/>
                <a:gd name="T50" fmla="*/ 1364 w 1494"/>
                <a:gd name="T51" fmla="*/ 354 h 1841"/>
                <a:gd name="T52" fmla="*/ 1395 w 1494"/>
                <a:gd name="T53" fmla="*/ 406 h 1841"/>
                <a:gd name="T54" fmla="*/ 1395 w 1494"/>
                <a:gd name="T55" fmla="*/ 406 h 1841"/>
                <a:gd name="T56" fmla="*/ 1256 w 1494"/>
                <a:gd name="T57" fmla="*/ 735 h 1841"/>
                <a:gd name="T58" fmla="*/ 1438 w 1494"/>
                <a:gd name="T59" fmla="*/ 509 h 1841"/>
                <a:gd name="T60" fmla="*/ 1447 w 1494"/>
                <a:gd name="T61" fmla="*/ 1070 h 1841"/>
                <a:gd name="T62" fmla="*/ 1447 w 1494"/>
                <a:gd name="T63" fmla="*/ 1070 h 1841"/>
                <a:gd name="T64" fmla="*/ 1256 w 1494"/>
                <a:gd name="T65" fmla="*/ 1308 h 1841"/>
                <a:gd name="T66" fmla="*/ 1256 w 1494"/>
                <a:gd name="T67" fmla="*/ 1308 h 1841"/>
                <a:gd name="T68" fmla="*/ 1256 w 1494"/>
                <a:gd name="T69" fmla="*/ 1308 h 1841"/>
                <a:gd name="T70" fmla="*/ 1417 w 1494"/>
                <a:gd name="T71" fmla="*/ 1198 h 1841"/>
                <a:gd name="T72" fmla="*/ 1152 w 1494"/>
                <a:gd name="T73" fmla="*/ 1841 h 1841"/>
                <a:gd name="T74" fmla="*/ 1152 w 1494"/>
                <a:gd name="T75" fmla="*/ 1841 h 1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94" h="1841">
                  <a:moveTo>
                    <a:pt x="1152" y="1841"/>
                  </a:moveTo>
                  <a:cubicBezTo>
                    <a:pt x="986" y="1771"/>
                    <a:pt x="831" y="1677"/>
                    <a:pt x="691" y="1563"/>
                  </a:cubicBezTo>
                  <a:lnTo>
                    <a:pt x="691" y="1563"/>
                  </a:lnTo>
                  <a:lnTo>
                    <a:pt x="752" y="1525"/>
                  </a:lnTo>
                  <a:lnTo>
                    <a:pt x="672" y="1547"/>
                  </a:lnTo>
                  <a:cubicBezTo>
                    <a:pt x="532" y="1430"/>
                    <a:pt x="407" y="1292"/>
                    <a:pt x="302" y="1138"/>
                  </a:cubicBezTo>
                  <a:lnTo>
                    <a:pt x="302" y="1138"/>
                  </a:lnTo>
                  <a:lnTo>
                    <a:pt x="482" y="1076"/>
                  </a:lnTo>
                  <a:lnTo>
                    <a:pt x="260" y="1076"/>
                  </a:lnTo>
                  <a:cubicBezTo>
                    <a:pt x="153" y="908"/>
                    <a:pt x="69" y="722"/>
                    <a:pt x="12" y="524"/>
                  </a:cubicBezTo>
                  <a:lnTo>
                    <a:pt x="389" y="612"/>
                  </a:lnTo>
                  <a:lnTo>
                    <a:pt x="279" y="557"/>
                  </a:lnTo>
                  <a:lnTo>
                    <a:pt x="231" y="532"/>
                  </a:lnTo>
                  <a:lnTo>
                    <a:pt x="0" y="417"/>
                  </a:lnTo>
                  <a:lnTo>
                    <a:pt x="0" y="417"/>
                  </a:lnTo>
                  <a:cubicBezTo>
                    <a:pt x="64" y="189"/>
                    <a:pt x="273" y="159"/>
                    <a:pt x="377" y="159"/>
                  </a:cubicBezTo>
                  <a:cubicBezTo>
                    <a:pt x="413" y="159"/>
                    <a:pt x="435" y="163"/>
                    <a:pt x="435" y="163"/>
                  </a:cubicBezTo>
                  <a:lnTo>
                    <a:pt x="435" y="163"/>
                  </a:lnTo>
                  <a:lnTo>
                    <a:pt x="436" y="163"/>
                  </a:lnTo>
                  <a:lnTo>
                    <a:pt x="436" y="163"/>
                  </a:lnTo>
                  <a:cubicBezTo>
                    <a:pt x="445" y="154"/>
                    <a:pt x="613" y="0"/>
                    <a:pt x="836" y="0"/>
                  </a:cubicBezTo>
                  <a:cubicBezTo>
                    <a:pt x="882" y="0"/>
                    <a:pt x="931" y="6"/>
                    <a:pt x="981" y="23"/>
                  </a:cubicBezTo>
                  <a:lnTo>
                    <a:pt x="981" y="23"/>
                  </a:lnTo>
                  <a:lnTo>
                    <a:pt x="1039" y="410"/>
                  </a:lnTo>
                  <a:lnTo>
                    <a:pt x="1073" y="63"/>
                  </a:lnTo>
                  <a:cubicBezTo>
                    <a:pt x="1169" y="115"/>
                    <a:pt x="1268" y="206"/>
                    <a:pt x="1364" y="354"/>
                  </a:cubicBezTo>
                  <a:cubicBezTo>
                    <a:pt x="1375" y="371"/>
                    <a:pt x="1385" y="388"/>
                    <a:pt x="1395" y="406"/>
                  </a:cubicBezTo>
                  <a:lnTo>
                    <a:pt x="1395" y="406"/>
                  </a:lnTo>
                  <a:lnTo>
                    <a:pt x="1256" y="735"/>
                  </a:lnTo>
                  <a:lnTo>
                    <a:pt x="1438" y="509"/>
                  </a:lnTo>
                  <a:cubicBezTo>
                    <a:pt x="1494" y="682"/>
                    <a:pt x="1485" y="880"/>
                    <a:pt x="1447" y="1070"/>
                  </a:cubicBezTo>
                  <a:lnTo>
                    <a:pt x="1447" y="1070"/>
                  </a:lnTo>
                  <a:cubicBezTo>
                    <a:pt x="1339" y="1203"/>
                    <a:pt x="1256" y="1308"/>
                    <a:pt x="1256" y="1308"/>
                  </a:cubicBezTo>
                  <a:lnTo>
                    <a:pt x="1256" y="1308"/>
                  </a:lnTo>
                  <a:lnTo>
                    <a:pt x="1256" y="1308"/>
                  </a:lnTo>
                  <a:lnTo>
                    <a:pt x="1417" y="1198"/>
                  </a:lnTo>
                  <a:cubicBezTo>
                    <a:pt x="1339" y="1487"/>
                    <a:pt x="1207" y="1741"/>
                    <a:pt x="1152" y="1841"/>
                  </a:cubicBezTo>
                  <a:lnTo>
                    <a:pt x="1152" y="1841"/>
                  </a:lnTo>
                </a:path>
              </a:pathLst>
            </a:custGeom>
            <a:solidFill>
              <a:srgbClr val="74A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8" name="Freeform 26">
              <a:extLst>
                <a:ext uri="{FF2B5EF4-FFF2-40B4-BE49-F238E27FC236}">
                  <a16:creationId xmlns:a16="http://schemas.microsoft.com/office/drawing/2014/main" id="{C553F177-7D58-4C5F-9089-EA3701482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9750" y="1608138"/>
              <a:ext cx="20638" cy="188913"/>
            </a:xfrm>
            <a:custGeom>
              <a:avLst/>
              <a:gdLst>
                <a:gd name="T0" fmla="*/ 96 w 120"/>
                <a:gd name="T1" fmla="*/ 985 h 1034"/>
                <a:gd name="T2" fmla="*/ 36 w 120"/>
                <a:gd name="T3" fmla="*/ 985 h 1034"/>
                <a:gd name="T4" fmla="*/ 4 w 120"/>
                <a:gd name="T5" fmla="*/ 734 h 1034"/>
                <a:gd name="T6" fmla="*/ 1 w 120"/>
                <a:gd name="T7" fmla="*/ 496 h 1034"/>
                <a:gd name="T8" fmla="*/ 1 w 120"/>
                <a:gd name="T9" fmla="*/ 0 h 1034"/>
                <a:gd name="T10" fmla="*/ 66 w 120"/>
                <a:gd name="T11" fmla="*/ 107 h 1034"/>
                <a:gd name="T12" fmla="*/ 67 w 120"/>
                <a:gd name="T13" fmla="*/ 244 h 1034"/>
                <a:gd name="T14" fmla="*/ 74 w 120"/>
                <a:gd name="T15" fmla="*/ 757 h 1034"/>
                <a:gd name="T16" fmla="*/ 96 w 120"/>
                <a:gd name="T17" fmla="*/ 985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034">
                  <a:moveTo>
                    <a:pt x="96" y="985"/>
                  </a:moveTo>
                  <a:cubicBezTo>
                    <a:pt x="85" y="1022"/>
                    <a:pt x="21" y="1034"/>
                    <a:pt x="36" y="985"/>
                  </a:cubicBezTo>
                  <a:cubicBezTo>
                    <a:pt x="58" y="910"/>
                    <a:pt x="9" y="811"/>
                    <a:pt x="4" y="734"/>
                  </a:cubicBezTo>
                  <a:cubicBezTo>
                    <a:pt x="0" y="655"/>
                    <a:pt x="0" y="576"/>
                    <a:pt x="1" y="496"/>
                  </a:cubicBezTo>
                  <a:cubicBezTo>
                    <a:pt x="4" y="331"/>
                    <a:pt x="0" y="165"/>
                    <a:pt x="1" y="0"/>
                  </a:cubicBezTo>
                  <a:lnTo>
                    <a:pt x="66" y="107"/>
                  </a:lnTo>
                  <a:cubicBezTo>
                    <a:pt x="66" y="152"/>
                    <a:pt x="66" y="198"/>
                    <a:pt x="67" y="244"/>
                  </a:cubicBezTo>
                  <a:cubicBezTo>
                    <a:pt x="68" y="410"/>
                    <a:pt x="43" y="594"/>
                    <a:pt x="74" y="757"/>
                  </a:cubicBezTo>
                  <a:cubicBezTo>
                    <a:pt x="89" y="835"/>
                    <a:pt x="120" y="908"/>
                    <a:pt x="96" y="985"/>
                  </a:cubicBezTo>
                </a:path>
              </a:pathLst>
            </a:custGeom>
            <a:solidFill>
              <a:srgbClr val="3E7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9" name="Freeform 27">
              <a:extLst>
                <a:ext uri="{FF2B5EF4-FFF2-40B4-BE49-F238E27FC236}">
                  <a16:creationId xmlns:a16="http://schemas.microsoft.com/office/drawing/2014/main" id="{F45DCAAB-5AC8-4029-89C9-5B3129241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2313" y="1701801"/>
              <a:ext cx="642938" cy="258763"/>
            </a:xfrm>
            <a:custGeom>
              <a:avLst/>
              <a:gdLst>
                <a:gd name="T0" fmla="*/ 3276 w 3522"/>
                <a:gd name="T1" fmla="*/ 1014 h 1420"/>
                <a:gd name="T2" fmla="*/ 3222 w 3522"/>
                <a:gd name="T3" fmla="*/ 996 h 1420"/>
                <a:gd name="T4" fmla="*/ 2981 w 3522"/>
                <a:gd name="T5" fmla="*/ 450 h 1420"/>
                <a:gd name="T6" fmla="*/ 2132 w 3522"/>
                <a:gd name="T7" fmla="*/ 112 h 1420"/>
                <a:gd name="T8" fmla="*/ 1544 w 3522"/>
                <a:gd name="T9" fmla="*/ 118 h 1420"/>
                <a:gd name="T10" fmla="*/ 1543 w 3522"/>
                <a:gd name="T11" fmla="*/ 118 h 1420"/>
                <a:gd name="T12" fmla="*/ 1069 w 3522"/>
                <a:gd name="T13" fmla="*/ 265 h 1420"/>
                <a:gd name="T14" fmla="*/ 526 w 3522"/>
                <a:gd name="T15" fmla="*/ 680 h 1420"/>
                <a:gd name="T16" fmla="*/ 244 w 3522"/>
                <a:gd name="T17" fmla="*/ 1096 h 1420"/>
                <a:gd name="T18" fmla="*/ 67 w 3522"/>
                <a:gd name="T19" fmla="*/ 1411 h 1420"/>
                <a:gd name="T20" fmla="*/ 0 w 3522"/>
                <a:gd name="T21" fmla="*/ 1420 h 1420"/>
                <a:gd name="T22" fmla="*/ 188 w 3522"/>
                <a:gd name="T23" fmla="*/ 1084 h 1420"/>
                <a:gd name="T24" fmla="*/ 464 w 3522"/>
                <a:gd name="T25" fmla="*/ 677 h 1420"/>
                <a:gd name="T26" fmla="*/ 1333 w 3522"/>
                <a:gd name="T27" fmla="*/ 108 h 1420"/>
                <a:gd name="T28" fmla="*/ 2216 w 3522"/>
                <a:gd name="T29" fmla="*/ 53 h 1420"/>
                <a:gd name="T30" fmla="*/ 3276 w 3522"/>
                <a:gd name="T31" fmla="*/ 1014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2" h="1420">
                  <a:moveTo>
                    <a:pt x="3276" y="1014"/>
                  </a:moveTo>
                  <a:cubicBezTo>
                    <a:pt x="3258" y="1054"/>
                    <a:pt x="3202" y="1043"/>
                    <a:pt x="3222" y="996"/>
                  </a:cubicBezTo>
                  <a:cubicBezTo>
                    <a:pt x="3316" y="785"/>
                    <a:pt x="3139" y="572"/>
                    <a:pt x="2981" y="450"/>
                  </a:cubicBezTo>
                  <a:cubicBezTo>
                    <a:pt x="2739" y="262"/>
                    <a:pt x="2434" y="152"/>
                    <a:pt x="2132" y="112"/>
                  </a:cubicBezTo>
                  <a:cubicBezTo>
                    <a:pt x="1937" y="87"/>
                    <a:pt x="1738" y="87"/>
                    <a:pt x="1544" y="118"/>
                  </a:cubicBezTo>
                  <a:lnTo>
                    <a:pt x="1543" y="118"/>
                  </a:lnTo>
                  <a:cubicBezTo>
                    <a:pt x="1379" y="144"/>
                    <a:pt x="1219" y="192"/>
                    <a:pt x="1069" y="265"/>
                  </a:cubicBezTo>
                  <a:cubicBezTo>
                    <a:pt x="857" y="369"/>
                    <a:pt x="677" y="511"/>
                    <a:pt x="526" y="680"/>
                  </a:cubicBezTo>
                  <a:cubicBezTo>
                    <a:pt x="452" y="762"/>
                    <a:pt x="343" y="929"/>
                    <a:pt x="244" y="1096"/>
                  </a:cubicBezTo>
                  <a:cubicBezTo>
                    <a:pt x="176" y="1210"/>
                    <a:pt x="112" y="1324"/>
                    <a:pt x="67" y="1411"/>
                  </a:cubicBezTo>
                  <a:cubicBezTo>
                    <a:pt x="45" y="1414"/>
                    <a:pt x="22" y="1417"/>
                    <a:pt x="0" y="1420"/>
                  </a:cubicBezTo>
                  <a:cubicBezTo>
                    <a:pt x="45" y="1332"/>
                    <a:pt x="114" y="1208"/>
                    <a:pt x="188" y="1084"/>
                  </a:cubicBezTo>
                  <a:cubicBezTo>
                    <a:pt x="287" y="920"/>
                    <a:pt x="394" y="756"/>
                    <a:pt x="464" y="677"/>
                  </a:cubicBezTo>
                  <a:cubicBezTo>
                    <a:pt x="702" y="409"/>
                    <a:pt x="999" y="212"/>
                    <a:pt x="1333" y="108"/>
                  </a:cubicBezTo>
                  <a:cubicBezTo>
                    <a:pt x="1607" y="23"/>
                    <a:pt x="1905" y="0"/>
                    <a:pt x="2216" y="53"/>
                  </a:cubicBezTo>
                  <a:cubicBezTo>
                    <a:pt x="2599" y="119"/>
                    <a:pt x="3522" y="456"/>
                    <a:pt x="3276" y="1014"/>
                  </a:cubicBez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0" name="Freeform 28">
              <a:extLst>
                <a:ext uri="{FF2B5EF4-FFF2-40B4-BE49-F238E27FC236}">
                  <a16:creationId xmlns:a16="http://schemas.microsoft.com/office/drawing/2014/main" id="{393A48C2-4640-47DC-8171-91F995FF5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8050" y="2019301"/>
              <a:ext cx="244475" cy="457200"/>
            </a:xfrm>
            <a:custGeom>
              <a:avLst/>
              <a:gdLst>
                <a:gd name="T0" fmla="*/ 998 w 1345"/>
                <a:gd name="T1" fmla="*/ 1184 h 2500"/>
                <a:gd name="T2" fmla="*/ 1056 w 1345"/>
                <a:gd name="T3" fmla="*/ 1153 h 2500"/>
                <a:gd name="T4" fmla="*/ 1132 w 1345"/>
                <a:gd name="T5" fmla="*/ 1113 h 2500"/>
                <a:gd name="T6" fmla="*/ 1332 w 1345"/>
                <a:gd name="T7" fmla="*/ 1006 h 2500"/>
                <a:gd name="T8" fmla="*/ 1246 w 1345"/>
                <a:gd name="T9" fmla="*/ 1509 h 2500"/>
                <a:gd name="T10" fmla="*/ 1201 w 1345"/>
                <a:gd name="T11" fmla="*/ 1647 h 2500"/>
                <a:gd name="T12" fmla="*/ 998 w 1345"/>
                <a:gd name="T13" fmla="*/ 1701 h 2500"/>
                <a:gd name="T14" fmla="*/ 1175 w 1345"/>
                <a:gd name="T15" fmla="*/ 1723 h 2500"/>
                <a:gd name="T16" fmla="*/ 874 w 1345"/>
                <a:gd name="T17" fmla="*/ 2500 h 2500"/>
                <a:gd name="T18" fmla="*/ 383 w 1345"/>
                <a:gd name="T19" fmla="*/ 2127 h 2500"/>
                <a:gd name="T20" fmla="*/ 567 w 1345"/>
                <a:gd name="T21" fmla="*/ 1892 h 2500"/>
                <a:gd name="T22" fmla="*/ 673 w 1345"/>
                <a:gd name="T23" fmla="*/ 1757 h 2500"/>
                <a:gd name="T24" fmla="*/ 530 w 1345"/>
                <a:gd name="T25" fmla="*/ 1838 h 2500"/>
                <a:gd name="T26" fmla="*/ 269 w 1345"/>
                <a:gd name="T27" fmla="*/ 1988 h 2500"/>
                <a:gd name="T28" fmla="*/ 70 w 1345"/>
                <a:gd name="T29" fmla="*/ 1572 h 2500"/>
                <a:gd name="T30" fmla="*/ 70 w 1345"/>
                <a:gd name="T31" fmla="*/ 1571 h 2500"/>
                <a:gd name="T32" fmla="*/ 40 w 1345"/>
                <a:gd name="T33" fmla="*/ 1419 h 2500"/>
                <a:gd name="T34" fmla="*/ 286 w 1345"/>
                <a:gd name="T35" fmla="*/ 1351 h 2500"/>
                <a:gd name="T36" fmla="*/ 565 w 1345"/>
                <a:gd name="T37" fmla="*/ 1260 h 2500"/>
                <a:gd name="T38" fmla="*/ 253 w 1345"/>
                <a:gd name="T39" fmla="*/ 1216 h 2500"/>
                <a:gd name="T40" fmla="*/ 13 w 1345"/>
                <a:gd name="T41" fmla="*/ 1182 h 2500"/>
                <a:gd name="T42" fmla="*/ 20 w 1345"/>
                <a:gd name="T43" fmla="*/ 686 h 2500"/>
                <a:gd name="T44" fmla="*/ 241 w 1345"/>
                <a:gd name="T45" fmla="*/ 731 h 2500"/>
                <a:gd name="T46" fmla="*/ 565 w 1345"/>
                <a:gd name="T47" fmla="*/ 797 h 2500"/>
                <a:gd name="T48" fmla="*/ 253 w 1345"/>
                <a:gd name="T49" fmla="*/ 663 h 2500"/>
                <a:gd name="T50" fmla="*/ 38 w 1345"/>
                <a:gd name="T51" fmla="*/ 570 h 2500"/>
                <a:gd name="T52" fmla="*/ 225 w 1345"/>
                <a:gd name="T53" fmla="*/ 223 h 2500"/>
                <a:gd name="T54" fmla="*/ 452 w 1345"/>
                <a:gd name="T55" fmla="*/ 273 h 2500"/>
                <a:gd name="T56" fmla="*/ 658 w 1345"/>
                <a:gd name="T57" fmla="*/ 395 h 2500"/>
                <a:gd name="T58" fmla="*/ 856 w 1345"/>
                <a:gd name="T59" fmla="*/ 156 h 2500"/>
                <a:gd name="T60" fmla="*/ 1091 w 1345"/>
                <a:gd name="T61" fmla="*/ 24 h 2500"/>
                <a:gd name="T62" fmla="*/ 1210 w 1345"/>
                <a:gd name="T63" fmla="*/ 125 h 2500"/>
                <a:gd name="T64" fmla="*/ 1041 w 1345"/>
                <a:gd name="T65" fmla="*/ 418 h 2500"/>
                <a:gd name="T66" fmla="*/ 859 w 1345"/>
                <a:gd name="T67" fmla="*/ 736 h 2500"/>
                <a:gd name="T68" fmla="*/ 1089 w 1345"/>
                <a:gd name="T69" fmla="*/ 553 h 2500"/>
                <a:gd name="T70" fmla="*/ 1299 w 1345"/>
                <a:gd name="T71" fmla="*/ 387 h 2500"/>
                <a:gd name="T72" fmla="*/ 1308 w 1345"/>
                <a:gd name="T73" fmla="*/ 380 h 2500"/>
                <a:gd name="T74" fmla="*/ 1341 w 1345"/>
                <a:gd name="T75" fmla="*/ 842 h 2500"/>
                <a:gd name="T76" fmla="*/ 998 w 1345"/>
                <a:gd name="T77" fmla="*/ 1184 h 2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45" h="2500">
                  <a:moveTo>
                    <a:pt x="998" y="1184"/>
                  </a:moveTo>
                  <a:lnTo>
                    <a:pt x="1056" y="1153"/>
                  </a:lnTo>
                  <a:lnTo>
                    <a:pt x="1132" y="1113"/>
                  </a:lnTo>
                  <a:lnTo>
                    <a:pt x="1332" y="1006"/>
                  </a:lnTo>
                  <a:cubicBezTo>
                    <a:pt x="1316" y="1207"/>
                    <a:pt x="1283" y="1392"/>
                    <a:pt x="1246" y="1509"/>
                  </a:cubicBezTo>
                  <a:cubicBezTo>
                    <a:pt x="1231" y="1555"/>
                    <a:pt x="1216" y="1601"/>
                    <a:pt x="1201" y="1647"/>
                  </a:cubicBezTo>
                  <a:lnTo>
                    <a:pt x="998" y="1701"/>
                  </a:lnTo>
                  <a:lnTo>
                    <a:pt x="1175" y="1723"/>
                  </a:lnTo>
                  <a:cubicBezTo>
                    <a:pt x="1035" y="2126"/>
                    <a:pt x="874" y="2500"/>
                    <a:pt x="874" y="2500"/>
                  </a:cubicBezTo>
                  <a:cubicBezTo>
                    <a:pt x="874" y="2500"/>
                    <a:pt x="613" y="2375"/>
                    <a:pt x="383" y="2127"/>
                  </a:cubicBezTo>
                  <a:lnTo>
                    <a:pt x="567" y="1892"/>
                  </a:lnTo>
                  <a:lnTo>
                    <a:pt x="673" y="1757"/>
                  </a:lnTo>
                  <a:lnTo>
                    <a:pt x="530" y="1838"/>
                  </a:lnTo>
                  <a:lnTo>
                    <a:pt x="269" y="1988"/>
                  </a:lnTo>
                  <a:cubicBezTo>
                    <a:pt x="182" y="1870"/>
                    <a:pt x="110" y="1731"/>
                    <a:pt x="70" y="1572"/>
                  </a:cubicBezTo>
                  <a:lnTo>
                    <a:pt x="70" y="1571"/>
                  </a:lnTo>
                  <a:cubicBezTo>
                    <a:pt x="59" y="1529"/>
                    <a:pt x="49" y="1477"/>
                    <a:pt x="40" y="1419"/>
                  </a:cubicBezTo>
                  <a:cubicBezTo>
                    <a:pt x="118" y="1401"/>
                    <a:pt x="206" y="1377"/>
                    <a:pt x="286" y="1351"/>
                  </a:cubicBezTo>
                  <a:cubicBezTo>
                    <a:pt x="437" y="1305"/>
                    <a:pt x="565" y="1260"/>
                    <a:pt x="565" y="1260"/>
                  </a:cubicBezTo>
                  <a:lnTo>
                    <a:pt x="253" y="1216"/>
                  </a:lnTo>
                  <a:lnTo>
                    <a:pt x="13" y="1182"/>
                  </a:lnTo>
                  <a:cubicBezTo>
                    <a:pt x="1" y="1022"/>
                    <a:pt x="0" y="845"/>
                    <a:pt x="20" y="686"/>
                  </a:cubicBezTo>
                  <a:lnTo>
                    <a:pt x="241" y="731"/>
                  </a:lnTo>
                  <a:lnTo>
                    <a:pt x="565" y="797"/>
                  </a:lnTo>
                  <a:lnTo>
                    <a:pt x="253" y="663"/>
                  </a:lnTo>
                  <a:lnTo>
                    <a:pt x="38" y="570"/>
                  </a:lnTo>
                  <a:cubicBezTo>
                    <a:pt x="71" y="410"/>
                    <a:pt x="129" y="280"/>
                    <a:pt x="225" y="223"/>
                  </a:cubicBezTo>
                  <a:cubicBezTo>
                    <a:pt x="270" y="196"/>
                    <a:pt x="364" y="229"/>
                    <a:pt x="452" y="273"/>
                  </a:cubicBezTo>
                  <a:cubicBezTo>
                    <a:pt x="558" y="326"/>
                    <a:pt x="658" y="395"/>
                    <a:pt x="658" y="395"/>
                  </a:cubicBezTo>
                  <a:cubicBezTo>
                    <a:pt x="658" y="395"/>
                    <a:pt x="751" y="264"/>
                    <a:pt x="856" y="156"/>
                  </a:cubicBezTo>
                  <a:cubicBezTo>
                    <a:pt x="940" y="71"/>
                    <a:pt x="1032" y="0"/>
                    <a:pt x="1091" y="24"/>
                  </a:cubicBezTo>
                  <a:cubicBezTo>
                    <a:pt x="1138" y="42"/>
                    <a:pt x="1178" y="78"/>
                    <a:pt x="1210" y="125"/>
                  </a:cubicBezTo>
                  <a:lnTo>
                    <a:pt x="1041" y="418"/>
                  </a:lnTo>
                  <a:lnTo>
                    <a:pt x="859" y="736"/>
                  </a:lnTo>
                  <a:lnTo>
                    <a:pt x="1089" y="553"/>
                  </a:lnTo>
                  <a:lnTo>
                    <a:pt x="1299" y="387"/>
                  </a:lnTo>
                  <a:lnTo>
                    <a:pt x="1308" y="380"/>
                  </a:lnTo>
                  <a:cubicBezTo>
                    <a:pt x="1337" y="518"/>
                    <a:pt x="1345" y="680"/>
                    <a:pt x="1341" y="842"/>
                  </a:cubicBezTo>
                  <a:lnTo>
                    <a:pt x="998" y="1184"/>
                  </a:ln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DE7C9480-9F8B-4C93-9934-C01A1F011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7738" y="2047876"/>
              <a:ext cx="169863" cy="369888"/>
            </a:xfrm>
            <a:custGeom>
              <a:avLst/>
              <a:gdLst>
                <a:gd name="T0" fmla="*/ 780 w 934"/>
                <a:gd name="T1" fmla="*/ 1028 h 2024"/>
                <a:gd name="T2" fmla="*/ 838 w 934"/>
                <a:gd name="T3" fmla="*/ 997 h 2024"/>
                <a:gd name="T4" fmla="*/ 914 w 934"/>
                <a:gd name="T5" fmla="*/ 957 h 2024"/>
                <a:gd name="T6" fmla="*/ 584 w 934"/>
                <a:gd name="T7" fmla="*/ 2024 h 2024"/>
                <a:gd name="T8" fmla="*/ 349 w 934"/>
                <a:gd name="T9" fmla="*/ 1736 h 2024"/>
                <a:gd name="T10" fmla="*/ 455 w 934"/>
                <a:gd name="T11" fmla="*/ 1601 h 2024"/>
                <a:gd name="T12" fmla="*/ 312 w 934"/>
                <a:gd name="T13" fmla="*/ 1682 h 2024"/>
                <a:gd name="T14" fmla="*/ 156 w 934"/>
                <a:gd name="T15" fmla="*/ 1414 h 2024"/>
                <a:gd name="T16" fmla="*/ 68 w 934"/>
                <a:gd name="T17" fmla="*/ 1195 h 2024"/>
                <a:gd name="T18" fmla="*/ 347 w 934"/>
                <a:gd name="T19" fmla="*/ 1104 h 2024"/>
                <a:gd name="T20" fmla="*/ 35 w 934"/>
                <a:gd name="T21" fmla="*/ 1060 h 2024"/>
                <a:gd name="T22" fmla="*/ 23 w 934"/>
                <a:gd name="T23" fmla="*/ 575 h 2024"/>
                <a:gd name="T24" fmla="*/ 347 w 934"/>
                <a:gd name="T25" fmla="*/ 641 h 2024"/>
                <a:gd name="T26" fmla="*/ 35 w 934"/>
                <a:gd name="T27" fmla="*/ 507 h 2024"/>
                <a:gd name="T28" fmla="*/ 234 w 934"/>
                <a:gd name="T29" fmla="*/ 117 h 2024"/>
                <a:gd name="T30" fmla="*/ 440 w 934"/>
                <a:gd name="T31" fmla="*/ 239 h 2024"/>
                <a:gd name="T32" fmla="*/ 638 w 934"/>
                <a:gd name="T33" fmla="*/ 0 h 2024"/>
                <a:gd name="T34" fmla="*/ 823 w 934"/>
                <a:gd name="T35" fmla="*/ 262 h 2024"/>
                <a:gd name="T36" fmla="*/ 641 w 934"/>
                <a:gd name="T37" fmla="*/ 580 h 2024"/>
                <a:gd name="T38" fmla="*/ 871 w 934"/>
                <a:gd name="T39" fmla="*/ 397 h 2024"/>
                <a:gd name="T40" fmla="*/ 931 w 934"/>
                <a:gd name="T41" fmla="*/ 807 h 2024"/>
                <a:gd name="T42" fmla="*/ 926 w 934"/>
                <a:gd name="T43" fmla="*/ 883 h 2024"/>
                <a:gd name="T44" fmla="*/ 780 w 934"/>
                <a:gd name="T45" fmla="*/ 1028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4" h="2024">
                  <a:moveTo>
                    <a:pt x="780" y="1028"/>
                  </a:moveTo>
                  <a:lnTo>
                    <a:pt x="838" y="997"/>
                  </a:lnTo>
                  <a:lnTo>
                    <a:pt x="914" y="957"/>
                  </a:lnTo>
                  <a:cubicBezTo>
                    <a:pt x="780" y="1545"/>
                    <a:pt x="584" y="2024"/>
                    <a:pt x="584" y="2024"/>
                  </a:cubicBezTo>
                  <a:cubicBezTo>
                    <a:pt x="584" y="2024"/>
                    <a:pt x="473" y="1910"/>
                    <a:pt x="349" y="1736"/>
                  </a:cubicBezTo>
                  <a:lnTo>
                    <a:pt x="455" y="1601"/>
                  </a:lnTo>
                  <a:lnTo>
                    <a:pt x="312" y="1682"/>
                  </a:lnTo>
                  <a:cubicBezTo>
                    <a:pt x="258" y="1602"/>
                    <a:pt x="203" y="1511"/>
                    <a:pt x="156" y="1414"/>
                  </a:cubicBezTo>
                  <a:cubicBezTo>
                    <a:pt x="122" y="1344"/>
                    <a:pt x="91" y="1270"/>
                    <a:pt x="68" y="1195"/>
                  </a:cubicBezTo>
                  <a:cubicBezTo>
                    <a:pt x="219" y="1149"/>
                    <a:pt x="347" y="1104"/>
                    <a:pt x="347" y="1104"/>
                  </a:cubicBezTo>
                  <a:lnTo>
                    <a:pt x="35" y="1060"/>
                  </a:lnTo>
                  <a:cubicBezTo>
                    <a:pt x="7" y="905"/>
                    <a:pt x="0" y="735"/>
                    <a:pt x="23" y="575"/>
                  </a:cubicBezTo>
                  <a:lnTo>
                    <a:pt x="347" y="641"/>
                  </a:lnTo>
                  <a:lnTo>
                    <a:pt x="35" y="507"/>
                  </a:lnTo>
                  <a:cubicBezTo>
                    <a:pt x="68" y="354"/>
                    <a:pt x="131" y="216"/>
                    <a:pt x="234" y="117"/>
                  </a:cubicBezTo>
                  <a:cubicBezTo>
                    <a:pt x="340" y="170"/>
                    <a:pt x="440" y="239"/>
                    <a:pt x="440" y="239"/>
                  </a:cubicBezTo>
                  <a:cubicBezTo>
                    <a:pt x="440" y="239"/>
                    <a:pt x="533" y="108"/>
                    <a:pt x="638" y="0"/>
                  </a:cubicBezTo>
                  <a:cubicBezTo>
                    <a:pt x="709" y="47"/>
                    <a:pt x="773" y="144"/>
                    <a:pt x="823" y="262"/>
                  </a:cubicBezTo>
                  <a:lnTo>
                    <a:pt x="641" y="580"/>
                  </a:lnTo>
                  <a:lnTo>
                    <a:pt x="871" y="397"/>
                  </a:lnTo>
                  <a:cubicBezTo>
                    <a:pt x="911" y="531"/>
                    <a:pt x="934" y="678"/>
                    <a:pt x="931" y="807"/>
                  </a:cubicBezTo>
                  <a:cubicBezTo>
                    <a:pt x="930" y="833"/>
                    <a:pt x="928" y="858"/>
                    <a:pt x="926" y="883"/>
                  </a:cubicBezTo>
                  <a:lnTo>
                    <a:pt x="780" y="1028"/>
                  </a:ln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7B6ACAB7-FACF-42B0-BEAE-60A07E5C5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5200" y="1701801"/>
              <a:ext cx="400050" cy="192088"/>
            </a:xfrm>
            <a:custGeom>
              <a:avLst/>
              <a:gdLst>
                <a:gd name="T0" fmla="*/ 1943 w 2189"/>
                <a:gd name="T1" fmla="*/ 1014 h 1054"/>
                <a:gd name="T2" fmla="*/ 1890 w 2189"/>
                <a:gd name="T3" fmla="*/ 996 h 1054"/>
                <a:gd name="T4" fmla="*/ 1648 w 2189"/>
                <a:gd name="T5" fmla="*/ 450 h 1054"/>
                <a:gd name="T6" fmla="*/ 799 w 2189"/>
                <a:gd name="T7" fmla="*/ 112 h 1054"/>
                <a:gd name="T8" fmla="*/ 211 w 2189"/>
                <a:gd name="T9" fmla="*/ 118 h 1054"/>
                <a:gd name="T10" fmla="*/ 210 w 2189"/>
                <a:gd name="T11" fmla="*/ 118 h 1054"/>
                <a:gd name="T12" fmla="*/ 0 w 2189"/>
                <a:gd name="T13" fmla="*/ 108 h 1054"/>
                <a:gd name="T14" fmla="*/ 882 w 2189"/>
                <a:gd name="T15" fmla="*/ 53 h 1054"/>
                <a:gd name="T16" fmla="*/ 1943 w 2189"/>
                <a:gd name="T17" fmla="*/ 101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9" h="1054">
                  <a:moveTo>
                    <a:pt x="1943" y="1014"/>
                  </a:moveTo>
                  <a:cubicBezTo>
                    <a:pt x="1926" y="1054"/>
                    <a:pt x="1869" y="1043"/>
                    <a:pt x="1890" y="996"/>
                  </a:cubicBezTo>
                  <a:cubicBezTo>
                    <a:pt x="1983" y="785"/>
                    <a:pt x="1806" y="572"/>
                    <a:pt x="1648" y="450"/>
                  </a:cubicBezTo>
                  <a:cubicBezTo>
                    <a:pt x="1406" y="262"/>
                    <a:pt x="1101" y="152"/>
                    <a:pt x="799" y="112"/>
                  </a:cubicBezTo>
                  <a:cubicBezTo>
                    <a:pt x="604" y="87"/>
                    <a:pt x="405" y="87"/>
                    <a:pt x="211" y="118"/>
                  </a:cubicBezTo>
                  <a:lnTo>
                    <a:pt x="210" y="118"/>
                  </a:lnTo>
                  <a:cubicBezTo>
                    <a:pt x="139" y="112"/>
                    <a:pt x="69" y="109"/>
                    <a:pt x="0" y="108"/>
                  </a:cubicBezTo>
                  <a:cubicBezTo>
                    <a:pt x="274" y="23"/>
                    <a:pt x="572" y="0"/>
                    <a:pt x="882" y="53"/>
                  </a:cubicBezTo>
                  <a:cubicBezTo>
                    <a:pt x="1266" y="118"/>
                    <a:pt x="2189" y="456"/>
                    <a:pt x="1943" y="1014"/>
                  </a:cubicBez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3" name="Freeform 31">
              <a:extLst>
                <a:ext uri="{FF2B5EF4-FFF2-40B4-BE49-F238E27FC236}">
                  <a16:creationId xmlns:a16="http://schemas.microsoft.com/office/drawing/2014/main" id="{D39F571C-E4F4-455F-AE2D-A82A5A3D7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4850" y="1671638"/>
              <a:ext cx="342900" cy="439738"/>
            </a:xfrm>
            <a:custGeom>
              <a:avLst/>
              <a:gdLst>
                <a:gd name="T0" fmla="*/ 1821 w 1877"/>
                <a:gd name="T1" fmla="*/ 2337 h 2402"/>
                <a:gd name="T2" fmla="*/ 1757 w 1877"/>
                <a:gd name="T3" fmla="*/ 2354 h 2402"/>
                <a:gd name="T4" fmla="*/ 1675 w 1877"/>
                <a:gd name="T5" fmla="*/ 937 h 2402"/>
                <a:gd name="T6" fmla="*/ 1259 w 1877"/>
                <a:gd name="T7" fmla="*/ 163 h 2402"/>
                <a:gd name="T8" fmla="*/ 1173 w 1877"/>
                <a:gd name="T9" fmla="*/ 132 h 2402"/>
                <a:gd name="T10" fmla="*/ 580 w 1877"/>
                <a:gd name="T11" fmla="*/ 187 h 2402"/>
                <a:gd name="T12" fmla="*/ 304 w 1877"/>
                <a:gd name="T13" fmla="*/ 434 h 2402"/>
                <a:gd name="T14" fmla="*/ 75 w 1877"/>
                <a:gd name="T15" fmla="*/ 915 h 2402"/>
                <a:gd name="T16" fmla="*/ 21 w 1877"/>
                <a:gd name="T17" fmla="*/ 897 h 2402"/>
                <a:gd name="T18" fmla="*/ 328 w 1877"/>
                <a:gd name="T19" fmla="*/ 316 h 2402"/>
                <a:gd name="T20" fmla="*/ 503 w 1877"/>
                <a:gd name="T21" fmla="*/ 165 h 2402"/>
                <a:gd name="T22" fmla="*/ 1168 w 1877"/>
                <a:gd name="T23" fmla="*/ 56 h 2402"/>
                <a:gd name="T24" fmla="*/ 1341 w 1877"/>
                <a:gd name="T25" fmla="*/ 131 h 2402"/>
                <a:gd name="T26" fmla="*/ 1718 w 1877"/>
                <a:gd name="T27" fmla="*/ 819 h 2402"/>
                <a:gd name="T28" fmla="*/ 1821 w 1877"/>
                <a:gd name="T29" fmla="*/ 2337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7" h="2402">
                  <a:moveTo>
                    <a:pt x="1821" y="2337"/>
                  </a:moveTo>
                  <a:cubicBezTo>
                    <a:pt x="1817" y="2371"/>
                    <a:pt x="1751" y="2402"/>
                    <a:pt x="1757" y="2354"/>
                  </a:cubicBezTo>
                  <a:cubicBezTo>
                    <a:pt x="1808" y="1884"/>
                    <a:pt x="1789" y="1397"/>
                    <a:pt x="1675" y="937"/>
                  </a:cubicBezTo>
                  <a:cubicBezTo>
                    <a:pt x="1615" y="691"/>
                    <a:pt x="1516" y="292"/>
                    <a:pt x="1259" y="163"/>
                  </a:cubicBezTo>
                  <a:cubicBezTo>
                    <a:pt x="1232" y="150"/>
                    <a:pt x="1203" y="139"/>
                    <a:pt x="1173" y="132"/>
                  </a:cubicBezTo>
                  <a:cubicBezTo>
                    <a:pt x="960" y="82"/>
                    <a:pt x="754" y="97"/>
                    <a:pt x="580" y="187"/>
                  </a:cubicBezTo>
                  <a:cubicBezTo>
                    <a:pt x="475" y="241"/>
                    <a:pt x="381" y="322"/>
                    <a:pt x="304" y="434"/>
                  </a:cubicBezTo>
                  <a:cubicBezTo>
                    <a:pt x="200" y="584"/>
                    <a:pt x="149" y="751"/>
                    <a:pt x="75" y="915"/>
                  </a:cubicBezTo>
                  <a:cubicBezTo>
                    <a:pt x="57" y="954"/>
                    <a:pt x="0" y="943"/>
                    <a:pt x="21" y="897"/>
                  </a:cubicBezTo>
                  <a:cubicBezTo>
                    <a:pt x="114" y="695"/>
                    <a:pt x="175" y="486"/>
                    <a:pt x="328" y="316"/>
                  </a:cubicBezTo>
                  <a:cubicBezTo>
                    <a:pt x="381" y="257"/>
                    <a:pt x="440" y="206"/>
                    <a:pt x="503" y="165"/>
                  </a:cubicBezTo>
                  <a:cubicBezTo>
                    <a:pt x="695" y="39"/>
                    <a:pt x="928" y="0"/>
                    <a:pt x="1168" y="56"/>
                  </a:cubicBezTo>
                  <a:cubicBezTo>
                    <a:pt x="1233" y="71"/>
                    <a:pt x="1291" y="97"/>
                    <a:pt x="1341" y="131"/>
                  </a:cubicBezTo>
                  <a:cubicBezTo>
                    <a:pt x="1557" y="277"/>
                    <a:pt x="1653" y="570"/>
                    <a:pt x="1718" y="819"/>
                  </a:cubicBezTo>
                  <a:cubicBezTo>
                    <a:pt x="1847" y="1311"/>
                    <a:pt x="1877" y="1831"/>
                    <a:pt x="1821" y="2337"/>
                  </a:cubicBez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4" name="Freeform 32">
              <a:extLst>
                <a:ext uri="{FF2B5EF4-FFF2-40B4-BE49-F238E27FC236}">
                  <a16:creationId xmlns:a16="http://schemas.microsoft.com/office/drawing/2014/main" id="{2201D266-F618-4B47-9ED6-70D932E05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6925" y="1671638"/>
              <a:ext cx="153988" cy="34925"/>
            </a:xfrm>
            <a:custGeom>
              <a:avLst/>
              <a:gdLst>
                <a:gd name="T0" fmla="*/ 839 w 839"/>
                <a:gd name="T1" fmla="*/ 131 h 187"/>
                <a:gd name="T2" fmla="*/ 756 w 839"/>
                <a:gd name="T3" fmla="*/ 163 h 187"/>
                <a:gd name="T4" fmla="*/ 670 w 839"/>
                <a:gd name="T5" fmla="*/ 132 h 187"/>
                <a:gd name="T6" fmla="*/ 77 w 839"/>
                <a:gd name="T7" fmla="*/ 187 h 187"/>
                <a:gd name="T8" fmla="*/ 0 w 839"/>
                <a:gd name="T9" fmla="*/ 165 h 187"/>
                <a:gd name="T10" fmla="*/ 665 w 839"/>
                <a:gd name="T11" fmla="*/ 56 h 187"/>
                <a:gd name="T12" fmla="*/ 839 w 839"/>
                <a:gd name="T13" fmla="*/ 13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9" h="187">
                  <a:moveTo>
                    <a:pt x="839" y="131"/>
                  </a:moveTo>
                  <a:cubicBezTo>
                    <a:pt x="812" y="143"/>
                    <a:pt x="785" y="154"/>
                    <a:pt x="756" y="163"/>
                  </a:cubicBezTo>
                  <a:cubicBezTo>
                    <a:pt x="729" y="150"/>
                    <a:pt x="701" y="139"/>
                    <a:pt x="670" y="132"/>
                  </a:cubicBezTo>
                  <a:cubicBezTo>
                    <a:pt x="457" y="82"/>
                    <a:pt x="252" y="97"/>
                    <a:pt x="77" y="187"/>
                  </a:cubicBezTo>
                  <a:cubicBezTo>
                    <a:pt x="50" y="180"/>
                    <a:pt x="24" y="173"/>
                    <a:pt x="0" y="165"/>
                  </a:cubicBezTo>
                  <a:cubicBezTo>
                    <a:pt x="193" y="39"/>
                    <a:pt x="425" y="0"/>
                    <a:pt x="665" y="56"/>
                  </a:cubicBezTo>
                  <a:cubicBezTo>
                    <a:pt x="730" y="71"/>
                    <a:pt x="788" y="97"/>
                    <a:pt x="839" y="131"/>
                  </a:cubicBez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5" name="Freeform 33">
              <a:extLst>
                <a:ext uri="{FF2B5EF4-FFF2-40B4-BE49-F238E27FC236}">
                  <a16:creationId xmlns:a16="http://schemas.microsoft.com/office/drawing/2014/main" id="{FC0DAE6B-21CB-44D0-9FC4-95B7AE091E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0750" y="2203451"/>
              <a:ext cx="230188" cy="273050"/>
            </a:xfrm>
            <a:custGeom>
              <a:avLst/>
              <a:gdLst>
                <a:gd name="T0" fmla="*/ 805 w 1262"/>
                <a:gd name="T1" fmla="*/ 1494 h 1494"/>
                <a:gd name="T2" fmla="*/ 312 w 1262"/>
                <a:gd name="T3" fmla="*/ 1120 h 1494"/>
                <a:gd name="T4" fmla="*/ 497 w 1262"/>
                <a:gd name="T5" fmla="*/ 886 h 1494"/>
                <a:gd name="T6" fmla="*/ 732 w 1262"/>
                <a:gd name="T7" fmla="*/ 1174 h 1494"/>
                <a:gd name="T8" fmla="*/ 1062 w 1262"/>
                <a:gd name="T9" fmla="*/ 107 h 1494"/>
                <a:gd name="T10" fmla="*/ 1062 w 1262"/>
                <a:gd name="T11" fmla="*/ 107 h 1494"/>
                <a:gd name="T12" fmla="*/ 1262 w 1262"/>
                <a:gd name="T13" fmla="*/ 0 h 1494"/>
                <a:gd name="T14" fmla="*/ 1176 w 1262"/>
                <a:gd name="T15" fmla="*/ 503 h 1494"/>
                <a:gd name="T16" fmla="*/ 1131 w 1262"/>
                <a:gd name="T17" fmla="*/ 641 h 1494"/>
                <a:gd name="T18" fmla="*/ 928 w 1262"/>
                <a:gd name="T19" fmla="*/ 695 h 1494"/>
                <a:gd name="T20" fmla="*/ 1105 w 1262"/>
                <a:gd name="T21" fmla="*/ 717 h 1494"/>
                <a:gd name="T22" fmla="*/ 805 w 1262"/>
                <a:gd name="T23" fmla="*/ 1494 h 1494"/>
                <a:gd name="T24" fmla="*/ 199 w 1262"/>
                <a:gd name="T25" fmla="*/ 982 h 1494"/>
                <a:gd name="T26" fmla="*/ 0 w 1262"/>
                <a:gd name="T27" fmla="*/ 566 h 1494"/>
                <a:gd name="T28" fmla="*/ 146 w 1262"/>
                <a:gd name="T29" fmla="*/ 575 h 1494"/>
                <a:gd name="T30" fmla="*/ 304 w 1262"/>
                <a:gd name="T31" fmla="*/ 564 h 1494"/>
                <a:gd name="T32" fmla="*/ 304 w 1262"/>
                <a:gd name="T33" fmla="*/ 564 h 1494"/>
                <a:gd name="T34" fmla="*/ 460 w 1262"/>
                <a:gd name="T35" fmla="*/ 832 h 1494"/>
                <a:gd name="T36" fmla="*/ 199 w 1262"/>
                <a:gd name="T37" fmla="*/ 982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2" h="1494">
                  <a:moveTo>
                    <a:pt x="805" y="1494"/>
                  </a:moveTo>
                  <a:cubicBezTo>
                    <a:pt x="805" y="1494"/>
                    <a:pt x="543" y="1369"/>
                    <a:pt x="312" y="1120"/>
                  </a:cubicBezTo>
                  <a:lnTo>
                    <a:pt x="497" y="886"/>
                  </a:lnTo>
                  <a:cubicBezTo>
                    <a:pt x="621" y="1060"/>
                    <a:pt x="732" y="1174"/>
                    <a:pt x="732" y="1174"/>
                  </a:cubicBezTo>
                  <a:cubicBezTo>
                    <a:pt x="732" y="1174"/>
                    <a:pt x="928" y="695"/>
                    <a:pt x="1062" y="107"/>
                  </a:cubicBezTo>
                  <a:lnTo>
                    <a:pt x="1062" y="107"/>
                  </a:lnTo>
                  <a:lnTo>
                    <a:pt x="1262" y="0"/>
                  </a:lnTo>
                  <a:cubicBezTo>
                    <a:pt x="1247" y="201"/>
                    <a:pt x="1213" y="386"/>
                    <a:pt x="1176" y="503"/>
                  </a:cubicBezTo>
                  <a:cubicBezTo>
                    <a:pt x="1161" y="549"/>
                    <a:pt x="1146" y="595"/>
                    <a:pt x="1131" y="641"/>
                  </a:cubicBezTo>
                  <a:lnTo>
                    <a:pt x="928" y="695"/>
                  </a:lnTo>
                  <a:lnTo>
                    <a:pt x="1105" y="717"/>
                  </a:lnTo>
                  <a:cubicBezTo>
                    <a:pt x="965" y="1120"/>
                    <a:pt x="805" y="1494"/>
                    <a:pt x="805" y="1494"/>
                  </a:cubicBezTo>
                  <a:moveTo>
                    <a:pt x="199" y="982"/>
                  </a:moveTo>
                  <a:cubicBezTo>
                    <a:pt x="113" y="864"/>
                    <a:pt x="40" y="725"/>
                    <a:pt x="0" y="566"/>
                  </a:cubicBezTo>
                  <a:cubicBezTo>
                    <a:pt x="47" y="572"/>
                    <a:pt x="96" y="575"/>
                    <a:pt x="146" y="575"/>
                  </a:cubicBezTo>
                  <a:cubicBezTo>
                    <a:pt x="198" y="575"/>
                    <a:pt x="251" y="571"/>
                    <a:pt x="304" y="564"/>
                  </a:cubicBezTo>
                  <a:lnTo>
                    <a:pt x="304" y="564"/>
                  </a:lnTo>
                  <a:cubicBezTo>
                    <a:pt x="351" y="661"/>
                    <a:pt x="406" y="752"/>
                    <a:pt x="460" y="832"/>
                  </a:cubicBezTo>
                  <a:lnTo>
                    <a:pt x="199" y="982"/>
                  </a:lnTo>
                  <a:close/>
                </a:path>
              </a:pathLst>
            </a:custGeom>
            <a:solidFill>
              <a:srgbClr val="7B9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6" name="Freeform 34">
              <a:extLst>
                <a:ext uri="{FF2B5EF4-FFF2-40B4-BE49-F238E27FC236}">
                  <a16:creationId xmlns:a16="http://schemas.microsoft.com/office/drawing/2014/main" id="{2D2451B3-0DB2-4104-85D3-3E067CD5B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313" y="2222501"/>
              <a:ext cx="138113" cy="195263"/>
            </a:xfrm>
            <a:custGeom>
              <a:avLst/>
              <a:gdLst>
                <a:gd name="T0" fmla="*/ 428 w 758"/>
                <a:gd name="T1" fmla="*/ 1067 h 1067"/>
                <a:gd name="T2" fmla="*/ 193 w 758"/>
                <a:gd name="T3" fmla="*/ 779 h 1067"/>
                <a:gd name="T4" fmla="*/ 299 w 758"/>
                <a:gd name="T5" fmla="*/ 644 h 1067"/>
                <a:gd name="T6" fmla="*/ 156 w 758"/>
                <a:gd name="T7" fmla="*/ 725 h 1067"/>
                <a:gd name="T8" fmla="*/ 156 w 758"/>
                <a:gd name="T9" fmla="*/ 725 h 1067"/>
                <a:gd name="T10" fmla="*/ 0 w 758"/>
                <a:gd name="T11" fmla="*/ 457 h 1067"/>
                <a:gd name="T12" fmla="*/ 439 w 758"/>
                <a:gd name="T13" fmla="*/ 303 h 1067"/>
                <a:gd name="T14" fmla="*/ 683 w 758"/>
                <a:gd name="T15" fmla="*/ 40 h 1067"/>
                <a:gd name="T16" fmla="*/ 758 w 758"/>
                <a:gd name="T17" fmla="*/ 0 h 1067"/>
                <a:gd name="T18" fmla="*/ 428 w 758"/>
                <a:gd name="T19" fmla="*/ 1067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8" h="1067">
                  <a:moveTo>
                    <a:pt x="428" y="1067"/>
                  </a:moveTo>
                  <a:cubicBezTo>
                    <a:pt x="428" y="1067"/>
                    <a:pt x="317" y="953"/>
                    <a:pt x="193" y="779"/>
                  </a:cubicBezTo>
                  <a:lnTo>
                    <a:pt x="299" y="644"/>
                  </a:lnTo>
                  <a:lnTo>
                    <a:pt x="156" y="725"/>
                  </a:lnTo>
                  <a:lnTo>
                    <a:pt x="156" y="725"/>
                  </a:lnTo>
                  <a:cubicBezTo>
                    <a:pt x="102" y="645"/>
                    <a:pt x="47" y="554"/>
                    <a:pt x="0" y="457"/>
                  </a:cubicBezTo>
                  <a:cubicBezTo>
                    <a:pt x="144" y="438"/>
                    <a:pt x="293" y="392"/>
                    <a:pt x="439" y="303"/>
                  </a:cubicBezTo>
                  <a:cubicBezTo>
                    <a:pt x="537" y="244"/>
                    <a:pt x="617" y="151"/>
                    <a:pt x="683" y="40"/>
                  </a:cubicBezTo>
                  <a:lnTo>
                    <a:pt x="758" y="0"/>
                  </a:lnTo>
                  <a:cubicBezTo>
                    <a:pt x="624" y="588"/>
                    <a:pt x="428" y="1067"/>
                    <a:pt x="428" y="1067"/>
                  </a:cubicBezTo>
                </a:path>
              </a:pathLst>
            </a:custGeom>
            <a:solidFill>
              <a:srgbClr val="447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7" name="Freeform 35">
              <a:extLst>
                <a:ext uri="{FF2B5EF4-FFF2-40B4-BE49-F238E27FC236}">
                  <a16:creationId xmlns:a16="http://schemas.microsoft.com/office/drawing/2014/main" id="{89616015-BC12-44CE-BCC5-C0CE29CF5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6488" y="2089151"/>
              <a:ext cx="46038" cy="130175"/>
            </a:xfrm>
            <a:custGeom>
              <a:avLst/>
              <a:gdLst>
                <a:gd name="T0" fmla="*/ 0 w 252"/>
                <a:gd name="T1" fmla="*/ 712 h 712"/>
                <a:gd name="T2" fmla="*/ 0 w 252"/>
                <a:gd name="T3" fmla="*/ 712 h 712"/>
                <a:gd name="T4" fmla="*/ 54 w 252"/>
                <a:gd name="T5" fmla="*/ 659 h 712"/>
                <a:gd name="T6" fmla="*/ 59 w 252"/>
                <a:gd name="T7" fmla="*/ 583 h 712"/>
                <a:gd name="T8" fmla="*/ 59 w 252"/>
                <a:gd name="T9" fmla="*/ 583 h 712"/>
                <a:gd name="T10" fmla="*/ 209 w 252"/>
                <a:gd name="T11" fmla="*/ 7 h 712"/>
                <a:gd name="T12" fmla="*/ 218 w 252"/>
                <a:gd name="T13" fmla="*/ 0 h 712"/>
                <a:gd name="T14" fmla="*/ 252 w 252"/>
                <a:gd name="T15" fmla="*/ 386 h 712"/>
                <a:gd name="T16" fmla="*/ 251 w 252"/>
                <a:gd name="T17" fmla="*/ 462 h 712"/>
                <a:gd name="T18" fmla="*/ 251 w 252"/>
                <a:gd name="T19" fmla="*/ 462 h 712"/>
                <a:gd name="T20" fmla="*/ 0 w 252"/>
                <a:gd name="T21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2" h="712">
                  <a:moveTo>
                    <a:pt x="0" y="712"/>
                  </a:moveTo>
                  <a:lnTo>
                    <a:pt x="0" y="712"/>
                  </a:lnTo>
                  <a:lnTo>
                    <a:pt x="54" y="659"/>
                  </a:lnTo>
                  <a:cubicBezTo>
                    <a:pt x="56" y="634"/>
                    <a:pt x="58" y="609"/>
                    <a:pt x="59" y="583"/>
                  </a:cubicBezTo>
                  <a:lnTo>
                    <a:pt x="59" y="583"/>
                  </a:lnTo>
                  <a:cubicBezTo>
                    <a:pt x="135" y="395"/>
                    <a:pt x="181" y="185"/>
                    <a:pt x="209" y="7"/>
                  </a:cubicBezTo>
                  <a:lnTo>
                    <a:pt x="218" y="0"/>
                  </a:lnTo>
                  <a:cubicBezTo>
                    <a:pt x="242" y="116"/>
                    <a:pt x="252" y="250"/>
                    <a:pt x="252" y="386"/>
                  </a:cubicBezTo>
                  <a:cubicBezTo>
                    <a:pt x="252" y="411"/>
                    <a:pt x="252" y="436"/>
                    <a:pt x="251" y="462"/>
                  </a:cubicBezTo>
                  <a:lnTo>
                    <a:pt x="251" y="462"/>
                  </a:lnTo>
                  <a:lnTo>
                    <a:pt x="0" y="712"/>
                  </a:lnTo>
                </a:path>
              </a:pathLst>
            </a:custGeom>
            <a:solidFill>
              <a:srgbClr val="6E8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8" name="Freeform 36">
              <a:extLst>
                <a:ext uri="{FF2B5EF4-FFF2-40B4-BE49-F238E27FC236}">
                  <a16:creationId xmlns:a16="http://schemas.microsoft.com/office/drawing/2014/main" id="{83D6D376-E11A-4824-B7D0-85C76ABEC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6488" y="2195513"/>
              <a:ext cx="11113" cy="23813"/>
            </a:xfrm>
            <a:custGeom>
              <a:avLst/>
              <a:gdLst>
                <a:gd name="T0" fmla="*/ 0 w 59"/>
                <a:gd name="T1" fmla="*/ 129 h 129"/>
                <a:gd name="T2" fmla="*/ 59 w 59"/>
                <a:gd name="T3" fmla="*/ 0 h 129"/>
                <a:gd name="T4" fmla="*/ 54 w 59"/>
                <a:gd name="T5" fmla="*/ 75 h 129"/>
                <a:gd name="T6" fmla="*/ 0 w 59"/>
                <a:gd name="T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29">
                  <a:moveTo>
                    <a:pt x="0" y="129"/>
                  </a:moveTo>
                  <a:cubicBezTo>
                    <a:pt x="22" y="88"/>
                    <a:pt x="41" y="45"/>
                    <a:pt x="59" y="0"/>
                  </a:cubicBezTo>
                  <a:cubicBezTo>
                    <a:pt x="58" y="26"/>
                    <a:pt x="56" y="51"/>
                    <a:pt x="54" y="75"/>
                  </a:cubicBezTo>
                  <a:lnTo>
                    <a:pt x="0" y="129"/>
                  </a:lnTo>
                </a:path>
              </a:pathLst>
            </a:custGeom>
            <a:solidFill>
              <a:srgbClr val="3D6B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9" name="Freeform 37">
              <a:extLst>
                <a:ext uri="{FF2B5EF4-FFF2-40B4-BE49-F238E27FC236}">
                  <a16:creationId xmlns:a16="http://schemas.microsoft.com/office/drawing/2014/main" id="{64090923-47E7-452C-8F29-738456344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5863" y="1819276"/>
              <a:ext cx="242888" cy="403225"/>
            </a:xfrm>
            <a:custGeom>
              <a:avLst/>
              <a:gdLst>
                <a:gd name="T0" fmla="*/ 1064 w 1329"/>
                <a:gd name="T1" fmla="*/ 913 h 2206"/>
                <a:gd name="T2" fmla="*/ 818 w 1329"/>
                <a:gd name="T3" fmla="*/ 1093 h 2206"/>
                <a:gd name="T4" fmla="*/ 1032 w 1329"/>
                <a:gd name="T5" fmla="*/ 1045 h 2206"/>
                <a:gd name="T6" fmla="*/ 1211 w 1329"/>
                <a:gd name="T7" fmla="*/ 1006 h 2206"/>
                <a:gd name="T8" fmla="*/ 1069 w 1329"/>
                <a:gd name="T9" fmla="*/ 1385 h 2206"/>
                <a:gd name="T10" fmla="*/ 579 w 1329"/>
                <a:gd name="T11" fmla="*/ 2206 h 2206"/>
                <a:gd name="T12" fmla="*/ 185 w 1329"/>
                <a:gd name="T13" fmla="*/ 1768 h 2206"/>
                <a:gd name="T14" fmla="*/ 52 w 1329"/>
                <a:gd name="T15" fmla="*/ 1473 h 2206"/>
                <a:gd name="T16" fmla="*/ 355 w 1329"/>
                <a:gd name="T17" fmla="*/ 1429 h 2206"/>
                <a:gd name="T18" fmla="*/ 601 w 1329"/>
                <a:gd name="T19" fmla="*/ 1393 h 2206"/>
                <a:gd name="T20" fmla="*/ 331 w 1329"/>
                <a:gd name="T21" fmla="*/ 1366 h 2206"/>
                <a:gd name="T22" fmla="*/ 22 w 1329"/>
                <a:gd name="T23" fmla="*/ 1335 h 2206"/>
                <a:gd name="T24" fmla="*/ 12 w 1329"/>
                <a:gd name="T25" fmla="*/ 1251 h 2206"/>
                <a:gd name="T26" fmla="*/ 105 w 1329"/>
                <a:gd name="T27" fmla="*/ 472 h 2206"/>
                <a:gd name="T28" fmla="*/ 260 w 1329"/>
                <a:gd name="T29" fmla="*/ 572 h 2206"/>
                <a:gd name="T30" fmla="*/ 601 w 1329"/>
                <a:gd name="T31" fmla="*/ 792 h 2206"/>
                <a:gd name="T32" fmla="*/ 326 w 1329"/>
                <a:gd name="T33" fmla="*/ 399 h 2206"/>
                <a:gd name="T34" fmla="*/ 206 w 1329"/>
                <a:gd name="T35" fmla="*/ 230 h 2206"/>
                <a:gd name="T36" fmla="*/ 367 w 1329"/>
                <a:gd name="T37" fmla="*/ 76 h 2206"/>
                <a:gd name="T38" fmla="*/ 724 w 1329"/>
                <a:gd name="T39" fmla="*/ 299 h 2206"/>
                <a:gd name="T40" fmla="*/ 871 w 1329"/>
                <a:gd name="T41" fmla="*/ 170 h 2206"/>
                <a:gd name="T42" fmla="*/ 1170 w 1329"/>
                <a:gd name="T43" fmla="*/ 38 h 2206"/>
                <a:gd name="T44" fmla="*/ 1269 w 1329"/>
                <a:gd name="T45" fmla="*/ 762 h 2206"/>
                <a:gd name="T46" fmla="*/ 1064 w 1329"/>
                <a:gd name="T47" fmla="*/ 913 h 2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29" h="2206">
                  <a:moveTo>
                    <a:pt x="1064" y="913"/>
                  </a:moveTo>
                  <a:lnTo>
                    <a:pt x="818" y="1093"/>
                  </a:lnTo>
                  <a:lnTo>
                    <a:pt x="1032" y="1045"/>
                  </a:lnTo>
                  <a:lnTo>
                    <a:pt x="1211" y="1006"/>
                  </a:lnTo>
                  <a:cubicBezTo>
                    <a:pt x="1167" y="1160"/>
                    <a:pt x="1114" y="1297"/>
                    <a:pt x="1069" y="1385"/>
                  </a:cubicBezTo>
                  <a:cubicBezTo>
                    <a:pt x="859" y="1781"/>
                    <a:pt x="579" y="2206"/>
                    <a:pt x="579" y="2206"/>
                  </a:cubicBezTo>
                  <a:cubicBezTo>
                    <a:pt x="579" y="2206"/>
                    <a:pt x="352" y="2043"/>
                    <a:pt x="185" y="1768"/>
                  </a:cubicBezTo>
                  <a:cubicBezTo>
                    <a:pt x="131" y="1681"/>
                    <a:pt x="84" y="1582"/>
                    <a:pt x="52" y="1473"/>
                  </a:cubicBezTo>
                  <a:lnTo>
                    <a:pt x="355" y="1429"/>
                  </a:lnTo>
                  <a:lnTo>
                    <a:pt x="601" y="1393"/>
                  </a:lnTo>
                  <a:lnTo>
                    <a:pt x="331" y="1366"/>
                  </a:lnTo>
                  <a:lnTo>
                    <a:pt x="22" y="1335"/>
                  </a:lnTo>
                  <a:cubicBezTo>
                    <a:pt x="17" y="1308"/>
                    <a:pt x="14" y="1279"/>
                    <a:pt x="12" y="1251"/>
                  </a:cubicBezTo>
                  <a:cubicBezTo>
                    <a:pt x="0" y="1072"/>
                    <a:pt x="26" y="740"/>
                    <a:pt x="105" y="472"/>
                  </a:cubicBezTo>
                  <a:lnTo>
                    <a:pt x="260" y="572"/>
                  </a:lnTo>
                  <a:lnTo>
                    <a:pt x="601" y="792"/>
                  </a:lnTo>
                  <a:lnTo>
                    <a:pt x="326" y="399"/>
                  </a:lnTo>
                  <a:lnTo>
                    <a:pt x="206" y="230"/>
                  </a:lnTo>
                  <a:cubicBezTo>
                    <a:pt x="251" y="155"/>
                    <a:pt x="304" y="100"/>
                    <a:pt x="367" y="76"/>
                  </a:cubicBezTo>
                  <a:cubicBezTo>
                    <a:pt x="466" y="39"/>
                    <a:pt x="724" y="299"/>
                    <a:pt x="724" y="299"/>
                  </a:cubicBezTo>
                  <a:cubicBezTo>
                    <a:pt x="724" y="299"/>
                    <a:pt x="789" y="236"/>
                    <a:pt x="871" y="170"/>
                  </a:cubicBezTo>
                  <a:cubicBezTo>
                    <a:pt x="975" y="87"/>
                    <a:pt x="1108" y="0"/>
                    <a:pt x="1170" y="38"/>
                  </a:cubicBezTo>
                  <a:cubicBezTo>
                    <a:pt x="1329" y="138"/>
                    <a:pt x="1328" y="452"/>
                    <a:pt x="1269" y="762"/>
                  </a:cubicBezTo>
                  <a:lnTo>
                    <a:pt x="1064" y="913"/>
                  </a:ln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0" name="Freeform 38">
              <a:extLst>
                <a:ext uri="{FF2B5EF4-FFF2-40B4-BE49-F238E27FC236}">
                  <a16:creationId xmlns:a16="http://schemas.microsoft.com/office/drawing/2014/main" id="{20B0D067-3F42-4B0B-AC21-07FAA7E0A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2375" y="1854201"/>
              <a:ext cx="161925" cy="301625"/>
            </a:xfrm>
            <a:custGeom>
              <a:avLst/>
              <a:gdLst>
                <a:gd name="T0" fmla="*/ 870 w 889"/>
                <a:gd name="T1" fmla="*/ 722 h 1645"/>
                <a:gd name="T2" fmla="*/ 625 w 889"/>
                <a:gd name="T3" fmla="*/ 902 h 1645"/>
                <a:gd name="T4" fmla="*/ 839 w 889"/>
                <a:gd name="T5" fmla="*/ 854 h 1645"/>
                <a:gd name="T6" fmla="*/ 385 w 889"/>
                <a:gd name="T7" fmla="*/ 1645 h 1645"/>
                <a:gd name="T8" fmla="*/ 247 w 889"/>
                <a:gd name="T9" fmla="*/ 1419 h 1645"/>
                <a:gd name="T10" fmla="*/ 163 w 889"/>
                <a:gd name="T11" fmla="*/ 1238 h 1645"/>
                <a:gd name="T12" fmla="*/ 408 w 889"/>
                <a:gd name="T13" fmla="*/ 1202 h 1645"/>
                <a:gd name="T14" fmla="*/ 138 w 889"/>
                <a:gd name="T15" fmla="*/ 1175 h 1645"/>
                <a:gd name="T16" fmla="*/ 67 w 889"/>
                <a:gd name="T17" fmla="*/ 381 h 1645"/>
                <a:gd name="T18" fmla="*/ 408 w 889"/>
                <a:gd name="T19" fmla="*/ 601 h 1645"/>
                <a:gd name="T20" fmla="*/ 133 w 889"/>
                <a:gd name="T21" fmla="*/ 208 h 1645"/>
                <a:gd name="T22" fmla="*/ 531 w 889"/>
                <a:gd name="T23" fmla="*/ 108 h 1645"/>
                <a:gd name="T24" fmla="*/ 669 w 889"/>
                <a:gd name="T25" fmla="*/ 151 h 1645"/>
                <a:gd name="T26" fmla="*/ 876 w 889"/>
                <a:gd name="T27" fmla="*/ 461 h 1645"/>
                <a:gd name="T28" fmla="*/ 870 w 889"/>
                <a:gd name="T29" fmla="*/ 722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9" h="1645">
                  <a:moveTo>
                    <a:pt x="870" y="722"/>
                  </a:moveTo>
                  <a:lnTo>
                    <a:pt x="625" y="902"/>
                  </a:lnTo>
                  <a:lnTo>
                    <a:pt x="839" y="854"/>
                  </a:lnTo>
                  <a:cubicBezTo>
                    <a:pt x="717" y="1271"/>
                    <a:pt x="385" y="1645"/>
                    <a:pt x="385" y="1645"/>
                  </a:cubicBezTo>
                  <a:cubicBezTo>
                    <a:pt x="385" y="1645"/>
                    <a:pt x="320" y="1559"/>
                    <a:pt x="247" y="1419"/>
                  </a:cubicBezTo>
                  <a:cubicBezTo>
                    <a:pt x="219" y="1366"/>
                    <a:pt x="190" y="1305"/>
                    <a:pt x="163" y="1238"/>
                  </a:cubicBezTo>
                  <a:lnTo>
                    <a:pt x="408" y="1202"/>
                  </a:lnTo>
                  <a:lnTo>
                    <a:pt x="138" y="1175"/>
                  </a:lnTo>
                  <a:cubicBezTo>
                    <a:pt x="57" y="951"/>
                    <a:pt x="0" y="669"/>
                    <a:pt x="67" y="381"/>
                  </a:cubicBezTo>
                  <a:lnTo>
                    <a:pt x="408" y="601"/>
                  </a:lnTo>
                  <a:lnTo>
                    <a:pt x="133" y="208"/>
                  </a:lnTo>
                  <a:cubicBezTo>
                    <a:pt x="269" y="0"/>
                    <a:pt x="531" y="108"/>
                    <a:pt x="531" y="108"/>
                  </a:cubicBezTo>
                  <a:cubicBezTo>
                    <a:pt x="531" y="108"/>
                    <a:pt x="596" y="112"/>
                    <a:pt x="669" y="151"/>
                  </a:cubicBezTo>
                  <a:cubicBezTo>
                    <a:pt x="753" y="195"/>
                    <a:pt x="849" y="284"/>
                    <a:pt x="876" y="461"/>
                  </a:cubicBezTo>
                  <a:cubicBezTo>
                    <a:pt x="889" y="546"/>
                    <a:pt x="886" y="634"/>
                    <a:pt x="870" y="722"/>
                  </a:cubicBezTo>
                  <a:close/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1" name="Freeform 39">
              <a:extLst>
                <a:ext uri="{FF2B5EF4-FFF2-40B4-BE49-F238E27FC236}">
                  <a16:creationId xmlns:a16="http://schemas.microsoft.com/office/drawing/2014/main" id="{53421514-BF1E-45CA-90C1-D910FE785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788" y="2003426"/>
              <a:ext cx="187325" cy="219075"/>
            </a:xfrm>
            <a:custGeom>
              <a:avLst/>
              <a:gdLst>
                <a:gd name="T0" fmla="*/ 394 w 1026"/>
                <a:gd name="T1" fmla="*/ 1201 h 1201"/>
                <a:gd name="T2" fmla="*/ 0 w 1026"/>
                <a:gd name="T3" fmla="*/ 763 h 1201"/>
                <a:gd name="T4" fmla="*/ 254 w 1026"/>
                <a:gd name="T5" fmla="*/ 605 h 1201"/>
                <a:gd name="T6" fmla="*/ 254 w 1026"/>
                <a:gd name="T7" fmla="*/ 605 h 1201"/>
                <a:gd name="T8" fmla="*/ 393 w 1026"/>
                <a:gd name="T9" fmla="*/ 831 h 1201"/>
                <a:gd name="T10" fmla="*/ 847 w 1026"/>
                <a:gd name="T11" fmla="*/ 40 h 1201"/>
                <a:gd name="T12" fmla="*/ 847 w 1026"/>
                <a:gd name="T13" fmla="*/ 40 h 1201"/>
                <a:gd name="T14" fmla="*/ 1026 w 1026"/>
                <a:gd name="T15" fmla="*/ 0 h 1201"/>
                <a:gd name="T16" fmla="*/ 884 w 1026"/>
                <a:gd name="T17" fmla="*/ 380 h 1201"/>
                <a:gd name="T18" fmla="*/ 394 w 1026"/>
                <a:gd name="T19" fmla="*/ 1201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6" h="1201">
                  <a:moveTo>
                    <a:pt x="394" y="1201"/>
                  </a:moveTo>
                  <a:cubicBezTo>
                    <a:pt x="394" y="1201"/>
                    <a:pt x="167" y="1038"/>
                    <a:pt x="0" y="763"/>
                  </a:cubicBezTo>
                  <a:cubicBezTo>
                    <a:pt x="77" y="728"/>
                    <a:pt x="169" y="676"/>
                    <a:pt x="254" y="605"/>
                  </a:cubicBezTo>
                  <a:lnTo>
                    <a:pt x="254" y="605"/>
                  </a:lnTo>
                  <a:cubicBezTo>
                    <a:pt x="328" y="746"/>
                    <a:pt x="393" y="831"/>
                    <a:pt x="393" y="831"/>
                  </a:cubicBezTo>
                  <a:cubicBezTo>
                    <a:pt x="393" y="831"/>
                    <a:pt x="725" y="457"/>
                    <a:pt x="847" y="40"/>
                  </a:cubicBezTo>
                  <a:lnTo>
                    <a:pt x="847" y="40"/>
                  </a:lnTo>
                  <a:lnTo>
                    <a:pt x="1026" y="0"/>
                  </a:lnTo>
                  <a:cubicBezTo>
                    <a:pt x="982" y="155"/>
                    <a:pt x="929" y="292"/>
                    <a:pt x="884" y="380"/>
                  </a:cubicBezTo>
                  <a:cubicBezTo>
                    <a:pt x="674" y="776"/>
                    <a:pt x="394" y="1201"/>
                    <a:pt x="394" y="1201"/>
                  </a:cubicBezTo>
                  <a:close/>
                </a:path>
              </a:pathLst>
            </a:custGeom>
            <a:solidFill>
              <a:srgbClr val="7B9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2" name="Freeform 40">
              <a:extLst>
                <a:ext uri="{FF2B5EF4-FFF2-40B4-BE49-F238E27FC236}">
                  <a16:creationId xmlns:a16="http://schemas.microsoft.com/office/drawing/2014/main" id="{EF7AB3CC-14CD-4EF5-8DA1-16E8A1398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4613" y="1825626"/>
              <a:ext cx="80963" cy="161925"/>
            </a:xfrm>
            <a:custGeom>
              <a:avLst/>
              <a:gdLst>
                <a:gd name="T0" fmla="*/ 201 w 443"/>
                <a:gd name="T1" fmla="*/ 884 h 884"/>
                <a:gd name="T2" fmla="*/ 206 w 443"/>
                <a:gd name="T3" fmla="*/ 623 h 884"/>
                <a:gd name="T4" fmla="*/ 0 w 443"/>
                <a:gd name="T5" fmla="*/ 313 h 884"/>
                <a:gd name="T6" fmla="*/ 8 w 443"/>
                <a:gd name="T7" fmla="*/ 141 h 884"/>
                <a:gd name="T8" fmla="*/ 270 w 443"/>
                <a:gd name="T9" fmla="*/ 0 h 884"/>
                <a:gd name="T10" fmla="*/ 307 w 443"/>
                <a:gd name="T11" fmla="*/ 9 h 884"/>
                <a:gd name="T12" fmla="*/ 443 w 443"/>
                <a:gd name="T13" fmla="*/ 389 h 884"/>
                <a:gd name="T14" fmla="*/ 406 w 443"/>
                <a:gd name="T15" fmla="*/ 733 h 884"/>
                <a:gd name="T16" fmla="*/ 201 w 443"/>
                <a:gd name="T17" fmla="*/ 88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884">
                  <a:moveTo>
                    <a:pt x="201" y="884"/>
                  </a:moveTo>
                  <a:cubicBezTo>
                    <a:pt x="216" y="796"/>
                    <a:pt x="219" y="708"/>
                    <a:pt x="206" y="623"/>
                  </a:cubicBezTo>
                  <a:cubicBezTo>
                    <a:pt x="179" y="446"/>
                    <a:pt x="83" y="357"/>
                    <a:pt x="0" y="313"/>
                  </a:cubicBezTo>
                  <a:cubicBezTo>
                    <a:pt x="3" y="254"/>
                    <a:pt x="6" y="196"/>
                    <a:pt x="8" y="141"/>
                  </a:cubicBezTo>
                  <a:cubicBezTo>
                    <a:pt x="95" y="72"/>
                    <a:pt x="202" y="0"/>
                    <a:pt x="270" y="0"/>
                  </a:cubicBezTo>
                  <a:cubicBezTo>
                    <a:pt x="284" y="0"/>
                    <a:pt x="296" y="3"/>
                    <a:pt x="307" y="9"/>
                  </a:cubicBezTo>
                  <a:cubicBezTo>
                    <a:pt x="406" y="71"/>
                    <a:pt x="443" y="215"/>
                    <a:pt x="443" y="389"/>
                  </a:cubicBezTo>
                  <a:cubicBezTo>
                    <a:pt x="443" y="496"/>
                    <a:pt x="429" y="615"/>
                    <a:pt x="406" y="733"/>
                  </a:cubicBezTo>
                  <a:lnTo>
                    <a:pt x="201" y="884"/>
                  </a:lnTo>
                </a:path>
              </a:pathLst>
            </a:custGeom>
            <a:solidFill>
              <a:srgbClr val="7B9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3" name="Freeform 41">
              <a:extLst>
                <a:ext uri="{FF2B5EF4-FFF2-40B4-BE49-F238E27FC236}">
                  <a16:creationId xmlns:a16="http://schemas.microsoft.com/office/drawing/2014/main" id="{BB191F8A-D381-44E4-915D-BFD9731CC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825" y="1882776"/>
              <a:ext cx="117475" cy="273050"/>
            </a:xfrm>
            <a:custGeom>
              <a:avLst/>
              <a:gdLst>
                <a:gd name="T0" fmla="*/ 138 w 642"/>
                <a:gd name="T1" fmla="*/ 1494 h 1494"/>
                <a:gd name="T2" fmla="*/ 0 w 642"/>
                <a:gd name="T3" fmla="*/ 1268 h 1494"/>
                <a:gd name="T4" fmla="*/ 218 w 642"/>
                <a:gd name="T5" fmla="*/ 991 h 1494"/>
                <a:gd name="T6" fmla="*/ 422 w 642"/>
                <a:gd name="T7" fmla="*/ 0 h 1494"/>
                <a:gd name="T8" fmla="*/ 422 w 642"/>
                <a:gd name="T9" fmla="*/ 0 h 1494"/>
                <a:gd name="T10" fmla="*/ 629 w 642"/>
                <a:gd name="T11" fmla="*/ 310 h 1494"/>
                <a:gd name="T12" fmla="*/ 623 w 642"/>
                <a:gd name="T13" fmla="*/ 571 h 1494"/>
                <a:gd name="T14" fmla="*/ 623 w 642"/>
                <a:gd name="T15" fmla="*/ 571 h 1494"/>
                <a:gd name="T16" fmla="*/ 378 w 642"/>
                <a:gd name="T17" fmla="*/ 751 h 1494"/>
                <a:gd name="T18" fmla="*/ 592 w 642"/>
                <a:gd name="T19" fmla="*/ 703 h 1494"/>
                <a:gd name="T20" fmla="*/ 138 w 642"/>
                <a:gd name="T21" fmla="*/ 1494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2" h="1494">
                  <a:moveTo>
                    <a:pt x="138" y="1494"/>
                  </a:moveTo>
                  <a:cubicBezTo>
                    <a:pt x="138" y="1494"/>
                    <a:pt x="73" y="1408"/>
                    <a:pt x="0" y="1268"/>
                  </a:cubicBezTo>
                  <a:cubicBezTo>
                    <a:pt x="87" y="1196"/>
                    <a:pt x="167" y="1105"/>
                    <a:pt x="218" y="991"/>
                  </a:cubicBezTo>
                  <a:cubicBezTo>
                    <a:pt x="346" y="703"/>
                    <a:pt x="401" y="328"/>
                    <a:pt x="422" y="0"/>
                  </a:cubicBezTo>
                  <a:lnTo>
                    <a:pt x="422" y="0"/>
                  </a:lnTo>
                  <a:cubicBezTo>
                    <a:pt x="506" y="44"/>
                    <a:pt x="602" y="133"/>
                    <a:pt x="629" y="310"/>
                  </a:cubicBezTo>
                  <a:cubicBezTo>
                    <a:pt x="642" y="395"/>
                    <a:pt x="639" y="483"/>
                    <a:pt x="623" y="571"/>
                  </a:cubicBezTo>
                  <a:lnTo>
                    <a:pt x="623" y="571"/>
                  </a:lnTo>
                  <a:lnTo>
                    <a:pt x="378" y="751"/>
                  </a:lnTo>
                  <a:lnTo>
                    <a:pt x="592" y="703"/>
                  </a:lnTo>
                  <a:cubicBezTo>
                    <a:pt x="470" y="1120"/>
                    <a:pt x="138" y="1494"/>
                    <a:pt x="138" y="1494"/>
                  </a:cubicBezTo>
                </a:path>
              </a:pathLst>
            </a:custGeom>
            <a:solidFill>
              <a:srgbClr val="447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4" name="Freeform 42">
              <a:extLst>
                <a:ext uri="{FF2B5EF4-FFF2-40B4-BE49-F238E27FC236}">
                  <a16:creationId xmlns:a16="http://schemas.microsoft.com/office/drawing/2014/main" id="{597DE85A-B6F9-46FC-A4FB-08189D99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2313" y="1825626"/>
              <a:ext cx="96838" cy="134938"/>
            </a:xfrm>
            <a:custGeom>
              <a:avLst/>
              <a:gdLst>
                <a:gd name="T0" fmla="*/ 527 w 527"/>
                <a:gd name="T1" fmla="*/ 3 h 743"/>
                <a:gd name="T2" fmla="*/ 245 w 527"/>
                <a:gd name="T3" fmla="*/ 419 h 743"/>
                <a:gd name="T4" fmla="*/ 68 w 527"/>
                <a:gd name="T5" fmla="*/ 734 h 743"/>
                <a:gd name="T6" fmla="*/ 0 w 527"/>
                <a:gd name="T7" fmla="*/ 743 h 743"/>
                <a:gd name="T8" fmla="*/ 189 w 527"/>
                <a:gd name="T9" fmla="*/ 407 h 743"/>
                <a:gd name="T10" fmla="*/ 466 w 527"/>
                <a:gd name="T11" fmla="*/ 0 h 743"/>
                <a:gd name="T12" fmla="*/ 527 w 527"/>
                <a:gd name="T13" fmla="*/ 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7" h="743">
                  <a:moveTo>
                    <a:pt x="527" y="3"/>
                  </a:moveTo>
                  <a:cubicBezTo>
                    <a:pt x="453" y="84"/>
                    <a:pt x="345" y="252"/>
                    <a:pt x="245" y="419"/>
                  </a:cubicBezTo>
                  <a:cubicBezTo>
                    <a:pt x="177" y="533"/>
                    <a:pt x="113" y="647"/>
                    <a:pt x="68" y="734"/>
                  </a:cubicBezTo>
                  <a:cubicBezTo>
                    <a:pt x="46" y="737"/>
                    <a:pt x="24" y="740"/>
                    <a:pt x="0" y="743"/>
                  </a:cubicBezTo>
                  <a:cubicBezTo>
                    <a:pt x="46" y="655"/>
                    <a:pt x="115" y="531"/>
                    <a:pt x="189" y="407"/>
                  </a:cubicBezTo>
                  <a:cubicBezTo>
                    <a:pt x="288" y="243"/>
                    <a:pt x="395" y="79"/>
                    <a:pt x="466" y="0"/>
                  </a:cubicBezTo>
                  <a:cubicBezTo>
                    <a:pt x="486" y="0"/>
                    <a:pt x="507" y="1"/>
                    <a:pt x="527" y="3"/>
                  </a:cubicBezTo>
                </a:path>
              </a:pathLst>
            </a:custGeom>
            <a:solidFill>
              <a:srgbClr val="3E7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5" name="Freeform 43">
              <a:extLst>
                <a:ext uri="{FF2B5EF4-FFF2-40B4-BE49-F238E27FC236}">
                  <a16:creationId xmlns:a16="http://schemas.microsoft.com/office/drawing/2014/main" id="{72AEEBE2-7662-4AEE-AAF8-BAB99042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0788" y="1885951"/>
              <a:ext cx="430213" cy="290513"/>
            </a:xfrm>
            <a:custGeom>
              <a:avLst/>
              <a:gdLst>
                <a:gd name="T0" fmla="*/ 2288 w 2354"/>
                <a:gd name="T1" fmla="*/ 75 h 1590"/>
                <a:gd name="T2" fmla="*/ 1483 w 2354"/>
                <a:gd name="T3" fmla="*/ 185 h 1590"/>
                <a:gd name="T4" fmla="*/ 966 w 2354"/>
                <a:gd name="T5" fmla="*/ 532 h 1590"/>
                <a:gd name="T6" fmla="*/ 935 w 2354"/>
                <a:gd name="T7" fmla="*/ 557 h 1590"/>
                <a:gd name="T8" fmla="*/ 440 w 2354"/>
                <a:gd name="T9" fmla="*/ 985 h 1590"/>
                <a:gd name="T10" fmla="*/ 74 w 2354"/>
                <a:gd name="T11" fmla="*/ 1551 h 1590"/>
                <a:gd name="T12" fmla="*/ 21 w 2354"/>
                <a:gd name="T13" fmla="*/ 1533 h 1590"/>
                <a:gd name="T14" fmla="*/ 434 w 2354"/>
                <a:gd name="T15" fmla="*/ 913 h 1590"/>
                <a:gd name="T16" fmla="*/ 989 w 2354"/>
                <a:gd name="T17" fmla="*/ 443 h 1590"/>
                <a:gd name="T18" fmla="*/ 994 w 2354"/>
                <a:gd name="T19" fmla="*/ 438 h 1590"/>
                <a:gd name="T20" fmla="*/ 1573 w 2354"/>
                <a:gd name="T21" fmla="*/ 85 h 1590"/>
                <a:gd name="T22" fmla="*/ 2311 w 2354"/>
                <a:gd name="T23" fmla="*/ 6 h 1590"/>
                <a:gd name="T24" fmla="*/ 2288 w 2354"/>
                <a:gd name="T25" fmla="*/ 75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4" h="1590">
                  <a:moveTo>
                    <a:pt x="2288" y="75"/>
                  </a:moveTo>
                  <a:cubicBezTo>
                    <a:pt x="2019" y="69"/>
                    <a:pt x="1732" y="66"/>
                    <a:pt x="1483" y="185"/>
                  </a:cubicBezTo>
                  <a:cubicBezTo>
                    <a:pt x="1293" y="275"/>
                    <a:pt x="1128" y="401"/>
                    <a:pt x="966" y="532"/>
                  </a:cubicBezTo>
                  <a:cubicBezTo>
                    <a:pt x="956" y="540"/>
                    <a:pt x="946" y="548"/>
                    <a:pt x="935" y="557"/>
                  </a:cubicBezTo>
                  <a:cubicBezTo>
                    <a:pt x="766" y="694"/>
                    <a:pt x="589" y="825"/>
                    <a:pt x="440" y="985"/>
                  </a:cubicBezTo>
                  <a:cubicBezTo>
                    <a:pt x="281" y="1154"/>
                    <a:pt x="172" y="1341"/>
                    <a:pt x="74" y="1551"/>
                  </a:cubicBezTo>
                  <a:cubicBezTo>
                    <a:pt x="56" y="1590"/>
                    <a:pt x="0" y="1579"/>
                    <a:pt x="21" y="1533"/>
                  </a:cubicBezTo>
                  <a:cubicBezTo>
                    <a:pt x="130" y="1299"/>
                    <a:pt x="253" y="1098"/>
                    <a:pt x="434" y="913"/>
                  </a:cubicBezTo>
                  <a:cubicBezTo>
                    <a:pt x="603" y="740"/>
                    <a:pt x="799" y="593"/>
                    <a:pt x="989" y="443"/>
                  </a:cubicBezTo>
                  <a:cubicBezTo>
                    <a:pt x="990" y="441"/>
                    <a:pt x="993" y="440"/>
                    <a:pt x="994" y="438"/>
                  </a:cubicBezTo>
                  <a:cubicBezTo>
                    <a:pt x="1170" y="299"/>
                    <a:pt x="1358" y="154"/>
                    <a:pt x="1573" y="85"/>
                  </a:cubicBezTo>
                  <a:cubicBezTo>
                    <a:pt x="1815" y="7"/>
                    <a:pt x="2058" y="0"/>
                    <a:pt x="2311" y="6"/>
                  </a:cubicBezTo>
                  <a:cubicBezTo>
                    <a:pt x="2354" y="7"/>
                    <a:pt x="2322" y="76"/>
                    <a:pt x="2288" y="75"/>
                  </a:cubicBezTo>
                  <a:close/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6" name="Freeform 44">
              <a:extLst>
                <a:ext uri="{FF2B5EF4-FFF2-40B4-BE49-F238E27FC236}">
                  <a16:creationId xmlns:a16="http://schemas.microsoft.com/office/drawing/2014/main" id="{1F585FBE-A124-4957-B0FE-9A216B04D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9338" y="2074863"/>
              <a:ext cx="331788" cy="407988"/>
            </a:xfrm>
            <a:custGeom>
              <a:avLst/>
              <a:gdLst>
                <a:gd name="T0" fmla="*/ 1803 w 1811"/>
                <a:gd name="T1" fmla="*/ 1153 h 2229"/>
                <a:gd name="T2" fmla="*/ 1737 w 1811"/>
                <a:gd name="T3" fmla="*/ 1477 h 2229"/>
                <a:gd name="T4" fmla="*/ 1167 w 1811"/>
                <a:gd name="T5" fmla="*/ 1566 h 2229"/>
                <a:gd name="T6" fmla="*/ 1086 w 1811"/>
                <a:gd name="T7" fmla="*/ 1579 h 2229"/>
                <a:gd name="T8" fmla="*/ 1701 w 1811"/>
                <a:gd name="T9" fmla="*/ 1579 h 2229"/>
                <a:gd name="T10" fmla="*/ 1688 w 1811"/>
                <a:gd name="T11" fmla="*/ 1610 h 2229"/>
                <a:gd name="T12" fmla="*/ 1269 w 1811"/>
                <a:gd name="T13" fmla="*/ 1964 h 2229"/>
                <a:gd name="T14" fmla="*/ 761 w 1811"/>
                <a:gd name="T15" fmla="*/ 2229 h 2229"/>
                <a:gd name="T16" fmla="*/ 144 w 1811"/>
                <a:gd name="T17" fmla="*/ 1459 h 2229"/>
                <a:gd name="T18" fmla="*/ 520 w 1811"/>
                <a:gd name="T19" fmla="*/ 1560 h 2229"/>
                <a:gd name="T20" fmla="*/ 591 w 1811"/>
                <a:gd name="T21" fmla="*/ 1579 h 2229"/>
                <a:gd name="T22" fmla="*/ 505 w 1811"/>
                <a:gd name="T23" fmla="*/ 1532 h 2229"/>
                <a:gd name="T24" fmla="*/ 65 w 1811"/>
                <a:gd name="T25" fmla="*/ 1297 h 2229"/>
                <a:gd name="T26" fmla="*/ 49 w 1811"/>
                <a:gd name="T27" fmla="*/ 1238 h 2229"/>
                <a:gd name="T28" fmla="*/ 16 w 1811"/>
                <a:gd name="T29" fmla="*/ 602 h 2229"/>
                <a:gd name="T30" fmla="*/ 653 w 1811"/>
                <a:gd name="T31" fmla="*/ 1238 h 2229"/>
                <a:gd name="T32" fmla="*/ 295 w 1811"/>
                <a:gd name="T33" fmla="*/ 767 h 2229"/>
                <a:gd name="T34" fmla="*/ 37 w 1811"/>
                <a:gd name="T35" fmla="*/ 425 h 2229"/>
                <a:gd name="T36" fmla="*/ 215 w 1811"/>
                <a:gd name="T37" fmla="*/ 44 h 2229"/>
                <a:gd name="T38" fmla="*/ 374 w 1811"/>
                <a:gd name="T39" fmla="*/ 323 h 2229"/>
                <a:gd name="T40" fmla="*/ 458 w 1811"/>
                <a:gd name="T41" fmla="*/ 469 h 2229"/>
                <a:gd name="T42" fmla="*/ 653 w 1811"/>
                <a:gd name="T43" fmla="*/ 811 h 2229"/>
                <a:gd name="T44" fmla="*/ 537 w 1811"/>
                <a:gd name="T45" fmla="*/ 404 h 2229"/>
                <a:gd name="T46" fmla="*/ 423 w 1811"/>
                <a:gd name="T47" fmla="*/ 0 h 2229"/>
                <a:gd name="T48" fmla="*/ 584 w 1811"/>
                <a:gd name="T49" fmla="*/ 31 h 2229"/>
                <a:gd name="T50" fmla="*/ 899 w 1811"/>
                <a:gd name="T51" fmla="*/ 271 h 2229"/>
                <a:gd name="T52" fmla="*/ 978 w 1811"/>
                <a:gd name="T53" fmla="*/ 440 h 2229"/>
                <a:gd name="T54" fmla="*/ 1112 w 1811"/>
                <a:gd name="T55" fmla="*/ 343 h 2229"/>
                <a:gd name="T56" fmla="*/ 1473 w 1811"/>
                <a:gd name="T57" fmla="*/ 217 h 2229"/>
                <a:gd name="T58" fmla="*/ 1618 w 1811"/>
                <a:gd name="T59" fmla="*/ 374 h 2229"/>
                <a:gd name="T60" fmla="*/ 1376 w 1811"/>
                <a:gd name="T61" fmla="*/ 613 h 2229"/>
                <a:gd name="T62" fmla="*/ 1209 w 1811"/>
                <a:gd name="T63" fmla="*/ 776 h 2229"/>
                <a:gd name="T64" fmla="*/ 1086 w 1811"/>
                <a:gd name="T65" fmla="*/ 898 h 2229"/>
                <a:gd name="T66" fmla="*/ 1248 w 1811"/>
                <a:gd name="T67" fmla="*/ 807 h 2229"/>
                <a:gd name="T68" fmla="*/ 1425 w 1811"/>
                <a:gd name="T69" fmla="*/ 709 h 2229"/>
                <a:gd name="T70" fmla="*/ 1717 w 1811"/>
                <a:gd name="T71" fmla="*/ 546 h 2229"/>
                <a:gd name="T72" fmla="*/ 1793 w 1811"/>
                <a:gd name="T73" fmla="*/ 809 h 2229"/>
                <a:gd name="T74" fmla="*/ 1501 w 1811"/>
                <a:gd name="T75" fmla="*/ 987 h 2229"/>
                <a:gd name="T76" fmla="*/ 1458 w 1811"/>
                <a:gd name="T77" fmla="*/ 1012 h 2229"/>
                <a:gd name="T78" fmla="*/ 1086 w 1811"/>
                <a:gd name="T79" fmla="*/ 1238 h 2229"/>
                <a:gd name="T80" fmla="*/ 1437 w 1811"/>
                <a:gd name="T81" fmla="*/ 1104 h 2229"/>
                <a:gd name="T82" fmla="*/ 1595 w 1811"/>
                <a:gd name="T83" fmla="*/ 1044 h 2229"/>
                <a:gd name="T84" fmla="*/ 1809 w 1811"/>
                <a:gd name="T85" fmla="*/ 962 h 2229"/>
                <a:gd name="T86" fmla="*/ 1803 w 1811"/>
                <a:gd name="T87" fmla="*/ 1153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11" h="2229">
                  <a:moveTo>
                    <a:pt x="1803" y="1153"/>
                  </a:moveTo>
                  <a:cubicBezTo>
                    <a:pt x="1792" y="1271"/>
                    <a:pt x="1768" y="1382"/>
                    <a:pt x="1737" y="1477"/>
                  </a:cubicBezTo>
                  <a:lnTo>
                    <a:pt x="1167" y="1566"/>
                  </a:lnTo>
                  <a:lnTo>
                    <a:pt x="1086" y="1579"/>
                  </a:lnTo>
                  <a:lnTo>
                    <a:pt x="1701" y="1579"/>
                  </a:lnTo>
                  <a:cubicBezTo>
                    <a:pt x="1697" y="1589"/>
                    <a:pt x="1692" y="1600"/>
                    <a:pt x="1688" y="1610"/>
                  </a:cubicBezTo>
                  <a:cubicBezTo>
                    <a:pt x="1639" y="1720"/>
                    <a:pt x="1458" y="1851"/>
                    <a:pt x="1269" y="1964"/>
                  </a:cubicBezTo>
                  <a:cubicBezTo>
                    <a:pt x="1022" y="2112"/>
                    <a:pt x="761" y="2229"/>
                    <a:pt x="761" y="2229"/>
                  </a:cubicBezTo>
                  <a:cubicBezTo>
                    <a:pt x="761" y="2229"/>
                    <a:pt x="341" y="1793"/>
                    <a:pt x="144" y="1459"/>
                  </a:cubicBezTo>
                  <a:lnTo>
                    <a:pt x="520" y="1560"/>
                  </a:lnTo>
                  <a:lnTo>
                    <a:pt x="591" y="1579"/>
                  </a:lnTo>
                  <a:lnTo>
                    <a:pt x="505" y="1532"/>
                  </a:lnTo>
                  <a:lnTo>
                    <a:pt x="65" y="1297"/>
                  </a:lnTo>
                  <a:cubicBezTo>
                    <a:pt x="58" y="1276"/>
                    <a:pt x="53" y="1256"/>
                    <a:pt x="49" y="1238"/>
                  </a:cubicBezTo>
                  <a:cubicBezTo>
                    <a:pt x="23" y="1098"/>
                    <a:pt x="0" y="844"/>
                    <a:pt x="16" y="602"/>
                  </a:cubicBezTo>
                  <a:lnTo>
                    <a:pt x="653" y="1238"/>
                  </a:lnTo>
                  <a:lnTo>
                    <a:pt x="295" y="767"/>
                  </a:lnTo>
                  <a:lnTo>
                    <a:pt x="37" y="425"/>
                  </a:lnTo>
                  <a:cubicBezTo>
                    <a:pt x="65" y="258"/>
                    <a:pt x="120" y="115"/>
                    <a:pt x="215" y="44"/>
                  </a:cubicBezTo>
                  <a:lnTo>
                    <a:pt x="374" y="323"/>
                  </a:lnTo>
                  <a:lnTo>
                    <a:pt x="458" y="469"/>
                  </a:lnTo>
                  <a:lnTo>
                    <a:pt x="653" y="811"/>
                  </a:lnTo>
                  <a:lnTo>
                    <a:pt x="537" y="404"/>
                  </a:lnTo>
                  <a:lnTo>
                    <a:pt x="423" y="0"/>
                  </a:lnTo>
                  <a:cubicBezTo>
                    <a:pt x="483" y="5"/>
                    <a:pt x="536" y="16"/>
                    <a:pt x="584" y="31"/>
                  </a:cubicBezTo>
                  <a:cubicBezTo>
                    <a:pt x="743" y="82"/>
                    <a:pt x="841" y="182"/>
                    <a:pt x="899" y="271"/>
                  </a:cubicBezTo>
                  <a:cubicBezTo>
                    <a:pt x="959" y="361"/>
                    <a:pt x="978" y="440"/>
                    <a:pt x="978" y="440"/>
                  </a:cubicBezTo>
                  <a:cubicBezTo>
                    <a:pt x="978" y="440"/>
                    <a:pt x="1036" y="394"/>
                    <a:pt x="1112" y="343"/>
                  </a:cubicBezTo>
                  <a:cubicBezTo>
                    <a:pt x="1236" y="260"/>
                    <a:pt x="1410" y="162"/>
                    <a:pt x="1473" y="217"/>
                  </a:cubicBezTo>
                  <a:cubicBezTo>
                    <a:pt x="1530" y="266"/>
                    <a:pt x="1578" y="319"/>
                    <a:pt x="1618" y="374"/>
                  </a:cubicBezTo>
                  <a:lnTo>
                    <a:pt x="1376" y="613"/>
                  </a:lnTo>
                  <a:lnTo>
                    <a:pt x="1209" y="776"/>
                  </a:lnTo>
                  <a:lnTo>
                    <a:pt x="1086" y="898"/>
                  </a:lnTo>
                  <a:lnTo>
                    <a:pt x="1248" y="807"/>
                  </a:lnTo>
                  <a:lnTo>
                    <a:pt x="1425" y="709"/>
                  </a:lnTo>
                  <a:lnTo>
                    <a:pt x="1717" y="546"/>
                  </a:lnTo>
                  <a:cubicBezTo>
                    <a:pt x="1755" y="631"/>
                    <a:pt x="1779" y="719"/>
                    <a:pt x="1793" y="809"/>
                  </a:cubicBezTo>
                  <a:lnTo>
                    <a:pt x="1501" y="987"/>
                  </a:lnTo>
                  <a:lnTo>
                    <a:pt x="1458" y="1012"/>
                  </a:lnTo>
                  <a:lnTo>
                    <a:pt x="1086" y="1238"/>
                  </a:lnTo>
                  <a:lnTo>
                    <a:pt x="1437" y="1104"/>
                  </a:lnTo>
                  <a:lnTo>
                    <a:pt x="1595" y="1044"/>
                  </a:lnTo>
                  <a:lnTo>
                    <a:pt x="1809" y="962"/>
                  </a:lnTo>
                  <a:cubicBezTo>
                    <a:pt x="1811" y="1027"/>
                    <a:pt x="1809" y="1091"/>
                    <a:pt x="1803" y="1153"/>
                  </a:cubicBez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7" name="Freeform 45">
              <a:extLst>
                <a:ext uri="{FF2B5EF4-FFF2-40B4-BE49-F238E27FC236}">
                  <a16:creationId xmlns:a16="http://schemas.microsoft.com/office/drawing/2014/main" id="{9654751A-1E5D-49C9-930C-FF5A458D8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5" y="2124076"/>
              <a:ext cx="217488" cy="303213"/>
            </a:xfrm>
            <a:custGeom>
              <a:avLst/>
              <a:gdLst>
                <a:gd name="T0" fmla="*/ 1180 w 1188"/>
                <a:gd name="T1" fmla="*/ 687 h 1656"/>
                <a:gd name="T2" fmla="*/ 1180 w 1188"/>
                <a:gd name="T3" fmla="*/ 692 h 1656"/>
                <a:gd name="T4" fmla="*/ 1173 w 1188"/>
                <a:gd name="T5" fmla="*/ 741 h 1656"/>
                <a:gd name="T6" fmla="*/ 801 w 1188"/>
                <a:gd name="T7" fmla="*/ 967 h 1656"/>
                <a:gd name="T8" fmla="*/ 1152 w 1188"/>
                <a:gd name="T9" fmla="*/ 833 h 1656"/>
                <a:gd name="T10" fmla="*/ 882 w 1188"/>
                <a:gd name="T11" fmla="*/ 1295 h 1656"/>
                <a:gd name="T12" fmla="*/ 801 w 1188"/>
                <a:gd name="T13" fmla="*/ 1308 h 1656"/>
                <a:gd name="T14" fmla="*/ 871 w 1188"/>
                <a:gd name="T15" fmla="*/ 1308 h 1656"/>
                <a:gd name="T16" fmla="*/ 702 w 1188"/>
                <a:gd name="T17" fmla="*/ 1479 h 1656"/>
                <a:gd name="T18" fmla="*/ 484 w 1188"/>
                <a:gd name="T19" fmla="*/ 1656 h 1656"/>
                <a:gd name="T20" fmla="*/ 235 w 1188"/>
                <a:gd name="T21" fmla="*/ 1289 h 1656"/>
                <a:gd name="T22" fmla="*/ 306 w 1188"/>
                <a:gd name="T23" fmla="*/ 1308 h 1656"/>
                <a:gd name="T24" fmla="*/ 220 w 1188"/>
                <a:gd name="T25" fmla="*/ 1261 h 1656"/>
                <a:gd name="T26" fmla="*/ 1 w 1188"/>
                <a:gd name="T27" fmla="*/ 600 h 1656"/>
                <a:gd name="T28" fmla="*/ 368 w 1188"/>
                <a:gd name="T29" fmla="*/ 967 h 1656"/>
                <a:gd name="T30" fmla="*/ 11 w 1188"/>
                <a:gd name="T31" fmla="*/ 496 h 1656"/>
                <a:gd name="T32" fmla="*/ 20 w 1188"/>
                <a:gd name="T33" fmla="*/ 457 h 1656"/>
                <a:gd name="T34" fmla="*/ 146 w 1188"/>
                <a:gd name="T35" fmla="*/ 226 h 1656"/>
                <a:gd name="T36" fmla="*/ 173 w 1188"/>
                <a:gd name="T37" fmla="*/ 198 h 1656"/>
                <a:gd name="T38" fmla="*/ 368 w 1188"/>
                <a:gd name="T39" fmla="*/ 540 h 1656"/>
                <a:gd name="T40" fmla="*/ 252 w 1188"/>
                <a:gd name="T41" fmla="*/ 133 h 1656"/>
                <a:gd name="T42" fmla="*/ 473 w 1188"/>
                <a:gd name="T43" fmla="*/ 31 h 1656"/>
                <a:gd name="T44" fmla="*/ 614 w 1188"/>
                <a:gd name="T45" fmla="*/ 0 h 1656"/>
                <a:gd name="T46" fmla="*/ 693 w 1188"/>
                <a:gd name="T47" fmla="*/ 169 h 1656"/>
                <a:gd name="T48" fmla="*/ 827 w 1188"/>
                <a:gd name="T49" fmla="*/ 72 h 1656"/>
                <a:gd name="T50" fmla="*/ 1091 w 1188"/>
                <a:gd name="T51" fmla="*/ 342 h 1656"/>
                <a:gd name="T52" fmla="*/ 924 w 1188"/>
                <a:gd name="T53" fmla="*/ 505 h 1656"/>
                <a:gd name="T54" fmla="*/ 801 w 1188"/>
                <a:gd name="T55" fmla="*/ 627 h 1656"/>
                <a:gd name="T56" fmla="*/ 963 w 1188"/>
                <a:gd name="T57" fmla="*/ 536 h 1656"/>
                <a:gd name="T58" fmla="*/ 1140 w 1188"/>
                <a:gd name="T59" fmla="*/ 438 h 1656"/>
                <a:gd name="T60" fmla="*/ 1180 w 1188"/>
                <a:gd name="T61" fmla="*/ 687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88" h="1656">
                  <a:moveTo>
                    <a:pt x="1180" y="687"/>
                  </a:moveTo>
                  <a:cubicBezTo>
                    <a:pt x="1180" y="688"/>
                    <a:pt x="1180" y="691"/>
                    <a:pt x="1180" y="692"/>
                  </a:cubicBezTo>
                  <a:cubicBezTo>
                    <a:pt x="1178" y="709"/>
                    <a:pt x="1176" y="725"/>
                    <a:pt x="1173" y="741"/>
                  </a:cubicBezTo>
                  <a:lnTo>
                    <a:pt x="801" y="967"/>
                  </a:lnTo>
                  <a:lnTo>
                    <a:pt x="1152" y="833"/>
                  </a:lnTo>
                  <a:cubicBezTo>
                    <a:pt x="1102" y="1006"/>
                    <a:pt x="996" y="1164"/>
                    <a:pt x="882" y="1295"/>
                  </a:cubicBezTo>
                  <a:lnTo>
                    <a:pt x="801" y="1308"/>
                  </a:lnTo>
                  <a:lnTo>
                    <a:pt x="871" y="1308"/>
                  </a:lnTo>
                  <a:cubicBezTo>
                    <a:pt x="814" y="1373"/>
                    <a:pt x="756" y="1431"/>
                    <a:pt x="702" y="1479"/>
                  </a:cubicBezTo>
                  <a:cubicBezTo>
                    <a:pt x="580" y="1591"/>
                    <a:pt x="484" y="1656"/>
                    <a:pt x="484" y="1656"/>
                  </a:cubicBezTo>
                  <a:cubicBezTo>
                    <a:pt x="484" y="1656"/>
                    <a:pt x="359" y="1501"/>
                    <a:pt x="235" y="1289"/>
                  </a:cubicBezTo>
                  <a:lnTo>
                    <a:pt x="306" y="1308"/>
                  </a:lnTo>
                  <a:lnTo>
                    <a:pt x="220" y="1261"/>
                  </a:lnTo>
                  <a:cubicBezTo>
                    <a:pt x="107" y="1061"/>
                    <a:pt x="0" y="815"/>
                    <a:pt x="1" y="600"/>
                  </a:cubicBezTo>
                  <a:lnTo>
                    <a:pt x="368" y="967"/>
                  </a:lnTo>
                  <a:lnTo>
                    <a:pt x="11" y="496"/>
                  </a:lnTo>
                  <a:cubicBezTo>
                    <a:pt x="13" y="483"/>
                    <a:pt x="16" y="470"/>
                    <a:pt x="20" y="457"/>
                  </a:cubicBezTo>
                  <a:cubicBezTo>
                    <a:pt x="46" y="361"/>
                    <a:pt x="92" y="286"/>
                    <a:pt x="146" y="226"/>
                  </a:cubicBezTo>
                  <a:cubicBezTo>
                    <a:pt x="155" y="216"/>
                    <a:pt x="164" y="207"/>
                    <a:pt x="173" y="198"/>
                  </a:cubicBezTo>
                  <a:lnTo>
                    <a:pt x="368" y="540"/>
                  </a:lnTo>
                  <a:lnTo>
                    <a:pt x="252" y="133"/>
                  </a:lnTo>
                  <a:cubicBezTo>
                    <a:pt x="325" y="84"/>
                    <a:pt x="403" y="52"/>
                    <a:pt x="473" y="31"/>
                  </a:cubicBezTo>
                  <a:cubicBezTo>
                    <a:pt x="527" y="15"/>
                    <a:pt x="576" y="6"/>
                    <a:pt x="614" y="0"/>
                  </a:cubicBezTo>
                  <a:cubicBezTo>
                    <a:pt x="674" y="90"/>
                    <a:pt x="693" y="169"/>
                    <a:pt x="693" y="169"/>
                  </a:cubicBezTo>
                  <a:cubicBezTo>
                    <a:pt x="693" y="169"/>
                    <a:pt x="750" y="123"/>
                    <a:pt x="827" y="72"/>
                  </a:cubicBezTo>
                  <a:cubicBezTo>
                    <a:pt x="909" y="131"/>
                    <a:pt x="1016" y="223"/>
                    <a:pt x="1091" y="342"/>
                  </a:cubicBezTo>
                  <a:lnTo>
                    <a:pt x="924" y="505"/>
                  </a:lnTo>
                  <a:lnTo>
                    <a:pt x="801" y="627"/>
                  </a:lnTo>
                  <a:lnTo>
                    <a:pt x="963" y="536"/>
                  </a:lnTo>
                  <a:lnTo>
                    <a:pt x="1140" y="438"/>
                  </a:lnTo>
                  <a:cubicBezTo>
                    <a:pt x="1172" y="513"/>
                    <a:pt x="1188" y="596"/>
                    <a:pt x="1180" y="687"/>
                  </a:cubicBez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8" name="Freeform 46">
              <a:extLst>
                <a:ext uri="{FF2B5EF4-FFF2-40B4-BE49-F238E27FC236}">
                  <a16:creationId xmlns:a16="http://schemas.microsoft.com/office/drawing/2014/main" id="{39068338-061A-49A5-8AB5-1E30F2B584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40925" y="2082801"/>
              <a:ext cx="230188" cy="400050"/>
            </a:xfrm>
            <a:custGeom>
              <a:avLst/>
              <a:gdLst>
                <a:gd name="T0" fmla="*/ 751 w 1259"/>
                <a:gd name="T1" fmla="*/ 2185 h 2185"/>
                <a:gd name="T2" fmla="*/ 134 w 1259"/>
                <a:gd name="T3" fmla="*/ 1415 h 2185"/>
                <a:gd name="T4" fmla="*/ 510 w 1259"/>
                <a:gd name="T5" fmla="*/ 1516 h 2185"/>
                <a:gd name="T6" fmla="*/ 759 w 1259"/>
                <a:gd name="T7" fmla="*/ 1883 h 2185"/>
                <a:gd name="T8" fmla="*/ 977 w 1259"/>
                <a:gd name="T9" fmla="*/ 1707 h 2185"/>
                <a:gd name="T10" fmla="*/ 977 w 1259"/>
                <a:gd name="T11" fmla="*/ 1707 h 2185"/>
                <a:gd name="T12" fmla="*/ 1259 w 1259"/>
                <a:gd name="T13" fmla="*/ 1920 h 2185"/>
                <a:gd name="T14" fmla="*/ 751 w 1259"/>
                <a:gd name="T15" fmla="*/ 2185 h 2185"/>
                <a:gd name="T16" fmla="*/ 495 w 1259"/>
                <a:gd name="T17" fmla="*/ 1488 h 2185"/>
                <a:gd name="T18" fmla="*/ 55 w 1259"/>
                <a:gd name="T19" fmla="*/ 1253 h 2185"/>
                <a:gd name="T20" fmla="*/ 39 w 1259"/>
                <a:gd name="T21" fmla="*/ 1194 h 2185"/>
                <a:gd name="T22" fmla="*/ 0 w 1259"/>
                <a:gd name="T23" fmla="*/ 726 h 2185"/>
                <a:gd name="T24" fmla="*/ 6 w 1259"/>
                <a:gd name="T25" fmla="*/ 558 h 2185"/>
                <a:gd name="T26" fmla="*/ 276 w 1259"/>
                <a:gd name="T27" fmla="*/ 827 h 2185"/>
                <a:gd name="T28" fmla="*/ 495 w 1259"/>
                <a:gd name="T29" fmla="*/ 1488 h 2185"/>
                <a:gd name="T30" fmla="*/ 285 w 1259"/>
                <a:gd name="T31" fmla="*/ 723 h 2185"/>
                <a:gd name="T32" fmla="*/ 285 w 1259"/>
                <a:gd name="T33" fmla="*/ 723 h 2185"/>
                <a:gd name="T34" fmla="*/ 26 w 1259"/>
                <a:gd name="T35" fmla="*/ 382 h 2185"/>
                <a:gd name="T36" fmla="*/ 205 w 1259"/>
                <a:gd name="T37" fmla="*/ 0 h 2185"/>
                <a:gd name="T38" fmla="*/ 364 w 1259"/>
                <a:gd name="T39" fmla="*/ 279 h 2185"/>
                <a:gd name="T40" fmla="*/ 421 w 1259"/>
                <a:gd name="T41" fmla="*/ 453 h 2185"/>
                <a:gd name="T42" fmla="*/ 294 w 1259"/>
                <a:gd name="T43" fmla="*/ 684 h 2185"/>
                <a:gd name="T44" fmla="*/ 285 w 1259"/>
                <a:gd name="T45" fmla="*/ 723 h 2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59" h="2185">
                  <a:moveTo>
                    <a:pt x="751" y="2185"/>
                  </a:moveTo>
                  <a:cubicBezTo>
                    <a:pt x="751" y="2185"/>
                    <a:pt x="331" y="1749"/>
                    <a:pt x="134" y="1415"/>
                  </a:cubicBezTo>
                  <a:lnTo>
                    <a:pt x="510" y="1516"/>
                  </a:lnTo>
                  <a:cubicBezTo>
                    <a:pt x="634" y="1728"/>
                    <a:pt x="759" y="1883"/>
                    <a:pt x="759" y="1883"/>
                  </a:cubicBezTo>
                  <a:cubicBezTo>
                    <a:pt x="759" y="1883"/>
                    <a:pt x="855" y="1818"/>
                    <a:pt x="977" y="1707"/>
                  </a:cubicBezTo>
                  <a:lnTo>
                    <a:pt x="977" y="1707"/>
                  </a:lnTo>
                  <a:cubicBezTo>
                    <a:pt x="1056" y="1788"/>
                    <a:pt x="1152" y="1859"/>
                    <a:pt x="1259" y="1920"/>
                  </a:cubicBezTo>
                  <a:cubicBezTo>
                    <a:pt x="1012" y="2068"/>
                    <a:pt x="751" y="2185"/>
                    <a:pt x="751" y="2185"/>
                  </a:cubicBezTo>
                  <a:moveTo>
                    <a:pt x="495" y="1488"/>
                  </a:moveTo>
                  <a:lnTo>
                    <a:pt x="55" y="1253"/>
                  </a:lnTo>
                  <a:cubicBezTo>
                    <a:pt x="48" y="1232"/>
                    <a:pt x="42" y="1213"/>
                    <a:pt x="39" y="1194"/>
                  </a:cubicBezTo>
                  <a:cubicBezTo>
                    <a:pt x="19" y="1087"/>
                    <a:pt x="0" y="911"/>
                    <a:pt x="0" y="726"/>
                  </a:cubicBezTo>
                  <a:cubicBezTo>
                    <a:pt x="0" y="670"/>
                    <a:pt x="2" y="613"/>
                    <a:pt x="6" y="558"/>
                  </a:cubicBezTo>
                  <a:lnTo>
                    <a:pt x="276" y="827"/>
                  </a:lnTo>
                  <a:cubicBezTo>
                    <a:pt x="275" y="1042"/>
                    <a:pt x="382" y="1288"/>
                    <a:pt x="495" y="1488"/>
                  </a:cubicBezTo>
                  <a:close/>
                  <a:moveTo>
                    <a:pt x="285" y="723"/>
                  </a:moveTo>
                  <a:lnTo>
                    <a:pt x="285" y="723"/>
                  </a:lnTo>
                  <a:lnTo>
                    <a:pt x="26" y="382"/>
                  </a:lnTo>
                  <a:cubicBezTo>
                    <a:pt x="55" y="214"/>
                    <a:pt x="109" y="71"/>
                    <a:pt x="205" y="0"/>
                  </a:cubicBezTo>
                  <a:lnTo>
                    <a:pt x="364" y="279"/>
                  </a:lnTo>
                  <a:cubicBezTo>
                    <a:pt x="382" y="335"/>
                    <a:pt x="401" y="394"/>
                    <a:pt x="421" y="453"/>
                  </a:cubicBezTo>
                  <a:cubicBezTo>
                    <a:pt x="367" y="513"/>
                    <a:pt x="321" y="589"/>
                    <a:pt x="294" y="684"/>
                  </a:cubicBezTo>
                  <a:cubicBezTo>
                    <a:pt x="291" y="697"/>
                    <a:pt x="288" y="710"/>
                    <a:pt x="285" y="723"/>
                  </a:cubicBezTo>
                </a:path>
              </a:pathLst>
            </a:custGeom>
            <a:solidFill>
              <a:srgbClr val="7B9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9" name="Freeform 47">
              <a:extLst>
                <a:ext uri="{FF2B5EF4-FFF2-40B4-BE49-F238E27FC236}">
                  <a16:creationId xmlns:a16="http://schemas.microsoft.com/office/drawing/2014/main" id="{A0792540-9FB7-4B66-AFBC-4EB5B9BB1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5" y="2165351"/>
              <a:ext cx="128588" cy="261938"/>
            </a:xfrm>
            <a:custGeom>
              <a:avLst/>
              <a:gdLst>
                <a:gd name="T0" fmla="*/ 484 w 702"/>
                <a:gd name="T1" fmla="*/ 1430 h 1430"/>
                <a:gd name="T2" fmla="*/ 235 w 702"/>
                <a:gd name="T3" fmla="*/ 1063 h 1430"/>
                <a:gd name="T4" fmla="*/ 306 w 702"/>
                <a:gd name="T5" fmla="*/ 1082 h 1430"/>
                <a:gd name="T6" fmla="*/ 220 w 702"/>
                <a:gd name="T7" fmla="*/ 1035 h 1430"/>
                <a:gd name="T8" fmla="*/ 220 w 702"/>
                <a:gd name="T9" fmla="*/ 1035 h 1430"/>
                <a:gd name="T10" fmla="*/ 1 w 702"/>
                <a:gd name="T11" fmla="*/ 374 h 1430"/>
                <a:gd name="T12" fmla="*/ 368 w 702"/>
                <a:gd name="T13" fmla="*/ 741 h 1430"/>
                <a:gd name="T14" fmla="*/ 10 w 702"/>
                <a:gd name="T15" fmla="*/ 270 h 1430"/>
                <a:gd name="T16" fmla="*/ 10 w 702"/>
                <a:gd name="T17" fmla="*/ 270 h 1430"/>
                <a:gd name="T18" fmla="*/ 20 w 702"/>
                <a:gd name="T19" fmla="*/ 231 h 1430"/>
                <a:gd name="T20" fmla="*/ 146 w 702"/>
                <a:gd name="T21" fmla="*/ 0 h 1430"/>
                <a:gd name="T22" fmla="*/ 146 w 702"/>
                <a:gd name="T23" fmla="*/ 0 h 1430"/>
                <a:gd name="T24" fmla="*/ 592 w 702"/>
                <a:gd name="T25" fmla="*/ 1113 h 1430"/>
                <a:gd name="T26" fmla="*/ 702 w 702"/>
                <a:gd name="T27" fmla="*/ 1254 h 1430"/>
                <a:gd name="T28" fmla="*/ 484 w 702"/>
                <a:gd name="T29" fmla="*/ 1430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2" h="1430">
                  <a:moveTo>
                    <a:pt x="484" y="1430"/>
                  </a:moveTo>
                  <a:cubicBezTo>
                    <a:pt x="484" y="1430"/>
                    <a:pt x="358" y="1275"/>
                    <a:pt x="235" y="1063"/>
                  </a:cubicBezTo>
                  <a:lnTo>
                    <a:pt x="306" y="1082"/>
                  </a:lnTo>
                  <a:lnTo>
                    <a:pt x="220" y="1035"/>
                  </a:lnTo>
                  <a:lnTo>
                    <a:pt x="220" y="1035"/>
                  </a:lnTo>
                  <a:cubicBezTo>
                    <a:pt x="107" y="835"/>
                    <a:pt x="0" y="589"/>
                    <a:pt x="1" y="374"/>
                  </a:cubicBezTo>
                  <a:lnTo>
                    <a:pt x="368" y="741"/>
                  </a:lnTo>
                  <a:lnTo>
                    <a:pt x="10" y="270"/>
                  </a:lnTo>
                  <a:lnTo>
                    <a:pt x="10" y="270"/>
                  </a:lnTo>
                  <a:cubicBezTo>
                    <a:pt x="13" y="257"/>
                    <a:pt x="16" y="244"/>
                    <a:pt x="20" y="231"/>
                  </a:cubicBezTo>
                  <a:cubicBezTo>
                    <a:pt x="47" y="136"/>
                    <a:pt x="92" y="60"/>
                    <a:pt x="146" y="0"/>
                  </a:cubicBezTo>
                  <a:lnTo>
                    <a:pt x="146" y="0"/>
                  </a:lnTo>
                  <a:cubicBezTo>
                    <a:pt x="286" y="420"/>
                    <a:pt x="460" y="897"/>
                    <a:pt x="592" y="1113"/>
                  </a:cubicBezTo>
                  <a:cubicBezTo>
                    <a:pt x="622" y="1163"/>
                    <a:pt x="660" y="1210"/>
                    <a:pt x="702" y="1254"/>
                  </a:cubicBezTo>
                  <a:cubicBezTo>
                    <a:pt x="581" y="1365"/>
                    <a:pt x="484" y="1430"/>
                    <a:pt x="484" y="1430"/>
                  </a:cubicBezTo>
                  <a:close/>
                </a:path>
              </a:pathLst>
            </a:custGeom>
            <a:solidFill>
              <a:srgbClr val="447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0" name="Freeform 48">
              <a:extLst>
                <a:ext uri="{FF2B5EF4-FFF2-40B4-BE49-F238E27FC236}">
                  <a16:creationId xmlns:a16="http://schemas.microsoft.com/office/drawing/2014/main" id="{2C76CE4C-9A47-43D2-A64E-47E83E40A3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7288" y="2081213"/>
              <a:ext cx="188913" cy="106363"/>
            </a:xfrm>
            <a:custGeom>
              <a:avLst/>
              <a:gdLst>
                <a:gd name="T0" fmla="*/ 792 w 1034"/>
                <a:gd name="T1" fmla="*/ 582 h 582"/>
                <a:gd name="T2" fmla="*/ 528 w 1034"/>
                <a:gd name="T3" fmla="*/ 312 h 582"/>
                <a:gd name="T4" fmla="*/ 838 w 1034"/>
                <a:gd name="T5" fmla="*/ 170 h 582"/>
                <a:gd name="T6" fmla="*/ 889 w 1034"/>
                <a:gd name="T7" fmla="*/ 186 h 582"/>
                <a:gd name="T8" fmla="*/ 1034 w 1034"/>
                <a:gd name="T9" fmla="*/ 343 h 582"/>
                <a:gd name="T10" fmla="*/ 792 w 1034"/>
                <a:gd name="T11" fmla="*/ 582 h 582"/>
                <a:gd name="T12" fmla="*/ 174 w 1034"/>
                <a:gd name="T13" fmla="*/ 271 h 582"/>
                <a:gd name="T14" fmla="*/ 0 w 1034"/>
                <a:gd name="T15" fmla="*/ 0 h 582"/>
                <a:gd name="T16" fmla="*/ 315 w 1034"/>
                <a:gd name="T17" fmla="*/ 240 h 582"/>
                <a:gd name="T18" fmla="*/ 174 w 1034"/>
                <a:gd name="T19" fmla="*/ 271 h 582"/>
                <a:gd name="T20" fmla="*/ 174 w 1034"/>
                <a:gd name="T21" fmla="*/ 27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4" h="582">
                  <a:moveTo>
                    <a:pt x="792" y="582"/>
                  </a:moveTo>
                  <a:cubicBezTo>
                    <a:pt x="716" y="463"/>
                    <a:pt x="610" y="371"/>
                    <a:pt x="528" y="312"/>
                  </a:cubicBezTo>
                  <a:cubicBezTo>
                    <a:pt x="626" y="246"/>
                    <a:pt x="758" y="170"/>
                    <a:pt x="838" y="170"/>
                  </a:cubicBezTo>
                  <a:cubicBezTo>
                    <a:pt x="859" y="170"/>
                    <a:pt x="876" y="175"/>
                    <a:pt x="889" y="186"/>
                  </a:cubicBezTo>
                  <a:cubicBezTo>
                    <a:pt x="946" y="235"/>
                    <a:pt x="994" y="288"/>
                    <a:pt x="1034" y="343"/>
                  </a:cubicBezTo>
                  <a:lnTo>
                    <a:pt x="792" y="582"/>
                  </a:lnTo>
                  <a:close/>
                  <a:moveTo>
                    <a:pt x="174" y="271"/>
                  </a:moveTo>
                  <a:cubicBezTo>
                    <a:pt x="110" y="184"/>
                    <a:pt x="52" y="94"/>
                    <a:pt x="0" y="0"/>
                  </a:cubicBezTo>
                  <a:cubicBezTo>
                    <a:pt x="159" y="51"/>
                    <a:pt x="257" y="152"/>
                    <a:pt x="315" y="240"/>
                  </a:cubicBezTo>
                  <a:cubicBezTo>
                    <a:pt x="277" y="246"/>
                    <a:pt x="227" y="255"/>
                    <a:pt x="174" y="271"/>
                  </a:cubicBezTo>
                  <a:lnTo>
                    <a:pt x="174" y="271"/>
                  </a:lnTo>
                </a:path>
              </a:pathLst>
            </a:custGeom>
            <a:solidFill>
              <a:srgbClr val="B1C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1" name="Freeform 49">
              <a:extLst>
                <a:ext uri="{FF2B5EF4-FFF2-40B4-BE49-F238E27FC236}">
                  <a16:creationId xmlns:a16="http://schemas.microsoft.com/office/drawing/2014/main" id="{27A08D19-5130-4D26-8A3C-EF0278D74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9038" y="2124076"/>
              <a:ext cx="112713" cy="92075"/>
            </a:xfrm>
            <a:custGeom>
              <a:avLst/>
              <a:gdLst>
                <a:gd name="T0" fmla="*/ 451 w 618"/>
                <a:gd name="T1" fmla="*/ 505 h 505"/>
                <a:gd name="T2" fmla="*/ 0 w 618"/>
                <a:gd name="T3" fmla="*/ 31 h 505"/>
                <a:gd name="T4" fmla="*/ 0 w 618"/>
                <a:gd name="T5" fmla="*/ 31 h 505"/>
                <a:gd name="T6" fmla="*/ 0 w 618"/>
                <a:gd name="T7" fmla="*/ 31 h 505"/>
                <a:gd name="T8" fmla="*/ 141 w 618"/>
                <a:gd name="T9" fmla="*/ 0 h 505"/>
                <a:gd name="T10" fmla="*/ 141 w 618"/>
                <a:gd name="T11" fmla="*/ 0 h 505"/>
                <a:gd name="T12" fmla="*/ 220 w 618"/>
                <a:gd name="T13" fmla="*/ 169 h 505"/>
                <a:gd name="T14" fmla="*/ 354 w 618"/>
                <a:gd name="T15" fmla="*/ 72 h 505"/>
                <a:gd name="T16" fmla="*/ 354 w 618"/>
                <a:gd name="T17" fmla="*/ 72 h 505"/>
                <a:gd name="T18" fmla="*/ 618 w 618"/>
                <a:gd name="T19" fmla="*/ 342 h 505"/>
                <a:gd name="T20" fmla="*/ 618 w 618"/>
                <a:gd name="T21" fmla="*/ 342 h 505"/>
                <a:gd name="T22" fmla="*/ 451 w 618"/>
                <a:gd name="T23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05">
                  <a:moveTo>
                    <a:pt x="451" y="505"/>
                  </a:moveTo>
                  <a:cubicBezTo>
                    <a:pt x="280" y="365"/>
                    <a:pt x="128" y="205"/>
                    <a:pt x="0" y="31"/>
                  </a:cubicBezTo>
                  <a:lnTo>
                    <a:pt x="0" y="31"/>
                  </a:lnTo>
                  <a:lnTo>
                    <a:pt x="0" y="31"/>
                  </a:lnTo>
                  <a:cubicBezTo>
                    <a:pt x="53" y="15"/>
                    <a:pt x="103" y="6"/>
                    <a:pt x="141" y="0"/>
                  </a:cubicBezTo>
                  <a:lnTo>
                    <a:pt x="141" y="0"/>
                  </a:lnTo>
                  <a:cubicBezTo>
                    <a:pt x="201" y="90"/>
                    <a:pt x="220" y="169"/>
                    <a:pt x="220" y="169"/>
                  </a:cubicBezTo>
                  <a:cubicBezTo>
                    <a:pt x="220" y="169"/>
                    <a:pt x="278" y="123"/>
                    <a:pt x="354" y="72"/>
                  </a:cubicBezTo>
                  <a:lnTo>
                    <a:pt x="354" y="72"/>
                  </a:lnTo>
                  <a:cubicBezTo>
                    <a:pt x="436" y="131"/>
                    <a:pt x="543" y="223"/>
                    <a:pt x="618" y="342"/>
                  </a:cubicBezTo>
                  <a:lnTo>
                    <a:pt x="618" y="342"/>
                  </a:lnTo>
                  <a:lnTo>
                    <a:pt x="451" y="505"/>
                  </a:lnTo>
                </a:path>
              </a:pathLst>
            </a:custGeom>
            <a:solidFill>
              <a:srgbClr val="81A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2" name="Freeform 50">
              <a:extLst>
                <a:ext uri="{FF2B5EF4-FFF2-40B4-BE49-F238E27FC236}">
                  <a16:creationId xmlns:a16="http://schemas.microsoft.com/office/drawing/2014/main" id="{2F36956E-3386-4C1B-9D5A-289D5C481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9688" y="2174876"/>
              <a:ext cx="68263" cy="80963"/>
            </a:xfrm>
            <a:custGeom>
              <a:avLst/>
              <a:gdLst>
                <a:gd name="T0" fmla="*/ 75 w 368"/>
                <a:gd name="T1" fmla="*/ 441 h 441"/>
                <a:gd name="T2" fmla="*/ 40 w 368"/>
                <a:gd name="T3" fmla="*/ 417 h 441"/>
                <a:gd name="T4" fmla="*/ 40 w 368"/>
                <a:gd name="T5" fmla="*/ 417 h 441"/>
                <a:gd name="T6" fmla="*/ 40 w 368"/>
                <a:gd name="T7" fmla="*/ 417 h 441"/>
                <a:gd name="T8" fmla="*/ 40 w 368"/>
                <a:gd name="T9" fmla="*/ 412 h 441"/>
                <a:gd name="T10" fmla="*/ 0 w 368"/>
                <a:gd name="T11" fmla="*/ 163 h 441"/>
                <a:gd name="T12" fmla="*/ 292 w 368"/>
                <a:gd name="T13" fmla="*/ 0 h 441"/>
                <a:gd name="T14" fmla="*/ 368 w 368"/>
                <a:gd name="T15" fmla="*/ 263 h 441"/>
                <a:gd name="T16" fmla="*/ 75 w 368"/>
                <a:gd name="T17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8" h="441">
                  <a:moveTo>
                    <a:pt x="75" y="441"/>
                  </a:moveTo>
                  <a:cubicBezTo>
                    <a:pt x="63" y="433"/>
                    <a:pt x="51" y="425"/>
                    <a:pt x="40" y="417"/>
                  </a:cubicBezTo>
                  <a:lnTo>
                    <a:pt x="40" y="417"/>
                  </a:lnTo>
                  <a:lnTo>
                    <a:pt x="40" y="417"/>
                  </a:lnTo>
                  <a:cubicBezTo>
                    <a:pt x="40" y="416"/>
                    <a:pt x="40" y="413"/>
                    <a:pt x="40" y="412"/>
                  </a:cubicBezTo>
                  <a:cubicBezTo>
                    <a:pt x="48" y="321"/>
                    <a:pt x="32" y="238"/>
                    <a:pt x="0" y="163"/>
                  </a:cubicBezTo>
                  <a:lnTo>
                    <a:pt x="292" y="0"/>
                  </a:lnTo>
                  <a:cubicBezTo>
                    <a:pt x="329" y="85"/>
                    <a:pt x="354" y="174"/>
                    <a:pt x="368" y="263"/>
                  </a:cubicBezTo>
                  <a:lnTo>
                    <a:pt x="75" y="441"/>
                  </a:lnTo>
                </a:path>
              </a:pathLst>
            </a:custGeom>
            <a:solidFill>
              <a:srgbClr val="B1C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3" name="Freeform 51">
              <a:extLst>
                <a:ext uri="{FF2B5EF4-FFF2-40B4-BE49-F238E27FC236}">
                  <a16:creationId xmlns:a16="http://schemas.microsoft.com/office/drawing/2014/main" id="{39A96FD8-6E37-4053-B3A6-30D6EF6F0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7938" y="2205038"/>
              <a:ext cx="41275" cy="46038"/>
            </a:xfrm>
            <a:custGeom>
              <a:avLst/>
              <a:gdLst>
                <a:gd name="T0" fmla="*/ 217 w 225"/>
                <a:gd name="T1" fmla="*/ 254 h 254"/>
                <a:gd name="T2" fmla="*/ 0 w 225"/>
                <a:gd name="T3" fmla="*/ 98 h 254"/>
                <a:gd name="T4" fmla="*/ 177 w 225"/>
                <a:gd name="T5" fmla="*/ 0 h 254"/>
                <a:gd name="T6" fmla="*/ 217 w 225"/>
                <a:gd name="T7" fmla="*/ 249 h 254"/>
                <a:gd name="T8" fmla="*/ 217 w 225"/>
                <a:gd name="T9" fmla="*/ 254 h 254"/>
                <a:gd name="T10" fmla="*/ 217 w 225"/>
                <a:gd name="T11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254">
                  <a:moveTo>
                    <a:pt x="217" y="254"/>
                  </a:moveTo>
                  <a:cubicBezTo>
                    <a:pt x="141" y="206"/>
                    <a:pt x="69" y="154"/>
                    <a:pt x="0" y="98"/>
                  </a:cubicBezTo>
                  <a:lnTo>
                    <a:pt x="177" y="0"/>
                  </a:lnTo>
                  <a:cubicBezTo>
                    <a:pt x="209" y="75"/>
                    <a:pt x="225" y="158"/>
                    <a:pt x="217" y="249"/>
                  </a:cubicBezTo>
                  <a:cubicBezTo>
                    <a:pt x="217" y="250"/>
                    <a:pt x="217" y="253"/>
                    <a:pt x="217" y="254"/>
                  </a:cubicBezTo>
                  <a:lnTo>
                    <a:pt x="217" y="254"/>
                  </a:lnTo>
                  <a:close/>
                </a:path>
              </a:pathLst>
            </a:custGeom>
            <a:solidFill>
              <a:srgbClr val="81A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4" name="Freeform 52">
              <a:extLst>
                <a:ext uri="{FF2B5EF4-FFF2-40B4-BE49-F238E27FC236}">
                  <a16:creationId xmlns:a16="http://schemas.microsoft.com/office/drawing/2014/main" id="{3BB44C0F-9225-4037-BC33-1EC692380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1438" y="2251076"/>
              <a:ext cx="39688" cy="34925"/>
            </a:xfrm>
            <a:custGeom>
              <a:avLst/>
              <a:gdLst>
                <a:gd name="T0" fmla="*/ 208 w 215"/>
                <a:gd name="T1" fmla="*/ 191 h 191"/>
                <a:gd name="T2" fmla="*/ 0 w 215"/>
                <a:gd name="T3" fmla="*/ 82 h 191"/>
                <a:gd name="T4" fmla="*/ 214 w 215"/>
                <a:gd name="T5" fmla="*/ 0 h 191"/>
                <a:gd name="T6" fmla="*/ 215 w 215"/>
                <a:gd name="T7" fmla="*/ 52 h 191"/>
                <a:gd name="T8" fmla="*/ 208 w 215"/>
                <a:gd name="T9" fmla="*/ 191 h 191"/>
                <a:gd name="T10" fmla="*/ 208 w 215"/>
                <a:gd name="T11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191">
                  <a:moveTo>
                    <a:pt x="208" y="191"/>
                  </a:moveTo>
                  <a:cubicBezTo>
                    <a:pt x="137" y="157"/>
                    <a:pt x="67" y="121"/>
                    <a:pt x="0" y="82"/>
                  </a:cubicBezTo>
                  <a:lnTo>
                    <a:pt x="214" y="0"/>
                  </a:lnTo>
                  <a:cubicBezTo>
                    <a:pt x="214" y="18"/>
                    <a:pt x="215" y="35"/>
                    <a:pt x="215" y="52"/>
                  </a:cubicBezTo>
                  <a:cubicBezTo>
                    <a:pt x="215" y="99"/>
                    <a:pt x="212" y="145"/>
                    <a:pt x="208" y="191"/>
                  </a:cubicBezTo>
                  <a:lnTo>
                    <a:pt x="208" y="191"/>
                  </a:lnTo>
                </a:path>
              </a:pathLst>
            </a:custGeom>
            <a:solidFill>
              <a:srgbClr val="B1C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5" name="Freeform 53">
              <a:extLst>
                <a:ext uri="{FF2B5EF4-FFF2-40B4-BE49-F238E27FC236}">
                  <a16:creationId xmlns:a16="http://schemas.microsoft.com/office/drawing/2014/main" id="{4197E497-B8D7-4F55-BA1F-F7DD19769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8588" y="1885951"/>
              <a:ext cx="252413" cy="98425"/>
            </a:xfrm>
            <a:custGeom>
              <a:avLst/>
              <a:gdLst>
                <a:gd name="T0" fmla="*/ 1322 w 1388"/>
                <a:gd name="T1" fmla="*/ 75 h 532"/>
                <a:gd name="T2" fmla="*/ 517 w 1388"/>
                <a:gd name="T3" fmla="*/ 185 h 532"/>
                <a:gd name="T4" fmla="*/ 0 w 1388"/>
                <a:gd name="T5" fmla="*/ 532 h 532"/>
                <a:gd name="T6" fmla="*/ 28 w 1388"/>
                <a:gd name="T7" fmla="*/ 438 h 532"/>
                <a:gd name="T8" fmla="*/ 607 w 1388"/>
                <a:gd name="T9" fmla="*/ 85 h 532"/>
                <a:gd name="T10" fmla="*/ 1345 w 1388"/>
                <a:gd name="T11" fmla="*/ 6 h 532"/>
                <a:gd name="T12" fmla="*/ 1322 w 1388"/>
                <a:gd name="T13" fmla="*/ 75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8" h="532">
                  <a:moveTo>
                    <a:pt x="1322" y="75"/>
                  </a:moveTo>
                  <a:cubicBezTo>
                    <a:pt x="1053" y="69"/>
                    <a:pt x="766" y="66"/>
                    <a:pt x="517" y="185"/>
                  </a:cubicBezTo>
                  <a:cubicBezTo>
                    <a:pt x="327" y="275"/>
                    <a:pt x="162" y="401"/>
                    <a:pt x="0" y="532"/>
                  </a:cubicBezTo>
                  <a:cubicBezTo>
                    <a:pt x="9" y="500"/>
                    <a:pt x="18" y="469"/>
                    <a:pt x="28" y="438"/>
                  </a:cubicBezTo>
                  <a:cubicBezTo>
                    <a:pt x="204" y="299"/>
                    <a:pt x="392" y="154"/>
                    <a:pt x="607" y="85"/>
                  </a:cubicBezTo>
                  <a:cubicBezTo>
                    <a:pt x="849" y="7"/>
                    <a:pt x="1092" y="0"/>
                    <a:pt x="1345" y="6"/>
                  </a:cubicBezTo>
                  <a:cubicBezTo>
                    <a:pt x="1388" y="7"/>
                    <a:pt x="1356" y="76"/>
                    <a:pt x="1322" y="75"/>
                  </a:cubicBezTo>
                  <a:close/>
                </a:path>
              </a:pathLst>
            </a:custGeom>
            <a:solidFill>
              <a:srgbClr val="3E7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6" name="Freeform 54">
              <a:extLst>
                <a:ext uri="{FF2B5EF4-FFF2-40B4-BE49-F238E27FC236}">
                  <a16:creationId xmlns:a16="http://schemas.microsoft.com/office/drawing/2014/main" id="{B6C75255-2794-483F-AAC7-BC5802DE4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614488"/>
              <a:ext cx="433388" cy="541338"/>
            </a:xfrm>
            <a:custGeom>
              <a:avLst/>
              <a:gdLst>
                <a:gd name="T0" fmla="*/ 1841 w 2374"/>
                <a:gd name="T1" fmla="*/ 1521 h 2958"/>
                <a:gd name="T2" fmla="*/ 1474 w 2374"/>
                <a:gd name="T3" fmla="*/ 1542 h 2958"/>
                <a:gd name="T4" fmla="*/ 1788 w 2374"/>
                <a:gd name="T5" fmla="*/ 1606 h 2958"/>
                <a:gd name="T6" fmla="*/ 1853 w 2374"/>
                <a:gd name="T7" fmla="*/ 1619 h 2958"/>
                <a:gd name="T8" fmla="*/ 2161 w 2374"/>
                <a:gd name="T9" fmla="*/ 1681 h 2958"/>
                <a:gd name="T10" fmla="*/ 1888 w 2374"/>
                <a:gd name="T11" fmla="*/ 2107 h 2958"/>
                <a:gd name="T12" fmla="*/ 1538 w 2374"/>
                <a:gd name="T13" fmla="*/ 1988 h 2958"/>
                <a:gd name="T14" fmla="*/ 1456 w 2374"/>
                <a:gd name="T15" fmla="*/ 1961 h 2958"/>
                <a:gd name="T16" fmla="*/ 1320 w 2374"/>
                <a:gd name="T17" fmla="*/ 1915 h 2958"/>
                <a:gd name="T18" fmla="*/ 1438 w 2374"/>
                <a:gd name="T19" fmla="*/ 1974 h 2958"/>
                <a:gd name="T20" fmla="*/ 1512 w 2374"/>
                <a:gd name="T21" fmla="*/ 2011 h 2958"/>
                <a:gd name="T22" fmla="*/ 1836 w 2374"/>
                <a:gd name="T23" fmla="*/ 2174 h 2958"/>
                <a:gd name="T24" fmla="*/ 1515 w 2374"/>
                <a:gd name="T25" fmla="*/ 2502 h 2958"/>
                <a:gd name="T26" fmla="*/ 1184 w 2374"/>
                <a:gd name="T27" fmla="*/ 2699 h 2958"/>
                <a:gd name="T28" fmla="*/ 902 w 2374"/>
                <a:gd name="T29" fmla="*/ 2410 h 2958"/>
                <a:gd name="T30" fmla="*/ 1075 w 2374"/>
                <a:gd name="T31" fmla="*/ 2748 h 2958"/>
                <a:gd name="T32" fmla="*/ 256 w 2374"/>
                <a:gd name="T33" fmla="*/ 2958 h 2958"/>
                <a:gd name="T34" fmla="*/ 55 w 2374"/>
                <a:gd name="T35" fmla="*/ 2284 h 2958"/>
                <a:gd name="T36" fmla="*/ 282 w 2374"/>
                <a:gd name="T37" fmla="*/ 2240 h 2958"/>
                <a:gd name="T38" fmla="*/ 46 w 2374"/>
                <a:gd name="T39" fmla="*/ 2240 h 2958"/>
                <a:gd name="T40" fmla="*/ 2 w 2374"/>
                <a:gd name="T41" fmla="*/ 1781 h 2958"/>
                <a:gd name="T42" fmla="*/ 3 w 2374"/>
                <a:gd name="T43" fmla="*/ 1605 h 2958"/>
                <a:gd name="T44" fmla="*/ 387 w 2374"/>
                <a:gd name="T45" fmla="*/ 1605 h 2958"/>
                <a:gd name="T46" fmla="*/ 304 w 2374"/>
                <a:gd name="T47" fmla="*/ 1591 h 2958"/>
                <a:gd name="T48" fmla="*/ 7 w 2374"/>
                <a:gd name="T49" fmla="*/ 1539 h 2958"/>
                <a:gd name="T50" fmla="*/ 15 w 2374"/>
                <a:gd name="T51" fmla="*/ 1436 h 2958"/>
                <a:gd name="T52" fmla="*/ 161 w 2374"/>
                <a:gd name="T53" fmla="*/ 877 h 2958"/>
                <a:gd name="T54" fmla="*/ 421 w 2374"/>
                <a:gd name="T55" fmla="*/ 1055 h 2958"/>
                <a:gd name="T56" fmla="*/ 562 w 2374"/>
                <a:gd name="T57" fmla="*/ 1152 h 2958"/>
                <a:gd name="T58" fmla="*/ 460 w 2374"/>
                <a:gd name="T59" fmla="*/ 964 h 2958"/>
                <a:gd name="T60" fmla="*/ 272 w 2374"/>
                <a:gd name="T61" fmla="*/ 619 h 2958"/>
                <a:gd name="T62" fmla="*/ 721 w 2374"/>
                <a:gd name="T63" fmla="*/ 59 h 2958"/>
                <a:gd name="T64" fmla="*/ 833 w 2374"/>
                <a:gd name="T65" fmla="*/ 525 h 2958"/>
                <a:gd name="T66" fmla="*/ 902 w 2374"/>
                <a:gd name="T67" fmla="*/ 816 h 2958"/>
                <a:gd name="T68" fmla="*/ 902 w 2374"/>
                <a:gd name="T69" fmla="*/ 2 h 2958"/>
                <a:gd name="T70" fmla="*/ 1008 w 2374"/>
                <a:gd name="T71" fmla="*/ 12 h 2958"/>
                <a:gd name="T72" fmla="*/ 1385 w 2374"/>
                <a:gd name="T73" fmla="*/ 557 h 2958"/>
                <a:gd name="T74" fmla="*/ 1417 w 2374"/>
                <a:gd name="T75" fmla="*/ 745 h 2958"/>
                <a:gd name="T76" fmla="*/ 1608 w 2374"/>
                <a:gd name="T77" fmla="*/ 664 h 2958"/>
                <a:gd name="T78" fmla="*/ 2087 w 2374"/>
                <a:gd name="T79" fmla="*/ 716 h 2958"/>
                <a:gd name="T80" fmla="*/ 2305 w 2374"/>
                <a:gd name="T81" fmla="*/ 921 h 2958"/>
                <a:gd name="T82" fmla="*/ 2042 w 2374"/>
                <a:gd name="T83" fmla="*/ 1002 h 2958"/>
                <a:gd name="T84" fmla="*/ 1985 w 2374"/>
                <a:gd name="T85" fmla="*/ 1019 h 2958"/>
                <a:gd name="T86" fmla="*/ 1552 w 2374"/>
                <a:gd name="T87" fmla="*/ 1152 h 2958"/>
                <a:gd name="T88" fmla="*/ 2006 w 2374"/>
                <a:gd name="T89" fmla="*/ 1089 h 2958"/>
                <a:gd name="T90" fmla="*/ 2021 w 2374"/>
                <a:gd name="T91" fmla="*/ 1087 h 2958"/>
                <a:gd name="T92" fmla="*/ 2357 w 2374"/>
                <a:gd name="T93" fmla="*/ 1040 h 2958"/>
                <a:gd name="T94" fmla="*/ 2252 w 2374"/>
                <a:gd name="T95" fmla="*/ 1497 h 2958"/>
                <a:gd name="T96" fmla="*/ 1911 w 2374"/>
                <a:gd name="T97" fmla="*/ 1517 h 2958"/>
                <a:gd name="T98" fmla="*/ 1841 w 2374"/>
                <a:gd name="T99" fmla="*/ 1521 h 2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74" h="2958">
                  <a:moveTo>
                    <a:pt x="1841" y="1521"/>
                  </a:moveTo>
                  <a:lnTo>
                    <a:pt x="1474" y="1542"/>
                  </a:lnTo>
                  <a:lnTo>
                    <a:pt x="1788" y="1606"/>
                  </a:lnTo>
                  <a:lnTo>
                    <a:pt x="1853" y="1619"/>
                  </a:lnTo>
                  <a:lnTo>
                    <a:pt x="2161" y="1681"/>
                  </a:lnTo>
                  <a:cubicBezTo>
                    <a:pt x="2082" y="1828"/>
                    <a:pt x="1987" y="1975"/>
                    <a:pt x="1888" y="2107"/>
                  </a:cubicBezTo>
                  <a:lnTo>
                    <a:pt x="1538" y="1988"/>
                  </a:lnTo>
                  <a:lnTo>
                    <a:pt x="1456" y="1961"/>
                  </a:lnTo>
                  <a:lnTo>
                    <a:pt x="1320" y="1915"/>
                  </a:lnTo>
                  <a:lnTo>
                    <a:pt x="1438" y="1974"/>
                  </a:lnTo>
                  <a:lnTo>
                    <a:pt x="1512" y="2011"/>
                  </a:lnTo>
                  <a:lnTo>
                    <a:pt x="1836" y="2174"/>
                  </a:lnTo>
                  <a:cubicBezTo>
                    <a:pt x="1724" y="2316"/>
                    <a:pt x="1611" y="2434"/>
                    <a:pt x="1515" y="2502"/>
                  </a:cubicBezTo>
                  <a:cubicBezTo>
                    <a:pt x="1407" y="2580"/>
                    <a:pt x="1295" y="2645"/>
                    <a:pt x="1184" y="2699"/>
                  </a:cubicBezTo>
                  <a:lnTo>
                    <a:pt x="902" y="2410"/>
                  </a:lnTo>
                  <a:lnTo>
                    <a:pt x="1075" y="2748"/>
                  </a:lnTo>
                  <a:cubicBezTo>
                    <a:pt x="641" y="2933"/>
                    <a:pt x="256" y="2958"/>
                    <a:pt x="256" y="2958"/>
                  </a:cubicBezTo>
                  <a:cubicBezTo>
                    <a:pt x="211" y="2872"/>
                    <a:pt x="115" y="2617"/>
                    <a:pt x="55" y="2284"/>
                  </a:cubicBezTo>
                  <a:lnTo>
                    <a:pt x="282" y="2240"/>
                  </a:lnTo>
                  <a:lnTo>
                    <a:pt x="46" y="2240"/>
                  </a:lnTo>
                  <a:cubicBezTo>
                    <a:pt x="23" y="2098"/>
                    <a:pt x="5" y="1942"/>
                    <a:pt x="2" y="1781"/>
                  </a:cubicBezTo>
                  <a:cubicBezTo>
                    <a:pt x="0" y="1723"/>
                    <a:pt x="1" y="1664"/>
                    <a:pt x="3" y="1605"/>
                  </a:cubicBezTo>
                  <a:lnTo>
                    <a:pt x="387" y="1605"/>
                  </a:lnTo>
                  <a:lnTo>
                    <a:pt x="304" y="1591"/>
                  </a:lnTo>
                  <a:lnTo>
                    <a:pt x="7" y="1539"/>
                  </a:lnTo>
                  <a:cubicBezTo>
                    <a:pt x="8" y="1505"/>
                    <a:pt x="11" y="1471"/>
                    <a:pt x="15" y="1436"/>
                  </a:cubicBezTo>
                  <a:cubicBezTo>
                    <a:pt x="31" y="1288"/>
                    <a:pt x="82" y="1084"/>
                    <a:pt x="161" y="877"/>
                  </a:cubicBezTo>
                  <a:lnTo>
                    <a:pt x="421" y="1055"/>
                  </a:lnTo>
                  <a:lnTo>
                    <a:pt x="562" y="1152"/>
                  </a:lnTo>
                  <a:lnTo>
                    <a:pt x="460" y="964"/>
                  </a:lnTo>
                  <a:lnTo>
                    <a:pt x="272" y="619"/>
                  </a:lnTo>
                  <a:cubicBezTo>
                    <a:pt x="393" y="376"/>
                    <a:pt x="547" y="159"/>
                    <a:pt x="721" y="59"/>
                  </a:cubicBezTo>
                  <a:lnTo>
                    <a:pt x="833" y="525"/>
                  </a:lnTo>
                  <a:lnTo>
                    <a:pt x="902" y="816"/>
                  </a:lnTo>
                  <a:lnTo>
                    <a:pt x="902" y="2"/>
                  </a:lnTo>
                  <a:cubicBezTo>
                    <a:pt x="937" y="0"/>
                    <a:pt x="973" y="3"/>
                    <a:pt x="1008" y="12"/>
                  </a:cubicBezTo>
                  <a:cubicBezTo>
                    <a:pt x="1236" y="69"/>
                    <a:pt x="1340" y="359"/>
                    <a:pt x="1385" y="557"/>
                  </a:cubicBezTo>
                  <a:cubicBezTo>
                    <a:pt x="1409" y="665"/>
                    <a:pt x="1417" y="745"/>
                    <a:pt x="1417" y="745"/>
                  </a:cubicBezTo>
                  <a:cubicBezTo>
                    <a:pt x="1417" y="745"/>
                    <a:pt x="1493" y="696"/>
                    <a:pt x="1608" y="664"/>
                  </a:cubicBezTo>
                  <a:cubicBezTo>
                    <a:pt x="1736" y="628"/>
                    <a:pt x="1913" y="614"/>
                    <a:pt x="2087" y="716"/>
                  </a:cubicBezTo>
                  <a:cubicBezTo>
                    <a:pt x="2162" y="760"/>
                    <a:pt x="2236" y="826"/>
                    <a:pt x="2305" y="921"/>
                  </a:cubicBezTo>
                  <a:lnTo>
                    <a:pt x="2042" y="1002"/>
                  </a:lnTo>
                  <a:lnTo>
                    <a:pt x="1985" y="1019"/>
                  </a:lnTo>
                  <a:lnTo>
                    <a:pt x="1552" y="1152"/>
                  </a:lnTo>
                  <a:lnTo>
                    <a:pt x="2006" y="1089"/>
                  </a:lnTo>
                  <a:lnTo>
                    <a:pt x="2021" y="1087"/>
                  </a:lnTo>
                  <a:lnTo>
                    <a:pt x="2357" y="1040"/>
                  </a:lnTo>
                  <a:cubicBezTo>
                    <a:pt x="2374" y="1155"/>
                    <a:pt x="2330" y="1319"/>
                    <a:pt x="2252" y="1497"/>
                  </a:cubicBezTo>
                  <a:lnTo>
                    <a:pt x="1911" y="1517"/>
                  </a:lnTo>
                  <a:lnTo>
                    <a:pt x="1841" y="1521"/>
                  </a:lnTo>
                </a:path>
              </a:pathLst>
            </a:custGeom>
            <a:solidFill>
              <a:srgbClr val="97B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7" name="Freeform 55">
              <a:extLst>
                <a:ext uri="{FF2B5EF4-FFF2-40B4-BE49-F238E27FC236}">
                  <a16:creationId xmlns:a16="http://schemas.microsoft.com/office/drawing/2014/main" id="{CB315B7F-526F-4094-A319-4CDA204EF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188" y="1695451"/>
              <a:ext cx="314325" cy="379413"/>
            </a:xfrm>
            <a:custGeom>
              <a:avLst/>
              <a:gdLst>
                <a:gd name="T0" fmla="*/ 1682 w 1726"/>
                <a:gd name="T1" fmla="*/ 935 h 2080"/>
                <a:gd name="T2" fmla="*/ 1617 w 1726"/>
                <a:gd name="T3" fmla="*/ 1079 h 2080"/>
                <a:gd name="T4" fmla="*/ 1547 w 1726"/>
                <a:gd name="T5" fmla="*/ 1083 h 2080"/>
                <a:gd name="T6" fmla="*/ 1180 w 1726"/>
                <a:gd name="T7" fmla="*/ 1104 h 2080"/>
                <a:gd name="T8" fmla="*/ 1494 w 1726"/>
                <a:gd name="T9" fmla="*/ 1168 h 2080"/>
                <a:gd name="T10" fmla="*/ 1560 w 1726"/>
                <a:gd name="T11" fmla="*/ 1181 h 2080"/>
                <a:gd name="T12" fmla="*/ 1244 w 1726"/>
                <a:gd name="T13" fmla="*/ 1550 h 2080"/>
                <a:gd name="T14" fmla="*/ 1162 w 1726"/>
                <a:gd name="T15" fmla="*/ 1523 h 2080"/>
                <a:gd name="T16" fmla="*/ 1026 w 1726"/>
                <a:gd name="T17" fmla="*/ 1477 h 2080"/>
                <a:gd name="T18" fmla="*/ 1144 w 1726"/>
                <a:gd name="T19" fmla="*/ 1536 h 2080"/>
                <a:gd name="T20" fmla="*/ 1218 w 1726"/>
                <a:gd name="T21" fmla="*/ 1573 h 2080"/>
                <a:gd name="T22" fmla="*/ 123 w 1726"/>
                <a:gd name="T23" fmla="*/ 2080 h 2080"/>
                <a:gd name="T24" fmla="*/ 22 w 1726"/>
                <a:gd name="T25" fmla="*/ 1600 h 2080"/>
                <a:gd name="T26" fmla="*/ 9 w 1726"/>
                <a:gd name="T27" fmla="*/ 1167 h 2080"/>
                <a:gd name="T28" fmla="*/ 93 w 1726"/>
                <a:gd name="T29" fmla="*/ 1167 h 2080"/>
                <a:gd name="T30" fmla="*/ 11 w 1726"/>
                <a:gd name="T31" fmla="*/ 1153 h 2080"/>
                <a:gd name="T32" fmla="*/ 127 w 1726"/>
                <a:gd name="T33" fmla="*/ 617 h 2080"/>
                <a:gd name="T34" fmla="*/ 268 w 1726"/>
                <a:gd name="T35" fmla="*/ 714 h 2080"/>
                <a:gd name="T36" fmla="*/ 166 w 1726"/>
                <a:gd name="T37" fmla="*/ 526 h 2080"/>
                <a:gd name="T38" fmla="*/ 278 w 1726"/>
                <a:gd name="T39" fmla="*/ 326 h 2080"/>
                <a:gd name="T40" fmla="*/ 539 w 1726"/>
                <a:gd name="T41" fmla="*/ 87 h 2080"/>
                <a:gd name="T42" fmla="*/ 608 w 1726"/>
                <a:gd name="T43" fmla="*/ 378 h 2080"/>
                <a:gd name="T44" fmla="*/ 608 w 1726"/>
                <a:gd name="T45" fmla="*/ 60 h 2080"/>
                <a:gd name="T46" fmla="*/ 1091 w 1726"/>
                <a:gd name="T47" fmla="*/ 119 h 2080"/>
                <a:gd name="T48" fmla="*/ 1122 w 1726"/>
                <a:gd name="T49" fmla="*/ 307 h 2080"/>
                <a:gd name="T50" fmla="*/ 1314 w 1726"/>
                <a:gd name="T51" fmla="*/ 226 h 2080"/>
                <a:gd name="T52" fmla="*/ 1691 w 1726"/>
                <a:gd name="T53" fmla="*/ 581 h 2080"/>
                <a:gd name="T54" fmla="*/ 1258 w 1726"/>
                <a:gd name="T55" fmla="*/ 714 h 2080"/>
                <a:gd name="T56" fmla="*/ 1712 w 1726"/>
                <a:gd name="T57" fmla="*/ 651 h 2080"/>
                <a:gd name="T58" fmla="*/ 1717 w 1726"/>
                <a:gd name="T59" fmla="*/ 684 h 2080"/>
                <a:gd name="T60" fmla="*/ 1682 w 1726"/>
                <a:gd name="T61" fmla="*/ 935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6" h="2080">
                  <a:moveTo>
                    <a:pt x="1682" y="935"/>
                  </a:moveTo>
                  <a:cubicBezTo>
                    <a:pt x="1662" y="985"/>
                    <a:pt x="1641" y="1033"/>
                    <a:pt x="1617" y="1079"/>
                  </a:cubicBezTo>
                  <a:lnTo>
                    <a:pt x="1547" y="1083"/>
                  </a:lnTo>
                  <a:lnTo>
                    <a:pt x="1180" y="1104"/>
                  </a:lnTo>
                  <a:lnTo>
                    <a:pt x="1494" y="1168"/>
                  </a:lnTo>
                  <a:lnTo>
                    <a:pt x="1560" y="1181"/>
                  </a:lnTo>
                  <a:cubicBezTo>
                    <a:pt x="1470" y="1325"/>
                    <a:pt x="1362" y="1447"/>
                    <a:pt x="1244" y="1550"/>
                  </a:cubicBezTo>
                  <a:lnTo>
                    <a:pt x="1162" y="1523"/>
                  </a:lnTo>
                  <a:lnTo>
                    <a:pt x="1026" y="1477"/>
                  </a:lnTo>
                  <a:lnTo>
                    <a:pt x="1144" y="1536"/>
                  </a:lnTo>
                  <a:lnTo>
                    <a:pt x="1218" y="1573"/>
                  </a:lnTo>
                  <a:cubicBezTo>
                    <a:pt x="736" y="1980"/>
                    <a:pt x="123" y="2080"/>
                    <a:pt x="123" y="2080"/>
                  </a:cubicBezTo>
                  <a:cubicBezTo>
                    <a:pt x="123" y="2080"/>
                    <a:pt x="55" y="1884"/>
                    <a:pt x="22" y="1600"/>
                  </a:cubicBezTo>
                  <a:cubicBezTo>
                    <a:pt x="7" y="1470"/>
                    <a:pt x="0" y="1323"/>
                    <a:pt x="9" y="1167"/>
                  </a:cubicBezTo>
                  <a:lnTo>
                    <a:pt x="93" y="1167"/>
                  </a:lnTo>
                  <a:lnTo>
                    <a:pt x="11" y="1153"/>
                  </a:lnTo>
                  <a:cubicBezTo>
                    <a:pt x="23" y="979"/>
                    <a:pt x="57" y="796"/>
                    <a:pt x="127" y="617"/>
                  </a:cubicBezTo>
                  <a:lnTo>
                    <a:pt x="268" y="714"/>
                  </a:lnTo>
                  <a:lnTo>
                    <a:pt x="166" y="526"/>
                  </a:lnTo>
                  <a:cubicBezTo>
                    <a:pt x="197" y="458"/>
                    <a:pt x="235" y="391"/>
                    <a:pt x="278" y="326"/>
                  </a:cubicBezTo>
                  <a:cubicBezTo>
                    <a:pt x="359" y="205"/>
                    <a:pt x="449" y="131"/>
                    <a:pt x="539" y="87"/>
                  </a:cubicBezTo>
                  <a:lnTo>
                    <a:pt x="608" y="378"/>
                  </a:lnTo>
                  <a:lnTo>
                    <a:pt x="608" y="60"/>
                  </a:lnTo>
                  <a:cubicBezTo>
                    <a:pt x="800" y="0"/>
                    <a:pt x="985" y="66"/>
                    <a:pt x="1091" y="119"/>
                  </a:cubicBezTo>
                  <a:cubicBezTo>
                    <a:pt x="1116" y="227"/>
                    <a:pt x="1122" y="307"/>
                    <a:pt x="1122" y="307"/>
                  </a:cubicBezTo>
                  <a:cubicBezTo>
                    <a:pt x="1122" y="307"/>
                    <a:pt x="1199" y="258"/>
                    <a:pt x="1314" y="226"/>
                  </a:cubicBezTo>
                  <a:cubicBezTo>
                    <a:pt x="1440" y="286"/>
                    <a:pt x="1620" y="401"/>
                    <a:pt x="1691" y="581"/>
                  </a:cubicBezTo>
                  <a:lnTo>
                    <a:pt x="1258" y="714"/>
                  </a:lnTo>
                  <a:lnTo>
                    <a:pt x="1712" y="651"/>
                  </a:lnTo>
                  <a:cubicBezTo>
                    <a:pt x="1714" y="662"/>
                    <a:pt x="1716" y="672"/>
                    <a:pt x="1717" y="684"/>
                  </a:cubicBezTo>
                  <a:cubicBezTo>
                    <a:pt x="1726" y="758"/>
                    <a:pt x="1718" y="842"/>
                    <a:pt x="1682" y="935"/>
                  </a:cubicBezTo>
                </a:path>
              </a:pathLst>
            </a:custGeom>
            <a:solidFill>
              <a:srgbClr val="549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8" name="Freeform 56">
              <a:extLst>
                <a:ext uri="{FF2B5EF4-FFF2-40B4-BE49-F238E27FC236}">
                  <a16:creationId xmlns:a16="http://schemas.microsoft.com/office/drawing/2014/main" id="{2FC0BF43-201F-434F-A4E6-FE72D656E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908176"/>
              <a:ext cx="57150" cy="79375"/>
            </a:xfrm>
            <a:custGeom>
              <a:avLst/>
              <a:gdLst>
                <a:gd name="T0" fmla="*/ 315 w 315"/>
                <a:gd name="T1" fmla="*/ 432 h 432"/>
                <a:gd name="T2" fmla="*/ 315 w 315"/>
                <a:gd name="T3" fmla="*/ 432 h 432"/>
                <a:gd name="T4" fmla="*/ 1 w 315"/>
                <a:gd name="T5" fmla="*/ 176 h 432"/>
                <a:gd name="T6" fmla="*/ 1 w 315"/>
                <a:gd name="T7" fmla="*/ 176 h 432"/>
                <a:gd name="T8" fmla="*/ 0 w 315"/>
                <a:gd name="T9" fmla="*/ 110 h 432"/>
                <a:gd name="T10" fmla="*/ 2 w 315"/>
                <a:gd name="T11" fmla="*/ 0 h 432"/>
                <a:gd name="T12" fmla="*/ 303 w 315"/>
                <a:gd name="T13" fmla="*/ 0 h 432"/>
                <a:gd name="T14" fmla="*/ 315 w 315"/>
                <a:gd name="T15" fmla="*/ 432 h 432"/>
                <a:gd name="T16" fmla="*/ 315 w 315"/>
                <a:gd name="T17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432">
                  <a:moveTo>
                    <a:pt x="315" y="432"/>
                  </a:moveTo>
                  <a:lnTo>
                    <a:pt x="315" y="432"/>
                  </a:lnTo>
                  <a:cubicBezTo>
                    <a:pt x="200" y="367"/>
                    <a:pt x="95" y="280"/>
                    <a:pt x="1" y="176"/>
                  </a:cubicBezTo>
                  <a:lnTo>
                    <a:pt x="1" y="176"/>
                  </a:lnTo>
                  <a:cubicBezTo>
                    <a:pt x="0" y="154"/>
                    <a:pt x="0" y="132"/>
                    <a:pt x="0" y="110"/>
                  </a:cubicBezTo>
                  <a:cubicBezTo>
                    <a:pt x="0" y="74"/>
                    <a:pt x="1" y="37"/>
                    <a:pt x="2" y="0"/>
                  </a:cubicBezTo>
                  <a:lnTo>
                    <a:pt x="303" y="0"/>
                  </a:lnTo>
                  <a:cubicBezTo>
                    <a:pt x="293" y="156"/>
                    <a:pt x="300" y="303"/>
                    <a:pt x="315" y="432"/>
                  </a:cubicBezTo>
                  <a:lnTo>
                    <a:pt x="315" y="432"/>
                  </a:lnTo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9" name="Freeform 57">
              <a:extLst>
                <a:ext uri="{FF2B5EF4-FFF2-40B4-BE49-F238E27FC236}">
                  <a16:creationId xmlns:a16="http://schemas.microsoft.com/office/drawing/2014/main" id="{D2825827-C295-4D5E-8F38-C83C18C3F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4513" y="1965326"/>
              <a:ext cx="23813" cy="9525"/>
            </a:xfrm>
            <a:custGeom>
              <a:avLst/>
              <a:gdLst>
                <a:gd name="T0" fmla="*/ 118 w 137"/>
                <a:gd name="T1" fmla="*/ 59 h 59"/>
                <a:gd name="T2" fmla="*/ 118 w 137"/>
                <a:gd name="T3" fmla="*/ 59 h 59"/>
                <a:gd name="T4" fmla="*/ 0 w 137"/>
                <a:gd name="T5" fmla="*/ 0 h 59"/>
                <a:gd name="T6" fmla="*/ 137 w 137"/>
                <a:gd name="T7" fmla="*/ 46 h 59"/>
                <a:gd name="T8" fmla="*/ 137 w 137"/>
                <a:gd name="T9" fmla="*/ 46 h 59"/>
                <a:gd name="T10" fmla="*/ 118 w 137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59">
                  <a:moveTo>
                    <a:pt x="118" y="59"/>
                  </a:moveTo>
                  <a:lnTo>
                    <a:pt x="118" y="59"/>
                  </a:lnTo>
                  <a:lnTo>
                    <a:pt x="0" y="0"/>
                  </a:lnTo>
                  <a:lnTo>
                    <a:pt x="137" y="46"/>
                  </a:lnTo>
                  <a:lnTo>
                    <a:pt x="137" y="46"/>
                  </a:lnTo>
                  <a:cubicBezTo>
                    <a:pt x="130" y="50"/>
                    <a:pt x="124" y="55"/>
                    <a:pt x="118" y="59"/>
                  </a:cubicBezTo>
                </a:path>
              </a:pathLst>
            </a:custGeom>
            <a:solidFill>
              <a:srgbClr val="CAC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0" name="Freeform 58">
              <a:extLst>
                <a:ext uri="{FF2B5EF4-FFF2-40B4-BE49-F238E27FC236}">
                  <a16:creationId xmlns:a16="http://schemas.microsoft.com/office/drawing/2014/main" id="{D694DC82-B5C8-4460-8739-E116E64E3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0" y="1892301"/>
              <a:ext cx="68263" cy="15875"/>
            </a:xfrm>
            <a:custGeom>
              <a:avLst/>
              <a:gdLst>
                <a:gd name="T0" fmla="*/ 313 w 366"/>
                <a:gd name="T1" fmla="*/ 85 h 85"/>
                <a:gd name="T2" fmla="*/ 313 w 366"/>
                <a:gd name="T3" fmla="*/ 85 h 85"/>
                <a:gd name="T4" fmla="*/ 0 w 366"/>
                <a:gd name="T5" fmla="*/ 21 h 85"/>
                <a:gd name="T6" fmla="*/ 366 w 366"/>
                <a:gd name="T7" fmla="*/ 0 h 85"/>
                <a:gd name="T8" fmla="*/ 366 w 366"/>
                <a:gd name="T9" fmla="*/ 0 h 85"/>
                <a:gd name="T10" fmla="*/ 313 w 366"/>
                <a:gd name="T1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6" h="85">
                  <a:moveTo>
                    <a:pt x="313" y="85"/>
                  </a:moveTo>
                  <a:lnTo>
                    <a:pt x="313" y="85"/>
                  </a:lnTo>
                  <a:lnTo>
                    <a:pt x="0" y="21"/>
                  </a:lnTo>
                  <a:lnTo>
                    <a:pt x="366" y="0"/>
                  </a:lnTo>
                  <a:lnTo>
                    <a:pt x="366" y="0"/>
                  </a:lnTo>
                  <a:cubicBezTo>
                    <a:pt x="349" y="29"/>
                    <a:pt x="331" y="57"/>
                    <a:pt x="313" y="85"/>
                  </a:cubicBezTo>
                  <a:close/>
                </a:path>
              </a:pathLst>
            </a:custGeom>
            <a:solidFill>
              <a:srgbClr val="7070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1" name="Freeform 59">
              <a:extLst>
                <a:ext uri="{FF2B5EF4-FFF2-40B4-BE49-F238E27FC236}">
                  <a16:creationId xmlns:a16="http://schemas.microsoft.com/office/drawing/2014/main" id="{EC1B5500-0430-408F-A0D9-036408359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213" y="1774826"/>
              <a:ext cx="76200" cy="130175"/>
            </a:xfrm>
            <a:custGeom>
              <a:avLst/>
              <a:gdLst>
                <a:gd name="T0" fmla="*/ 299 w 415"/>
                <a:gd name="T1" fmla="*/ 714 h 714"/>
                <a:gd name="T2" fmla="*/ 299 w 415"/>
                <a:gd name="T3" fmla="*/ 714 h 714"/>
                <a:gd name="T4" fmla="*/ 124 w 415"/>
                <a:gd name="T5" fmla="*/ 684 h 714"/>
                <a:gd name="T6" fmla="*/ 0 w 415"/>
                <a:gd name="T7" fmla="*/ 663 h 714"/>
                <a:gd name="T8" fmla="*/ 9 w 415"/>
                <a:gd name="T9" fmla="*/ 560 h 714"/>
                <a:gd name="T10" fmla="*/ 155 w 415"/>
                <a:gd name="T11" fmla="*/ 0 h 714"/>
                <a:gd name="T12" fmla="*/ 415 w 415"/>
                <a:gd name="T13" fmla="*/ 179 h 714"/>
                <a:gd name="T14" fmla="*/ 299 w 415"/>
                <a:gd name="T15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5" h="714">
                  <a:moveTo>
                    <a:pt x="299" y="714"/>
                  </a:moveTo>
                  <a:lnTo>
                    <a:pt x="299" y="714"/>
                  </a:lnTo>
                  <a:lnTo>
                    <a:pt x="124" y="684"/>
                  </a:lnTo>
                  <a:lnTo>
                    <a:pt x="0" y="663"/>
                  </a:lnTo>
                  <a:cubicBezTo>
                    <a:pt x="3" y="629"/>
                    <a:pt x="6" y="595"/>
                    <a:pt x="9" y="560"/>
                  </a:cubicBezTo>
                  <a:cubicBezTo>
                    <a:pt x="25" y="411"/>
                    <a:pt x="77" y="208"/>
                    <a:pt x="155" y="0"/>
                  </a:cubicBezTo>
                  <a:lnTo>
                    <a:pt x="415" y="179"/>
                  </a:lnTo>
                  <a:cubicBezTo>
                    <a:pt x="345" y="358"/>
                    <a:pt x="311" y="541"/>
                    <a:pt x="299" y="714"/>
                  </a:cubicBezTo>
                  <a:close/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2" name="Freeform 60">
              <a:extLst>
                <a:ext uri="{FF2B5EF4-FFF2-40B4-BE49-F238E27FC236}">
                  <a16:creationId xmlns:a16="http://schemas.microsoft.com/office/drawing/2014/main" id="{44C73954-5CA9-4D90-BE7E-BC8E98129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5788" y="1797051"/>
              <a:ext cx="90488" cy="28575"/>
            </a:xfrm>
            <a:custGeom>
              <a:avLst/>
              <a:gdLst>
                <a:gd name="T0" fmla="*/ 0 w 490"/>
                <a:gd name="T1" fmla="*/ 150 h 150"/>
                <a:gd name="T2" fmla="*/ 433 w 490"/>
                <a:gd name="T3" fmla="*/ 17 h 150"/>
                <a:gd name="T4" fmla="*/ 433 w 490"/>
                <a:gd name="T5" fmla="*/ 17 h 150"/>
                <a:gd name="T6" fmla="*/ 490 w 490"/>
                <a:gd name="T7" fmla="*/ 0 h 150"/>
                <a:gd name="T8" fmla="*/ 490 w 490"/>
                <a:gd name="T9" fmla="*/ 0 h 150"/>
                <a:gd name="T10" fmla="*/ 469 w 490"/>
                <a:gd name="T11" fmla="*/ 85 h 150"/>
                <a:gd name="T12" fmla="*/ 469 w 490"/>
                <a:gd name="T13" fmla="*/ 85 h 150"/>
                <a:gd name="T14" fmla="*/ 454 w 490"/>
                <a:gd name="T15" fmla="*/ 87 h 150"/>
                <a:gd name="T16" fmla="*/ 0 w 490"/>
                <a:gd name="T1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0" h="150">
                  <a:moveTo>
                    <a:pt x="0" y="150"/>
                  </a:moveTo>
                  <a:lnTo>
                    <a:pt x="433" y="17"/>
                  </a:lnTo>
                  <a:lnTo>
                    <a:pt x="433" y="17"/>
                  </a:lnTo>
                  <a:lnTo>
                    <a:pt x="490" y="0"/>
                  </a:lnTo>
                  <a:lnTo>
                    <a:pt x="490" y="0"/>
                  </a:lnTo>
                  <a:cubicBezTo>
                    <a:pt x="484" y="28"/>
                    <a:pt x="477" y="57"/>
                    <a:pt x="469" y="85"/>
                  </a:cubicBezTo>
                  <a:lnTo>
                    <a:pt x="469" y="85"/>
                  </a:lnTo>
                  <a:lnTo>
                    <a:pt x="454" y="87"/>
                  </a:lnTo>
                  <a:lnTo>
                    <a:pt x="0" y="150"/>
                  </a:lnTo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3" name="Freeform 61">
              <a:extLst>
                <a:ext uri="{FF2B5EF4-FFF2-40B4-BE49-F238E27FC236}">
                  <a16:creationId xmlns:a16="http://schemas.microsoft.com/office/drawing/2014/main" id="{11C63855-F9E6-407A-831F-342CEAC7FB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5788" y="1730376"/>
              <a:ext cx="98425" cy="95250"/>
            </a:xfrm>
            <a:custGeom>
              <a:avLst/>
              <a:gdLst>
                <a:gd name="T0" fmla="*/ 0 w 535"/>
                <a:gd name="T1" fmla="*/ 515 h 515"/>
                <a:gd name="T2" fmla="*/ 0 w 535"/>
                <a:gd name="T3" fmla="*/ 515 h 515"/>
                <a:gd name="T4" fmla="*/ 454 w 535"/>
                <a:gd name="T5" fmla="*/ 452 h 515"/>
                <a:gd name="T6" fmla="*/ 469 w 535"/>
                <a:gd name="T7" fmla="*/ 450 h 515"/>
                <a:gd name="T8" fmla="*/ 469 w 535"/>
                <a:gd name="T9" fmla="*/ 450 h 515"/>
                <a:gd name="T10" fmla="*/ 459 w 535"/>
                <a:gd name="T11" fmla="*/ 485 h 515"/>
                <a:gd name="T12" fmla="*/ 459 w 535"/>
                <a:gd name="T13" fmla="*/ 485 h 515"/>
                <a:gd name="T14" fmla="*/ 454 w 535"/>
                <a:gd name="T15" fmla="*/ 452 h 515"/>
                <a:gd name="T16" fmla="*/ 0 w 535"/>
                <a:gd name="T17" fmla="*/ 515 h 515"/>
                <a:gd name="T18" fmla="*/ 433 w 535"/>
                <a:gd name="T19" fmla="*/ 382 h 515"/>
                <a:gd name="T20" fmla="*/ 56 w 535"/>
                <a:gd name="T21" fmla="*/ 27 h 515"/>
                <a:gd name="T22" fmla="*/ 242 w 535"/>
                <a:gd name="T23" fmla="*/ 0 h 515"/>
                <a:gd name="T24" fmla="*/ 535 w 535"/>
                <a:gd name="T25" fmla="*/ 79 h 515"/>
                <a:gd name="T26" fmla="*/ 490 w 535"/>
                <a:gd name="T27" fmla="*/ 365 h 515"/>
                <a:gd name="T28" fmla="*/ 490 w 535"/>
                <a:gd name="T29" fmla="*/ 365 h 515"/>
                <a:gd name="T30" fmla="*/ 433 w 535"/>
                <a:gd name="T31" fmla="*/ 382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5" h="515">
                  <a:moveTo>
                    <a:pt x="0" y="515"/>
                  </a:moveTo>
                  <a:lnTo>
                    <a:pt x="0" y="515"/>
                  </a:lnTo>
                  <a:lnTo>
                    <a:pt x="454" y="452"/>
                  </a:lnTo>
                  <a:lnTo>
                    <a:pt x="469" y="450"/>
                  </a:lnTo>
                  <a:lnTo>
                    <a:pt x="469" y="450"/>
                  </a:lnTo>
                  <a:cubicBezTo>
                    <a:pt x="466" y="461"/>
                    <a:pt x="463" y="473"/>
                    <a:pt x="459" y="485"/>
                  </a:cubicBezTo>
                  <a:lnTo>
                    <a:pt x="459" y="485"/>
                  </a:lnTo>
                  <a:cubicBezTo>
                    <a:pt x="458" y="474"/>
                    <a:pt x="456" y="463"/>
                    <a:pt x="454" y="452"/>
                  </a:cubicBezTo>
                  <a:lnTo>
                    <a:pt x="0" y="515"/>
                  </a:lnTo>
                  <a:moveTo>
                    <a:pt x="433" y="382"/>
                  </a:moveTo>
                  <a:cubicBezTo>
                    <a:pt x="362" y="202"/>
                    <a:pt x="182" y="88"/>
                    <a:pt x="56" y="27"/>
                  </a:cubicBezTo>
                  <a:cubicBezTo>
                    <a:pt x="110" y="11"/>
                    <a:pt x="174" y="0"/>
                    <a:pt x="242" y="0"/>
                  </a:cubicBezTo>
                  <a:cubicBezTo>
                    <a:pt x="335" y="0"/>
                    <a:pt x="435" y="20"/>
                    <a:pt x="535" y="79"/>
                  </a:cubicBezTo>
                  <a:cubicBezTo>
                    <a:pt x="526" y="177"/>
                    <a:pt x="511" y="273"/>
                    <a:pt x="490" y="365"/>
                  </a:cubicBezTo>
                  <a:lnTo>
                    <a:pt x="490" y="365"/>
                  </a:lnTo>
                  <a:lnTo>
                    <a:pt x="433" y="382"/>
                  </a:lnTo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4" name="Freeform 62">
              <a:extLst>
                <a:ext uri="{FF2B5EF4-FFF2-40B4-BE49-F238E27FC236}">
                  <a16:creationId xmlns:a16="http://schemas.microsoft.com/office/drawing/2014/main" id="{B5727D02-96C8-4387-A2FF-B45E161D6D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12425" y="1614488"/>
              <a:ext cx="203200" cy="176213"/>
            </a:xfrm>
            <a:custGeom>
              <a:avLst/>
              <a:gdLst>
                <a:gd name="T0" fmla="*/ 188 w 1113"/>
                <a:gd name="T1" fmla="*/ 962 h 962"/>
                <a:gd name="T2" fmla="*/ 188 w 1113"/>
                <a:gd name="T3" fmla="*/ 962 h 962"/>
                <a:gd name="T4" fmla="*/ 0 w 1113"/>
                <a:gd name="T5" fmla="*/ 617 h 962"/>
                <a:gd name="T6" fmla="*/ 449 w 1113"/>
                <a:gd name="T7" fmla="*/ 57 h 962"/>
                <a:gd name="T8" fmla="*/ 561 w 1113"/>
                <a:gd name="T9" fmla="*/ 523 h 962"/>
                <a:gd name="T10" fmla="*/ 300 w 1113"/>
                <a:gd name="T11" fmla="*/ 762 h 962"/>
                <a:gd name="T12" fmla="*/ 188 w 1113"/>
                <a:gd name="T13" fmla="*/ 962 h 962"/>
                <a:gd name="T14" fmla="*/ 1113 w 1113"/>
                <a:gd name="T15" fmla="*/ 555 h 962"/>
                <a:gd name="T16" fmla="*/ 788 w 1113"/>
                <a:gd name="T17" fmla="*/ 472 h 962"/>
                <a:gd name="T18" fmla="*/ 630 w 1113"/>
                <a:gd name="T19" fmla="*/ 496 h 962"/>
                <a:gd name="T20" fmla="*/ 630 w 1113"/>
                <a:gd name="T21" fmla="*/ 0 h 962"/>
                <a:gd name="T22" fmla="*/ 650 w 1113"/>
                <a:gd name="T23" fmla="*/ 0 h 962"/>
                <a:gd name="T24" fmla="*/ 736 w 1113"/>
                <a:gd name="T25" fmla="*/ 10 h 962"/>
                <a:gd name="T26" fmla="*/ 1113 w 1113"/>
                <a:gd name="T27" fmla="*/ 555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3" h="962">
                  <a:moveTo>
                    <a:pt x="188" y="962"/>
                  </a:moveTo>
                  <a:lnTo>
                    <a:pt x="188" y="962"/>
                  </a:lnTo>
                  <a:lnTo>
                    <a:pt x="0" y="617"/>
                  </a:lnTo>
                  <a:cubicBezTo>
                    <a:pt x="121" y="374"/>
                    <a:pt x="275" y="157"/>
                    <a:pt x="449" y="57"/>
                  </a:cubicBezTo>
                  <a:lnTo>
                    <a:pt x="561" y="523"/>
                  </a:lnTo>
                  <a:cubicBezTo>
                    <a:pt x="471" y="567"/>
                    <a:pt x="381" y="641"/>
                    <a:pt x="300" y="762"/>
                  </a:cubicBezTo>
                  <a:cubicBezTo>
                    <a:pt x="257" y="827"/>
                    <a:pt x="219" y="894"/>
                    <a:pt x="188" y="962"/>
                  </a:cubicBezTo>
                  <a:moveTo>
                    <a:pt x="1113" y="555"/>
                  </a:moveTo>
                  <a:cubicBezTo>
                    <a:pt x="1037" y="517"/>
                    <a:pt x="920" y="472"/>
                    <a:pt x="788" y="472"/>
                  </a:cubicBezTo>
                  <a:cubicBezTo>
                    <a:pt x="737" y="472"/>
                    <a:pt x="684" y="479"/>
                    <a:pt x="630" y="496"/>
                  </a:cubicBezTo>
                  <a:lnTo>
                    <a:pt x="630" y="0"/>
                  </a:lnTo>
                  <a:cubicBezTo>
                    <a:pt x="637" y="0"/>
                    <a:pt x="643" y="0"/>
                    <a:pt x="650" y="0"/>
                  </a:cubicBezTo>
                  <a:cubicBezTo>
                    <a:pt x="679" y="0"/>
                    <a:pt x="707" y="3"/>
                    <a:pt x="736" y="10"/>
                  </a:cubicBezTo>
                  <a:cubicBezTo>
                    <a:pt x="964" y="67"/>
                    <a:pt x="1068" y="357"/>
                    <a:pt x="1113" y="555"/>
                  </a:cubicBezTo>
                </a:path>
              </a:pathLst>
            </a:custGeom>
            <a:solidFill>
              <a:srgbClr val="AAC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5" name="Freeform 63">
              <a:extLst>
                <a:ext uri="{FF2B5EF4-FFF2-40B4-BE49-F238E27FC236}">
                  <a16:creationId xmlns:a16="http://schemas.microsoft.com/office/drawing/2014/main" id="{124EB93D-9058-44AD-9A70-C61EB8EB3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188" y="1701801"/>
              <a:ext cx="312738" cy="311150"/>
            </a:xfrm>
            <a:custGeom>
              <a:avLst/>
              <a:gdLst>
                <a:gd name="T0" fmla="*/ 533 w 1717"/>
                <a:gd name="T1" fmla="*/ 1703 h 1703"/>
                <a:gd name="T2" fmla="*/ 22 w 1717"/>
                <a:gd name="T3" fmla="*/ 1563 h 1703"/>
                <a:gd name="T4" fmla="*/ 22 w 1717"/>
                <a:gd name="T5" fmla="*/ 1563 h 1703"/>
                <a:gd name="T6" fmla="*/ 10 w 1717"/>
                <a:gd name="T7" fmla="*/ 1131 h 1703"/>
                <a:gd name="T8" fmla="*/ 93 w 1717"/>
                <a:gd name="T9" fmla="*/ 1131 h 1703"/>
                <a:gd name="T10" fmla="*/ 11 w 1717"/>
                <a:gd name="T11" fmla="*/ 1116 h 1703"/>
                <a:gd name="T12" fmla="*/ 11 w 1717"/>
                <a:gd name="T13" fmla="*/ 1116 h 1703"/>
                <a:gd name="T14" fmla="*/ 127 w 1717"/>
                <a:gd name="T15" fmla="*/ 581 h 1703"/>
                <a:gd name="T16" fmla="*/ 127 w 1717"/>
                <a:gd name="T17" fmla="*/ 581 h 1703"/>
                <a:gd name="T18" fmla="*/ 268 w 1717"/>
                <a:gd name="T19" fmla="*/ 678 h 1703"/>
                <a:gd name="T20" fmla="*/ 166 w 1717"/>
                <a:gd name="T21" fmla="*/ 490 h 1703"/>
                <a:gd name="T22" fmla="*/ 166 w 1717"/>
                <a:gd name="T23" fmla="*/ 490 h 1703"/>
                <a:gd name="T24" fmla="*/ 279 w 1717"/>
                <a:gd name="T25" fmla="*/ 290 h 1703"/>
                <a:gd name="T26" fmla="*/ 539 w 1717"/>
                <a:gd name="T27" fmla="*/ 51 h 1703"/>
                <a:gd name="T28" fmla="*/ 539 w 1717"/>
                <a:gd name="T29" fmla="*/ 51 h 1703"/>
                <a:gd name="T30" fmla="*/ 609 w 1717"/>
                <a:gd name="T31" fmla="*/ 342 h 1703"/>
                <a:gd name="T32" fmla="*/ 609 w 1717"/>
                <a:gd name="T33" fmla="*/ 24 h 1703"/>
                <a:gd name="T34" fmla="*/ 767 w 1717"/>
                <a:gd name="T35" fmla="*/ 0 h 1703"/>
                <a:gd name="T36" fmla="*/ 1091 w 1717"/>
                <a:gd name="T37" fmla="*/ 83 h 1703"/>
                <a:gd name="T38" fmla="*/ 1091 w 1717"/>
                <a:gd name="T39" fmla="*/ 83 h 1703"/>
                <a:gd name="T40" fmla="*/ 1123 w 1717"/>
                <a:gd name="T41" fmla="*/ 271 h 1703"/>
                <a:gd name="T42" fmla="*/ 1314 w 1717"/>
                <a:gd name="T43" fmla="*/ 189 h 1703"/>
                <a:gd name="T44" fmla="*/ 1314 w 1717"/>
                <a:gd name="T45" fmla="*/ 189 h 1703"/>
                <a:gd name="T46" fmla="*/ 1691 w 1717"/>
                <a:gd name="T47" fmla="*/ 545 h 1703"/>
                <a:gd name="T48" fmla="*/ 1691 w 1717"/>
                <a:gd name="T49" fmla="*/ 545 h 1703"/>
                <a:gd name="T50" fmla="*/ 1259 w 1717"/>
                <a:gd name="T51" fmla="*/ 678 h 1703"/>
                <a:gd name="T52" fmla="*/ 1712 w 1717"/>
                <a:gd name="T53" fmla="*/ 615 h 1703"/>
                <a:gd name="T54" fmla="*/ 1717 w 1717"/>
                <a:gd name="T55" fmla="*/ 648 h 1703"/>
                <a:gd name="T56" fmla="*/ 1717 w 1717"/>
                <a:gd name="T57" fmla="*/ 648 h 1703"/>
                <a:gd name="T58" fmla="*/ 1717 w 1717"/>
                <a:gd name="T59" fmla="*/ 648 h 1703"/>
                <a:gd name="T60" fmla="*/ 1547 w 1717"/>
                <a:gd name="T61" fmla="*/ 1047 h 1703"/>
                <a:gd name="T62" fmla="*/ 1547 w 1717"/>
                <a:gd name="T63" fmla="*/ 1047 h 1703"/>
                <a:gd name="T64" fmla="*/ 1180 w 1717"/>
                <a:gd name="T65" fmla="*/ 1068 h 1703"/>
                <a:gd name="T66" fmla="*/ 1494 w 1717"/>
                <a:gd name="T67" fmla="*/ 1132 h 1703"/>
                <a:gd name="T68" fmla="*/ 1494 w 1717"/>
                <a:gd name="T69" fmla="*/ 1132 h 1703"/>
                <a:gd name="T70" fmla="*/ 1163 w 1717"/>
                <a:gd name="T71" fmla="*/ 1487 h 1703"/>
                <a:gd name="T72" fmla="*/ 1163 w 1717"/>
                <a:gd name="T73" fmla="*/ 1487 h 1703"/>
                <a:gd name="T74" fmla="*/ 1026 w 1717"/>
                <a:gd name="T75" fmla="*/ 1441 h 1703"/>
                <a:gd name="T76" fmla="*/ 1144 w 1717"/>
                <a:gd name="T77" fmla="*/ 1500 h 1703"/>
                <a:gd name="T78" fmla="*/ 1144 w 1717"/>
                <a:gd name="T79" fmla="*/ 1500 h 1703"/>
                <a:gd name="T80" fmla="*/ 533 w 1717"/>
                <a:gd name="T8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17" h="1703">
                  <a:moveTo>
                    <a:pt x="533" y="1703"/>
                  </a:moveTo>
                  <a:cubicBezTo>
                    <a:pt x="352" y="1703"/>
                    <a:pt x="179" y="1653"/>
                    <a:pt x="22" y="1563"/>
                  </a:cubicBezTo>
                  <a:lnTo>
                    <a:pt x="22" y="1563"/>
                  </a:lnTo>
                  <a:cubicBezTo>
                    <a:pt x="7" y="1434"/>
                    <a:pt x="0" y="1287"/>
                    <a:pt x="10" y="1131"/>
                  </a:cubicBezTo>
                  <a:lnTo>
                    <a:pt x="93" y="1131"/>
                  </a:lnTo>
                  <a:lnTo>
                    <a:pt x="11" y="1116"/>
                  </a:lnTo>
                  <a:lnTo>
                    <a:pt x="11" y="1116"/>
                  </a:lnTo>
                  <a:cubicBezTo>
                    <a:pt x="23" y="943"/>
                    <a:pt x="57" y="760"/>
                    <a:pt x="127" y="581"/>
                  </a:cubicBezTo>
                  <a:lnTo>
                    <a:pt x="127" y="581"/>
                  </a:lnTo>
                  <a:lnTo>
                    <a:pt x="268" y="678"/>
                  </a:lnTo>
                  <a:lnTo>
                    <a:pt x="166" y="490"/>
                  </a:lnTo>
                  <a:lnTo>
                    <a:pt x="166" y="490"/>
                  </a:lnTo>
                  <a:cubicBezTo>
                    <a:pt x="197" y="422"/>
                    <a:pt x="235" y="355"/>
                    <a:pt x="279" y="290"/>
                  </a:cubicBezTo>
                  <a:cubicBezTo>
                    <a:pt x="360" y="169"/>
                    <a:pt x="449" y="94"/>
                    <a:pt x="539" y="51"/>
                  </a:cubicBezTo>
                  <a:lnTo>
                    <a:pt x="539" y="51"/>
                  </a:lnTo>
                  <a:lnTo>
                    <a:pt x="609" y="342"/>
                  </a:lnTo>
                  <a:lnTo>
                    <a:pt x="609" y="24"/>
                  </a:lnTo>
                  <a:cubicBezTo>
                    <a:pt x="662" y="7"/>
                    <a:pt x="716" y="0"/>
                    <a:pt x="767" y="0"/>
                  </a:cubicBezTo>
                  <a:cubicBezTo>
                    <a:pt x="898" y="0"/>
                    <a:pt x="1015" y="45"/>
                    <a:pt x="1091" y="83"/>
                  </a:cubicBezTo>
                  <a:lnTo>
                    <a:pt x="1091" y="83"/>
                  </a:lnTo>
                  <a:cubicBezTo>
                    <a:pt x="1116" y="191"/>
                    <a:pt x="1123" y="271"/>
                    <a:pt x="1123" y="271"/>
                  </a:cubicBezTo>
                  <a:cubicBezTo>
                    <a:pt x="1123" y="271"/>
                    <a:pt x="1199" y="222"/>
                    <a:pt x="1314" y="189"/>
                  </a:cubicBezTo>
                  <a:lnTo>
                    <a:pt x="1314" y="189"/>
                  </a:lnTo>
                  <a:cubicBezTo>
                    <a:pt x="1440" y="250"/>
                    <a:pt x="1620" y="365"/>
                    <a:pt x="1691" y="545"/>
                  </a:cubicBezTo>
                  <a:lnTo>
                    <a:pt x="1691" y="545"/>
                  </a:lnTo>
                  <a:lnTo>
                    <a:pt x="1259" y="678"/>
                  </a:lnTo>
                  <a:lnTo>
                    <a:pt x="1712" y="615"/>
                  </a:lnTo>
                  <a:cubicBezTo>
                    <a:pt x="1714" y="626"/>
                    <a:pt x="1716" y="636"/>
                    <a:pt x="1717" y="648"/>
                  </a:cubicBezTo>
                  <a:lnTo>
                    <a:pt x="1717" y="648"/>
                  </a:lnTo>
                  <a:lnTo>
                    <a:pt x="1717" y="648"/>
                  </a:lnTo>
                  <a:cubicBezTo>
                    <a:pt x="1675" y="791"/>
                    <a:pt x="1617" y="925"/>
                    <a:pt x="1547" y="1047"/>
                  </a:cubicBezTo>
                  <a:lnTo>
                    <a:pt x="1547" y="1047"/>
                  </a:lnTo>
                  <a:lnTo>
                    <a:pt x="1180" y="1068"/>
                  </a:lnTo>
                  <a:lnTo>
                    <a:pt x="1494" y="1132"/>
                  </a:lnTo>
                  <a:lnTo>
                    <a:pt x="1494" y="1132"/>
                  </a:lnTo>
                  <a:cubicBezTo>
                    <a:pt x="1400" y="1273"/>
                    <a:pt x="1288" y="1393"/>
                    <a:pt x="1163" y="1487"/>
                  </a:cubicBezTo>
                  <a:lnTo>
                    <a:pt x="1163" y="1487"/>
                  </a:lnTo>
                  <a:lnTo>
                    <a:pt x="1026" y="1441"/>
                  </a:lnTo>
                  <a:lnTo>
                    <a:pt x="1144" y="1500"/>
                  </a:lnTo>
                  <a:lnTo>
                    <a:pt x="1144" y="1500"/>
                  </a:lnTo>
                  <a:cubicBezTo>
                    <a:pt x="963" y="1629"/>
                    <a:pt x="755" y="1703"/>
                    <a:pt x="533" y="1703"/>
                  </a:cubicBezTo>
                </a:path>
              </a:pathLst>
            </a:custGeom>
            <a:solidFill>
              <a:srgbClr val="74A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sp>
        <p:nvSpPr>
          <p:cNvPr id="146" name="Rectangle: Rounded Corners 209">
            <a:extLst>
              <a:ext uri="{FF2B5EF4-FFF2-40B4-BE49-F238E27FC236}">
                <a16:creationId xmlns:a16="http://schemas.microsoft.com/office/drawing/2014/main" id="{E01DE389-340A-4A16-BE68-B09A2D74B8EF}"/>
              </a:ext>
            </a:extLst>
          </p:cNvPr>
          <p:cNvSpPr/>
          <p:nvPr/>
        </p:nvSpPr>
        <p:spPr>
          <a:xfrm>
            <a:off x="5295067" y="2363336"/>
            <a:ext cx="6516699" cy="4338123"/>
          </a:xfrm>
          <a:custGeom>
            <a:avLst/>
            <a:gdLst>
              <a:gd name="connsiteX0" fmla="*/ 0 w 11221386"/>
              <a:gd name="connsiteY0" fmla="*/ 258659 h 1551925"/>
              <a:gd name="connsiteX1" fmla="*/ 258659 w 11221386"/>
              <a:gd name="connsiteY1" fmla="*/ 0 h 1551925"/>
              <a:gd name="connsiteX2" fmla="*/ 10962727 w 11221386"/>
              <a:gd name="connsiteY2" fmla="*/ 0 h 1551925"/>
              <a:gd name="connsiteX3" fmla="*/ 11221386 w 11221386"/>
              <a:gd name="connsiteY3" fmla="*/ 258659 h 1551925"/>
              <a:gd name="connsiteX4" fmla="*/ 11221386 w 11221386"/>
              <a:gd name="connsiteY4" fmla="*/ 1293266 h 1551925"/>
              <a:gd name="connsiteX5" fmla="*/ 10962727 w 11221386"/>
              <a:gd name="connsiteY5" fmla="*/ 1551925 h 1551925"/>
              <a:gd name="connsiteX6" fmla="*/ 258659 w 11221386"/>
              <a:gd name="connsiteY6" fmla="*/ 1551925 h 1551925"/>
              <a:gd name="connsiteX7" fmla="*/ 0 w 11221386"/>
              <a:gd name="connsiteY7" fmla="*/ 1293266 h 1551925"/>
              <a:gd name="connsiteX8" fmla="*/ 0 w 11221386"/>
              <a:gd name="connsiteY8" fmla="*/ 258659 h 1551925"/>
              <a:gd name="connsiteX0" fmla="*/ 2 w 11221388"/>
              <a:gd name="connsiteY0" fmla="*/ 258659 h 1551925"/>
              <a:gd name="connsiteX1" fmla="*/ 258661 w 11221388"/>
              <a:gd name="connsiteY1" fmla="*/ 0 h 1551925"/>
              <a:gd name="connsiteX2" fmla="*/ 10962729 w 11221388"/>
              <a:gd name="connsiteY2" fmla="*/ 0 h 1551925"/>
              <a:gd name="connsiteX3" fmla="*/ 11221388 w 11221388"/>
              <a:gd name="connsiteY3" fmla="*/ 258659 h 1551925"/>
              <a:gd name="connsiteX4" fmla="*/ 11221388 w 11221388"/>
              <a:gd name="connsiteY4" fmla="*/ 1293266 h 1551925"/>
              <a:gd name="connsiteX5" fmla="*/ 10962729 w 11221388"/>
              <a:gd name="connsiteY5" fmla="*/ 1551925 h 1551925"/>
              <a:gd name="connsiteX6" fmla="*/ 258661 w 11221388"/>
              <a:gd name="connsiteY6" fmla="*/ 1551925 h 1551925"/>
              <a:gd name="connsiteX7" fmla="*/ 2 w 11221388"/>
              <a:gd name="connsiteY7" fmla="*/ 1293266 h 1551925"/>
              <a:gd name="connsiteX8" fmla="*/ 103274 w 11221388"/>
              <a:gd name="connsiteY8" fmla="*/ 725214 h 1551925"/>
              <a:gd name="connsiteX9" fmla="*/ 2 w 11221388"/>
              <a:gd name="connsiteY9" fmla="*/ 258659 h 1551925"/>
              <a:gd name="connsiteX0" fmla="*/ 2 w 11221388"/>
              <a:gd name="connsiteY0" fmla="*/ 258659 h 1551942"/>
              <a:gd name="connsiteX1" fmla="*/ 258661 w 11221388"/>
              <a:gd name="connsiteY1" fmla="*/ 0 h 1551942"/>
              <a:gd name="connsiteX2" fmla="*/ 10962729 w 11221388"/>
              <a:gd name="connsiteY2" fmla="*/ 0 h 1551942"/>
              <a:gd name="connsiteX3" fmla="*/ 11221388 w 11221388"/>
              <a:gd name="connsiteY3" fmla="*/ 258659 h 1551942"/>
              <a:gd name="connsiteX4" fmla="*/ 11221388 w 11221388"/>
              <a:gd name="connsiteY4" fmla="*/ 1293266 h 1551942"/>
              <a:gd name="connsiteX5" fmla="*/ 10962729 w 11221388"/>
              <a:gd name="connsiteY5" fmla="*/ 1551925 h 1551942"/>
              <a:gd name="connsiteX6" fmla="*/ 10235247 w 11221388"/>
              <a:gd name="connsiteY6" fmla="*/ 1492469 h 1551942"/>
              <a:gd name="connsiteX7" fmla="*/ 258661 w 11221388"/>
              <a:gd name="connsiteY7" fmla="*/ 1551925 h 1551942"/>
              <a:gd name="connsiteX8" fmla="*/ 2 w 11221388"/>
              <a:gd name="connsiteY8" fmla="*/ 1293266 h 1551942"/>
              <a:gd name="connsiteX9" fmla="*/ 103274 w 11221388"/>
              <a:gd name="connsiteY9" fmla="*/ 725214 h 1551942"/>
              <a:gd name="connsiteX10" fmla="*/ 2 w 11221388"/>
              <a:gd name="connsiteY10" fmla="*/ 258659 h 1551942"/>
              <a:gd name="connsiteX0" fmla="*/ 2 w 11221388"/>
              <a:gd name="connsiteY0" fmla="*/ 258659 h 1551942"/>
              <a:gd name="connsiteX1" fmla="*/ 258661 w 11221388"/>
              <a:gd name="connsiteY1" fmla="*/ 0 h 1551942"/>
              <a:gd name="connsiteX2" fmla="*/ 2688819 w 11221388"/>
              <a:gd name="connsiteY2" fmla="*/ 52551 h 1551942"/>
              <a:gd name="connsiteX3" fmla="*/ 10962729 w 11221388"/>
              <a:gd name="connsiteY3" fmla="*/ 0 h 1551942"/>
              <a:gd name="connsiteX4" fmla="*/ 11221388 w 11221388"/>
              <a:gd name="connsiteY4" fmla="*/ 258659 h 1551942"/>
              <a:gd name="connsiteX5" fmla="*/ 11221388 w 11221388"/>
              <a:gd name="connsiteY5" fmla="*/ 1293266 h 1551942"/>
              <a:gd name="connsiteX6" fmla="*/ 10962729 w 11221388"/>
              <a:gd name="connsiteY6" fmla="*/ 1551925 h 1551942"/>
              <a:gd name="connsiteX7" fmla="*/ 10235247 w 11221388"/>
              <a:gd name="connsiteY7" fmla="*/ 1492469 h 1551942"/>
              <a:gd name="connsiteX8" fmla="*/ 258661 w 11221388"/>
              <a:gd name="connsiteY8" fmla="*/ 1551925 h 1551942"/>
              <a:gd name="connsiteX9" fmla="*/ 2 w 11221388"/>
              <a:gd name="connsiteY9" fmla="*/ 1293266 h 1551942"/>
              <a:gd name="connsiteX10" fmla="*/ 103274 w 11221388"/>
              <a:gd name="connsiteY10" fmla="*/ 725214 h 1551942"/>
              <a:gd name="connsiteX11" fmla="*/ 2 w 11221388"/>
              <a:gd name="connsiteY11" fmla="*/ 258659 h 155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21388" h="1551942">
                <a:moveTo>
                  <a:pt x="2" y="258659"/>
                </a:moveTo>
                <a:cubicBezTo>
                  <a:pt x="2" y="115806"/>
                  <a:pt x="115808" y="0"/>
                  <a:pt x="258661" y="0"/>
                </a:cubicBezTo>
                <a:cubicBezTo>
                  <a:pt x="1065210" y="0"/>
                  <a:pt x="1882270" y="52551"/>
                  <a:pt x="2688819" y="52551"/>
                </a:cubicBezTo>
                <a:lnTo>
                  <a:pt x="10962729" y="0"/>
                </a:lnTo>
                <a:cubicBezTo>
                  <a:pt x="11105582" y="0"/>
                  <a:pt x="11221388" y="115806"/>
                  <a:pt x="11221388" y="258659"/>
                </a:cubicBezTo>
                <a:lnTo>
                  <a:pt x="11221388" y="1293266"/>
                </a:lnTo>
                <a:cubicBezTo>
                  <a:pt x="11221388" y="1436119"/>
                  <a:pt x="11105582" y="1551925"/>
                  <a:pt x="10962729" y="1551925"/>
                </a:cubicBezTo>
                <a:cubicBezTo>
                  <a:pt x="10716731" y="1553127"/>
                  <a:pt x="10481245" y="1491267"/>
                  <a:pt x="10235247" y="1492469"/>
                </a:cubicBezTo>
                <a:lnTo>
                  <a:pt x="258661" y="1551925"/>
                </a:lnTo>
                <a:cubicBezTo>
                  <a:pt x="115808" y="1551925"/>
                  <a:pt x="2" y="1436119"/>
                  <a:pt x="2" y="1293266"/>
                </a:cubicBezTo>
                <a:cubicBezTo>
                  <a:pt x="-608" y="1103915"/>
                  <a:pt x="103884" y="914565"/>
                  <a:pt x="103274" y="725214"/>
                </a:cubicBezTo>
                <a:cubicBezTo>
                  <a:pt x="103884" y="569696"/>
                  <a:pt x="-608" y="414177"/>
                  <a:pt x="2" y="25865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rgbClr val="73A091"/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3934ED84-50FD-4946-A2A0-4146C198C2C5}"/>
              </a:ext>
            </a:extLst>
          </p:cNvPr>
          <p:cNvSpPr txBox="1"/>
          <p:nvPr/>
        </p:nvSpPr>
        <p:spPr>
          <a:xfrm>
            <a:off x="5460811" y="2648994"/>
            <a:ext cx="62303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Trong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cơ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thể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người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trưởng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thành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có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khoảng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4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lít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đến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5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lít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máu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tùy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trọng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lượng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cơ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thể</a:t>
            </a:r>
            <a:r>
              <a:rPr lang="en-US" sz="32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nay,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cơ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quan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y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tế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cần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lượng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máu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dự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trữ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cứu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bệnh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Vậy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chúng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ta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hãy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tuyên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truyền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nhiều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tham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gia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hiến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máu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đạo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nhé</a:t>
            </a:r>
            <a:r>
              <a:rPr lang="en-US" sz="3200" b="1" dirty="0">
                <a:solidFill>
                  <a:schemeClr val="tx2"/>
                </a:solidFill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!</a:t>
            </a:r>
            <a:endParaRPr lang="vi-VN" sz="3200" b="1" dirty="0">
              <a:solidFill>
                <a:schemeClr val="tx2"/>
              </a:solidFill>
              <a:latin typeface="Calibri" panose="020F0502020204030204" pitchFamily="34" charset="0"/>
              <a:ea typeface="LNTH-LuoLuoNotangYuanTi 1" pitchFamily="2" charset="-128"/>
              <a:cs typeface="Calibri" panose="020F0502020204030204" pitchFamily="34" charset="0"/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1177333-AE18-40E0-871E-6B16D890418F}"/>
              </a:ext>
            </a:extLst>
          </p:cNvPr>
          <p:cNvGrpSpPr/>
          <p:nvPr/>
        </p:nvGrpSpPr>
        <p:grpSpPr>
          <a:xfrm>
            <a:off x="892996" y="4856572"/>
            <a:ext cx="3835464" cy="1569779"/>
            <a:chOff x="7451028" y="3291786"/>
            <a:chExt cx="7576527" cy="3976398"/>
          </a:xfrm>
        </p:grpSpPr>
        <p:pic>
          <p:nvPicPr>
            <p:cNvPr id="149" name="Graphic 148">
              <a:extLst>
                <a:ext uri="{FF2B5EF4-FFF2-40B4-BE49-F238E27FC236}">
                  <a16:creationId xmlns:a16="http://schemas.microsoft.com/office/drawing/2014/main" id="{98B0A50E-4674-4816-A740-1B015B056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84185" y="3291786"/>
              <a:ext cx="2740143" cy="1762846"/>
            </a:xfrm>
            <a:prstGeom prst="rect">
              <a:avLst/>
            </a:prstGeom>
          </p:spPr>
        </p:pic>
        <p:pic>
          <p:nvPicPr>
            <p:cNvPr id="150" name="Graphic 149">
              <a:extLst>
                <a:ext uri="{FF2B5EF4-FFF2-40B4-BE49-F238E27FC236}">
                  <a16:creationId xmlns:a16="http://schemas.microsoft.com/office/drawing/2014/main" id="{F700B9A1-72F0-4A5C-A73A-ADEB27ABB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670603" y="3547097"/>
              <a:ext cx="2740143" cy="1762846"/>
            </a:xfrm>
            <a:prstGeom prst="rect">
              <a:avLst/>
            </a:prstGeom>
          </p:spPr>
        </p:pic>
        <p:pic>
          <p:nvPicPr>
            <p:cNvPr id="151" name="Graphic 150">
              <a:extLst>
                <a:ext uri="{FF2B5EF4-FFF2-40B4-BE49-F238E27FC236}">
                  <a16:creationId xmlns:a16="http://schemas.microsoft.com/office/drawing/2014/main" id="{BF93B5BA-3427-4CC9-96F5-88CA537D3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51028" y="4124006"/>
              <a:ext cx="4219575" cy="2714625"/>
            </a:xfrm>
            <a:prstGeom prst="rect">
              <a:avLst/>
            </a:prstGeom>
          </p:spPr>
        </p:pic>
        <p:pic>
          <p:nvPicPr>
            <p:cNvPr id="152" name="Graphic 151">
              <a:extLst>
                <a:ext uri="{FF2B5EF4-FFF2-40B4-BE49-F238E27FC236}">
                  <a16:creationId xmlns:a16="http://schemas.microsoft.com/office/drawing/2014/main" id="{4548CA6A-5CC1-4C3B-BDEC-6CF7DC67C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110866" y="4469428"/>
              <a:ext cx="2916689" cy="1876425"/>
            </a:xfrm>
            <a:prstGeom prst="rect">
              <a:avLst/>
            </a:prstGeom>
          </p:spPr>
        </p:pic>
        <p:pic>
          <p:nvPicPr>
            <p:cNvPr id="153" name="Graphic 152">
              <a:extLst>
                <a:ext uri="{FF2B5EF4-FFF2-40B4-BE49-F238E27FC236}">
                  <a16:creationId xmlns:a16="http://schemas.microsoft.com/office/drawing/2014/main" id="{B22BB348-D485-4C46-AC52-1C14708C2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507893" y="4553559"/>
              <a:ext cx="4219575" cy="2714625"/>
            </a:xfrm>
            <a:prstGeom prst="rect">
              <a:avLst/>
            </a:prstGeom>
          </p:spPr>
        </p:pic>
        <p:pic>
          <p:nvPicPr>
            <p:cNvPr id="154" name="Graphic 153">
              <a:extLst>
                <a:ext uri="{FF2B5EF4-FFF2-40B4-BE49-F238E27FC236}">
                  <a16:creationId xmlns:a16="http://schemas.microsoft.com/office/drawing/2014/main" id="{4D673C45-2B0A-4A35-811E-45AD35018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52949" y="3497000"/>
              <a:ext cx="2740144" cy="1762846"/>
            </a:xfrm>
            <a:prstGeom prst="rect">
              <a:avLst/>
            </a:prstGeom>
          </p:spPr>
        </p:pic>
      </p:grpSp>
      <p:pic>
        <p:nvPicPr>
          <p:cNvPr id="156" name="Picture 155">
            <a:extLst>
              <a:ext uri="{FF2B5EF4-FFF2-40B4-BE49-F238E27FC236}">
                <a16:creationId xmlns:a16="http://schemas.microsoft.com/office/drawing/2014/main" id="{42DDC4FE-C11F-423F-9827-B96FFED8C8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8805" y="209090"/>
            <a:ext cx="6078239" cy="1810669"/>
          </a:xfrm>
          <a:prstGeom prst="rect">
            <a:avLst/>
          </a:prstGeom>
        </p:spPr>
      </p:pic>
      <p:pic>
        <p:nvPicPr>
          <p:cNvPr id="2050" name="Picture 2" descr="Hiến máu có ảnh hưởng gì tới sức khỏe không? | Vinmec">
            <a:extLst>
              <a:ext uri="{FF2B5EF4-FFF2-40B4-BE49-F238E27FC236}">
                <a16:creationId xmlns:a16="http://schemas.microsoft.com/office/drawing/2014/main" id="{F86E1F0E-BC6A-4314-BA67-2A7645F4D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6" y="2566989"/>
            <a:ext cx="4663128" cy="26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006276"/>
      </p:ext>
    </p:extLst>
  </p:cSld>
  <p:clrMapOvr>
    <a:masterClrMapping/>
  </p:clrMapOvr>
  <p:transition spd="slow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4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5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8" dur="1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9" dur="1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146" grpId="0" animBg="1"/>
          <p:bldP spid="1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5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0" grpId="0" animBg="1"/>
          <p:bldP spid="146" grpId="0" animBg="1"/>
          <p:bldP spid="14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8AAD0D-F8AE-4E16-B322-9C50A9FBA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400" y="289873"/>
            <a:ext cx="6322100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1173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>
            <a:extLst>
              <a:ext uri="{FF2B5EF4-FFF2-40B4-BE49-F238E27FC236}">
                <a16:creationId xmlns:a16="http://schemas.microsoft.com/office/drawing/2014/main" id="{D154BA02-52E4-4B21-9C3A-CEE0A1CBE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3087" r="3274" b="11043"/>
          <a:stretch/>
        </p:blipFill>
        <p:spPr>
          <a:xfrm flipV="1">
            <a:off x="41488" y="7359"/>
            <a:ext cx="12145925" cy="5161163"/>
          </a:xfrm>
          <a:prstGeom prst="roundRect">
            <a:avLst/>
          </a:prstGeom>
        </p:spPr>
      </p:pic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7F0E5E83-AAD1-423A-9FCA-A5BB0F87A882}"/>
              </a:ext>
            </a:extLst>
          </p:cNvPr>
          <p:cNvSpPr/>
          <p:nvPr/>
        </p:nvSpPr>
        <p:spPr>
          <a:xfrm>
            <a:off x="498559" y="520339"/>
            <a:ext cx="11221386" cy="6116674"/>
          </a:xfrm>
          <a:custGeom>
            <a:avLst/>
            <a:gdLst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  <a:gd name="connsiteX0" fmla="*/ 0 w 11221386"/>
              <a:gd name="connsiteY0" fmla="*/ 612278 h 6116674"/>
              <a:gd name="connsiteX1" fmla="*/ 480828 w 11221386"/>
              <a:gd name="connsiteY1" fmla="*/ 0 h 6116674"/>
              <a:gd name="connsiteX2" fmla="*/ 10740557 w 11221386"/>
              <a:gd name="connsiteY2" fmla="*/ 0 h 6116674"/>
              <a:gd name="connsiteX3" fmla="*/ 11221386 w 11221386"/>
              <a:gd name="connsiteY3" fmla="*/ 612278 h 6116674"/>
              <a:gd name="connsiteX4" fmla="*/ 11221386 w 11221386"/>
              <a:gd name="connsiteY4" fmla="*/ 5504395 h 6116674"/>
              <a:gd name="connsiteX5" fmla="*/ 10740557 w 11221386"/>
              <a:gd name="connsiteY5" fmla="*/ 6116674 h 6116674"/>
              <a:gd name="connsiteX6" fmla="*/ 480828 w 11221386"/>
              <a:gd name="connsiteY6" fmla="*/ 6116674 h 6116674"/>
              <a:gd name="connsiteX7" fmla="*/ 0 w 11221386"/>
              <a:gd name="connsiteY7" fmla="*/ 5504395 h 6116674"/>
              <a:gd name="connsiteX8" fmla="*/ 0 w 11221386"/>
              <a:gd name="connsiteY8" fmla="*/ 612278 h 611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1386" h="6116674" fill="none" extrusionOk="0">
                <a:moveTo>
                  <a:pt x="0" y="612278"/>
                </a:moveTo>
                <a:cubicBezTo>
                  <a:pt x="7308" y="349150"/>
                  <a:pt x="280771" y="-55849"/>
                  <a:pt x="480828" y="0"/>
                </a:cubicBezTo>
                <a:cubicBezTo>
                  <a:pt x="4239070" y="260970"/>
                  <a:pt x="8499293" y="-546402"/>
                  <a:pt x="10740557" y="0"/>
                </a:cubicBezTo>
                <a:cubicBezTo>
                  <a:pt x="10949070" y="-10494"/>
                  <a:pt x="11264540" y="234839"/>
                  <a:pt x="11221386" y="612278"/>
                </a:cubicBezTo>
                <a:cubicBezTo>
                  <a:pt x="11296210" y="2672085"/>
                  <a:pt x="11504258" y="3590046"/>
                  <a:pt x="11221386" y="5504395"/>
                </a:cubicBezTo>
                <a:cubicBezTo>
                  <a:pt x="11159860" y="5914253"/>
                  <a:pt x="11084235" y="6113716"/>
                  <a:pt x="10740557" y="6116674"/>
                </a:cubicBezTo>
                <a:cubicBezTo>
                  <a:pt x="8426853" y="5952474"/>
                  <a:pt x="5444853" y="6056735"/>
                  <a:pt x="480828" y="6116674"/>
                </a:cubicBezTo>
                <a:cubicBezTo>
                  <a:pt x="197905" y="5993469"/>
                  <a:pt x="799" y="5884866"/>
                  <a:pt x="0" y="5504395"/>
                </a:cubicBezTo>
                <a:cubicBezTo>
                  <a:pt x="-387000" y="3271731"/>
                  <a:pt x="254274" y="2137840"/>
                  <a:pt x="0" y="612278"/>
                </a:cubicBezTo>
                <a:close/>
              </a:path>
              <a:path w="11221386" h="6116674" stroke="0" extrusionOk="0">
                <a:moveTo>
                  <a:pt x="0" y="612278"/>
                </a:moveTo>
                <a:cubicBezTo>
                  <a:pt x="-28012" y="250250"/>
                  <a:pt x="257897" y="-23805"/>
                  <a:pt x="480828" y="0"/>
                </a:cubicBezTo>
                <a:cubicBezTo>
                  <a:pt x="3745620" y="-329538"/>
                  <a:pt x="5532506" y="544557"/>
                  <a:pt x="10740557" y="0"/>
                </a:cubicBezTo>
                <a:cubicBezTo>
                  <a:pt x="10921345" y="-7892"/>
                  <a:pt x="11229529" y="344444"/>
                  <a:pt x="11221386" y="612278"/>
                </a:cubicBezTo>
                <a:cubicBezTo>
                  <a:pt x="11540094" y="2035306"/>
                  <a:pt x="11700293" y="3972475"/>
                  <a:pt x="11221386" y="5504395"/>
                </a:cubicBezTo>
                <a:cubicBezTo>
                  <a:pt x="11245837" y="5895207"/>
                  <a:pt x="10948510" y="6101937"/>
                  <a:pt x="10740557" y="6116674"/>
                </a:cubicBezTo>
                <a:cubicBezTo>
                  <a:pt x="6577468" y="6027678"/>
                  <a:pt x="1602221" y="6025775"/>
                  <a:pt x="480828" y="6116674"/>
                </a:cubicBezTo>
                <a:cubicBezTo>
                  <a:pt x="215493" y="6026769"/>
                  <a:pt x="-12863" y="5794570"/>
                  <a:pt x="0" y="5504395"/>
                </a:cubicBezTo>
                <a:cubicBezTo>
                  <a:pt x="-373128" y="3812893"/>
                  <a:pt x="-471184" y="2553326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-13606" y="233149"/>
                  <a:pt x="252179" y="-15224"/>
                  <a:pt x="480828" y="0"/>
                </a:cubicBezTo>
                <a:cubicBezTo>
                  <a:pt x="3543938" y="539136"/>
                  <a:pt x="8338527" y="88489"/>
                  <a:pt x="10740557" y="0"/>
                </a:cubicBezTo>
                <a:cubicBezTo>
                  <a:pt x="10961800" y="9414"/>
                  <a:pt x="11294845" y="248836"/>
                  <a:pt x="11221386" y="612278"/>
                </a:cubicBezTo>
                <a:cubicBezTo>
                  <a:pt x="11174653" y="2847218"/>
                  <a:pt x="11467781" y="3496239"/>
                  <a:pt x="11221386" y="5504395"/>
                </a:cubicBezTo>
                <a:cubicBezTo>
                  <a:pt x="11207213" y="5930156"/>
                  <a:pt x="11014434" y="6086029"/>
                  <a:pt x="10740557" y="6116674"/>
                </a:cubicBezTo>
                <a:cubicBezTo>
                  <a:pt x="7615535" y="5718727"/>
                  <a:pt x="5590653" y="6037680"/>
                  <a:pt x="480828" y="6116674"/>
                </a:cubicBezTo>
                <a:cubicBezTo>
                  <a:pt x="219427" y="6081859"/>
                  <a:pt x="58453" y="5879734"/>
                  <a:pt x="0" y="5504395"/>
                </a:cubicBezTo>
                <a:cubicBezTo>
                  <a:pt x="-309831" y="3818437"/>
                  <a:pt x="79802" y="2379162"/>
                  <a:pt x="0" y="612278"/>
                </a:cubicBezTo>
                <a:close/>
              </a:path>
              <a:path w="11221386" h="6116674" fill="none" stroke="0" extrusionOk="0">
                <a:moveTo>
                  <a:pt x="0" y="612278"/>
                </a:moveTo>
                <a:cubicBezTo>
                  <a:pt x="3672" y="312139"/>
                  <a:pt x="303061" y="-23113"/>
                  <a:pt x="480828" y="0"/>
                </a:cubicBezTo>
                <a:cubicBezTo>
                  <a:pt x="3867915" y="367654"/>
                  <a:pt x="8449784" y="-351437"/>
                  <a:pt x="10740557" y="0"/>
                </a:cubicBezTo>
                <a:cubicBezTo>
                  <a:pt x="10919940" y="-5094"/>
                  <a:pt x="11273438" y="264904"/>
                  <a:pt x="11221386" y="612278"/>
                </a:cubicBezTo>
                <a:cubicBezTo>
                  <a:pt x="11241562" y="2794451"/>
                  <a:pt x="11505112" y="3551056"/>
                  <a:pt x="11221386" y="5504395"/>
                </a:cubicBezTo>
                <a:cubicBezTo>
                  <a:pt x="11182261" y="5895469"/>
                  <a:pt x="11042878" y="6103159"/>
                  <a:pt x="10740557" y="6116674"/>
                </a:cubicBezTo>
                <a:cubicBezTo>
                  <a:pt x="8148965" y="5825194"/>
                  <a:pt x="5642214" y="5651624"/>
                  <a:pt x="480828" y="6116674"/>
                </a:cubicBezTo>
                <a:cubicBezTo>
                  <a:pt x="197437" y="6015638"/>
                  <a:pt x="45571" y="5872822"/>
                  <a:pt x="0" y="5504395"/>
                </a:cubicBezTo>
                <a:cubicBezTo>
                  <a:pt x="-342719" y="3537081"/>
                  <a:pt x="156027" y="2233870"/>
                  <a:pt x="0" y="612278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 w="38100">
            <a:noFill/>
            <a:extLst>
              <a:ext uri="{C807C97D-BFC1-408E-A445-0C87EB9F89A2}">
                <ask:lineSketchStyleProps xmlns="" xmlns:ask="http://schemas.microsoft.com/office/drawing/2018/sketchyshapes" sd="3694780287">
                  <a:custGeom>
                    <a:avLst/>
                    <a:gdLst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  <a:gd name="connsiteX0" fmla="*/ 0 w 11221386"/>
                      <a:gd name="connsiteY0" fmla="*/ 612278 h 6116674"/>
                      <a:gd name="connsiteX1" fmla="*/ 480828 w 11221386"/>
                      <a:gd name="connsiteY1" fmla="*/ 0 h 6116674"/>
                      <a:gd name="connsiteX2" fmla="*/ 10740557 w 11221386"/>
                      <a:gd name="connsiteY2" fmla="*/ 0 h 6116674"/>
                      <a:gd name="connsiteX3" fmla="*/ 11221386 w 11221386"/>
                      <a:gd name="connsiteY3" fmla="*/ 612278 h 6116674"/>
                      <a:gd name="connsiteX4" fmla="*/ 11221386 w 11221386"/>
                      <a:gd name="connsiteY4" fmla="*/ 5504395 h 6116674"/>
                      <a:gd name="connsiteX5" fmla="*/ 10740557 w 11221386"/>
                      <a:gd name="connsiteY5" fmla="*/ 6116674 h 6116674"/>
                      <a:gd name="connsiteX6" fmla="*/ 480828 w 11221386"/>
                      <a:gd name="connsiteY6" fmla="*/ 6116674 h 6116674"/>
                      <a:gd name="connsiteX7" fmla="*/ 0 w 11221386"/>
                      <a:gd name="connsiteY7" fmla="*/ 5504395 h 6116674"/>
                      <a:gd name="connsiteX8" fmla="*/ 0 w 11221386"/>
                      <a:gd name="connsiteY8" fmla="*/ 612278 h 61166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21386" h="6116674" fill="none" extrusionOk="0">
                        <a:moveTo>
                          <a:pt x="0" y="612278"/>
                        </a:moveTo>
                        <a:cubicBezTo>
                          <a:pt x="4853" y="324622"/>
                          <a:pt x="271686" y="-49161"/>
                          <a:pt x="480828" y="0"/>
                        </a:cubicBezTo>
                        <a:cubicBezTo>
                          <a:pt x="3917143" y="255941"/>
                          <a:pt x="8315058" y="-269337"/>
                          <a:pt x="10740557" y="0"/>
                        </a:cubicBezTo>
                        <a:cubicBezTo>
                          <a:pt x="10965672" y="-7725"/>
                          <a:pt x="11256365" y="241496"/>
                          <a:pt x="11221386" y="612278"/>
                        </a:cubicBezTo>
                        <a:cubicBezTo>
                          <a:pt x="11255578" y="2691499"/>
                          <a:pt x="11435483" y="3510713"/>
                          <a:pt x="11221386" y="5504395"/>
                        </a:cubicBezTo>
                        <a:cubicBezTo>
                          <a:pt x="11190382" y="5881832"/>
                          <a:pt x="11053777" y="6114811"/>
                          <a:pt x="10740557" y="6116674"/>
                        </a:cubicBezTo>
                        <a:cubicBezTo>
                          <a:pt x="8154431" y="5931528"/>
                          <a:pt x="5544714" y="6066754"/>
                          <a:pt x="480828" y="6116674"/>
                        </a:cubicBezTo>
                        <a:cubicBezTo>
                          <a:pt x="203378" y="6028451"/>
                          <a:pt x="467" y="5869089"/>
                          <a:pt x="0" y="5504395"/>
                        </a:cubicBezTo>
                        <a:cubicBezTo>
                          <a:pt x="-281254" y="3497644"/>
                          <a:pt x="48104" y="2230698"/>
                          <a:pt x="0" y="612278"/>
                        </a:cubicBezTo>
                        <a:close/>
                      </a:path>
                      <a:path w="11221386" h="6116674" stroke="0" extrusionOk="0">
                        <a:moveTo>
                          <a:pt x="0" y="612278"/>
                        </a:moveTo>
                        <a:cubicBezTo>
                          <a:pt x="-8495" y="234233"/>
                          <a:pt x="251345" y="-8210"/>
                          <a:pt x="480828" y="0"/>
                        </a:cubicBezTo>
                        <a:cubicBezTo>
                          <a:pt x="3742307" y="-303519"/>
                          <a:pt x="5644522" y="382734"/>
                          <a:pt x="10740557" y="0"/>
                        </a:cubicBezTo>
                        <a:cubicBezTo>
                          <a:pt x="10948823" y="-2446"/>
                          <a:pt x="11233352" y="325845"/>
                          <a:pt x="11221386" y="612278"/>
                        </a:cubicBezTo>
                        <a:cubicBezTo>
                          <a:pt x="11409222" y="1996515"/>
                          <a:pt x="11606430" y="3805726"/>
                          <a:pt x="11221386" y="5504395"/>
                        </a:cubicBezTo>
                        <a:cubicBezTo>
                          <a:pt x="11207700" y="5883171"/>
                          <a:pt x="10973933" y="6107108"/>
                          <a:pt x="10740557" y="6116674"/>
                        </a:cubicBezTo>
                        <a:cubicBezTo>
                          <a:pt x="6657922" y="6020012"/>
                          <a:pt x="1600904" y="5992685"/>
                          <a:pt x="480828" y="6116674"/>
                        </a:cubicBezTo>
                        <a:cubicBezTo>
                          <a:pt x="207412" y="6039364"/>
                          <a:pt x="-3038" y="5816386"/>
                          <a:pt x="0" y="5504395"/>
                        </a:cubicBezTo>
                        <a:cubicBezTo>
                          <a:pt x="-310291" y="3731079"/>
                          <a:pt x="-319273" y="2581166"/>
                          <a:pt x="0" y="612278"/>
                        </a:cubicBezTo>
                        <a:close/>
                      </a:path>
                      <a:path w="11221386" h="6116674" fill="none" stroke="0" extrusionOk="0">
                        <a:moveTo>
                          <a:pt x="0" y="612278"/>
                        </a:moveTo>
                        <a:cubicBezTo>
                          <a:pt x="-2963" y="244397"/>
                          <a:pt x="278305" y="-14720"/>
                          <a:pt x="480828" y="0"/>
                        </a:cubicBezTo>
                        <a:cubicBezTo>
                          <a:pt x="3430564" y="588108"/>
                          <a:pt x="8507817" y="-211394"/>
                          <a:pt x="10740557" y="0"/>
                        </a:cubicBezTo>
                        <a:cubicBezTo>
                          <a:pt x="10940020" y="-1987"/>
                          <a:pt x="11247162" y="264653"/>
                          <a:pt x="11221386" y="612278"/>
                        </a:cubicBezTo>
                        <a:cubicBezTo>
                          <a:pt x="11151929" y="2826766"/>
                          <a:pt x="11406906" y="3457813"/>
                          <a:pt x="11221386" y="5504395"/>
                        </a:cubicBezTo>
                        <a:cubicBezTo>
                          <a:pt x="11184844" y="5896768"/>
                          <a:pt x="11005052" y="6098738"/>
                          <a:pt x="10740557" y="6116674"/>
                        </a:cubicBezTo>
                        <a:cubicBezTo>
                          <a:pt x="7929507" y="5495029"/>
                          <a:pt x="5633102" y="5815248"/>
                          <a:pt x="480828" y="6116674"/>
                        </a:cubicBezTo>
                        <a:cubicBezTo>
                          <a:pt x="201750" y="6045750"/>
                          <a:pt x="28803" y="5865323"/>
                          <a:pt x="0" y="5504395"/>
                        </a:cubicBezTo>
                        <a:cubicBezTo>
                          <a:pt x="-413786" y="3754149"/>
                          <a:pt x="189638" y="2285353"/>
                          <a:pt x="0" y="61227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83FBB00-AD31-4B58-AC83-3709CEBDAD72}"/>
              </a:ext>
            </a:extLst>
          </p:cNvPr>
          <p:cNvGrpSpPr/>
          <p:nvPr/>
        </p:nvGrpSpPr>
        <p:grpSpPr>
          <a:xfrm rot="5400000">
            <a:off x="3962924" y="1122225"/>
            <a:ext cx="4447615" cy="6595019"/>
            <a:chOff x="8973341" y="852625"/>
            <a:chExt cx="2029095" cy="1435453"/>
          </a:xfrm>
        </p:grpSpPr>
        <p:sp>
          <p:nvSpPr>
            <p:cNvPr id="7" name="Freeform 255">
              <a:extLst>
                <a:ext uri="{FF2B5EF4-FFF2-40B4-BE49-F238E27FC236}">
                  <a16:creationId xmlns:a16="http://schemas.microsoft.com/office/drawing/2014/main" id="{B9F331B7-7821-4CF6-890D-C13B2FF50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3341" y="852625"/>
              <a:ext cx="2029095" cy="1435453"/>
            </a:xfrm>
            <a:custGeom>
              <a:avLst/>
              <a:gdLst>
                <a:gd name="T0" fmla="*/ 11425 w 11425"/>
                <a:gd name="T1" fmla="*/ 895 h 8082"/>
                <a:gd name="T2" fmla="*/ 11425 w 11425"/>
                <a:gd name="T3" fmla="*/ 7187 h 8082"/>
                <a:gd name="T4" fmla="*/ 10530 w 11425"/>
                <a:gd name="T5" fmla="*/ 8082 h 8082"/>
                <a:gd name="T6" fmla="*/ 895 w 11425"/>
                <a:gd name="T7" fmla="*/ 8082 h 8082"/>
                <a:gd name="T8" fmla="*/ 0 w 11425"/>
                <a:gd name="T9" fmla="*/ 7187 h 8082"/>
                <a:gd name="T10" fmla="*/ 0 w 11425"/>
                <a:gd name="T11" fmla="*/ 895 h 8082"/>
                <a:gd name="T12" fmla="*/ 895 w 11425"/>
                <a:gd name="T13" fmla="*/ 0 h 8082"/>
                <a:gd name="T14" fmla="*/ 10530 w 11425"/>
                <a:gd name="T15" fmla="*/ 0 h 8082"/>
                <a:gd name="T16" fmla="*/ 11425 w 11425"/>
                <a:gd name="T17" fmla="*/ 895 h 8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25" h="8082">
                  <a:moveTo>
                    <a:pt x="11425" y="895"/>
                  </a:moveTo>
                  <a:lnTo>
                    <a:pt x="11425" y="7187"/>
                  </a:lnTo>
                  <a:cubicBezTo>
                    <a:pt x="11425" y="7681"/>
                    <a:pt x="11025" y="8082"/>
                    <a:pt x="10530" y="8082"/>
                  </a:cubicBezTo>
                  <a:lnTo>
                    <a:pt x="895" y="8082"/>
                  </a:lnTo>
                  <a:cubicBezTo>
                    <a:pt x="401" y="8082"/>
                    <a:pt x="0" y="7681"/>
                    <a:pt x="0" y="7187"/>
                  </a:cubicBezTo>
                  <a:lnTo>
                    <a:pt x="0" y="895"/>
                  </a:lnTo>
                  <a:cubicBezTo>
                    <a:pt x="0" y="401"/>
                    <a:pt x="401" y="0"/>
                    <a:pt x="895" y="0"/>
                  </a:cubicBezTo>
                  <a:lnTo>
                    <a:pt x="10530" y="0"/>
                  </a:lnTo>
                  <a:cubicBezTo>
                    <a:pt x="11025" y="0"/>
                    <a:pt x="11425" y="401"/>
                    <a:pt x="11425" y="895"/>
                  </a:cubicBezTo>
                </a:path>
              </a:pathLst>
            </a:custGeom>
            <a:solidFill>
              <a:srgbClr val="255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" name="Rectangle 256">
              <a:extLst>
                <a:ext uri="{FF2B5EF4-FFF2-40B4-BE49-F238E27FC236}">
                  <a16:creationId xmlns:a16="http://schemas.microsoft.com/office/drawing/2014/main" id="{AD2E1058-C74E-4496-904D-3F35CF836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7621" y="925289"/>
              <a:ext cx="1621905" cy="12914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" name="Freeform 257">
              <a:extLst>
                <a:ext uri="{FF2B5EF4-FFF2-40B4-BE49-F238E27FC236}">
                  <a16:creationId xmlns:a16="http://schemas.microsoft.com/office/drawing/2014/main" id="{DDB0C583-83CD-4B51-B868-5FDCB5D91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5737" y="1549033"/>
              <a:ext cx="96723" cy="71360"/>
            </a:xfrm>
            <a:custGeom>
              <a:avLst/>
              <a:gdLst>
                <a:gd name="T0" fmla="*/ 48 w 491"/>
                <a:gd name="T1" fmla="*/ 44 h 552"/>
                <a:gd name="T2" fmla="*/ 0 w 491"/>
                <a:gd name="T3" fmla="*/ 154 h 552"/>
                <a:gd name="T4" fmla="*/ 30 w 491"/>
                <a:gd name="T5" fmla="*/ 241 h 552"/>
                <a:gd name="T6" fmla="*/ 67 w 491"/>
                <a:gd name="T7" fmla="*/ 276 h 552"/>
                <a:gd name="T8" fmla="*/ 30 w 491"/>
                <a:gd name="T9" fmla="*/ 311 h 552"/>
                <a:gd name="T10" fmla="*/ 0 w 491"/>
                <a:gd name="T11" fmla="*/ 398 h 552"/>
                <a:gd name="T12" fmla="*/ 48 w 491"/>
                <a:gd name="T13" fmla="*/ 508 h 552"/>
                <a:gd name="T14" fmla="*/ 166 w 491"/>
                <a:gd name="T15" fmla="*/ 552 h 552"/>
                <a:gd name="T16" fmla="*/ 300 w 491"/>
                <a:gd name="T17" fmla="*/ 497 h 552"/>
                <a:gd name="T18" fmla="*/ 429 w 491"/>
                <a:gd name="T19" fmla="*/ 360 h 552"/>
                <a:gd name="T20" fmla="*/ 483 w 491"/>
                <a:gd name="T21" fmla="*/ 297 h 552"/>
                <a:gd name="T22" fmla="*/ 491 w 491"/>
                <a:gd name="T23" fmla="*/ 276 h 552"/>
                <a:gd name="T24" fmla="*/ 483 w 491"/>
                <a:gd name="T25" fmla="*/ 254 h 552"/>
                <a:gd name="T26" fmla="*/ 429 w 491"/>
                <a:gd name="T27" fmla="*/ 192 h 552"/>
                <a:gd name="T28" fmla="*/ 300 w 491"/>
                <a:gd name="T29" fmla="*/ 55 h 552"/>
                <a:gd name="T30" fmla="*/ 166 w 491"/>
                <a:gd name="T31" fmla="*/ 0 h 552"/>
                <a:gd name="T32" fmla="*/ 48 w 491"/>
                <a:gd name="T33" fmla="*/ 44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1" h="552">
                  <a:moveTo>
                    <a:pt x="48" y="44"/>
                  </a:moveTo>
                  <a:cubicBezTo>
                    <a:pt x="17" y="72"/>
                    <a:pt x="0" y="111"/>
                    <a:pt x="0" y="154"/>
                  </a:cubicBezTo>
                  <a:cubicBezTo>
                    <a:pt x="0" y="186"/>
                    <a:pt x="10" y="215"/>
                    <a:pt x="30" y="241"/>
                  </a:cubicBezTo>
                  <a:cubicBezTo>
                    <a:pt x="40" y="254"/>
                    <a:pt x="52" y="265"/>
                    <a:pt x="67" y="276"/>
                  </a:cubicBezTo>
                  <a:cubicBezTo>
                    <a:pt x="52" y="286"/>
                    <a:pt x="40" y="298"/>
                    <a:pt x="30" y="311"/>
                  </a:cubicBezTo>
                  <a:cubicBezTo>
                    <a:pt x="10" y="336"/>
                    <a:pt x="0" y="366"/>
                    <a:pt x="0" y="398"/>
                  </a:cubicBezTo>
                  <a:cubicBezTo>
                    <a:pt x="0" y="440"/>
                    <a:pt x="17" y="479"/>
                    <a:pt x="48" y="508"/>
                  </a:cubicBezTo>
                  <a:cubicBezTo>
                    <a:pt x="79" y="536"/>
                    <a:pt x="121" y="552"/>
                    <a:pt x="166" y="552"/>
                  </a:cubicBezTo>
                  <a:cubicBezTo>
                    <a:pt x="213" y="552"/>
                    <a:pt x="255" y="534"/>
                    <a:pt x="300" y="497"/>
                  </a:cubicBezTo>
                  <a:cubicBezTo>
                    <a:pt x="341" y="463"/>
                    <a:pt x="381" y="416"/>
                    <a:pt x="429" y="360"/>
                  </a:cubicBezTo>
                  <a:cubicBezTo>
                    <a:pt x="445" y="341"/>
                    <a:pt x="464" y="319"/>
                    <a:pt x="483" y="297"/>
                  </a:cubicBezTo>
                  <a:cubicBezTo>
                    <a:pt x="488" y="291"/>
                    <a:pt x="491" y="284"/>
                    <a:pt x="491" y="276"/>
                  </a:cubicBezTo>
                  <a:cubicBezTo>
                    <a:pt x="491" y="268"/>
                    <a:pt x="488" y="260"/>
                    <a:pt x="483" y="254"/>
                  </a:cubicBezTo>
                  <a:cubicBezTo>
                    <a:pt x="464" y="232"/>
                    <a:pt x="445" y="211"/>
                    <a:pt x="429" y="192"/>
                  </a:cubicBezTo>
                  <a:cubicBezTo>
                    <a:pt x="381" y="136"/>
                    <a:pt x="341" y="88"/>
                    <a:pt x="300" y="55"/>
                  </a:cubicBezTo>
                  <a:cubicBezTo>
                    <a:pt x="255" y="17"/>
                    <a:pt x="213" y="0"/>
                    <a:pt x="166" y="0"/>
                  </a:cubicBezTo>
                  <a:cubicBezTo>
                    <a:pt x="121" y="0"/>
                    <a:pt x="79" y="15"/>
                    <a:pt x="48" y="44"/>
                  </a:cubicBezTo>
                  <a:close/>
                </a:path>
              </a:pathLst>
            </a:custGeom>
            <a:solidFill>
              <a:srgbClr val="ECB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7214F62-51DB-4105-822B-9D2EAE5C0280}"/>
              </a:ext>
            </a:extLst>
          </p:cNvPr>
          <p:cNvSpPr txBox="1"/>
          <p:nvPr/>
        </p:nvSpPr>
        <p:spPr>
          <a:xfrm>
            <a:off x="3257550" y="2834684"/>
            <a:ext cx="5810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328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4000" b="1" dirty="0">
                <a:solidFill>
                  <a:srgbClr val="328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êu lại các bộ phận của cơ quan tuần hoàn.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CBC417-7D27-4119-9F6A-FEA0D3035723}"/>
              </a:ext>
            </a:extLst>
          </p:cNvPr>
          <p:cNvGrpSpPr/>
          <p:nvPr/>
        </p:nvGrpSpPr>
        <p:grpSpPr>
          <a:xfrm>
            <a:off x="738368" y="1101643"/>
            <a:ext cx="2065148" cy="2028696"/>
            <a:chOff x="3109913" y="390525"/>
            <a:chExt cx="5970588" cy="6275388"/>
          </a:xfrm>
        </p:grpSpPr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164E6B67-65F1-4908-849C-649300165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390525"/>
              <a:ext cx="5970588" cy="5969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76EA1141-91BA-44C5-8A11-9295DD820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538" y="6443663"/>
              <a:ext cx="2368550" cy="222250"/>
            </a:xfrm>
            <a:prstGeom prst="ellipse">
              <a:avLst/>
            </a:prstGeom>
            <a:solidFill>
              <a:srgbClr val="FAB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2C5AB3F-43CE-40B1-8128-B7EB2C03B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5801" y="3282950"/>
              <a:ext cx="1123950" cy="1465263"/>
            </a:xfrm>
            <a:custGeom>
              <a:avLst/>
              <a:gdLst>
                <a:gd name="T0" fmla="*/ 308 w 5462"/>
                <a:gd name="T1" fmla="*/ 2898 h 7125"/>
                <a:gd name="T2" fmla="*/ 871 w 5462"/>
                <a:gd name="T3" fmla="*/ 1941 h 7125"/>
                <a:gd name="T4" fmla="*/ 993 w 5462"/>
                <a:gd name="T5" fmla="*/ 1900 h 7125"/>
                <a:gd name="T6" fmla="*/ 998 w 5462"/>
                <a:gd name="T7" fmla="*/ 1900 h 7125"/>
                <a:gd name="T8" fmla="*/ 1066 w 5462"/>
                <a:gd name="T9" fmla="*/ 1600 h 7125"/>
                <a:gd name="T10" fmla="*/ 1419 w 5462"/>
                <a:gd name="T11" fmla="*/ 1599 h 7125"/>
                <a:gd name="T12" fmla="*/ 2222 w 5462"/>
                <a:gd name="T13" fmla="*/ 1065 h 7125"/>
                <a:gd name="T14" fmla="*/ 2927 w 5462"/>
                <a:gd name="T15" fmla="*/ 377 h 7125"/>
                <a:gd name="T16" fmla="*/ 3086 w 5462"/>
                <a:gd name="T17" fmla="*/ 181 h 7125"/>
                <a:gd name="T18" fmla="*/ 3256 w 5462"/>
                <a:gd name="T19" fmla="*/ 53 h 7125"/>
                <a:gd name="T20" fmla="*/ 4751 w 5462"/>
                <a:gd name="T21" fmla="*/ 1778 h 7125"/>
                <a:gd name="T22" fmla="*/ 4341 w 5462"/>
                <a:gd name="T23" fmla="*/ 3173 h 7125"/>
                <a:gd name="T24" fmla="*/ 4927 w 5462"/>
                <a:gd name="T25" fmla="*/ 3619 h 7125"/>
                <a:gd name="T26" fmla="*/ 4471 w 5462"/>
                <a:gd name="T27" fmla="*/ 4987 h 7125"/>
                <a:gd name="T28" fmla="*/ 5358 w 5462"/>
                <a:gd name="T29" fmla="*/ 6009 h 7125"/>
                <a:gd name="T30" fmla="*/ 5293 w 5462"/>
                <a:gd name="T31" fmla="*/ 6320 h 7125"/>
                <a:gd name="T32" fmla="*/ 3525 w 5462"/>
                <a:gd name="T33" fmla="*/ 7082 h 7125"/>
                <a:gd name="T34" fmla="*/ 3248 w 5462"/>
                <a:gd name="T35" fmla="*/ 6830 h 7125"/>
                <a:gd name="T36" fmla="*/ 3300 w 5462"/>
                <a:gd name="T37" fmla="*/ 5535 h 7125"/>
                <a:gd name="T38" fmla="*/ 3301 w 5462"/>
                <a:gd name="T39" fmla="*/ 5475 h 7125"/>
                <a:gd name="T40" fmla="*/ 2226 w 5462"/>
                <a:gd name="T41" fmla="*/ 5501 h 7125"/>
                <a:gd name="T42" fmla="*/ 1611 w 5462"/>
                <a:gd name="T43" fmla="*/ 4177 h 7125"/>
                <a:gd name="T44" fmla="*/ 107 w 5462"/>
                <a:gd name="T45" fmla="*/ 3465 h 7125"/>
                <a:gd name="T46" fmla="*/ 308 w 5462"/>
                <a:gd name="T47" fmla="*/ 2898 h 7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62" h="7125">
                  <a:moveTo>
                    <a:pt x="308" y="2898"/>
                  </a:moveTo>
                  <a:cubicBezTo>
                    <a:pt x="442" y="2525"/>
                    <a:pt x="736" y="2314"/>
                    <a:pt x="871" y="1941"/>
                  </a:cubicBezTo>
                  <a:cubicBezTo>
                    <a:pt x="877" y="1925"/>
                    <a:pt x="986" y="1914"/>
                    <a:pt x="993" y="1900"/>
                  </a:cubicBezTo>
                  <a:cubicBezTo>
                    <a:pt x="995" y="1900"/>
                    <a:pt x="997" y="1900"/>
                    <a:pt x="998" y="1900"/>
                  </a:cubicBezTo>
                  <a:cubicBezTo>
                    <a:pt x="1100" y="1896"/>
                    <a:pt x="965" y="1613"/>
                    <a:pt x="1066" y="1600"/>
                  </a:cubicBezTo>
                  <a:cubicBezTo>
                    <a:pt x="1139" y="1591"/>
                    <a:pt x="1351" y="1622"/>
                    <a:pt x="1419" y="1599"/>
                  </a:cubicBezTo>
                  <a:cubicBezTo>
                    <a:pt x="1726" y="1652"/>
                    <a:pt x="2047" y="1248"/>
                    <a:pt x="2222" y="1065"/>
                  </a:cubicBezTo>
                  <a:cubicBezTo>
                    <a:pt x="2481" y="794"/>
                    <a:pt x="2831" y="737"/>
                    <a:pt x="2927" y="377"/>
                  </a:cubicBezTo>
                  <a:cubicBezTo>
                    <a:pt x="2955" y="275"/>
                    <a:pt x="3014" y="212"/>
                    <a:pt x="3086" y="181"/>
                  </a:cubicBezTo>
                  <a:cubicBezTo>
                    <a:pt x="3057" y="98"/>
                    <a:pt x="3157" y="0"/>
                    <a:pt x="3256" y="53"/>
                  </a:cubicBezTo>
                  <a:cubicBezTo>
                    <a:pt x="3978" y="438"/>
                    <a:pt x="4643" y="905"/>
                    <a:pt x="4751" y="1778"/>
                  </a:cubicBezTo>
                  <a:cubicBezTo>
                    <a:pt x="4818" y="2318"/>
                    <a:pt x="4639" y="2777"/>
                    <a:pt x="4341" y="3173"/>
                  </a:cubicBezTo>
                  <a:cubicBezTo>
                    <a:pt x="4588" y="3231"/>
                    <a:pt x="4806" y="3367"/>
                    <a:pt x="4927" y="3619"/>
                  </a:cubicBezTo>
                  <a:cubicBezTo>
                    <a:pt x="5176" y="4139"/>
                    <a:pt x="4840" y="4626"/>
                    <a:pt x="4471" y="4987"/>
                  </a:cubicBezTo>
                  <a:cubicBezTo>
                    <a:pt x="4751" y="5344"/>
                    <a:pt x="5022" y="5698"/>
                    <a:pt x="5358" y="6009"/>
                  </a:cubicBezTo>
                  <a:cubicBezTo>
                    <a:pt x="5462" y="6106"/>
                    <a:pt x="5390" y="6259"/>
                    <a:pt x="5293" y="6320"/>
                  </a:cubicBezTo>
                  <a:cubicBezTo>
                    <a:pt x="4737" y="6669"/>
                    <a:pt x="4156" y="6905"/>
                    <a:pt x="3525" y="7082"/>
                  </a:cubicBezTo>
                  <a:cubicBezTo>
                    <a:pt x="3372" y="7125"/>
                    <a:pt x="3240" y="6971"/>
                    <a:pt x="3248" y="6830"/>
                  </a:cubicBezTo>
                  <a:cubicBezTo>
                    <a:pt x="3271" y="6399"/>
                    <a:pt x="3288" y="5967"/>
                    <a:pt x="3300" y="5535"/>
                  </a:cubicBezTo>
                  <a:cubicBezTo>
                    <a:pt x="3300" y="5515"/>
                    <a:pt x="3300" y="5495"/>
                    <a:pt x="3301" y="5475"/>
                  </a:cubicBezTo>
                  <a:cubicBezTo>
                    <a:pt x="2979" y="5632"/>
                    <a:pt x="2623" y="5676"/>
                    <a:pt x="2226" y="5501"/>
                  </a:cubicBezTo>
                  <a:cubicBezTo>
                    <a:pt x="1646" y="5245"/>
                    <a:pt x="1537" y="4714"/>
                    <a:pt x="1611" y="4177"/>
                  </a:cubicBezTo>
                  <a:cubicBezTo>
                    <a:pt x="1179" y="4139"/>
                    <a:pt x="281" y="3802"/>
                    <a:pt x="107" y="3465"/>
                  </a:cubicBezTo>
                  <a:cubicBezTo>
                    <a:pt x="0" y="3261"/>
                    <a:pt x="235" y="3097"/>
                    <a:pt x="308" y="2898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5D78EA1-F26F-4601-ABD9-767CAB367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3608388"/>
              <a:ext cx="912813" cy="1139825"/>
            </a:xfrm>
            <a:custGeom>
              <a:avLst/>
              <a:gdLst>
                <a:gd name="T0" fmla="*/ 265 w 4434"/>
                <a:gd name="T1" fmla="*/ 1398 h 5542"/>
                <a:gd name="T2" fmla="*/ 976 w 4434"/>
                <a:gd name="T3" fmla="*/ 109 h 5542"/>
                <a:gd name="T4" fmla="*/ 1568 w 4434"/>
                <a:gd name="T5" fmla="*/ 0 h 5542"/>
                <a:gd name="T6" fmla="*/ 1552 w 4434"/>
                <a:gd name="T7" fmla="*/ 536 h 5542"/>
                <a:gd name="T8" fmla="*/ 1928 w 4434"/>
                <a:gd name="T9" fmla="*/ 1683 h 5542"/>
                <a:gd name="T10" fmla="*/ 2803 w 4434"/>
                <a:gd name="T11" fmla="*/ 2011 h 5542"/>
                <a:gd name="T12" fmla="*/ 2574 w 4434"/>
                <a:gd name="T13" fmla="*/ 2320 h 5542"/>
                <a:gd name="T14" fmla="*/ 2642 w 4434"/>
                <a:gd name="T15" fmla="*/ 3058 h 5542"/>
                <a:gd name="T16" fmla="*/ 3289 w 4434"/>
                <a:gd name="T17" fmla="*/ 3509 h 5542"/>
                <a:gd name="T18" fmla="*/ 3907 w 4434"/>
                <a:gd name="T19" fmla="*/ 3520 h 5542"/>
                <a:gd name="T20" fmla="*/ 4434 w 4434"/>
                <a:gd name="T21" fmla="*/ 5173 h 5542"/>
                <a:gd name="T22" fmla="*/ 3499 w 4434"/>
                <a:gd name="T23" fmla="*/ 5499 h 5542"/>
                <a:gd name="T24" fmla="*/ 3222 w 4434"/>
                <a:gd name="T25" fmla="*/ 5247 h 5542"/>
                <a:gd name="T26" fmla="*/ 3274 w 4434"/>
                <a:gd name="T27" fmla="*/ 3952 h 5542"/>
                <a:gd name="T28" fmla="*/ 3275 w 4434"/>
                <a:gd name="T29" fmla="*/ 3892 h 5542"/>
                <a:gd name="T30" fmla="*/ 2200 w 4434"/>
                <a:gd name="T31" fmla="*/ 3918 h 5542"/>
                <a:gd name="T32" fmla="*/ 1585 w 4434"/>
                <a:gd name="T33" fmla="*/ 2594 h 5542"/>
                <a:gd name="T34" fmla="*/ 106 w 4434"/>
                <a:gd name="T35" fmla="*/ 1845 h 5542"/>
                <a:gd name="T36" fmla="*/ 265 w 4434"/>
                <a:gd name="T37" fmla="*/ 1398 h 5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34" h="5542">
                  <a:moveTo>
                    <a:pt x="265" y="1398"/>
                  </a:moveTo>
                  <a:cubicBezTo>
                    <a:pt x="388" y="1058"/>
                    <a:pt x="853" y="449"/>
                    <a:pt x="976" y="109"/>
                  </a:cubicBezTo>
                  <a:cubicBezTo>
                    <a:pt x="1193" y="115"/>
                    <a:pt x="1358" y="47"/>
                    <a:pt x="1568" y="0"/>
                  </a:cubicBezTo>
                  <a:cubicBezTo>
                    <a:pt x="1565" y="45"/>
                    <a:pt x="1551" y="491"/>
                    <a:pt x="1552" y="536"/>
                  </a:cubicBezTo>
                  <a:cubicBezTo>
                    <a:pt x="1554" y="939"/>
                    <a:pt x="1643" y="1380"/>
                    <a:pt x="1928" y="1683"/>
                  </a:cubicBezTo>
                  <a:cubicBezTo>
                    <a:pt x="2164" y="1934"/>
                    <a:pt x="2480" y="2023"/>
                    <a:pt x="2803" y="2011"/>
                  </a:cubicBezTo>
                  <a:cubicBezTo>
                    <a:pt x="2717" y="2108"/>
                    <a:pt x="2634" y="2206"/>
                    <a:pt x="2574" y="2320"/>
                  </a:cubicBezTo>
                  <a:cubicBezTo>
                    <a:pt x="2446" y="2565"/>
                    <a:pt x="2514" y="2827"/>
                    <a:pt x="2642" y="3058"/>
                  </a:cubicBezTo>
                  <a:cubicBezTo>
                    <a:pt x="2783" y="3313"/>
                    <a:pt x="3002" y="3462"/>
                    <a:pt x="3289" y="3509"/>
                  </a:cubicBezTo>
                  <a:cubicBezTo>
                    <a:pt x="3493" y="3543"/>
                    <a:pt x="3701" y="3527"/>
                    <a:pt x="3907" y="3520"/>
                  </a:cubicBezTo>
                  <a:cubicBezTo>
                    <a:pt x="3769" y="4124"/>
                    <a:pt x="3959" y="4788"/>
                    <a:pt x="4434" y="5173"/>
                  </a:cubicBezTo>
                  <a:cubicBezTo>
                    <a:pt x="4133" y="5302"/>
                    <a:pt x="3823" y="5408"/>
                    <a:pt x="3499" y="5499"/>
                  </a:cubicBezTo>
                  <a:cubicBezTo>
                    <a:pt x="3346" y="5542"/>
                    <a:pt x="3214" y="5387"/>
                    <a:pt x="3222" y="5247"/>
                  </a:cubicBezTo>
                  <a:cubicBezTo>
                    <a:pt x="3245" y="4816"/>
                    <a:pt x="3262" y="4384"/>
                    <a:pt x="3274" y="3952"/>
                  </a:cubicBezTo>
                  <a:cubicBezTo>
                    <a:pt x="3274" y="3932"/>
                    <a:pt x="3274" y="3912"/>
                    <a:pt x="3275" y="3892"/>
                  </a:cubicBezTo>
                  <a:cubicBezTo>
                    <a:pt x="2953" y="4048"/>
                    <a:pt x="2597" y="4093"/>
                    <a:pt x="2200" y="3918"/>
                  </a:cubicBezTo>
                  <a:cubicBezTo>
                    <a:pt x="1620" y="3662"/>
                    <a:pt x="1512" y="3131"/>
                    <a:pt x="1585" y="2594"/>
                  </a:cubicBezTo>
                  <a:cubicBezTo>
                    <a:pt x="1153" y="2555"/>
                    <a:pt x="281" y="2182"/>
                    <a:pt x="106" y="1845"/>
                  </a:cubicBezTo>
                  <a:cubicBezTo>
                    <a:pt x="0" y="1641"/>
                    <a:pt x="193" y="1597"/>
                    <a:pt x="265" y="1398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DBC2371-A204-4DC5-B1BD-1C0C3883D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1" y="3308350"/>
              <a:ext cx="423863" cy="952500"/>
            </a:xfrm>
            <a:custGeom>
              <a:avLst/>
              <a:gdLst>
                <a:gd name="T0" fmla="*/ 227 w 2061"/>
                <a:gd name="T1" fmla="*/ 28 h 4632"/>
                <a:gd name="T2" fmla="*/ 1487 w 2061"/>
                <a:gd name="T3" fmla="*/ 2661 h 4632"/>
                <a:gd name="T4" fmla="*/ 1102 w 2061"/>
                <a:gd name="T5" fmla="*/ 3216 h 4632"/>
                <a:gd name="T6" fmla="*/ 1367 w 2061"/>
                <a:gd name="T7" fmla="*/ 3238 h 4632"/>
                <a:gd name="T8" fmla="*/ 1656 w 2061"/>
                <a:gd name="T9" fmla="*/ 3394 h 4632"/>
                <a:gd name="T10" fmla="*/ 1520 w 2061"/>
                <a:gd name="T11" fmla="*/ 4623 h 4632"/>
                <a:gd name="T12" fmla="*/ 1505 w 2061"/>
                <a:gd name="T13" fmla="*/ 4613 h 4632"/>
                <a:gd name="T14" fmla="*/ 1817 w 2061"/>
                <a:gd name="T15" fmla="*/ 3968 h 4632"/>
                <a:gd name="T16" fmla="*/ 982 w 2061"/>
                <a:gd name="T17" fmla="*/ 3322 h 4632"/>
                <a:gd name="T18" fmla="*/ 946 w 2061"/>
                <a:gd name="T19" fmla="*/ 3266 h 4632"/>
                <a:gd name="T20" fmla="*/ 1434 w 2061"/>
                <a:gd name="T21" fmla="*/ 1550 h 4632"/>
                <a:gd name="T22" fmla="*/ 200 w 2061"/>
                <a:gd name="T23" fmla="*/ 338 h 4632"/>
                <a:gd name="T24" fmla="*/ 227 w 2061"/>
                <a:gd name="T25" fmla="*/ 28 h 4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1" h="4632">
                  <a:moveTo>
                    <a:pt x="227" y="28"/>
                  </a:moveTo>
                  <a:cubicBezTo>
                    <a:pt x="1480" y="205"/>
                    <a:pt x="2028" y="1586"/>
                    <a:pt x="1487" y="2661"/>
                  </a:cubicBezTo>
                  <a:cubicBezTo>
                    <a:pt x="1451" y="2731"/>
                    <a:pt x="1151" y="3147"/>
                    <a:pt x="1102" y="3216"/>
                  </a:cubicBezTo>
                  <a:cubicBezTo>
                    <a:pt x="1150" y="3201"/>
                    <a:pt x="1391" y="3244"/>
                    <a:pt x="1367" y="3238"/>
                  </a:cubicBezTo>
                  <a:cubicBezTo>
                    <a:pt x="1476" y="3265"/>
                    <a:pt x="1572" y="3321"/>
                    <a:pt x="1656" y="3394"/>
                  </a:cubicBezTo>
                  <a:cubicBezTo>
                    <a:pt x="2061" y="3747"/>
                    <a:pt x="1807" y="4287"/>
                    <a:pt x="1520" y="4623"/>
                  </a:cubicBezTo>
                  <a:cubicBezTo>
                    <a:pt x="1512" y="4632"/>
                    <a:pt x="1498" y="4622"/>
                    <a:pt x="1505" y="4613"/>
                  </a:cubicBezTo>
                  <a:cubicBezTo>
                    <a:pt x="1639" y="4448"/>
                    <a:pt x="1830" y="4193"/>
                    <a:pt x="1817" y="3968"/>
                  </a:cubicBezTo>
                  <a:cubicBezTo>
                    <a:pt x="1792" y="3537"/>
                    <a:pt x="1428" y="3179"/>
                    <a:pt x="982" y="3322"/>
                  </a:cubicBezTo>
                  <a:cubicBezTo>
                    <a:pt x="951" y="3332"/>
                    <a:pt x="931" y="3290"/>
                    <a:pt x="946" y="3266"/>
                  </a:cubicBezTo>
                  <a:cubicBezTo>
                    <a:pt x="1284" y="2742"/>
                    <a:pt x="1530" y="2192"/>
                    <a:pt x="1434" y="1550"/>
                  </a:cubicBezTo>
                  <a:cubicBezTo>
                    <a:pt x="1339" y="911"/>
                    <a:pt x="848" y="403"/>
                    <a:pt x="200" y="338"/>
                  </a:cubicBezTo>
                  <a:cubicBezTo>
                    <a:pt x="0" y="318"/>
                    <a:pt x="29" y="0"/>
                    <a:pt x="227" y="28"/>
                  </a:cubicBezTo>
                  <a:close/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3A36AF0-FE28-4B94-9EDE-EF2590F3B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1" y="3252788"/>
              <a:ext cx="434975" cy="809625"/>
            </a:xfrm>
            <a:custGeom>
              <a:avLst/>
              <a:gdLst>
                <a:gd name="T0" fmla="*/ 180 w 2117"/>
                <a:gd name="T1" fmla="*/ 309 h 3933"/>
                <a:gd name="T2" fmla="*/ 1639 w 2117"/>
                <a:gd name="T3" fmla="*/ 1510 h 3933"/>
                <a:gd name="T4" fmla="*/ 1359 w 2117"/>
                <a:gd name="T5" fmla="*/ 3116 h 3933"/>
                <a:gd name="T6" fmla="*/ 466 w 2117"/>
                <a:gd name="T7" fmla="*/ 3622 h 3933"/>
                <a:gd name="T8" fmla="*/ 541 w 2117"/>
                <a:gd name="T9" fmla="*/ 3896 h 3933"/>
                <a:gd name="T10" fmla="*/ 1958 w 2117"/>
                <a:gd name="T11" fmla="*/ 2536 h 3933"/>
                <a:gd name="T12" fmla="*/ 1432 w 2117"/>
                <a:gd name="T13" fmla="*/ 643 h 3933"/>
                <a:gd name="T14" fmla="*/ 255 w 2117"/>
                <a:gd name="T15" fmla="*/ 35 h 3933"/>
                <a:gd name="T16" fmla="*/ 180 w 2117"/>
                <a:gd name="T17" fmla="*/ 309 h 3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7" h="3933">
                  <a:moveTo>
                    <a:pt x="180" y="309"/>
                  </a:moveTo>
                  <a:cubicBezTo>
                    <a:pt x="842" y="440"/>
                    <a:pt x="1423" y="852"/>
                    <a:pt x="1639" y="1510"/>
                  </a:cubicBezTo>
                  <a:cubicBezTo>
                    <a:pt x="1815" y="2047"/>
                    <a:pt x="1734" y="2680"/>
                    <a:pt x="1359" y="3116"/>
                  </a:cubicBezTo>
                  <a:cubicBezTo>
                    <a:pt x="1126" y="3387"/>
                    <a:pt x="813" y="3551"/>
                    <a:pt x="466" y="3622"/>
                  </a:cubicBezTo>
                  <a:cubicBezTo>
                    <a:pt x="286" y="3659"/>
                    <a:pt x="362" y="3933"/>
                    <a:pt x="541" y="3896"/>
                  </a:cubicBezTo>
                  <a:cubicBezTo>
                    <a:pt x="1240" y="3753"/>
                    <a:pt x="1793" y="3234"/>
                    <a:pt x="1958" y="2536"/>
                  </a:cubicBezTo>
                  <a:cubicBezTo>
                    <a:pt x="2117" y="1864"/>
                    <a:pt x="1917" y="1135"/>
                    <a:pt x="1432" y="643"/>
                  </a:cubicBezTo>
                  <a:cubicBezTo>
                    <a:pt x="1115" y="321"/>
                    <a:pt x="696" y="122"/>
                    <a:pt x="255" y="35"/>
                  </a:cubicBezTo>
                  <a:cubicBezTo>
                    <a:pt x="76" y="0"/>
                    <a:pt x="0" y="274"/>
                    <a:pt x="180" y="30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1A5FFE9F-8E32-461A-80DF-7BDCC3C6B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3673475"/>
              <a:ext cx="133350" cy="274638"/>
            </a:xfrm>
            <a:custGeom>
              <a:avLst/>
              <a:gdLst>
                <a:gd name="T0" fmla="*/ 394 w 652"/>
                <a:gd name="T1" fmla="*/ 58 h 1338"/>
                <a:gd name="T2" fmla="*/ 16 w 652"/>
                <a:gd name="T3" fmla="*/ 1196 h 1338"/>
                <a:gd name="T4" fmla="*/ 159 w 652"/>
                <a:gd name="T5" fmla="*/ 1338 h 1338"/>
                <a:gd name="T6" fmla="*/ 301 w 652"/>
                <a:gd name="T7" fmla="*/ 1196 h 1338"/>
                <a:gd name="T8" fmla="*/ 304 w 652"/>
                <a:gd name="T9" fmla="*/ 918 h 1338"/>
                <a:gd name="T10" fmla="*/ 345 w 652"/>
                <a:gd name="T11" fmla="*/ 672 h 1338"/>
                <a:gd name="T12" fmla="*/ 384 w 652"/>
                <a:gd name="T13" fmla="*/ 554 h 1338"/>
                <a:gd name="T14" fmla="*/ 390 w 652"/>
                <a:gd name="T15" fmla="*/ 538 h 1338"/>
                <a:gd name="T16" fmla="*/ 403 w 652"/>
                <a:gd name="T17" fmla="*/ 510 h 1338"/>
                <a:gd name="T18" fmla="*/ 432 w 652"/>
                <a:gd name="T19" fmla="*/ 455 h 1338"/>
                <a:gd name="T20" fmla="*/ 494 w 652"/>
                <a:gd name="T21" fmla="*/ 362 h 1338"/>
                <a:gd name="T22" fmla="*/ 595 w 652"/>
                <a:gd name="T23" fmla="*/ 259 h 1338"/>
                <a:gd name="T24" fmla="*/ 595 w 652"/>
                <a:gd name="T25" fmla="*/ 58 h 1338"/>
                <a:gd name="T26" fmla="*/ 394 w 652"/>
                <a:gd name="T27" fmla="*/ 5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2" h="1338">
                  <a:moveTo>
                    <a:pt x="394" y="58"/>
                  </a:moveTo>
                  <a:cubicBezTo>
                    <a:pt x="71" y="343"/>
                    <a:pt x="0" y="786"/>
                    <a:pt x="16" y="1196"/>
                  </a:cubicBezTo>
                  <a:cubicBezTo>
                    <a:pt x="19" y="1273"/>
                    <a:pt x="80" y="1338"/>
                    <a:pt x="159" y="1338"/>
                  </a:cubicBezTo>
                  <a:cubicBezTo>
                    <a:pt x="233" y="1338"/>
                    <a:pt x="304" y="1273"/>
                    <a:pt x="301" y="1196"/>
                  </a:cubicBezTo>
                  <a:cubicBezTo>
                    <a:pt x="297" y="1103"/>
                    <a:pt x="297" y="1010"/>
                    <a:pt x="304" y="918"/>
                  </a:cubicBezTo>
                  <a:cubicBezTo>
                    <a:pt x="310" y="829"/>
                    <a:pt x="320" y="765"/>
                    <a:pt x="345" y="672"/>
                  </a:cubicBezTo>
                  <a:cubicBezTo>
                    <a:pt x="356" y="632"/>
                    <a:pt x="369" y="593"/>
                    <a:pt x="384" y="554"/>
                  </a:cubicBezTo>
                  <a:cubicBezTo>
                    <a:pt x="391" y="535"/>
                    <a:pt x="385" y="549"/>
                    <a:pt x="390" y="538"/>
                  </a:cubicBezTo>
                  <a:cubicBezTo>
                    <a:pt x="394" y="528"/>
                    <a:pt x="399" y="519"/>
                    <a:pt x="403" y="510"/>
                  </a:cubicBezTo>
                  <a:cubicBezTo>
                    <a:pt x="412" y="491"/>
                    <a:pt x="422" y="473"/>
                    <a:pt x="432" y="455"/>
                  </a:cubicBezTo>
                  <a:cubicBezTo>
                    <a:pt x="452" y="421"/>
                    <a:pt x="479" y="381"/>
                    <a:pt x="494" y="362"/>
                  </a:cubicBezTo>
                  <a:cubicBezTo>
                    <a:pt x="525" y="325"/>
                    <a:pt x="559" y="291"/>
                    <a:pt x="595" y="259"/>
                  </a:cubicBezTo>
                  <a:cubicBezTo>
                    <a:pt x="652" y="208"/>
                    <a:pt x="647" y="110"/>
                    <a:pt x="595" y="58"/>
                  </a:cubicBezTo>
                  <a:cubicBezTo>
                    <a:pt x="538" y="0"/>
                    <a:pt x="452" y="7"/>
                    <a:pt x="394" y="58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7A010AF-D688-4B25-9AF9-1FC174FC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826" y="3730625"/>
              <a:ext cx="179388" cy="122238"/>
            </a:xfrm>
            <a:custGeom>
              <a:avLst/>
              <a:gdLst>
                <a:gd name="T0" fmla="*/ 791 w 876"/>
                <a:gd name="T1" fmla="*/ 315 h 594"/>
                <a:gd name="T2" fmla="*/ 228 w 876"/>
                <a:gd name="T3" fmla="*/ 33 h 594"/>
                <a:gd name="T4" fmla="*/ 34 w 876"/>
                <a:gd name="T5" fmla="*/ 84 h 594"/>
                <a:gd name="T6" fmla="*/ 85 w 876"/>
                <a:gd name="T7" fmla="*/ 279 h 594"/>
                <a:gd name="T8" fmla="*/ 647 w 876"/>
                <a:gd name="T9" fmla="*/ 561 h 594"/>
                <a:gd name="T10" fmla="*/ 842 w 876"/>
                <a:gd name="T11" fmla="*/ 510 h 594"/>
                <a:gd name="T12" fmla="*/ 791 w 876"/>
                <a:gd name="T13" fmla="*/ 315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594">
                  <a:moveTo>
                    <a:pt x="791" y="315"/>
                  </a:moveTo>
                  <a:cubicBezTo>
                    <a:pt x="603" y="221"/>
                    <a:pt x="416" y="127"/>
                    <a:pt x="228" y="33"/>
                  </a:cubicBezTo>
                  <a:cubicBezTo>
                    <a:pt x="162" y="0"/>
                    <a:pt x="71" y="13"/>
                    <a:pt x="34" y="84"/>
                  </a:cubicBezTo>
                  <a:cubicBezTo>
                    <a:pt x="0" y="149"/>
                    <a:pt x="14" y="243"/>
                    <a:pt x="85" y="279"/>
                  </a:cubicBezTo>
                  <a:cubicBezTo>
                    <a:pt x="272" y="373"/>
                    <a:pt x="460" y="467"/>
                    <a:pt x="647" y="561"/>
                  </a:cubicBezTo>
                  <a:cubicBezTo>
                    <a:pt x="713" y="594"/>
                    <a:pt x="804" y="580"/>
                    <a:pt x="842" y="510"/>
                  </a:cubicBezTo>
                  <a:cubicBezTo>
                    <a:pt x="876" y="445"/>
                    <a:pt x="862" y="351"/>
                    <a:pt x="791" y="315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D97FFC2E-645E-4AC1-8345-911D5D52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943350"/>
              <a:ext cx="390525" cy="228600"/>
            </a:xfrm>
            <a:custGeom>
              <a:avLst/>
              <a:gdLst>
                <a:gd name="T0" fmla="*/ 33 w 1894"/>
                <a:gd name="T1" fmla="*/ 231 h 1105"/>
                <a:gd name="T2" fmla="*/ 774 w 1894"/>
                <a:gd name="T3" fmla="*/ 869 h 1105"/>
                <a:gd name="T4" fmla="*/ 1776 w 1894"/>
                <a:gd name="T5" fmla="*/ 1057 h 1105"/>
                <a:gd name="T6" fmla="*/ 1875 w 1894"/>
                <a:gd name="T7" fmla="*/ 882 h 1105"/>
                <a:gd name="T8" fmla="*/ 1700 w 1894"/>
                <a:gd name="T9" fmla="*/ 783 h 1105"/>
                <a:gd name="T10" fmla="*/ 898 w 1894"/>
                <a:gd name="T11" fmla="*/ 614 h 1105"/>
                <a:gd name="T12" fmla="*/ 278 w 1894"/>
                <a:gd name="T13" fmla="*/ 87 h 1105"/>
                <a:gd name="T14" fmla="*/ 84 w 1894"/>
                <a:gd name="T15" fmla="*/ 36 h 1105"/>
                <a:gd name="T16" fmla="*/ 33 w 1894"/>
                <a:gd name="T17" fmla="*/ 231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4" h="1105">
                  <a:moveTo>
                    <a:pt x="33" y="231"/>
                  </a:moveTo>
                  <a:cubicBezTo>
                    <a:pt x="171" y="530"/>
                    <a:pt x="484" y="737"/>
                    <a:pt x="774" y="869"/>
                  </a:cubicBezTo>
                  <a:cubicBezTo>
                    <a:pt x="1085" y="1011"/>
                    <a:pt x="1432" y="1105"/>
                    <a:pt x="1776" y="1057"/>
                  </a:cubicBezTo>
                  <a:cubicBezTo>
                    <a:pt x="1852" y="1047"/>
                    <a:pt x="1894" y="950"/>
                    <a:pt x="1875" y="882"/>
                  </a:cubicBezTo>
                  <a:cubicBezTo>
                    <a:pt x="1853" y="800"/>
                    <a:pt x="1777" y="773"/>
                    <a:pt x="1700" y="783"/>
                  </a:cubicBezTo>
                  <a:cubicBezTo>
                    <a:pt x="1452" y="818"/>
                    <a:pt x="1136" y="726"/>
                    <a:pt x="898" y="614"/>
                  </a:cubicBezTo>
                  <a:cubicBezTo>
                    <a:pt x="654" y="500"/>
                    <a:pt x="394" y="338"/>
                    <a:pt x="278" y="87"/>
                  </a:cubicBezTo>
                  <a:cubicBezTo>
                    <a:pt x="246" y="17"/>
                    <a:pt x="145" y="0"/>
                    <a:pt x="84" y="36"/>
                  </a:cubicBezTo>
                  <a:cubicBezTo>
                    <a:pt x="12" y="78"/>
                    <a:pt x="0" y="161"/>
                    <a:pt x="33" y="23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FE690EF-7AE6-460D-99C0-635A3C1BE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688" y="3937000"/>
              <a:ext cx="331788" cy="454025"/>
            </a:xfrm>
            <a:custGeom>
              <a:avLst/>
              <a:gdLst>
                <a:gd name="T0" fmla="*/ 457 w 1616"/>
                <a:gd name="T1" fmla="*/ 317 h 2208"/>
                <a:gd name="T2" fmla="*/ 1014 w 1616"/>
                <a:gd name="T3" fmla="*/ 379 h 2208"/>
                <a:gd name="T4" fmla="*/ 1236 w 1616"/>
                <a:gd name="T5" fmla="*/ 649 h 2208"/>
                <a:gd name="T6" fmla="*/ 1224 w 1616"/>
                <a:gd name="T7" fmla="*/ 1008 h 2208"/>
                <a:gd name="T8" fmla="*/ 864 w 1616"/>
                <a:gd name="T9" fmla="*/ 1524 h 2208"/>
                <a:gd name="T10" fmla="*/ 177 w 1616"/>
                <a:gd name="T11" fmla="*/ 1887 h 2208"/>
                <a:gd name="T12" fmla="*/ 253 w 1616"/>
                <a:gd name="T13" fmla="*/ 2162 h 2208"/>
                <a:gd name="T14" fmla="*/ 1482 w 1616"/>
                <a:gd name="T15" fmla="*/ 1128 h 2208"/>
                <a:gd name="T16" fmla="*/ 1219 w 1616"/>
                <a:gd name="T17" fmla="*/ 172 h 2208"/>
                <a:gd name="T18" fmla="*/ 457 w 1616"/>
                <a:gd name="T19" fmla="*/ 33 h 2208"/>
                <a:gd name="T20" fmla="*/ 315 w 1616"/>
                <a:gd name="T21" fmla="*/ 175 h 2208"/>
                <a:gd name="T22" fmla="*/ 457 w 1616"/>
                <a:gd name="T23" fmla="*/ 317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6" h="2208">
                  <a:moveTo>
                    <a:pt x="457" y="317"/>
                  </a:moveTo>
                  <a:cubicBezTo>
                    <a:pt x="641" y="294"/>
                    <a:pt x="846" y="287"/>
                    <a:pt x="1014" y="379"/>
                  </a:cubicBezTo>
                  <a:cubicBezTo>
                    <a:pt x="1128" y="441"/>
                    <a:pt x="1202" y="536"/>
                    <a:pt x="1236" y="649"/>
                  </a:cubicBezTo>
                  <a:cubicBezTo>
                    <a:pt x="1271" y="769"/>
                    <a:pt x="1265" y="884"/>
                    <a:pt x="1224" y="1008"/>
                  </a:cubicBezTo>
                  <a:cubicBezTo>
                    <a:pt x="1158" y="1208"/>
                    <a:pt x="1018" y="1385"/>
                    <a:pt x="864" y="1524"/>
                  </a:cubicBezTo>
                  <a:cubicBezTo>
                    <a:pt x="669" y="1700"/>
                    <a:pt x="430" y="1821"/>
                    <a:pt x="177" y="1887"/>
                  </a:cubicBezTo>
                  <a:cubicBezTo>
                    <a:pt x="0" y="1934"/>
                    <a:pt x="75" y="2208"/>
                    <a:pt x="253" y="2162"/>
                  </a:cubicBezTo>
                  <a:cubicBezTo>
                    <a:pt x="787" y="2021"/>
                    <a:pt x="1277" y="1651"/>
                    <a:pt x="1482" y="1128"/>
                  </a:cubicBezTo>
                  <a:cubicBezTo>
                    <a:pt x="1616" y="788"/>
                    <a:pt x="1523" y="385"/>
                    <a:pt x="1219" y="172"/>
                  </a:cubicBezTo>
                  <a:cubicBezTo>
                    <a:pt x="1001" y="18"/>
                    <a:pt x="714" y="0"/>
                    <a:pt x="457" y="33"/>
                  </a:cubicBezTo>
                  <a:cubicBezTo>
                    <a:pt x="381" y="43"/>
                    <a:pt x="315" y="91"/>
                    <a:pt x="315" y="175"/>
                  </a:cubicBezTo>
                  <a:cubicBezTo>
                    <a:pt x="315" y="244"/>
                    <a:pt x="381" y="327"/>
                    <a:pt x="457" y="31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06F5038-6D40-4A86-A34C-77CFDE379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113" y="4102100"/>
              <a:ext cx="98425" cy="198438"/>
            </a:xfrm>
            <a:custGeom>
              <a:avLst/>
              <a:gdLst>
                <a:gd name="T0" fmla="*/ 190 w 476"/>
                <a:gd name="T1" fmla="*/ 89 h 968"/>
                <a:gd name="T2" fmla="*/ 49 w 476"/>
                <a:gd name="T3" fmla="*/ 847 h 968"/>
                <a:gd name="T4" fmla="*/ 224 w 476"/>
                <a:gd name="T5" fmla="*/ 946 h 968"/>
                <a:gd name="T6" fmla="*/ 323 w 476"/>
                <a:gd name="T7" fmla="*/ 771 h 968"/>
                <a:gd name="T8" fmla="*/ 316 w 476"/>
                <a:gd name="T9" fmla="*/ 728 h 968"/>
                <a:gd name="T10" fmla="*/ 315 w 476"/>
                <a:gd name="T11" fmla="*/ 712 h 968"/>
                <a:gd name="T12" fmla="*/ 313 w 476"/>
                <a:gd name="T13" fmla="*/ 635 h 968"/>
                <a:gd name="T14" fmla="*/ 317 w 476"/>
                <a:gd name="T15" fmla="*/ 559 h 968"/>
                <a:gd name="T16" fmla="*/ 319 w 476"/>
                <a:gd name="T17" fmla="*/ 537 h 968"/>
                <a:gd name="T18" fmla="*/ 318 w 476"/>
                <a:gd name="T19" fmla="*/ 543 h 968"/>
                <a:gd name="T20" fmla="*/ 325 w 476"/>
                <a:gd name="T21" fmla="*/ 505 h 968"/>
                <a:gd name="T22" fmla="*/ 370 w 476"/>
                <a:gd name="T23" fmla="*/ 353 h 968"/>
                <a:gd name="T24" fmla="*/ 368 w 476"/>
                <a:gd name="T25" fmla="*/ 357 h 968"/>
                <a:gd name="T26" fmla="*/ 377 w 476"/>
                <a:gd name="T27" fmla="*/ 337 h 968"/>
                <a:gd name="T28" fmla="*/ 391 w 476"/>
                <a:gd name="T29" fmla="*/ 308 h 968"/>
                <a:gd name="T30" fmla="*/ 435 w 476"/>
                <a:gd name="T31" fmla="*/ 232 h 968"/>
                <a:gd name="T32" fmla="*/ 384 w 476"/>
                <a:gd name="T33" fmla="*/ 38 h 968"/>
                <a:gd name="T34" fmla="*/ 190 w 476"/>
                <a:gd name="T35" fmla="*/ 89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6" h="968">
                  <a:moveTo>
                    <a:pt x="190" y="89"/>
                  </a:moveTo>
                  <a:cubicBezTo>
                    <a:pt x="46" y="313"/>
                    <a:pt x="0" y="586"/>
                    <a:pt x="49" y="847"/>
                  </a:cubicBezTo>
                  <a:cubicBezTo>
                    <a:pt x="63" y="920"/>
                    <a:pt x="155" y="968"/>
                    <a:pt x="224" y="946"/>
                  </a:cubicBezTo>
                  <a:cubicBezTo>
                    <a:pt x="302" y="921"/>
                    <a:pt x="338" y="850"/>
                    <a:pt x="323" y="771"/>
                  </a:cubicBezTo>
                  <a:cubicBezTo>
                    <a:pt x="320" y="757"/>
                    <a:pt x="317" y="743"/>
                    <a:pt x="316" y="728"/>
                  </a:cubicBezTo>
                  <a:cubicBezTo>
                    <a:pt x="320" y="769"/>
                    <a:pt x="316" y="719"/>
                    <a:pt x="315" y="712"/>
                  </a:cubicBezTo>
                  <a:cubicBezTo>
                    <a:pt x="313" y="686"/>
                    <a:pt x="312" y="661"/>
                    <a:pt x="313" y="635"/>
                  </a:cubicBezTo>
                  <a:cubicBezTo>
                    <a:pt x="313" y="610"/>
                    <a:pt x="314" y="584"/>
                    <a:pt x="317" y="559"/>
                  </a:cubicBezTo>
                  <a:cubicBezTo>
                    <a:pt x="317" y="552"/>
                    <a:pt x="318" y="545"/>
                    <a:pt x="319" y="537"/>
                  </a:cubicBezTo>
                  <a:cubicBezTo>
                    <a:pt x="316" y="557"/>
                    <a:pt x="316" y="559"/>
                    <a:pt x="318" y="543"/>
                  </a:cubicBezTo>
                  <a:cubicBezTo>
                    <a:pt x="321" y="530"/>
                    <a:pt x="323" y="518"/>
                    <a:pt x="325" y="505"/>
                  </a:cubicBezTo>
                  <a:cubicBezTo>
                    <a:pt x="336" y="453"/>
                    <a:pt x="352" y="403"/>
                    <a:pt x="370" y="353"/>
                  </a:cubicBezTo>
                  <a:cubicBezTo>
                    <a:pt x="376" y="339"/>
                    <a:pt x="375" y="340"/>
                    <a:pt x="368" y="357"/>
                  </a:cubicBezTo>
                  <a:cubicBezTo>
                    <a:pt x="371" y="350"/>
                    <a:pt x="374" y="344"/>
                    <a:pt x="377" y="337"/>
                  </a:cubicBezTo>
                  <a:cubicBezTo>
                    <a:pt x="382" y="327"/>
                    <a:pt x="386" y="317"/>
                    <a:pt x="391" y="308"/>
                  </a:cubicBezTo>
                  <a:cubicBezTo>
                    <a:pt x="405" y="282"/>
                    <a:pt x="420" y="257"/>
                    <a:pt x="435" y="232"/>
                  </a:cubicBezTo>
                  <a:cubicBezTo>
                    <a:pt x="476" y="170"/>
                    <a:pt x="450" y="73"/>
                    <a:pt x="384" y="38"/>
                  </a:cubicBezTo>
                  <a:cubicBezTo>
                    <a:pt x="314" y="0"/>
                    <a:pt x="233" y="22"/>
                    <a:pt x="190" y="89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4AA50EC-8BE3-426A-96E6-609CD253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4140200"/>
              <a:ext cx="153988" cy="92075"/>
            </a:xfrm>
            <a:custGeom>
              <a:avLst/>
              <a:gdLst>
                <a:gd name="T0" fmla="*/ 630 w 746"/>
                <a:gd name="T1" fmla="*/ 156 h 452"/>
                <a:gd name="T2" fmla="*/ 193 w 746"/>
                <a:gd name="T3" fmla="*/ 22 h 452"/>
                <a:gd name="T4" fmla="*/ 18 w 746"/>
                <a:gd name="T5" fmla="*/ 121 h 452"/>
                <a:gd name="T6" fmla="*/ 117 w 746"/>
                <a:gd name="T7" fmla="*/ 296 h 452"/>
                <a:gd name="T8" fmla="*/ 554 w 746"/>
                <a:gd name="T9" fmla="*/ 430 h 452"/>
                <a:gd name="T10" fmla="*/ 729 w 746"/>
                <a:gd name="T11" fmla="*/ 331 h 452"/>
                <a:gd name="T12" fmla="*/ 630 w 746"/>
                <a:gd name="T13" fmla="*/ 15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452">
                  <a:moveTo>
                    <a:pt x="630" y="156"/>
                  </a:moveTo>
                  <a:cubicBezTo>
                    <a:pt x="484" y="111"/>
                    <a:pt x="338" y="67"/>
                    <a:pt x="193" y="22"/>
                  </a:cubicBezTo>
                  <a:cubicBezTo>
                    <a:pt x="122" y="0"/>
                    <a:pt x="35" y="48"/>
                    <a:pt x="18" y="121"/>
                  </a:cubicBezTo>
                  <a:cubicBezTo>
                    <a:pt x="0" y="198"/>
                    <a:pt x="41" y="273"/>
                    <a:pt x="117" y="296"/>
                  </a:cubicBezTo>
                  <a:cubicBezTo>
                    <a:pt x="263" y="341"/>
                    <a:pt x="409" y="386"/>
                    <a:pt x="554" y="430"/>
                  </a:cubicBezTo>
                  <a:cubicBezTo>
                    <a:pt x="625" y="452"/>
                    <a:pt x="712" y="404"/>
                    <a:pt x="729" y="331"/>
                  </a:cubicBezTo>
                  <a:cubicBezTo>
                    <a:pt x="746" y="254"/>
                    <a:pt x="706" y="179"/>
                    <a:pt x="630" y="156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44DF07DF-0657-4FFF-9234-FA8CFFCCB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3" y="4089400"/>
              <a:ext cx="469900" cy="407988"/>
            </a:xfrm>
            <a:custGeom>
              <a:avLst/>
              <a:gdLst>
                <a:gd name="T0" fmla="*/ 314 w 2290"/>
                <a:gd name="T1" fmla="*/ 139 h 1981"/>
                <a:gd name="T2" fmla="*/ 298 w 2290"/>
                <a:gd name="T3" fmla="*/ 1416 h 1981"/>
                <a:gd name="T4" fmla="*/ 1525 w 2290"/>
                <a:gd name="T5" fmla="*/ 1907 h 1981"/>
                <a:gd name="T6" fmla="*/ 2230 w 2290"/>
                <a:gd name="T7" fmla="*/ 1579 h 1981"/>
                <a:gd name="T8" fmla="*/ 2230 w 2290"/>
                <a:gd name="T9" fmla="*/ 1377 h 1981"/>
                <a:gd name="T10" fmla="*/ 2029 w 2290"/>
                <a:gd name="T11" fmla="*/ 1377 h 1981"/>
                <a:gd name="T12" fmla="*/ 773 w 2290"/>
                <a:gd name="T13" fmla="*/ 1487 h 1981"/>
                <a:gd name="T14" fmla="*/ 515 w 2290"/>
                <a:gd name="T15" fmla="*/ 341 h 1981"/>
                <a:gd name="T16" fmla="*/ 314 w 2290"/>
                <a:gd name="T17" fmla="*/ 139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0" h="1981">
                  <a:moveTo>
                    <a:pt x="314" y="139"/>
                  </a:moveTo>
                  <a:cubicBezTo>
                    <a:pt x="0" y="510"/>
                    <a:pt x="14" y="1030"/>
                    <a:pt x="298" y="1416"/>
                  </a:cubicBezTo>
                  <a:cubicBezTo>
                    <a:pt x="586" y="1806"/>
                    <a:pt x="1050" y="1981"/>
                    <a:pt x="1525" y="1907"/>
                  </a:cubicBezTo>
                  <a:cubicBezTo>
                    <a:pt x="1787" y="1866"/>
                    <a:pt x="2027" y="1745"/>
                    <a:pt x="2230" y="1579"/>
                  </a:cubicBezTo>
                  <a:cubicBezTo>
                    <a:pt x="2290" y="1530"/>
                    <a:pt x="2281" y="1428"/>
                    <a:pt x="2230" y="1377"/>
                  </a:cubicBezTo>
                  <a:cubicBezTo>
                    <a:pt x="2172" y="1319"/>
                    <a:pt x="2089" y="1329"/>
                    <a:pt x="2029" y="1377"/>
                  </a:cubicBezTo>
                  <a:cubicBezTo>
                    <a:pt x="1680" y="1664"/>
                    <a:pt x="1160" y="1740"/>
                    <a:pt x="773" y="1487"/>
                  </a:cubicBezTo>
                  <a:cubicBezTo>
                    <a:pt x="405" y="1247"/>
                    <a:pt x="206" y="705"/>
                    <a:pt x="515" y="341"/>
                  </a:cubicBezTo>
                  <a:cubicBezTo>
                    <a:pt x="633" y="202"/>
                    <a:pt x="433" y="0"/>
                    <a:pt x="314" y="13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1E33BE44-D4EF-43C4-939F-D5C814996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663" y="4316413"/>
              <a:ext cx="163513" cy="104775"/>
            </a:xfrm>
            <a:custGeom>
              <a:avLst/>
              <a:gdLst>
                <a:gd name="T0" fmla="*/ 573 w 792"/>
                <a:gd name="T1" fmla="*/ 23 h 513"/>
                <a:gd name="T2" fmla="*/ 75 w 792"/>
                <a:gd name="T3" fmla="*/ 244 h 513"/>
                <a:gd name="T4" fmla="*/ 9 w 792"/>
                <a:gd name="T5" fmla="*/ 329 h 513"/>
                <a:gd name="T6" fmla="*/ 24 w 792"/>
                <a:gd name="T7" fmla="*/ 439 h 513"/>
                <a:gd name="T8" fmla="*/ 109 w 792"/>
                <a:gd name="T9" fmla="*/ 504 h 513"/>
                <a:gd name="T10" fmla="*/ 218 w 792"/>
                <a:gd name="T11" fmla="*/ 490 h 513"/>
                <a:gd name="T12" fmla="*/ 717 w 792"/>
                <a:gd name="T13" fmla="*/ 269 h 513"/>
                <a:gd name="T14" fmla="*/ 782 w 792"/>
                <a:gd name="T15" fmla="*/ 184 h 513"/>
                <a:gd name="T16" fmla="*/ 768 w 792"/>
                <a:gd name="T17" fmla="*/ 74 h 513"/>
                <a:gd name="T18" fmla="*/ 683 w 792"/>
                <a:gd name="T19" fmla="*/ 9 h 513"/>
                <a:gd name="T20" fmla="*/ 573 w 792"/>
                <a:gd name="T21" fmla="*/ 2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513">
                  <a:moveTo>
                    <a:pt x="573" y="23"/>
                  </a:moveTo>
                  <a:cubicBezTo>
                    <a:pt x="407" y="97"/>
                    <a:pt x="241" y="171"/>
                    <a:pt x="75" y="244"/>
                  </a:cubicBezTo>
                  <a:cubicBezTo>
                    <a:pt x="44" y="258"/>
                    <a:pt x="18" y="299"/>
                    <a:pt x="9" y="329"/>
                  </a:cubicBezTo>
                  <a:cubicBezTo>
                    <a:pt x="0" y="363"/>
                    <a:pt x="4" y="409"/>
                    <a:pt x="24" y="439"/>
                  </a:cubicBezTo>
                  <a:cubicBezTo>
                    <a:pt x="43" y="469"/>
                    <a:pt x="72" y="496"/>
                    <a:pt x="109" y="504"/>
                  </a:cubicBezTo>
                  <a:cubicBezTo>
                    <a:pt x="148" y="513"/>
                    <a:pt x="182" y="506"/>
                    <a:pt x="218" y="490"/>
                  </a:cubicBezTo>
                  <a:cubicBezTo>
                    <a:pt x="385" y="416"/>
                    <a:pt x="551" y="343"/>
                    <a:pt x="717" y="269"/>
                  </a:cubicBezTo>
                  <a:cubicBezTo>
                    <a:pt x="747" y="255"/>
                    <a:pt x="774" y="214"/>
                    <a:pt x="782" y="184"/>
                  </a:cubicBezTo>
                  <a:cubicBezTo>
                    <a:pt x="792" y="150"/>
                    <a:pt x="787" y="104"/>
                    <a:pt x="768" y="74"/>
                  </a:cubicBezTo>
                  <a:cubicBezTo>
                    <a:pt x="748" y="44"/>
                    <a:pt x="719" y="17"/>
                    <a:pt x="683" y="9"/>
                  </a:cubicBezTo>
                  <a:cubicBezTo>
                    <a:pt x="643" y="0"/>
                    <a:pt x="610" y="7"/>
                    <a:pt x="573" y="23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2E03C392-2394-476C-8302-0FF074DCC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38" y="4281488"/>
              <a:ext cx="539750" cy="492125"/>
            </a:xfrm>
            <a:custGeom>
              <a:avLst/>
              <a:gdLst>
                <a:gd name="T0" fmla="*/ 1364 w 2629"/>
                <a:gd name="T1" fmla="*/ 333 h 2395"/>
                <a:gd name="T2" fmla="*/ 2170 w 2629"/>
                <a:gd name="T3" fmla="*/ 1063 h 2395"/>
                <a:gd name="T4" fmla="*/ 2299 w 2629"/>
                <a:gd name="T5" fmla="*/ 1282 h 2395"/>
                <a:gd name="T6" fmla="*/ 2330 w 2629"/>
                <a:gd name="T7" fmla="*/ 1343 h 2395"/>
                <a:gd name="T8" fmla="*/ 2340 w 2629"/>
                <a:gd name="T9" fmla="*/ 1274 h 2395"/>
                <a:gd name="T10" fmla="*/ 2312 w 2629"/>
                <a:gd name="T11" fmla="*/ 1309 h 2395"/>
                <a:gd name="T12" fmla="*/ 1959 w 2629"/>
                <a:gd name="T13" fmla="*/ 1553 h 2395"/>
                <a:gd name="T14" fmla="*/ 889 w 2629"/>
                <a:gd name="T15" fmla="*/ 1996 h 2395"/>
                <a:gd name="T16" fmla="*/ 593 w 2629"/>
                <a:gd name="T17" fmla="*/ 2050 h 2395"/>
                <a:gd name="T18" fmla="*/ 466 w 2629"/>
                <a:gd name="T19" fmla="*/ 2052 h 2395"/>
                <a:gd name="T20" fmla="*/ 437 w 2629"/>
                <a:gd name="T21" fmla="*/ 2079 h 2395"/>
                <a:gd name="T22" fmla="*/ 458 w 2629"/>
                <a:gd name="T23" fmla="*/ 2100 h 2395"/>
                <a:gd name="T24" fmla="*/ 456 w 2629"/>
                <a:gd name="T25" fmla="*/ 2092 h 2395"/>
                <a:gd name="T26" fmla="*/ 438 w 2629"/>
                <a:gd name="T27" fmla="*/ 2039 h 2395"/>
                <a:gd name="T28" fmla="*/ 393 w 2629"/>
                <a:gd name="T29" fmla="*/ 1875 h 2395"/>
                <a:gd name="T30" fmla="*/ 426 w 2629"/>
                <a:gd name="T31" fmla="*/ 762 h 2395"/>
                <a:gd name="T32" fmla="*/ 152 w 2629"/>
                <a:gd name="T33" fmla="*/ 686 h 2395"/>
                <a:gd name="T34" fmla="*/ 111 w 2629"/>
                <a:gd name="T35" fmla="*/ 1915 h 2395"/>
                <a:gd name="T36" fmla="*/ 210 w 2629"/>
                <a:gd name="T37" fmla="*/ 2238 h 2395"/>
                <a:gd name="T38" fmla="*/ 741 w 2629"/>
                <a:gd name="T39" fmla="*/ 2317 h 2395"/>
                <a:gd name="T40" fmla="*/ 1446 w 2629"/>
                <a:gd name="T41" fmla="*/ 2105 h 2395"/>
                <a:gd name="T42" fmla="*/ 2060 w 2629"/>
                <a:gd name="T43" fmla="*/ 1823 h 2395"/>
                <a:gd name="T44" fmla="*/ 2507 w 2629"/>
                <a:gd name="T45" fmla="*/ 1516 h 2395"/>
                <a:gd name="T46" fmla="*/ 2604 w 2629"/>
                <a:gd name="T47" fmla="*/ 1373 h 2395"/>
                <a:gd name="T48" fmla="*/ 2545 w 2629"/>
                <a:gd name="T49" fmla="*/ 1139 h 2395"/>
                <a:gd name="T50" fmla="*/ 1507 w 2629"/>
                <a:gd name="T51" fmla="*/ 87 h 2395"/>
                <a:gd name="T52" fmla="*/ 1364 w 2629"/>
                <a:gd name="T53" fmla="*/ 333 h 2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9" h="2395">
                  <a:moveTo>
                    <a:pt x="1364" y="333"/>
                  </a:moveTo>
                  <a:cubicBezTo>
                    <a:pt x="1686" y="509"/>
                    <a:pt x="1966" y="757"/>
                    <a:pt x="2170" y="1063"/>
                  </a:cubicBezTo>
                  <a:cubicBezTo>
                    <a:pt x="2217" y="1134"/>
                    <a:pt x="2260" y="1207"/>
                    <a:pt x="2299" y="1282"/>
                  </a:cubicBezTo>
                  <a:cubicBezTo>
                    <a:pt x="2297" y="1277"/>
                    <a:pt x="2330" y="1343"/>
                    <a:pt x="2330" y="1343"/>
                  </a:cubicBezTo>
                  <a:cubicBezTo>
                    <a:pt x="2323" y="1347"/>
                    <a:pt x="2339" y="1273"/>
                    <a:pt x="2340" y="1274"/>
                  </a:cubicBezTo>
                  <a:cubicBezTo>
                    <a:pt x="2344" y="1283"/>
                    <a:pt x="2316" y="1305"/>
                    <a:pt x="2312" y="1309"/>
                  </a:cubicBezTo>
                  <a:cubicBezTo>
                    <a:pt x="2213" y="1410"/>
                    <a:pt x="2081" y="1483"/>
                    <a:pt x="1959" y="1553"/>
                  </a:cubicBezTo>
                  <a:cubicBezTo>
                    <a:pt x="1626" y="1743"/>
                    <a:pt x="1260" y="1898"/>
                    <a:pt x="889" y="1996"/>
                  </a:cubicBezTo>
                  <a:cubicBezTo>
                    <a:pt x="792" y="2021"/>
                    <a:pt x="693" y="2042"/>
                    <a:pt x="593" y="2050"/>
                  </a:cubicBezTo>
                  <a:cubicBezTo>
                    <a:pt x="551" y="2053"/>
                    <a:pt x="508" y="2053"/>
                    <a:pt x="466" y="2052"/>
                  </a:cubicBezTo>
                  <a:cubicBezTo>
                    <a:pt x="420" y="2050"/>
                    <a:pt x="402" y="2026"/>
                    <a:pt x="437" y="2079"/>
                  </a:cubicBezTo>
                  <a:cubicBezTo>
                    <a:pt x="498" y="2171"/>
                    <a:pt x="463" y="2105"/>
                    <a:pt x="458" y="2100"/>
                  </a:cubicBezTo>
                  <a:cubicBezTo>
                    <a:pt x="479" y="2120"/>
                    <a:pt x="465" y="2120"/>
                    <a:pt x="456" y="2092"/>
                  </a:cubicBezTo>
                  <a:cubicBezTo>
                    <a:pt x="450" y="2075"/>
                    <a:pt x="444" y="2057"/>
                    <a:pt x="438" y="2039"/>
                  </a:cubicBezTo>
                  <a:cubicBezTo>
                    <a:pt x="421" y="1985"/>
                    <a:pt x="406" y="1930"/>
                    <a:pt x="393" y="1875"/>
                  </a:cubicBezTo>
                  <a:cubicBezTo>
                    <a:pt x="305" y="1510"/>
                    <a:pt x="287" y="1116"/>
                    <a:pt x="426" y="762"/>
                  </a:cubicBezTo>
                  <a:cubicBezTo>
                    <a:pt x="493" y="591"/>
                    <a:pt x="218" y="517"/>
                    <a:pt x="152" y="686"/>
                  </a:cubicBezTo>
                  <a:cubicBezTo>
                    <a:pt x="0" y="1075"/>
                    <a:pt x="20" y="1514"/>
                    <a:pt x="111" y="1915"/>
                  </a:cubicBezTo>
                  <a:cubicBezTo>
                    <a:pt x="134" y="2021"/>
                    <a:pt x="159" y="2140"/>
                    <a:pt x="210" y="2238"/>
                  </a:cubicBezTo>
                  <a:cubicBezTo>
                    <a:pt x="292" y="2395"/>
                    <a:pt x="598" y="2338"/>
                    <a:pt x="741" y="2317"/>
                  </a:cubicBezTo>
                  <a:cubicBezTo>
                    <a:pt x="985" y="2280"/>
                    <a:pt x="1217" y="2195"/>
                    <a:pt x="1446" y="2105"/>
                  </a:cubicBezTo>
                  <a:cubicBezTo>
                    <a:pt x="1656" y="2023"/>
                    <a:pt x="1862" y="1932"/>
                    <a:pt x="2060" y="1823"/>
                  </a:cubicBezTo>
                  <a:cubicBezTo>
                    <a:pt x="2215" y="1737"/>
                    <a:pt x="2380" y="1642"/>
                    <a:pt x="2507" y="1516"/>
                  </a:cubicBezTo>
                  <a:cubicBezTo>
                    <a:pt x="2547" y="1477"/>
                    <a:pt x="2588" y="1429"/>
                    <a:pt x="2604" y="1373"/>
                  </a:cubicBezTo>
                  <a:cubicBezTo>
                    <a:pt x="2629" y="1286"/>
                    <a:pt x="2584" y="1214"/>
                    <a:pt x="2545" y="1139"/>
                  </a:cubicBezTo>
                  <a:cubicBezTo>
                    <a:pt x="2314" y="695"/>
                    <a:pt x="1945" y="327"/>
                    <a:pt x="1507" y="87"/>
                  </a:cubicBezTo>
                  <a:cubicBezTo>
                    <a:pt x="1347" y="0"/>
                    <a:pt x="1203" y="245"/>
                    <a:pt x="1364" y="33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5CD46EE5-7C42-4582-AC52-65EE7B99E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813" y="1608138"/>
              <a:ext cx="3779838" cy="2970213"/>
            </a:xfrm>
            <a:custGeom>
              <a:avLst/>
              <a:gdLst>
                <a:gd name="T0" fmla="*/ 18075 w 18376"/>
                <a:gd name="T1" fmla="*/ 6895 h 14443"/>
                <a:gd name="T2" fmla="*/ 17795 w 18376"/>
                <a:gd name="T3" fmla="*/ 6317 h 14443"/>
                <a:gd name="T4" fmla="*/ 16833 w 18376"/>
                <a:gd name="T5" fmla="*/ 5927 h 14443"/>
                <a:gd name="T6" fmla="*/ 14923 w 18376"/>
                <a:gd name="T7" fmla="*/ 4757 h 14443"/>
                <a:gd name="T8" fmla="*/ 13237 w 18376"/>
                <a:gd name="T9" fmla="*/ 3401 h 14443"/>
                <a:gd name="T10" fmla="*/ 11817 w 18376"/>
                <a:gd name="T11" fmla="*/ 1736 h 14443"/>
                <a:gd name="T12" fmla="*/ 8285 w 18376"/>
                <a:gd name="T13" fmla="*/ 533 h 14443"/>
                <a:gd name="T14" fmla="*/ 6553 w 18376"/>
                <a:gd name="T15" fmla="*/ 2216 h 14443"/>
                <a:gd name="T16" fmla="*/ 4611 w 18376"/>
                <a:gd name="T17" fmla="*/ 4142 h 14443"/>
                <a:gd name="T18" fmla="*/ 1240 w 18376"/>
                <a:gd name="T19" fmla="*/ 8549 h 14443"/>
                <a:gd name="T20" fmla="*/ 1239 w 18376"/>
                <a:gd name="T21" fmla="*/ 8552 h 14443"/>
                <a:gd name="T22" fmla="*/ 130 w 18376"/>
                <a:gd name="T23" fmla="*/ 9471 h 14443"/>
                <a:gd name="T24" fmla="*/ 833 w 18376"/>
                <a:gd name="T25" fmla="*/ 11530 h 14443"/>
                <a:gd name="T26" fmla="*/ 2923 w 18376"/>
                <a:gd name="T27" fmla="*/ 12083 h 14443"/>
                <a:gd name="T28" fmla="*/ 3037 w 18376"/>
                <a:gd name="T29" fmla="*/ 12060 h 14443"/>
                <a:gd name="T30" fmla="*/ 5606 w 18376"/>
                <a:gd name="T31" fmla="*/ 13785 h 14443"/>
                <a:gd name="T32" fmla="*/ 7041 w 18376"/>
                <a:gd name="T33" fmla="*/ 14109 h 14443"/>
                <a:gd name="T34" fmla="*/ 7707 w 18376"/>
                <a:gd name="T35" fmla="*/ 14116 h 14443"/>
                <a:gd name="T36" fmla="*/ 8556 w 18376"/>
                <a:gd name="T37" fmla="*/ 14145 h 14443"/>
                <a:gd name="T38" fmla="*/ 9708 w 18376"/>
                <a:gd name="T39" fmla="*/ 14393 h 14443"/>
                <a:gd name="T40" fmla="*/ 10850 w 18376"/>
                <a:gd name="T41" fmla="*/ 14183 h 14443"/>
                <a:gd name="T42" fmla="*/ 12797 w 18376"/>
                <a:gd name="T43" fmla="*/ 13158 h 14443"/>
                <a:gd name="T44" fmla="*/ 13104 w 18376"/>
                <a:gd name="T45" fmla="*/ 12943 h 14443"/>
                <a:gd name="T46" fmla="*/ 14792 w 18376"/>
                <a:gd name="T47" fmla="*/ 11458 h 14443"/>
                <a:gd name="T48" fmla="*/ 15454 w 18376"/>
                <a:gd name="T49" fmla="*/ 10624 h 14443"/>
                <a:gd name="T50" fmla="*/ 15754 w 18376"/>
                <a:gd name="T51" fmla="*/ 10155 h 14443"/>
                <a:gd name="T52" fmla="*/ 16268 w 18376"/>
                <a:gd name="T53" fmla="*/ 9741 h 14443"/>
                <a:gd name="T54" fmla="*/ 18075 w 18376"/>
                <a:gd name="T55" fmla="*/ 6895 h 14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376" h="14443">
                  <a:moveTo>
                    <a:pt x="18075" y="6895"/>
                  </a:moveTo>
                  <a:cubicBezTo>
                    <a:pt x="18011" y="6621"/>
                    <a:pt x="17975" y="6538"/>
                    <a:pt x="17795" y="6317"/>
                  </a:cubicBezTo>
                  <a:cubicBezTo>
                    <a:pt x="17576" y="6049"/>
                    <a:pt x="17149" y="6034"/>
                    <a:pt x="16833" y="5927"/>
                  </a:cubicBezTo>
                  <a:cubicBezTo>
                    <a:pt x="16158" y="5697"/>
                    <a:pt x="15531" y="5131"/>
                    <a:pt x="14923" y="4757"/>
                  </a:cubicBezTo>
                  <a:cubicBezTo>
                    <a:pt x="14308" y="4378"/>
                    <a:pt x="13738" y="3922"/>
                    <a:pt x="13237" y="3401"/>
                  </a:cubicBezTo>
                  <a:cubicBezTo>
                    <a:pt x="12731" y="2874"/>
                    <a:pt x="12313" y="2272"/>
                    <a:pt x="11817" y="1736"/>
                  </a:cubicBezTo>
                  <a:cubicBezTo>
                    <a:pt x="10940" y="791"/>
                    <a:pt x="9597" y="0"/>
                    <a:pt x="8285" y="533"/>
                  </a:cubicBezTo>
                  <a:cubicBezTo>
                    <a:pt x="7522" y="844"/>
                    <a:pt x="7086" y="1632"/>
                    <a:pt x="6553" y="2216"/>
                  </a:cubicBezTo>
                  <a:cubicBezTo>
                    <a:pt x="5938" y="2889"/>
                    <a:pt x="5263" y="3505"/>
                    <a:pt x="4611" y="4142"/>
                  </a:cubicBezTo>
                  <a:cubicBezTo>
                    <a:pt x="3278" y="5442"/>
                    <a:pt x="2121" y="6904"/>
                    <a:pt x="1240" y="8549"/>
                  </a:cubicBezTo>
                  <a:lnTo>
                    <a:pt x="1239" y="8552"/>
                  </a:lnTo>
                  <a:cubicBezTo>
                    <a:pt x="755" y="8709"/>
                    <a:pt x="220" y="8989"/>
                    <a:pt x="130" y="9471"/>
                  </a:cubicBezTo>
                  <a:cubicBezTo>
                    <a:pt x="0" y="10164"/>
                    <a:pt x="358" y="11035"/>
                    <a:pt x="833" y="11530"/>
                  </a:cubicBezTo>
                  <a:cubicBezTo>
                    <a:pt x="1386" y="12107"/>
                    <a:pt x="2165" y="12235"/>
                    <a:pt x="2923" y="12083"/>
                  </a:cubicBezTo>
                  <a:cubicBezTo>
                    <a:pt x="2959" y="12076"/>
                    <a:pt x="2998" y="12068"/>
                    <a:pt x="3037" y="12060"/>
                  </a:cubicBezTo>
                  <a:cubicBezTo>
                    <a:pt x="3683" y="12894"/>
                    <a:pt x="4578" y="13471"/>
                    <a:pt x="5606" y="13785"/>
                  </a:cubicBezTo>
                  <a:cubicBezTo>
                    <a:pt x="6074" y="13927"/>
                    <a:pt x="6552" y="14061"/>
                    <a:pt x="7041" y="14109"/>
                  </a:cubicBezTo>
                  <a:cubicBezTo>
                    <a:pt x="7258" y="14130"/>
                    <a:pt x="7490" y="14144"/>
                    <a:pt x="7707" y="14116"/>
                  </a:cubicBezTo>
                  <a:cubicBezTo>
                    <a:pt x="7981" y="14082"/>
                    <a:pt x="8265" y="14149"/>
                    <a:pt x="8556" y="14145"/>
                  </a:cubicBezTo>
                  <a:cubicBezTo>
                    <a:pt x="8858" y="14141"/>
                    <a:pt x="9407" y="14443"/>
                    <a:pt x="9708" y="14393"/>
                  </a:cubicBezTo>
                  <a:cubicBezTo>
                    <a:pt x="10141" y="14322"/>
                    <a:pt x="10429" y="14303"/>
                    <a:pt x="10850" y="14183"/>
                  </a:cubicBezTo>
                  <a:cubicBezTo>
                    <a:pt x="11529" y="13989"/>
                    <a:pt x="12134" y="13392"/>
                    <a:pt x="12797" y="13158"/>
                  </a:cubicBezTo>
                  <a:cubicBezTo>
                    <a:pt x="12899" y="13086"/>
                    <a:pt x="13003" y="13016"/>
                    <a:pt x="13104" y="12943"/>
                  </a:cubicBezTo>
                  <a:cubicBezTo>
                    <a:pt x="13718" y="12506"/>
                    <a:pt x="14284" y="12015"/>
                    <a:pt x="14792" y="11458"/>
                  </a:cubicBezTo>
                  <a:cubicBezTo>
                    <a:pt x="15033" y="11193"/>
                    <a:pt x="15253" y="10920"/>
                    <a:pt x="15454" y="10624"/>
                  </a:cubicBezTo>
                  <a:cubicBezTo>
                    <a:pt x="15556" y="10473"/>
                    <a:pt x="15642" y="10297"/>
                    <a:pt x="15754" y="10155"/>
                  </a:cubicBezTo>
                  <a:cubicBezTo>
                    <a:pt x="15904" y="9966"/>
                    <a:pt x="16039" y="9795"/>
                    <a:pt x="16268" y="9741"/>
                  </a:cubicBezTo>
                  <a:cubicBezTo>
                    <a:pt x="17578" y="9430"/>
                    <a:pt x="18376" y="8195"/>
                    <a:pt x="18075" y="6895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5DCCA50A-4D56-497F-96C9-24298AD0A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076" y="920750"/>
              <a:ext cx="3633788" cy="2465388"/>
            </a:xfrm>
            <a:custGeom>
              <a:avLst/>
              <a:gdLst>
                <a:gd name="T0" fmla="*/ 17436 w 17667"/>
                <a:gd name="T1" fmla="*/ 6617 h 11992"/>
                <a:gd name="T2" fmla="*/ 17267 w 17667"/>
                <a:gd name="T3" fmla="*/ 6170 h 11992"/>
                <a:gd name="T4" fmla="*/ 16373 w 17667"/>
                <a:gd name="T5" fmla="*/ 4298 h 11992"/>
                <a:gd name="T6" fmla="*/ 15731 w 17667"/>
                <a:gd name="T7" fmla="*/ 3275 h 11992"/>
                <a:gd name="T8" fmla="*/ 14907 w 17667"/>
                <a:gd name="T9" fmla="*/ 2483 h 11992"/>
                <a:gd name="T10" fmla="*/ 13177 w 17667"/>
                <a:gd name="T11" fmla="*/ 1254 h 11992"/>
                <a:gd name="T12" fmla="*/ 11562 w 17667"/>
                <a:gd name="T13" fmla="*/ 553 h 11992"/>
                <a:gd name="T14" fmla="*/ 6113 w 17667"/>
                <a:gd name="T15" fmla="*/ 687 h 11992"/>
                <a:gd name="T16" fmla="*/ 1765 w 17667"/>
                <a:gd name="T17" fmla="*/ 3900 h 11992"/>
                <a:gd name="T18" fmla="*/ 332 w 17667"/>
                <a:gd name="T19" fmla="*/ 7120 h 11992"/>
                <a:gd name="T20" fmla="*/ 366 w 17667"/>
                <a:gd name="T21" fmla="*/ 10772 h 11992"/>
                <a:gd name="T22" fmla="*/ 853 w 17667"/>
                <a:gd name="T23" fmla="*/ 11888 h 11992"/>
                <a:gd name="T24" fmla="*/ 1558 w 17667"/>
                <a:gd name="T25" fmla="*/ 11776 h 11992"/>
                <a:gd name="T26" fmla="*/ 1957 w 17667"/>
                <a:gd name="T27" fmla="*/ 11504 h 11992"/>
                <a:gd name="T28" fmla="*/ 1986 w 17667"/>
                <a:gd name="T29" fmla="*/ 11355 h 11992"/>
                <a:gd name="T30" fmla="*/ 2786 w 17667"/>
                <a:gd name="T31" fmla="*/ 10784 h 11992"/>
                <a:gd name="T32" fmla="*/ 3736 w 17667"/>
                <a:gd name="T33" fmla="*/ 10277 h 11992"/>
                <a:gd name="T34" fmla="*/ 3843 w 17667"/>
                <a:gd name="T35" fmla="*/ 10214 h 11992"/>
                <a:gd name="T36" fmla="*/ 4101 w 17667"/>
                <a:gd name="T37" fmla="*/ 8730 h 11992"/>
                <a:gd name="T38" fmla="*/ 4201 w 17667"/>
                <a:gd name="T39" fmla="*/ 8447 h 11992"/>
                <a:gd name="T40" fmla="*/ 4298 w 17667"/>
                <a:gd name="T41" fmla="*/ 8323 h 11992"/>
                <a:gd name="T42" fmla="*/ 4395 w 17667"/>
                <a:gd name="T43" fmla="*/ 8199 h 11992"/>
                <a:gd name="T44" fmla="*/ 4429 w 17667"/>
                <a:gd name="T45" fmla="*/ 8198 h 11992"/>
                <a:gd name="T46" fmla="*/ 4556 w 17667"/>
                <a:gd name="T47" fmla="*/ 8237 h 11992"/>
                <a:gd name="T48" fmla="*/ 4831 w 17667"/>
                <a:gd name="T49" fmla="*/ 9722 h 11992"/>
                <a:gd name="T50" fmla="*/ 9912 w 17667"/>
                <a:gd name="T51" fmla="*/ 8562 h 11992"/>
                <a:gd name="T52" fmla="*/ 11601 w 17667"/>
                <a:gd name="T53" fmla="*/ 8423 h 11992"/>
                <a:gd name="T54" fmla="*/ 11653 w 17667"/>
                <a:gd name="T55" fmla="*/ 7865 h 11992"/>
                <a:gd name="T56" fmla="*/ 11767 w 17667"/>
                <a:gd name="T57" fmla="*/ 7699 h 11992"/>
                <a:gd name="T58" fmla="*/ 11932 w 17667"/>
                <a:gd name="T59" fmla="*/ 7813 h 11992"/>
                <a:gd name="T60" fmla="*/ 12224 w 17667"/>
                <a:gd name="T61" fmla="*/ 8377 h 11992"/>
                <a:gd name="T62" fmla="*/ 14406 w 17667"/>
                <a:gd name="T63" fmla="*/ 8637 h 11992"/>
                <a:gd name="T64" fmla="*/ 14513 w 17667"/>
                <a:gd name="T65" fmla="*/ 8598 h 11992"/>
                <a:gd name="T66" fmla="*/ 15294 w 17667"/>
                <a:gd name="T67" fmla="*/ 8620 h 11992"/>
                <a:gd name="T68" fmla="*/ 16037 w 17667"/>
                <a:gd name="T69" fmla="*/ 8909 h 11992"/>
                <a:gd name="T70" fmla="*/ 16067 w 17667"/>
                <a:gd name="T71" fmla="*/ 9008 h 11992"/>
                <a:gd name="T72" fmla="*/ 16058 w 17667"/>
                <a:gd name="T73" fmla="*/ 9125 h 11992"/>
                <a:gd name="T74" fmla="*/ 16132 w 17667"/>
                <a:gd name="T75" fmla="*/ 9369 h 11992"/>
                <a:gd name="T76" fmla="*/ 16602 w 17667"/>
                <a:gd name="T77" fmla="*/ 9610 h 11992"/>
                <a:gd name="T78" fmla="*/ 17435 w 17667"/>
                <a:gd name="T79" fmla="*/ 9187 h 11992"/>
                <a:gd name="T80" fmla="*/ 17533 w 17667"/>
                <a:gd name="T81" fmla="*/ 8399 h 11992"/>
                <a:gd name="T82" fmla="*/ 17436 w 17667"/>
                <a:gd name="T83" fmla="*/ 6617 h 1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667" h="11992">
                  <a:moveTo>
                    <a:pt x="17436" y="6617"/>
                  </a:moveTo>
                  <a:cubicBezTo>
                    <a:pt x="17434" y="6612"/>
                    <a:pt x="17268" y="6176"/>
                    <a:pt x="17267" y="6170"/>
                  </a:cubicBezTo>
                  <a:cubicBezTo>
                    <a:pt x="17050" y="5529"/>
                    <a:pt x="16711" y="4879"/>
                    <a:pt x="16373" y="4298"/>
                  </a:cubicBezTo>
                  <a:cubicBezTo>
                    <a:pt x="16196" y="3994"/>
                    <a:pt x="15971" y="3620"/>
                    <a:pt x="15731" y="3275"/>
                  </a:cubicBezTo>
                  <a:cubicBezTo>
                    <a:pt x="15466" y="3001"/>
                    <a:pt x="15193" y="2734"/>
                    <a:pt x="14907" y="2483"/>
                  </a:cubicBezTo>
                  <a:cubicBezTo>
                    <a:pt x="14374" y="2016"/>
                    <a:pt x="13798" y="1598"/>
                    <a:pt x="13177" y="1254"/>
                  </a:cubicBezTo>
                  <a:cubicBezTo>
                    <a:pt x="12663" y="969"/>
                    <a:pt x="12119" y="739"/>
                    <a:pt x="11562" y="553"/>
                  </a:cubicBezTo>
                  <a:cubicBezTo>
                    <a:pt x="9902" y="0"/>
                    <a:pt x="7755" y="134"/>
                    <a:pt x="6113" y="687"/>
                  </a:cubicBezTo>
                  <a:cubicBezTo>
                    <a:pt x="4365" y="1276"/>
                    <a:pt x="2924" y="2493"/>
                    <a:pt x="1765" y="3900"/>
                  </a:cubicBezTo>
                  <a:cubicBezTo>
                    <a:pt x="1048" y="4769"/>
                    <a:pt x="623" y="5978"/>
                    <a:pt x="332" y="7120"/>
                  </a:cubicBezTo>
                  <a:cubicBezTo>
                    <a:pt x="0" y="8418"/>
                    <a:pt x="52" y="9455"/>
                    <a:pt x="366" y="10772"/>
                  </a:cubicBezTo>
                  <a:cubicBezTo>
                    <a:pt x="432" y="11051"/>
                    <a:pt x="541" y="11718"/>
                    <a:pt x="853" y="11888"/>
                  </a:cubicBezTo>
                  <a:cubicBezTo>
                    <a:pt x="1044" y="11992"/>
                    <a:pt x="1323" y="11877"/>
                    <a:pt x="1558" y="11776"/>
                  </a:cubicBezTo>
                  <a:cubicBezTo>
                    <a:pt x="1756" y="11802"/>
                    <a:pt x="1843" y="11681"/>
                    <a:pt x="1957" y="11504"/>
                  </a:cubicBezTo>
                  <a:cubicBezTo>
                    <a:pt x="1981" y="11467"/>
                    <a:pt x="1958" y="11387"/>
                    <a:pt x="1986" y="11355"/>
                  </a:cubicBezTo>
                  <a:cubicBezTo>
                    <a:pt x="2077" y="11248"/>
                    <a:pt x="2653" y="10843"/>
                    <a:pt x="2786" y="10784"/>
                  </a:cubicBezTo>
                  <a:cubicBezTo>
                    <a:pt x="3142" y="10625"/>
                    <a:pt x="3406" y="10482"/>
                    <a:pt x="3736" y="10277"/>
                  </a:cubicBezTo>
                  <a:cubicBezTo>
                    <a:pt x="3771" y="10255"/>
                    <a:pt x="3808" y="10235"/>
                    <a:pt x="3843" y="10214"/>
                  </a:cubicBezTo>
                  <a:cubicBezTo>
                    <a:pt x="3822" y="9616"/>
                    <a:pt x="4071" y="9328"/>
                    <a:pt x="4101" y="8730"/>
                  </a:cubicBezTo>
                  <a:cubicBezTo>
                    <a:pt x="4110" y="8547"/>
                    <a:pt x="4210" y="8265"/>
                    <a:pt x="4201" y="8447"/>
                  </a:cubicBezTo>
                  <a:cubicBezTo>
                    <a:pt x="4201" y="8449"/>
                    <a:pt x="4249" y="8386"/>
                    <a:pt x="4298" y="8323"/>
                  </a:cubicBezTo>
                  <a:cubicBezTo>
                    <a:pt x="4346" y="8260"/>
                    <a:pt x="4395" y="8197"/>
                    <a:pt x="4395" y="8199"/>
                  </a:cubicBezTo>
                  <a:cubicBezTo>
                    <a:pt x="4404" y="8199"/>
                    <a:pt x="4416" y="8199"/>
                    <a:pt x="4429" y="8198"/>
                  </a:cubicBezTo>
                  <a:cubicBezTo>
                    <a:pt x="4476" y="8196"/>
                    <a:pt x="4538" y="8195"/>
                    <a:pt x="4556" y="8237"/>
                  </a:cubicBezTo>
                  <a:cubicBezTo>
                    <a:pt x="4723" y="8636"/>
                    <a:pt x="4652" y="9328"/>
                    <a:pt x="4831" y="9722"/>
                  </a:cubicBezTo>
                  <a:cubicBezTo>
                    <a:pt x="6409" y="9064"/>
                    <a:pt x="8296" y="8795"/>
                    <a:pt x="9912" y="8562"/>
                  </a:cubicBezTo>
                  <a:cubicBezTo>
                    <a:pt x="10536" y="8472"/>
                    <a:pt x="10974" y="8424"/>
                    <a:pt x="11601" y="8423"/>
                  </a:cubicBezTo>
                  <a:cubicBezTo>
                    <a:pt x="11563" y="8233"/>
                    <a:pt x="11708" y="8051"/>
                    <a:pt x="11653" y="7865"/>
                  </a:cubicBezTo>
                  <a:cubicBezTo>
                    <a:pt x="11630" y="7791"/>
                    <a:pt x="11697" y="7712"/>
                    <a:pt x="11767" y="7699"/>
                  </a:cubicBezTo>
                  <a:cubicBezTo>
                    <a:pt x="11848" y="7684"/>
                    <a:pt x="11910" y="7739"/>
                    <a:pt x="11932" y="7813"/>
                  </a:cubicBezTo>
                  <a:cubicBezTo>
                    <a:pt x="11993" y="8017"/>
                    <a:pt x="12183" y="8168"/>
                    <a:pt x="12224" y="8377"/>
                  </a:cubicBezTo>
                  <a:cubicBezTo>
                    <a:pt x="12992" y="8392"/>
                    <a:pt x="13689" y="8496"/>
                    <a:pt x="14406" y="8637"/>
                  </a:cubicBezTo>
                  <a:cubicBezTo>
                    <a:pt x="14434" y="8613"/>
                    <a:pt x="14472" y="8599"/>
                    <a:pt x="14513" y="8598"/>
                  </a:cubicBezTo>
                  <a:cubicBezTo>
                    <a:pt x="14773" y="8594"/>
                    <a:pt x="15034" y="8592"/>
                    <a:pt x="15294" y="8620"/>
                  </a:cubicBezTo>
                  <a:cubicBezTo>
                    <a:pt x="15544" y="8648"/>
                    <a:pt x="15871" y="8696"/>
                    <a:pt x="16037" y="8909"/>
                  </a:cubicBezTo>
                  <a:cubicBezTo>
                    <a:pt x="16062" y="8941"/>
                    <a:pt x="16071" y="8976"/>
                    <a:pt x="16067" y="9008"/>
                  </a:cubicBezTo>
                  <a:cubicBezTo>
                    <a:pt x="16079" y="9047"/>
                    <a:pt x="16075" y="9089"/>
                    <a:pt x="16058" y="9125"/>
                  </a:cubicBezTo>
                  <a:cubicBezTo>
                    <a:pt x="16102" y="9202"/>
                    <a:pt x="16129" y="9283"/>
                    <a:pt x="16132" y="9369"/>
                  </a:cubicBezTo>
                  <a:cubicBezTo>
                    <a:pt x="16140" y="9613"/>
                    <a:pt x="16392" y="9776"/>
                    <a:pt x="16602" y="9610"/>
                  </a:cubicBezTo>
                  <a:cubicBezTo>
                    <a:pt x="16851" y="9412"/>
                    <a:pt x="17225" y="9410"/>
                    <a:pt x="17435" y="9187"/>
                  </a:cubicBezTo>
                  <a:cubicBezTo>
                    <a:pt x="17624" y="8987"/>
                    <a:pt x="17545" y="8647"/>
                    <a:pt x="17533" y="8399"/>
                  </a:cubicBezTo>
                  <a:cubicBezTo>
                    <a:pt x="17498" y="7679"/>
                    <a:pt x="17667" y="7295"/>
                    <a:pt x="17436" y="6617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2DA23347-CDEE-4DD2-B976-481ADB1A9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1" y="1520825"/>
              <a:ext cx="3611563" cy="1865313"/>
            </a:xfrm>
            <a:custGeom>
              <a:avLst/>
              <a:gdLst>
                <a:gd name="T0" fmla="*/ 17155 w 17555"/>
                <a:gd name="T1" fmla="*/ 3250 h 9072"/>
                <a:gd name="T2" fmla="*/ 16269 w 17555"/>
                <a:gd name="T3" fmla="*/ 2689 h 9072"/>
                <a:gd name="T4" fmla="*/ 13972 w 17555"/>
                <a:gd name="T5" fmla="*/ 855 h 9072"/>
                <a:gd name="T6" fmla="*/ 13900 w 17555"/>
                <a:gd name="T7" fmla="*/ 2842 h 9072"/>
                <a:gd name="T8" fmla="*/ 10752 w 17555"/>
                <a:gd name="T9" fmla="*/ 1161 h 9072"/>
                <a:gd name="T10" fmla="*/ 9777 w 17555"/>
                <a:gd name="T11" fmla="*/ 332 h 9072"/>
                <a:gd name="T12" fmla="*/ 7802 w 17555"/>
                <a:gd name="T13" fmla="*/ 4548 h 9072"/>
                <a:gd name="T14" fmla="*/ 5864 w 17555"/>
                <a:gd name="T15" fmla="*/ 4684 h 9072"/>
                <a:gd name="T16" fmla="*/ 4922 w 17555"/>
                <a:gd name="T17" fmla="*/ 533 h 9072"/>
                <a:gd name="T18" fmla="*/ 4102 w 17555"/>
                <a:gd name="T19" fmla="*/ 2967 h 9072"/>
                <a:gd name="T20" fmla="*/ 3054 w 17555"/>
                <a:gd name="T21" fmla="*/ 5137 h 9072"/>
                <a:gd name="T22" fmla="*/ 1897 w 17555"/>
                <a:gd name="T23" fmla="*/ 4945 h 9072"/>
                <a:gd name="T24" fmla="*/ 1571 w 17555"/>
                <a:gd name="T25" fmla="*/ 2772 h 9072"/>
                <a:gd name="T26" fmla="*/ 1046 w 17555"/>
                <a:gd name="T27" fmla="*/ 5221 h 9072"/>
                <a:gd name="T28" fmla="*/ 487 w 17555"/>
                <a:gd name="T29" fmla="*/ 6393 h 9072"/>
                <a:gd name="T30" fmla="*/ 0 w 17555"/>
                <a:gd name="T31" fmla="*/ 6177 h 9072"/>
                <a:gd name="T32" fmla="*/ 741 w 17555"/>
                <a:gd name="T33" fmla="*/ 8968 h 9072"/>
                <a:gd name="T34" fmla="*/ 1845 w 17555"/>
                <a:gd name="T35" fmla="*/ 8584 h 9072"/>
                <a:gd name="T36" fmla="*/ 2674 w 17555"/>
                <a:gd name="T37" fmla="*/ 7863 h 9072"/>
                <a:gd name="T38" fmla="*/ 3731 w 17555"/>
                <a:gd name="T39" fmla="*/ 7294 h 9072"/>
                <a:gd name="T40" fmla="*/ 4089 w 17555"/>
                <a:gd name="T41" fmla="*/ 5527 h 9072"/>
                <a:gd name="T42" fmla="*/ 4283 w 17555"/>
                <a:gd name="T43" fmla="*/ 5278 h 9072"/>
                <a:gd name="T44" fmla="*/ 4444 w 17555"/>
                <a:gd name="T45" fmla="*/ 5317 h 9072"/>
                <a:gd name="T46" fmla="*/ 9800 w 17555"/>
                <a:gd name="T47" fmla="*/ 5642 h 9072"/>
                <a:gd name="T48" fmla="*/ 11541 w 17555"/>
                <a:gd name="T49" fmla="*/ 4945 h 9072"/>
                <a:gd name="T50" fmla="*/ 11820 w 17555"/>
                <a:gd name="T51" fmla="*/ 4893 h 9072"/>
                <a:gd name="T52" fmla="*/ 14294 w 17555"/>
                <a:gd name="T53" fmla="*/ 5717 h 9072"/>
                <a:gd name="T54" fmla="*/ 15182 w 17555"/>
                <a:gd name="T55" fmla="*/ 5700 h 9072"/>
                <a:gd name="T56" fmla="*/ 15956 w 17555"/>
                <a:gd name="T57" fmla="*/ 6088 h 9072"/>
                <a:gd name="T58" fmla="*/ 16020 w 17555"/>
                <a:gd name="T59" fmla="*/ 6449 h 9072"/>
                <a:gd name="T60" fmla="*/ 17323 w 17555"/>
                <a:gd name="T61" fmla="*/ 6267 h 9072"/>
                <a:gd name="T62" fmla="*/ 17324 w 17555"/>
                <a:gd name="T63" fmla="*/ 3697 h 9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555" h="9072">
                  <a:moveTo>
                    <a:pt x="17324" y="3697"/>
                  </a:moveTo>
                  <a:cubicBezTo>
                    <a:pt x="17322" y="3692"/>
                    <a:pt x="17156" y="3256"/>
                    <a:pt x="17155" y="3250"/>
                  </a:cubicBezTo>
                  <a:cubicBezTo>
                    <a:pt x="17102" y="3095"/>
                    <a:pt x="17043" y="2940"/>
                    <a:pt x="16978" y="2785"/>
                  </a:cubicBezTo>
                  <a:cubicBezTo>
                    <a:pt x="16736" y="2783"/>
                    <a:pt x="16494" y="2750"/>
                    <a:pt x="16269" y="2689"/>
                  </a:cubicBezTo>
                  <a:cubicBezTo>
                    <a:pt x="15672" y="2527"/>
                    <a:pt x="15151" y="2166"/>
                    <a:pt x="14724" y="1727"/>
                  </a:cubicBezTo>
                  <a:cubicBezTo>
                    <a:pt x="14456" y="1451"/>
                    <a:pt x="14219" y="1148"/>
                    <a:pt x="13972" y="855"/>
                  </a:cubicBezTo>
                  <a:cubicBezTo>
                    <a:pt x="14059" y="1096"/>
                    <a:pt x="14127" y="1344"/>
                    <a:pt x="14172" y="1590"/>
                  </a:cubicBezTo>
                  <a:cubicBezTo>
                    <a:pt x="14247" y="2000"/>
                    <a:pt x="14277" y="2562"/>
                    <a:pt x="13900" y="2842"/>
                  </a:cubicBezTo>
                  <a:cubicBezTo>
                    <a:pt x="13424" y="3195"/>
                    <a:pt x="12706" y="2906"/>
                    <a:pt x="12268" y="2631"/>
                  </a:cubicBezTo>
                  <a:cubicBezTo>
                    <a:pt x="11670" y="2254"/>
                    <a:pt x="11203" y="1695"/>
                    <a:pt x="10752" y="1161"/>
                  </a:cubicBezTo>
                  <a:cubicBezTo>
                    <a:pt x="10417" y="765"/>
                    <a:pt x="10082" y="339"/>
                    <a:pt x="9681" y="0"/>
                  </a:cubicBezTo>
                  <a:cubicBezTo>
                    <a:pt x="9714" y="111"/>
                    <a:pt x="9746" y="222"/>
                    <a:pt x="9777" y="332"/>
                  </a:cubicBezTo>
                  <a:cubicBezTo>
                    <a:pt x="10003" y="1132"/>
                    <a:pt x="10390" y="2034"/>
                    <a:pt x="10192" y="2879"/>
                  </a:cubicBezTo>
                  <a:cubicBezTo>
                    <a:pt x="9972" y="3815"/>
                    <a:pt x="8786" y="4389"/>
                    <a:pt x="7802" y="4548"/>
                  </a:cubicBezTo>
                  <a:cubicBezTo>
                    <a:pt x="7300" y="4629"/>
                    <a:pt x="7340" y="4631"/>
                    <a:pt x="6974" y="4700"/>
                  </a:cubicBezTo>
                  <a:cubicBezTo>
                    <a:pt x="6615" y="4768"/>
                    <a:pt x="6271" y="4754"/>
                    <a:pt x="5864" y="4684"/>
                  </a:cubicBezTo>
                  <a:cubicBezTo>
                    <a:pt x="4893" y="4517"/>
                    <a:pt x="4859" y="2800"/>
                    <a:pt x="4838" y="2066"/>
                  </a:cubicBezTo>
                  <a:cubicBezTo>
                    <a:pt x="4823" y="1554"/>
                    <a:pt x="4860" y="1042"/>
                    <a:pt x="4922" y="533"/>
                  </a:cubicBezTo>
                  <a:cubicBezTo>
                    <a:pt x="4711" y="878"/>
                    <a:pt x="4577" y="1273"/>
                    <a:pt x="4461" y="1660"/>
                  </a:cubicBezTo>
                  <a:cubicBezTo>
                    <a:pt x="4332" y="2093"/>
                    <a:pt x="4217" y="2529"/>
                    <a:pt x="4102" y="2967"/>
                  </a:cubicBezTo>
                  <a:cubicBezTo>
                    <a:pt x="3991" y="3389"/>
                    <a:pt x="3872" y="3813"/>
                    <a:pt x="3699" y="4214"/>
                  </a:cubicBezTo>
                  <a:cubicBezTo>
                    <a:pt x="3552" y="4553"/>
                    <a:pt x="3361" y="4917"/>
                    <a:pt x="3054" y="5137"/>
                  </a:cubicBezTo>
                  <a:cubicBezTo>
                    <a:pt x="2858" y="5278"/>
                    <a:pt x="2619" y="5391"/>
                    <a:pt x="2372" y="5337"/>
                  </a:cubicBezTo>
                  <a:cubicBezTo>
                    <a:pt x="2158" y="5290"/>
                    <a:pt x="2005" y="5129"/>
                    <a:pt x="1897" y="4945"/>
                  </a:cubicBezTo>
                  <a:cubicBezTo>
                    <a:pt x="1617" y="4470"/>
                    <a:pt x="1575" y="3848"/>
                    <a:pt x="1562" y="3310"/>
                  </a:cubicBezTo>
                  <a:cubicBezTo>
                    <a:pt x="1557" y="3131"/>
                    <a:pt x="1560" y="2951"/>
                    <a:pt x="1571" y="2772"/>
                  </a:cubicBezTo>
                  <a:cubicBezTo>
                    <a:pt x="1391" y="3231"/>
                    <a:pt x="1285" y="3720"/>
                    <a:pt x="1204" y="4210"/>
                  </a:cubicBezTo>
                  <a:cubicBezTo>
                    <a:pt x="1148" y="4546"/>
                    <a:pt x="1102" y="4884"/>
                    <a:pt x="1046" y="5221"/>
                  </a:cubicBezTo>
                  <a:cubicBezTo>
                    <a:pt x="1000" y="5499"/>
                    <a:pt x="959" y="5790"/>
                    <a:pt x="837" y="6046"/>
                  </a:cubicBezTo>
                  <a:cubicBezTo>
                    <a:pt x="765" y="6196"/>
                    <a:pt x="659" y="6352"/>
                    <a:pt x="487" y="6393"/>
                  </a:cubicBezTo>
                  <a:cubicBezTo>
                    <a:pt x="348" y="6427"/>
                    <a:pt x="211" y="6370"/>
                    <a:pt x="106" y="6281"/>
                  </a:cubicBezTo>
                  <a:cubicBezTo>
                    <a:pt x="68" y="6249"/>
                    <a:pt x="33" y="6214"/>
                    <a:pt x="0" y="6177"/>
                  </a:cubicBezTo>
                  <a:cubicBezTo>
                    <a:pt x="23" y="6711"/>
                    <a:pt x="111" y="7253"/>
                    <a:pt x="254" y="7852"/>
                  </a:cubicBezTo>
                  <a:cubicBezTo>
                    <a:pt x="320" y="8131"/>
                    <a:pt x="429" y="8798"/>
                    <a:pt x="741" y="8968"/>
                  </a:cubicBezTo>
                  <a:cubicBezTo>
                    <a:pt x="932" y="9072"/>
                    <a:pt x="1211" y="8957"/>
                    <a:pt x="1446" y="8856"/>
                  </a:cubicBezTo>
                  <a:cubicBezTo>
                    <a:pt x="1644" y="8882"/>
                    <a:pt x="1731" y="8761"/>
                    <a:pt x="1845" y="8584"/>
                  </a:cubicBezTo>
                  <a:cubicBezTo>
                    <a:pt x="1869" y="8547"/>
                    <a:pt x="1846" y="8467"/>
                    <a:pt x="1874" y="8435"/>
                  </a:cubicBezTo>
                  <a:cubicBezTo>
                    <a:pt x="1965" y="8328"/>
                    <a:pt x="2541" y="7923"/>
                    <a:pt x="2674" y="7863"/>
                  </a:cubicBezTo>
                  <a:cubicBezTo>
                    <a:pt x="3030" y="7705"/>
                    <a:pt x="3294" y="7562"/>
                    <a:pt x="3624" y="7356"/>
                  </a:cubicBezTo>
                  <a:cubicBezTo>
                    <a:pt x="3659" y="7335"/>
                    <a:pt x="3696" y="7315"/>
                    <a:pt x="3731" y="7294"/>
                  </a:cubicBezTo>
                  <a:cubicBezTo>
                    <a:pt x="3710" y="6696"/>
                    <a:pt x="3959" y="6408"/>
                    <a:pt x="3989" y="5810"/>
                  </a:cubicBezTo>
                  <a:cubicBezTo>
                    <a:pt x="3998" y="5627"/>
                    <a:pt x="4098" y="5345"/>
                    <a:pt x="4089" y="5527"/>
                  </a:cubicBezTo>
                  <a:cubicBezTo>
                    <a:pt x="4089" y="5529"/>
                    <a:pt x="4137" y="5466"/>
                    <a:pt x="4186" y="5403"/>
                  </a:cubicBezTo>
                  <a:cubicBezTo>
                    <a:pt x="4234" y="5340"/>
                    <a:pt x="4283" y="5277"/>
                    <a:pt x="4283" y="5278"/>
                  </a:cubicBezTo>
                  <a:cubicBezTo>
                    <a:pt x="4292" y="5279"/>
                    <a:pt x="4304" y="5278"/>
                    <a:pt x="4317" y="5278"/>
                  </a:cubicBezTo>
                  <a:cubicBezTo>
                    <a:pt x="4364" y="5276"/>
                    <a:pt x="4426" y="5275"/>
                    <a:pt x="4444" y="5317"/>
                  </a:cubicBezTo>
                  <a:cubicBezTo>
                    <a:pt x="4611" y="5716"/>
                    <a:pt x="4540" y="6408"/>
                    <a:pt x="4719" y="6802"/>
                  </a:cubicBezTo>
                  <a:cubicBezTo>
                    <a:pt x="6297" y="6144"/>
                    <a:pt x="8184" y="5875"/>
                    <a:pt x="9800" y="5642"/>
                  </a:cubicBezTo>
                  <a:cubicBezTo>
                    <a:pt x="10424" y="5552"/>
                    <a:pt x="10862" y="5504"/>
                    <a:pt x="11489" y="5503"/>
                  </a:cubicBezTo>
                  <a:cubicBezTo>
                    <a:pt x="11451" y="5313"/>
                    <a:pt x="11596" y="5131"/>
                    <a:pt x="11541" y="4945"/>
                  </a:cubicBezTo>
                  <a:cubicBezTo>
                    <a:pt x="11518" y="4871"/>
                    <a:pt x="11585" y="4792"/>
                    <a:pt x="11655" y="4779"/>
                  </a:cubicBezTo>
                  <a:cubicBezTo>
                    <a:pt x="11736" y="4764"/>
                    <a:pt x="11798" y="4820"/>
                    <a:pt x="11820" y="4893"/>
                  </a:cubicBezTo>
                  <a:cubicBezTo>
                    <a:pt x="11881" y="5097"/>
                    <a:pt x="12071" y="5248"/>
                    <a:pt x="12112" y="5457"/>
                  </a:cubicBezTo>
                  <a:cubicBezTo>
                    <a:pt x="12880" y="5472"/>
                    <a:pt x="13577" y="5576"/>
                    <a:pt x="14294" y="5717"/>
                  </a:cubicBezTo>
                  <a:cubicBezTo>
                    <a:pt x="14322" y="5693"/>
                    <a:pt x="14360" y="5679"/>
                    <a:pt x="14400" y="5678"/>
                  </a:cubicBezTo>
                  <a:cubicBezTo>
                    <a:pt x="14661" y="5674"/>
                    <a:pt x="14922" y="5672"/>
                    <a:pt x="15182" y="5700"/>
                  </a:cubicBezTo>
                  <a:cubicBezTo>
                    <a:pt x="15432" y="5728"/>
                    <a:pt x="15759" y="5776"/>
                    <a:pt x="15925" y="5989"/>
                  </a:cubicBezTo>
                  <a:cubicBezTo>
                    <a:pt x="15950" y="6021"/>
                    <a:pt x="15959" y="6056"/>
                    <a:pt x="15956" y="6088"/>
                  </a:cubicBezTo>
                  <a:cubicBezTo>
                    <a:pt x="15967" y="6127"/>
                    <a:pt x="15963" y="6169"/>
                    <a:pt x="15946" y="6205"/>
                  </a:cubicBezTo>
                  <a:cubicBezTo>
                    <a:pt x="15990" y="6282"/>
                    <a:pt x="16016" y="6363"/>
                    <a:pt x="16020" y="6449"/>
                  </a:cubicBezTo>
                  <a:cubicBezTo>
                    <a:pt x="16028" y="6693"/>
                    <a:pt x="16280" y="6856"/>
                    <a:pt x="16489" y="6690"/>
                  </a:cubicBezTo>
                  <a:cubicBezTo>
                    <a:pt x="16739" y="6492"/>
                    <a:pt x="17113" y="6490"/>
                    <a:pt x="17323" y="6267"/>
                  </a:cubicBezTo>
                  <a:cubicBezTo>
                    <a:pt x="17512" y="6067"/>
                    <a:pt x="17433" y="5727"/>
                    <a:pt x="17421" y="5479"/>
                  </a:cubicBezTo>
                  <a:cubicBezTo>
                    <a:pt x="17386" y="4759"/>
                    <a:pt x="17555" y="4375"/>
                    <a:pt x="17324" y="3697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B2671300-99A1-494F-9D9C-29B9B7B5E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1" y="3357563"/>
              <a:ext cx="566738" cy="452438"/>
            </a:xfrm>
            <a:custGeom>
              <a:avLst/>
              <a:gdLst>
                <a:gd name="T0" fmla="*/ 2662 w 2760"/>
                <a:gd name="T1" fmla="*/ 863 h 2197"/>
                <a:gd name="T2" fmla="*/ 1558 w 2760"/>
                <a:gd name="T3" fmla="*/ 2067 h 2197"/>
                <a:gd name="T4" fmla="*/ 98 w 2760"/>
                <a:gd name="T5" fmla="*/ 1335 h 2197"/>
                <a:gd name="T6" fmla="*/ 1202 w 2760"/>
                <a:gd name="T7" fmla="*/ 131 h 2197"/>
                <a:gd name="T8" fmla="*/ 2662 w 2760"/>
                <a:gd name="T9" fmla="*/ 863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0" h="2197">
                  <a:moveTo>
                    <a:pt x="2662" y="863"/>
                  </a:moveTo>
                  <a:cubicBezTo>
                    <a:pt x="2760" y="1397"/>
                    <a:pt x="2266" y="1936"/>
                    <a:pt x="1558" y="2067"/>
                  </a:cubicBezTo>
                  <a:cubicBezTo>
                    <a:pt x="850" y="2197"/>
                    <a:pt x="197" y="1869"/>
                    <a:pt x="98" y="1335"/>
                  </a:cubicBezTo>
                  <a:cubicBezTo>
                    <a:pt x="0" y="800"/>
                    <a:pt x="494" y="261"/>
                    <a:pt x="1202" y="131"/>
                  </a:cubicBezTo>
                  <a:cubicBezTo>
                    <a:pt x="1910" y="0"/>
                    <a:pt x="2564" y="328"/>
                    <a:pt x="2662" y="863"/>
                  </a:cubicBezTo>
                  <a:close/>
                </a:path>
              </a:pathLst>
            </a:custGeom>
            <a:solidFill>
              <a:srgbClr val="F8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BF22C45C-215E-4A31-8654-85270F19F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801" y="3036888"/>
              <a:ext cx="566738" cy="450850"/>
            </a:xfrm>
            <a:custGeom>
              <a:avLst/>
              <a:gdLst>
                <a:gd name="T0" fmla="*/ 2662 w 2760"/>
                <a:gd name="T1" fmla="*/ 862 h 2197"/>
                <a:gd name="T2" fmla="*/ 1558 w 2760"/>
                <a:gd name="T3" fmla="*/ 2066 h 2197"/>
                <a:gd name="T4" fmla="*/ 98 w 2760"/>
                <a:gd name="T5" fmla="*/ 1335 h 2197"/>
                <a:gd name="T6" fmla="*/ 1202 w 2760"/>
                <a:gd name="T7" fmla="*/ 130 h 2197"/>
                <a:gd name="T8" fmla="*/ 2662 w 2760"/>
                <a:gd name="T9" fmla="*/ 862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0" h="2197">
                  <a:moveTo>
                    <a:pt x="2662" y="862"/>
                  </a:moveTo>
                  <a:cubicBezTo>
                    <a:pt x="2760" y="1397"/>
                    <a:pt x="2266" y="1936"/>
                    <a:pt x="1558" y="2066"/>
                  </a:cubicBezTo>
                  <a:cubicBezTo>
                    <a:pt x="850" y="2197"/>
                    <a:pt x="196" y="1869"/>
                    <a:pt x="98" y="1335"/>
                  </a:cubicBezTo>
                  <a:cubicBezTo>
                    <a:pt x="0" y="800"/>
                    <a:pt x="494" y="261"/>
                    <a:pt x="1202" y="130"/>
                  </a:cubicBezTo>
                  <a:cubicBezTo>
                    <a:pt x="1910" y="0"/>
                    <a:pt x="2563" y="328"/>
                    <a:pt x="2662" y="862"/>
                  </a:cubicBezTo>
                  <a:close/>
                </a:path>
              </a:pathLst>
            </a:custGeom>
            <a:solidFill>
              <a:srgbClr val="F8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9BED9691-08CF-4206-BA2A-F4BB6B6DF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538" y="3186113"/>
              <a:ext cx="227013" cy="144463"/>
            </a:xfrm>
            <a:custGeom>
              <a:avLst/>
              <a:gdLst>
                <a:gd name="T0" fmla="*/ 1072 w 1103"/>
                <a:gd name="T1" fmla="*/ 258 h 708"/>
                <a:gd name="T2" fmla="*/ 607 w 1103"/>
                <a:gd name="T3" fmla="*/ 655 h 708"/>
                <a:gd name="T4" fmla="*/ 31 w 1103"/>
                <a:gd name="T5" fmla="*/ 450 h 708"/>
                <a:gd name="T6" fmla="*/ 496 w 1103"/>
                <a:gd name="T7" fmla="*/ 53 h 708"/>
                <a:gd name="T8" fmla="*/ 1072 w 1103"/>
                <a:gd name="T9" fmla="*/ 25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708">
                  <a:moveTo>
                    <a:pt x="1072" y="258"/>
                  </a:moveTo>
                  <a:cubicBezTo>
                    <a:pt x="1103" y="424"/>
                    <a:pt x="894" y="602"/>
                    <a:pt x="607" y="655"/>
                  </a:cubicBezTo>
                  <a:cubicBezTo>
                    <a:pt x="319" y="708"/>
                    <a:pt x="62" y="616"/>
                    <a:pt x="31" y="450"/>
                  </a:cubicBezTo>
                  <a:cubicBezTo>
                    <a:pt x="0" y="284"/>
                    <a:pt x="209" y="106"/>
                    <a:pt x="496" y="53"/>
                  </a:cubicBezTo>
                  <a:cubicBezTo>
                    <a:pt x="784" y="0"/>
                    <a:pt x="1042" y="92"/>
                    <a:pt x="1072" y="258"/>
                  </a:cubicBezTo>
                  <a:close/>
                </a:path>
              </a:pathLst>
            </a:custGeom>
            <a:solidFill>
              <a:srgbClr val="F46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ECFB0BA9-A7F7-4767-82BF-6E5DAFCC3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6" y="1096963"/>
              <a:ext cx="1565275" cy="2197100"/>
            </a:xfrm>
            <a:custGeom>
              <a:avLst/>
              <a:gdLst>
                <a:gd name="T0" fmla="*/ 7435 w 7612"/>
                <a:gd name="T1" fmla="*/ 46 h 10688"/>
                <a:gd name="T2" fmla="*/ 2200 w 7612"/>
                <a:gd name="T3" fmla="*/ 10671 h 10688"/>
                <a:gd name="T4" fmla="*/ 2233 w 7612"/>
                <a:gd name="T5" fmla="*/ 10660 h 10688"/>
                <a:gd name="T6" fmla="*/ 2759 w 7612"/>
                <a:gd name="T7" fmla="*/ 4261 h 10688"/>
                <a:gd name="T8" fmla="*/ 7473 w 7612"/>
                <a:gd name="T9" fmla="*/ 117 h 10688"/>
                <a:gd name="T10" fmla="*/ 7435 w 7612"/>
                <a:gd name="T11" fmla="*/ 46 h 10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12" h="10688">
                  <a:moveTo>
                    <a:pt x="7435" y="46"/>
                  </a:moveTo>
                  <a:cubicBezTo>
                    <a:pt x="3362" y="1427"/>
                    <a:pt x="0" y="6472"/>
                    <a:pt x="2200" y="10671"/>
                  </a:cubicBezTo>
                  <a:cubicBezTo>
                    <a:pt x="2209" y="10688"/>
                    <a:pt x="2240" y="10680"/>
                    <a:pt x="2233" y="10660"/>
                  </a:cubicBezTo>
                  <a:cubicBezTo>
                    <a:pt x="1540" y="8527"/>
                    <a:pt x="1672" y="6248"/>
                    <a:pt x="2759" y="4261"/>
                  </a:cubicBezTo>
                  <a:cubicBezTo>
                    <a:pt x="3805" y="2345"/>
                    <a:pt x="5510" y="978"/>
                    <a:pt x="7473" y="117"/>
                  </a:cubicBezTo>
                  <a:cubicBezTo>
                    <a:pt x="7612" y="56"/>
                    <a:pt x="7572" y="0"/>
                    <a:pt x="7435" y="46"/>
                  </a:cubicBezTo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03FB1403-46FB-40FA-9BBF-E853FA4E8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2405063"/>
              <a:ext cx="2943225" cy="968375"/>
            </a:xfrm>
            <a:custGeom>
              <a:avLst/>
              <a:gdLst>
                <a:gd name="T0" fmla="*/ 14286 w 14319"/>
                <a:gd name="T1" fmla="*/ 1548 h 4709"/>
                <a:gd name="T2" fmla="*/ 10359 w 14319"/>
                <a:gd name="T3" fmla="*/ 1142 h 4709"/>
                <a:gd name="T4" fmla="*/ 10089 w 14319"/>
                <a:gd name="T5" fmla="*/ 312 h 4709"/>
                <a:gd name="T6" fmla="*/ 9692 w 14319"/>
                <a:gd name="T7" fmla="*/ 236 h 4709"/>
                <a:gd name="T8" fmla="*/ 9601 w 14319"/>
                <a:gd name="T9" fmla="*/ 1136 h 4709"/>
                <a:gd name="T10" fmla="*/ 3042 w 14319"/>
                <a:gd name="T11" fmla="*/ 2476 h 4709"/>
                <a:gd name="T12" fmla="*/ 2756 w 14319"/>
                <a:gd name="T13" fmla="*/ 1349 h 4709"/>
                <a:gd name="T14" fmla="*/ 2714 w 14319"/>
                <a:gd name="T15" fmla="*/ 1110 h 4709"/>
                <a:gd name="T16" fmla="*/ 2732 w 14319"/>
                <a:gd name="T17" fmla="*/ 1019 h 4709"/>
                <a:gd name="T18" fmla="*/ 2413 w 14319"/>
                <a:gd name="T19" fmla="*/ 949 h 4709"/>
                <a:gd name="T20" fmla="*/ 1927 w 14319"/>
                <a:gd name="T21" fmla="*/ 3013 h 4709"/>
                <a:gd name="T22" fmla="*/ 1930 w 14319"/>
                <a:gd name="T23" fmla="*/ 3058 h 4709"/>
                <a:gd name="T24" fmla="*/ 0 w 14319"/>
                <a:gd name="T25" fmla="*/ 3985 h 4709"/>
                <a:gd name="T26" fmla="*/ 22 w 14319"/>
                <a:gd name="T27" fmla="*/ 4038 h 4709"/>
                <a:gd name="T28" fmla="*/ 138 w 14319"/>
                <a:gd name="T29" fmla="*/ 4484 h 4709"/>
                <a:gd name="T30" fmla="*/ 212 w 14319"/>
                <a:gd name="T31" fmla="*/ 4704 h 4709"/>
                <a:gd name="T32" fmla="*/ 5598 w 14319"/>
                <a:gd name="T33" fmla="*/ 2475 h 4709"/>
                <a:gd name="T34" fmla="*/ 14045 w 14319"/>
                <a:gd name="T35" fmla="*/ 2216 h 4709"/>
                <a:gd name="T36" fmla="*/ 14319 w 14319"/>
                <a:gd name="T37" fmla="*/ 2299 h 4709"/>
                <a:gd name="T38" fmla="*/ 14303 w 14319"/>
                <a:gd name="T39" fmla="*/ 1554 h 4709"/>
                <a:gd name="T40" fmla="*/ 14286 w 14319"/>
                <a:gd name="T41" fmla="*/ 1548 h 4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19" h="4709">
                  <a:moveTo>
                    <a:pt x="14286" y="1548"/>
                  </a:moveTo>
                  <a:cubicBezTo>
                    <a:pt x="13000" y="1174"/>
                    <a:pt x="11688" y="1030"/>
                    <a:pt x="10359" y="1142"/>
                  </a:cubicBezTo>
                  <a:cubicBezTo>
                    <a:pt x="10299" y="850"/>
                    <a:pt x="10169" y="600"/>
                    <a:pt x="10089" y="312"/>
                  </a:cubicBezTo>
                  <a:cubicBezTo>
                    <a:pt x="10031" y="99"/>
                    <a:pt x="9774" y="0"/>
                    <a:pt x="9692" y="236"/>
                  </a:cubicBezTo>
                  <a:cubicBezTo>
                    <a:pt x="9589" y="533"/>
                    <a:pt x="9692" y="857"/>
                    <a:pt x="9601" y="1136"/>
                  </a:cubicBezTo>
                  <a:cubicBezTo>
                    <a:pt x="7307" y="1360"/>
                    <a:pt x="5164" y="1534"/>
                    <a:pt x="3042" y="2476"/>
                  </a:cubicBezTo>
                  <a:cubicBezTo>
                    <a:pt x="2928" y="1998"/>
                    <a:pt x="2732" y="1772"/>
                    <a:pt x="2756" y="1349"/>
                  </a:cubicBezTo>
                  <a:cubicBezTo>
                    <a:pt x="2760" y="1269"/>
                    <a:pt x="2765" y="1140"/>
                    <a:pt x="2714" y="1110"/>
                  </a:cubicBezTo>
                  <a:cubicBezTo>
                    <a:pt x="2719" y="1079"/>
                    <a:pt x="2725" y="1049"/>
                    <a:pt x="2732" y="1019"/>
                  </a:cubicBezTo>
                  <a:cubicBezTo>
                    <a:pt x="2772" y="832"/>
                    <a:pt x="2478" y="781"/>
                    <a:pt x="2413" y="949"/>
                  </a:cubicBezTo>
                  <a:cubicBezTo>
                    <a:pt x="2163" y="1596"/>
                    <a:pt x="1941" y="2313"/>
                    <a:pt x="1927" y="3013"/>
                  </a:cubicBezTo>
                  <a:cubicBezTo>
                    <a:pt x="1927" y="3029"/>
                    <a:pt x="1928" y="3043"/>
                    <a:pt x="1930" y="3058"/>
                  </a:cubicBezTo>
                  <a:cubicBezTo>
                    <a:pt x="1267" y="3328"/>
                    <a:pt x="626" y="3636"/>
                    <a:pt x="0" y="3985"/>
                  </a:cubicBezTo>
                  <a:cubicBezTo>
                    <a:pt x="11" y="4001"/>
                    <a:pt x="19" y="4019"/>
                    <a:pt x="22" y="4038"/>
                  </a:cubicBezTo>
                  <a:cubicBezTo>
                    <a:pt x="50" y="4189"/>
                    <a:pt x="92" y="4337"/>
                    <a:pt x="138" y="4484"/>
                  </a:cubicBezTo>
                  <a:cubicBezTo>
                    <a:pt x="146" y="4480"/>
                    <a:pt x="204" y="4709"/>
                    <a:pt x="212" y="4704"/>
                  </a:cubicBezTo>
                  <a:cubicBezTo>
                    <a:pt x="1904" y="3751"/>
                    <a:pt x="3706" y="2891"/>
                    <a:pt x="5598" y="2475"/>
                  </a:cubicBezTo>
                  <a:cubicBezTo>
                    <a:pt x="8424" y="1854"/>
                    <a:pt x="11199" y="1413"/>
                    <a:pt x="14045" y="2216"/>
                  </a:cubicBezTo>
                  <a:cubicBezTo>
                    <a:pt x="14160" y="2249"/>
                    <a:pt x="14240" y="2351"/>
                    <a:pt x="14319" y="2299"/>
                  </a:cubicBezTo>
                  <a:cubicBezTo>
                    <a:pt x="14306" y="2092"/>
                    <a:pt x="14317" y="1761"/>
                    <a:pt x="14303" y="1554"/>
                  </a:cubicBezTo>
                  <a:cubicBezTo>
                    <a:pt x="14297" y="1552"/>
                    <a:pt x="14292" y="1549"/>
                    <a:pt x="14286" y="1548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B360EAB5-3AA7-4B9E-A798-E73F92319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6" y="3497263"/>
              <a:ext cx="293688" cy="460375"/>
            </a:xfrm>
            <a:custGeom>
              <a:avLst/>
              <a:gdLst>
                <a:gd name="T0" fmla="*/ 1371 w 1427"/>
                <a:gd name="T1" fmla="*/ 1881 h 2244"/>
                <a:gd name="T2" fmla="*/ 990 w 1427"/>
                <a:gd name="T3" fmla="*/ 397 h 2244"/>
                <a:gd name="T4" fmla="*/ 898 w 1427"/>
                <a:gd name="T5" fmla="*/ 244 h 2244"/>
                <a:gd name="T6" fmla="*/ 742 w 1427"/>
                <a:gd name="T7" fmla="*/ 16 h 2244"/>
                <a:gd name="T8" fmla="*/ 68 w 1427"/>
                <a:gd name="T9" fmla="*/ 1038 h 2244"/>
                <a:gd name="T10" fmla="*/ 1109 w 1427"/>
                <a:gd name="T11" fmla="*/ 2172 h 2244"/>
                <a:gd name="T12" fmla="*/ 1371 w 1427"/>
                <a:gd name="T13" fmla="*/ 1881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7" h="2244">
                  <a:moveTo>
                    <a:pt x="1371" y="1881"/>
                  </a:moveTo>
                  <a:cubicBezTo>
                    <a:pt x="1206" y="1402"/>
                    <a:pt x="1113" y="888"/>
                    <a:pt x="990" y="397"/>
                  </a:cubicBezTo>
                  <a:cubicBezTo>
                    <a:pt x="973" y="330"/>
                    <a:pt x="940" y="279"/>
                    <a:pt x="898" y="244"/>
                  </a:cubicBezTo>
                  <a:cubicBezTo>
                    <a:pt x="966" y="142"/>
                    <a:pt x="869" y="0"/>
                    <a:pt x="742" y="16"/>
                  </a:cubicBezTo>
                  <a:cubicBezTo>
                    <a:pt x="253" y="75"/>
                    <a:pt x="0" y="577"/>
                    <a:pt x="68" y="1038"/>
                  </a:cubicBezTo>
                  <a:cubicBezTo>
                    <a:pt x="152" y="1600"/>
                    <a:pt x="604" y="1980"/>
                    <a:pt x="1109" y="2172"/>
                  </a:cubicBezTo>
                  <a:cubicBezTo>
                    <a:pt x="1298" y="2244"/>
                    <a:pt x="1427" y="2044"/>
                    <a:pt x="1371" y="1881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BB67364F-B763-4472-968D-54E857015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888" y="2925763"/>
              <a:ext cx="314325" cy="539750"/>
            </a:xfrm>
            <a:custGeom>
              <a:avLst/>
              <a:gdLst>
                <a:gd name="T0" fmla="*/ 83 w 1530"/>
                <a:gd name="T1" fmla="*/ 419 h 2625"/>
                <a:gd name="T2" fmla="*/ 48 w 1530"/>
                <a:gd name="T3" fmla="*/ 646 h 2625"/>
                <a:gd name="T4" fmla="*/ 116 w 1530"/>
                <a:gd name="T5" fmla="*/ 2218 h 2625"/>
                <a:gd name="T6" fmla="*/ 156 w 1530"/>
                <a:gd name="T7" fmla="*/ 2306 h 2625"/>
                <a:gd name="T8" fmla="*/ 141 w 1530"/>
                <a:gd name="T9" fmla="*/ 2430 h 2625"/>
                <a:gd name="T10" fmla="*/ 361 w 1530"/>
                <a:gd name="T11" fmla="*/ 2582 h 2625"/>
                <a:gd name="T12" fmla="*/ 1341 w 1530"/>
                <a:gd name="T13" fmla="*/ 1540 h 2625"/>
                <a:gd name="T14" fmla="*/ 83 w 1530"/>
                <a:gd name="T15" fmla="*/ 419 h 2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0" h="2625">
                  <a:moveTo>
                    <a:pt x="83" y="419"/>
                  </a:moveTo>
                  <a:cubicBezTo>
                    <a:pt x="0" y="474"/>
                    <a:pt x="6" y="575"/>
                    <a:pt x="48" y="646"/>
                  </a:cubicBezTo>
                  <a:cubicBezTo>
                    <a:pt x="60" y="1167"/>
                    <a:pt x="43" y="1702"/>
                    <a:pt x="116" y="2218"/>
                  </a:cubicBezTo>
                  <a:cubicBezTo>
                    <a:pt x="121" y="2254"/>
                    <a:pt x="136" y="2283"/>
                    <a:pt x="156" y="2306"/>
                  </a:cubicBezTo>
                  <a:cubicBezTo>
                    <a:pt x="151" y="2348"/>
                    <a:pt x="147" y="2389"/>
                    <a:pt x="141" y="2430"/>
                  </a:cubicBezTo>
                  <a:cubicBezTo>
                    <a:pt x="120" y="2552"/>
                    <a:pt x="261" y="2625"/>
                    <a:pt x="361" y="2582"/>
                  </a:cubicBezTo>
                  <a:cubicBezTo>
                    <a:pt x="805" y="2389"/>
                    <a:pt x="1207" y="2041"/>
                    <a:pt x="1341" y="1540"/>
                  </a:cubicBezTo>
                  <a:cubicBezTo>
                    <a:pt x="1530" y="831"/>
                    <a:pt x="711" y="0"/>
                    <a:pt x="83" y="419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9398AEBE-6508-4C32-973E-C84D04364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6" y="3351213"/>
              <a:ext cx="2322513" cy="2378075"/>
            </a:xfrm>
            <a:custGeom>
              <a:avLst/>
              <a:gdLst>
                <a:gd name="T0" fmla="*/ 2668 w 11301"/>
                <a:gd name="T1" fmla="*/ 5683 h 11562"/>
                <a:gd name="T2" fmla="*/ 1173 w 11301"/>
                <a:gd name="T3" fmla="*/ 7533 h 11562"/>
                <a:gd name="T4" fmla="*/ 425 w 11301"/>
                <a:gd name="T5" fmla="*/ 9323 h 11562"/>
                <a:gd name="T6" fmla="*/ 163 w 11301"/>
                <a:gd name="T7" fmla="*/ 11117 h 11562"/>
                <a:gd name="T8" fmla="*/ 610 w 11301"/>
                <a:gd name="T9" fmla="*/ 11507 h 11562"/>
                <a:gd name="T10" fmla="*/ 842 w 11301"/>
                <a:gd name="T11" fmla="*/ 11321 h 11562"/>
                <a:gd name="T12" fmla="*/ 2619 w 11301"/>
                <a:gd name="T13" fmla="*/ 6775 h 11562"/>
                <a:gd name="T14" fmla="*/ 2909 w 11301"/>
                <a:gd name="T15" fmla="*/ 6273 h 11562"/>
                <a:gd name="T16" fmla="*/ 4353 w 11301"/>
                <a:gd name="T17" fmla="*/ 6122 h 11562"/>
                <a:gd name="T18" fmla="*/ 4741 w 11301"/>
                <a:gd name="T19" fmla="*/ 5889 h 11562"/>
                <a:gd name="T20" fmla="*/ 5786 w 11301"/>
                <a:gd name="T21" fmla="*/ 6072 h 11562"/>
                <a:gd name="T22" fmla="*/ 7403 w 11301"/>
                <a:gd name="T23" fmla="*/ 5238 h 11562"/>
                <a:gd name="T24" fmla="*/ 7473 w 11301"/>
                <a:gd name="T25" fmla="*/ 5111 h 11562"/>
                <a:gd name="T26" fmla="*/ 7876 w 11301"/>
                <a:gd name="T27" fmla="*/ 5353 h 11562"/>
                <a:gd name="T28" fmla="*/ 8799 w 11301"/>
                <a:gd name="T29" fmla="*/ 6704 h 11562"/>
                <a:gd name="T30" fmla="*/ 9024 w 11301"/>
                <a:gd name="T31" fmla="*/ 6856 h 11562"/>
                <a:gd name="T32" fmla="*/ 9343 w 11301"/>
                <a:gd name="T33" fmla="*/ 6730 h 11562"/>
                <a:gd name="T34" fmla="*/ 11080 w 11301"/>
                <a:gd name="T35" fmla="*/ 3105 h 11562"/>
                <a:gd name="T36" fmla="*/ 10731 w 11301"/>
                <a:gd name="T37" fmla="*/ 420 h 11562"/>
                <a:gd name="T38" fmla="*/ 10140 w 11301"/>
                <a:gd name="T39" fmla="*/ 30 h 11562"/>
                <a:gd name="T40" fmla="*/ 9600 w 11301"/>
                <a:gd name="T41" fmla="*/ 398 h 11562"/>
                <a:gd name="T42" fmla="*/ 9210 w 11301"/>
                <a:gd name="T43" fmla="*/ 639 h 11562"/>
                <a:gd name="T44" fmla="*/ 9174 w 11301"/>
                <a:gd name="T45" fmla="*/ 1139 h 11562"/>
                <a:gd name="T46" fmla="*/ 7432 w 11301"/>
                <a:gd name="T47" fmla="*/ 5236 h 11562"/>
                <a:gd name="T48" fmla="*/ 7045 w 11301"/>
                <a:gd name="T49" fmla="*/ 5690 h 11562"/>
                <a:gd name="T50" fmla="*/ 5268 w 11301"/>
                <a:gd name="T51" fmla="*/ 5928 h 11562"/>
                <a:gd name="T52" fmla="*/ 4680 w 11301"/>
                <a:gd name="T53" fmla="*/ 5885 h 11562"/>
                <a:gd name="T54" fmla="*/ 4033 w 11301"/>
                <a:gd name="T55" fmla="*/ 6131 h 11562"/>
                <a:gd name="T56" fmla="*/ 2668 w 11301"/>
                <a:gd name="T57" fmla="*/ 5683 h 1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01" h="11562">
                  <a:moveTo>
                    <a:pt x="2668" y="5683"/>
                  </a:moveTo>
                  <a:cubicBezTo>
                    <a:pt x="1964" y="6075"/>
                    <a:pt x="1522" y="6806"/>
                    <a:pt x="1173" y="7533"/>
                  </a:cubicBezTo>
                  <a:cubicBezTo>
                    <a:pt x="894" y="8116"/>
                    <a:pt x="653" y="8718"/>
                    <a:pt x="425" y="9323"/>
                  </a:cubicBezTo>
                  <a:cubicBezTo>
                    <a:pt x="208" y="9899"/>
                    <a:pt x="0" y="10524"/>
                    <a:pt x="163" y="11117"/>
                  </a:cubicBezTo>
                  <a:cubicBezTo>
                    <a:pt x="222" y="11329"/>
                    <a:pt x="397" y="11562"/>
                    <a:pt x="610" y="11507"/>
                  </a:cubicBezTo>
                  <a:cubicBezTo>
                    <a:pt x="708" y="11481"/>
                    <a:pt x="779" y="11400"/>
                    <a:pt x="842" y="11321"/>
                  </a:cubicBezTo>
                  <a:cubicBezTo>
                    <a:pt x="1859" y="10037"/>
                    <a:pt x="2108" y="8331"/>
                    <a:pt x="2619" y="6775"/>
                  </a:cubicBezTo>
                  <a:cubicBezTo>
                    <a:pt x="2680" y="6589"/>
                    <a:pt x="2753" y="6393"/>
                    <a:pt x="2909" y="6273"/>
                  </a:cubicBezTo>
                  <a:cubicBezTo>
                    <a:pt x="3300" y="5970"/>
                    <a:pt x="3905" y="6332"/>
                    <a:pt x="4353" y="6122"/>
                  </a:cubicBezTo>
                  <a:cubicBezTo>
                    <a:pt x="4490" y="6058"/>
                    <a:pt x="4600" y="5945"/>
                    <a:pt x="4741" y="5889"/>
                  </a:cubicBezTo>
                  <a:cubicBezTo>
                    <a:pt x="5076" y="5755"/>
                    <a:pt x="5435" y="5982"/>
                    <a:pt x="5786" y="6072"/>
                  </a:cubicBezTo>
                  <a:cubicBezTo>
                    <a:pt x="6428" y="6236"/>
                    <a:pt x="7164" y="5857"/>
                    <a:pt x="7403" y="5238"/>
                  </a:cubicBezTo>
                  <a:cubicBezTo>
                    <a:pt x="7421" y="5192"/>
                    <a:pt x="7437" y="5144"/>
                    <a:pt x="7473" y="5111"/>
                  </a:cubicBezTo>
                  <a:cubicBezTo>
                    <a:pt x="7608" y="4986"/>
                    <a:pt x="7797" y="5187"/>
                    <a:pt x="7876" y="5353"/>
                  </a:cubicBezTo>
                  <a:cubicBezTo>
                    <a:pt x="8112" y="5847"/>
                    <a:pt x="8424" y="6305"/>
                    <a:pt x="8799" y="6704"/>
                  </a:cubicBezTo>
                  <a:cubicBezTo>
                    <a:pt x="8862" y="6771"/>
                    <a:pt x="8933" y="6840"/>
                    <a:pt x="9024" y="6856"/>
                  </a:cubicBezTo>
                  <a:cubicBezTo>
                    <a:pt x="9140" y="6876"/>
                    <a:pt x="9251" y="6804"/>
                    <a:pt x="9343" y="6730"/>
                  </a:cubicBezTo>
                  <a:cubicBezTo>
                    <a:pt x="10417" y="5878"/>
                    <a:pt x="10849" y="4457"/>
                    <a:pt x="11080" y="3105"/>
                  </a:cubicBezTo>
                  <a:cubicBezTo>
                    <a:pt x="11237" y="2188"/>
                    <a:pt x="11301" y="1155"/>
                    <a:pt x="10731" y="420"/>
                  </a:cubicBezTo>
                  <a:cubicBezTo>
                    <a:pt x="10583" y="228"/>
                    <a:pt x="10381" y="59"/>
                    <a:pt x="10140" y="30"/>
                  </a:cubicBezTo>
                  <a:cubicBezTo>
                    <a:pt x="9900" y="0"/>
                    <a:pt x="9628" y="157"/>
                    <a:pt x="9600" y="398"/>
                  </a:cubicBezTo>
                  <a:cubicBezTo>
                    <a:pt x="9439" y="350"/>
                    <a:pt x="9270" y="482"/>
                    <a:pt x="9210" y="639"/>
                  </a:cubicBezTo>
                  <a:cubicBezTo>
                    <a:pt x="9150" y="796"/>
                    <a:pt x="9168" y="971"/>
                    <a:pt x="9174" y="1139"/>
                  </a:cubicBezTo>
                  <a:cubicBezTo>
                    <a:pt x="9232" y="2651"/>
                    <a:pt x="8312" y="4005"/>
                    <a:pt x="7432" y="5236"/>
                  </a:cubicBezTo>
                  <a:cubicBezTo>
                    <a:pt x="7316" y="5398"/>
                    <a:pt x="7199" y="5563"/>
                    <a:pt x="7045" y="5690"/>
                  </a:cubicBezTo>
                  <a:cubicBezTo>
                    <a:pt x="6569" y="6084"/>
                    <a:pt x="5876" y="6039"/>
                    <a:pt x="5268" y="5928"/>
                  </a:cubicBezTo>
                  <a:cubicBezTo>
                    <a:pt x="5074" y="5892"/>
                    <a:pt x="4875" y="5851"/>
                    <a:pt x="4680" y="5885"/>
                  </a:cubicBezTo>
                  <a:cubicBezTo>
                    <a:pt x="4452" y="5924"/>
                    <a:pt x="4253" y="6061"/>
                    <a:pt x="4033" y="6131"/>
                  </a:cubicBezTo>
                  <a:cubicBezTo>
                    <a:pt x="3507" y="6299"/>
                    <a:pt x="3020" y="6058"/>
                    <a:pt x="2668" y="5683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A72FFEC6-749D-482C-8954-D9048AC4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1" y="5854700"/>
              <a:ext cx="1279525" cy="401638"/>
            </a:xfrm>
            <a:custGeom>
              <a:avLst/>
              <a:gdLst>
                <a:gd name="T0" fmla="*/ 199 w 6227"/>
                <a:gd name="T1" fmla="*/ 1203 h 1956"/>
                <a:gd name="T2" fmla="*/ 281 w 6227"/>
                <a:gd name="T3" fmla="*/ 1392 h 1956"/>
                <a:gd name="T4" fmla="*/ 457 w 6227"/>
                <a:gd name="T5" fmla="*/ 1504 h 1956"/>
                <a:gd name="T6" fmla="*/ 2995 w 6227"/>
                <a:gd name="T7" fmla="*/ 1360 h 1956"/>
                <a:gd name="T8" fmla="*/ 3000 w 6227"/>
                <a:gd name="T9" fmla="*/ 1710 h 1956"/>
                <a:gd name="T10" fmla="*/ 6021 w 6227"/>
                <a:gd name="T11" fmla="*/ 1417 h 1956"/>
                <a:gd name="T12" fmla="*/ 6192 w 6227"/>
                <a:gd name="T13" fmla="*/ 1352 h 1956"/>
                <a:gd name="T14" fmla="*/ 6161 w 6227"/>
                <a:gd name="T15" fmla="*/ 960 h 1956"/>
                <a:gd name="T16" fmla="*/ 6211 w 6227"/>
                <a:gd name="T17" fmla="*/ 0 h 1956"/>
                <a:gd name="T18" fmla="*/ 4506 w 6227"/>
                <a:gd name="T19" fmla="*/ 526 h 1956"/>
                <a:gd name="T20" fmla="*/ 3699 w 6227"/>
                <a:gd name="T21" fmla="*/ 610 h 1956"/>
                <a:gd name="T22" fmla="*/ 3365 w 6227"/>
                <a:gd name="T23" fmla="*/ 598 h 1956"/>
                <a:gd name="T24" fmla="*/ 3155 w 6227"/>
                <a:gd name="T25" fmla="*/ 362 h 1956"/>
                <a:gd name="T26" fmla="*/ 2479 w 6227"/>
                <a:gd name="T27" fmla="*/ 746 h 1956"/>
                <a:gd name="T28" fmla="*/ 988 w 6227"/>
                <a:gd name="T29" fmla="*/ 793 h 1956"/>
                <a:gd name="T30" fmla="*/ 258 w 6227"/>
                <a:gd name="T31" fmla="*/ 698 h 1956"/>
                <a:gd name="T32" fmla="*/ 199 w 6227"/>
                <a:gd name="T33" fmla="*/ 1203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27" h="1956">
                  <a:moveTo>
                    <a:pt x="199" y="1203"/>
                  </a:moveTo>
                  <a:cubicBezTo>
                    <a:pt x="217" y="1270"/>
                    <a:pt x="237" y="1339"/>
                    <a:pt x="281" y="1392"/>
                  </a:cubicBezTo>
                  <a:cubicBezTo>
                    <a:pt x="326" y="1446"/>
                    <a:pt x="392" y="1477"/>
                    <a:pt x="457" y="1504"/>
                  </a:cubicBezTo>
                  <a:cubicBezTo>
                    <a:pt x="1267" y="1839"/>
                    <a:pt x="2228" y="1785"/>
                    <a:pt x="2995" y="1360"/>
                  </a:cubicBezTo>
                  <a:cubicBezTo>
                    <a:pt x="2997" y="1477"/>
                    <a:pt x="2998" y="1593"/>
                    <a:pt x="3000" y="1710"/>
                  </a:cubicBezTo>
                  <a:cubicBezTo>
                    <a:pt x="4002" y="1956"/>
                    <a:pt x="5064" y="1805"/>
                    <a:pt x="6021" y="1417"/>
                  </a:cubicBezTo>
                  <a:cubicBezTo>
                    <a:pt x="6062" y="1400"/>
                    <a:pt x="6163" y="1386"/>
                    <a:pt x="6192" y="1352"/>
                  </a:cubicBezTo>
                  <a:cubicBezTo>
                    <a:pt x="6226" y="1313"/>
                    <a:pt x="6153" y="1011"/>
                    <a:pt x="6161" y="960"/>
                  </a:cubicBezTo>
                  <a:cubicBezTo>
                    <a:pt x="6210" y="643"/>
                    <a:pt x="6227" y="321"/>
                    <a:pt x="6211" y="0"/>
                  </a:cubicBezTo>
                  <a:cubicBezTo>
                    <a:pt x="5718" y="344"/>
                    <a:pt x="5103" y="454"/>
                    <a:pt x="4506" y="526"/>
                  </a:cubicBezTo>
                  <a:cubicBezTo>
                    <a:pt x="4238" y="558"/>
                    <a:pt x="3968" y="584"/>
                    <a:pt x="3699" y="610"/>
                  </a:cubicBezTo>
                  <a:cubicBezTo>
                    <a:pt x="3588" y="621"/>
                    <a:pt x="3472" y="632"/>
                    <a:pt x="3365" y="598"/>
                  </a:cubicBezTo>
                  <a:cubicBezTo>
                    <a:pt x="3258" y="564"/>
                    <a:pt x="3161" y="474"/>
                    <a:pt x="3155" y="362"/>
                  </a:cubicBezTo>
                  <a:cubicBezTo>
                    <a:pt x="3097" y="634"/>
                    <a:pt x="2757" y="720"/>
                    <a:pt x="2479" y="746"/>
                  </a:cubicBezTo>
                  <a:cubicBezTo>
                    <a:pt x="1984" y="793"/>
                    <a:pt x="1485" y="826"/>
                    <a:pt x="988" y="793"/>
                  </a:cubicBezTo>
                  <a:cubicBezTo>
                    <a:pt x="790" y="780"/>
                    <a:pt x="442" y="651"/>
                    <a:pt x="258" y="698"/>
                  </a:cubicBezTo>
                  <a:cubicBezTo>
                    <a:pt x="0" y="764"/>
                    <a:pt x="145" y="998"/>
                    <a:pt x="199" y="1203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E3D07487-944D-453D-83F1-808E0E7B2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701" y="3851275"/>
              <a:ext cx="703263" cy="927100"/>
            </a:xfrm>
            <a:custGeom>
              <a:avLst/>
              <a:gdLst>
                <a:gd name="T0" fmla="*/ 3409 w 3415"/>
                <a:gd name="T1" fmla="*/ 79 h 4504"/>
                <a:gd name="T2" fmla="*/ 3309 w 3415"/>
                <a:gd name="T3" fmla="*/ 65 h 4504"/>
                <a:gd name="T4" fmla="*/ 2888 w 3415"/>
                <a:gd name="T5" fmla="*/ 1506 h 4504"/>
                <a:gd name="T6" fmla="*/ 2327 w 3415"/>
                <a:gd name="T7" fmla="*/ 2372 h 4504"/>
                <a:gd name="T8" fmla="*/ 917 w 3415"/>
                <a:gd name="T9" fmla="*/ 3098 h 4504"/>
                <a:gd name="T10" fmla="*/ 837 w 3415"/>
                <a:gd name="T11" fmla="*/ 3086 h 4504"/>
                <a:gd name="T12" fmla="*/ 260 w 3415"/>
                <a:gd name="T13" fmla="*/ 2601 h 4504"/>
                <a:gd name="T14" fmla="*/ 54 w 3415"/>
                <a:gd name="T15" fmla="*/ 2683 h 4504"/>
                <a:gd name="T16" fmla="*/ 615 w 3415"/>
                <a:gd name="T17" fmla="*/ 3285 h 4504"/>
                <a:gd name="T18" fmla="*/ 661 w 3415"/>
                <a:gd name="T19" fmla="*/ 3426 h 4504"/>
                <a:gd name="T20" fmla="*/ 1256 w 3415"/>
                <a:gd name="T21" fmla="*/ 4217 h 4504"/>
                <a:gd name="T22" fmla="*/ 1545 w 3415"/>
                <a:gd name="T23" fmla="*/ 4465 h 4504"/>
                <a:gd name="T24" fmla="*/ 2239 w 3415"/>
                <a:gd name="T25" fmla="*/ 3584 h 4504"/>
                <a:gd name="T26" fmla="*/ 3095 w 3415"/>
                <a:gd name="T27" fmla="*/ 1625 h 4504"/>
                <a:gd name="T28" fmla="*/ 3409 w 3415"/>
                <a:gd name="T29" fmla="*/ 79 h 4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15" h="4504">
                  <a:moveTo>
                    <a:pt x="3409" y="79"/>
                  </a:moveTo>
                  <a:cubicBezTo>
                    <a:pt x="3415" y="14"/>
                    <a:pt x="3319" y="0"/>
                    <a:pt x="3309" y="65"/>
                  </a:cubicBezTo>
                  <a:cubicBezTo>
                    <a:pt x="3224" y="569"/>
                    <a:pt x="3079" y="1045"/>
                    <a:pt x="2888" y="1506"/>
                  </a:cubicBezTo>
                  <a:cubicBezTo>
                    <a:pt x="2736" y="1815"/>
                    <a:pt x="2548" y="2106"/>
                    <a:pt x="2327" y="2372"/>
                  </a:cubicBezTo>
                  <a:cubicBezTo>
                    <a:pt x="2018" y="2746"/>
                    <a:pt x="1420" y="3143"/>
                    <a:pt x="917" y="3098"/>
                  </a:cubicBezTo>
                  <a:cubicBezTo>
                    <a:pt x="890" y="3089"/>
                    <a:pt x="864" y="3085"/>
                    <a:pt x="837" y="3086"/>
                  </a:cubicBezTo>
                  <a:cubicBezTo>
                    <a:pt x="607" y="3043"/>
                    <a:pt x="402" y="2897"/>
                    <a:pt x="260" y="2601"/>
                  </a:cubicBezTo>
                  <a:cubicBezTo>
                    <a:pt x="199" y="2473"/>
                    <a:pt x="0" y="2549"/>
                    <a:pt x="54" y="2683"/>
                  </a:cubicBezTo>
                  <a:cubicBezTo>
                    <a:pt x="170" y="2976"/>
                    <a:pt x="374" y="3172"/>
                    <a:pt x="615" y="3285"/>
                  </a:cubicBezTo>
                  <a:cubicBezTo>
                    <a:pt x="613" y="3329"/>
                    <a:pt x="625" y="3378"/>
                    <a:pt x="661" y="3426"/>
                  </a:cubicBezTo>
                  <a:cubicBezTo>
                    <a:pt x="858" y="3690"/>
                    <a:pt x="1052" y="3958"/>
                    <a:pt x="1256" y="4217"/>
                  </a:cubicBezTo>
                  <a:cubicBezTo>
                    <a:pt x="1336" y="4319"/>
                    <a:pt x="1404" y="4448"/>
                    <a:pt x="1545" y="4465"/>
                  </a:cubicBezTo>
                  <a:cubicBezTo>
                    <a:pt x="1880" y="4504"/>
                    <a:pt x="2105" y="3817"/>
                    <a:pt x="2239" y="3584"/>
                  </a:cubicBezTo>
                  <a:cubicBezTo>
                    <a:pt x="2601" y="2951"/>
                    <a:pt x="2890" y="2302"/>
                    <a:pt x="3095" y="1625"/>
                  </a:cubicBezTo>
                  <a:cubicBezTo>
                    <a:pt x="3275" y="1119"/>
                    <a:pt x="3369" y="576"/>
                    <a:pt x="3409" y="79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AC16E6D8-5885-4AB5-92B0-4F8BFF2D3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6" y="4548188"/>
              <a:ext cx="584200" cy="1184275"/>
            </a:xfrm>
            <a:custGeom>
              <a:avLst/>
              <a:gdLst>
                <a:gd name="T0" fmla="*/ 2499 w 2841"/>
                <a:gd name="T1" fmla="*/ 160 h 5758"/>
                <a:gd name="T2" fmla="*/ 1521 w 2841"/>
                <a:gd name="T3" fmla="*/ 2650 h 5758"/>
                <a:gd name="T4" fmla="*/ 1049 w 2841"/>
                <a:gd name="T5" fmla="*/ 4088 h 5758"/>
                <a:gd name="T6" fmla="*/ 121 w 2841"/>
                <a:gd name="T7" fmla="*/ 5427 h 5758"/>
                <a:gd name="T8" fmla="*/ 196 w 2841"/>
                <a:gd name="T9" fmla="*/ 5718 h 5758"/>
                <a:gd name="T10" fmla="*/ 1093 w 2841"/>
                <a:gd name="T11" fmla="*/ 5061 h 5758"/>
                <a:gd name="T12" fmla="*/ 1782 w 2841"/>
                <a:gd name="T13" fmla="*/ 3600 h 5758"/>
                <a:gd name="T14" fmla="*/ 2737 w 2841"/>
                <a:gd name="T15" fmla="*/ 346 h 5758"/>
                <a:gd name="T16" fmla="*/ 2499 w 2841"/>
                <a:gd name="T17" fmla="*/ 160 h 5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1" h="5758">
                  <a:moveTo>
                    <a:pt x="2499" y="160"/>
                  </a:moveTo>
                  <a:cubicBezTo>
                    <a:pt x="1963" y="912"/>
                    <a:pt x="1743" y="1767"/>
                    <a:pt x="1521" y="2650"/>
                  </a:cubicBezTo>
                  <a:cubicBezTo>
                    <a:pt x="1398" y="3141"/>
                    <a:pt x="1262" y="3626"/>
                    <a:pt x="1049" y="4088"/>
                  </a:cubicBezTo>
                  <a:cubicBezTo>
                    <a:pt x="824" y="4574"/>
                    <a:pt x="586" y="5137"/>
                    <a:pt x="121" y="5427"/>
                  </a:cubicBezTo>
                  <a:cubicBezTo>
                    <a:pt x="0" y="5502"/>
                    <a:pt x="60" y="5705"/>
                    <a:pt x="196" y="5718"/>
                  </a:cubicBezTo>
                  <a:cubicBezTo>
                    <a:pt x="617" y="5758"/>
                    <a:pt x="877" y="5374"/>
                    <a:pt x="1093" y="5061"/>
                  </a:cubicBezTo>
                  <a:cubicBezTo>
                    <a:pt x="1402" y="4614"/>
                    <a:pt x="1624" y="4119"/>
                    <a:pt x="1782" y="3600"/>
                  </a:cubicBezTo>
                  <a:cubicBezTo>
                    <a:pt x="2110" y="2526"/>
                    <a:pt x="2113" y="1309"/>
                    <a:pt x="2737" y="346"/>
                  </a:cubicBezTo>
                  <a:cubicBezTo>
                    <a:pt x="2841" y="186"/>
                    <a:pt x="2613" y="0"/>
                    <a:pt x="2499" y="160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6A7EBD3E-1CE8-49CA-8EBA-2A059F8A9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776" y="5978525"/>
              <a:ext cx="354013" cy="231775"/>
            </a:xfrm>
            <a:custGeom>
              <a:avLst/>
              <a:gdLst>
                <a:gd name="T0" fmla="*/ 1596 w 1720"/>
                <a:gd name="T1" fmla="*/ 115 h 1124"/>
                <a:gd name="T2" fmla="*/ 1281 w 1720"/>
                <a:gd name="T3" fmla="*/ 154 h 1124"/>
                <a:gd name="T4" fmla="*/ 1249 w 1720"/>
                <a:gd name="T5" fmla="*/ 256 h 1124"/>
                <a:gd name="T6" fmla="*/ 1078 w 1720"/>
                <a:gd name="T7" fmla="*/ 212 h 1124"/>
                <a:gd name="T8" fmla="*/ 1012 w 1720"/>
                <a:gd name="T9" fmla="*/ 201 h 1124"/>
                <a:gd name="T10" fmla="*/ 796 w 1720"/>
                <a:gd name="T11" fmla="*/ 294 h 1124"/>
                <a:gd name="T12" fmla="*/ 766 w 1720"/>
                <a:gd name="T13" fmla="*/ 282 h 1124"/>
                <a:gd name="T14" fmla="*/ 157 w 1720"/>
                <a:gd name="T15" fmla="*/ 212 h 1124"/>
                <a:gd name="T16" fmla="*/ 130 w 1720"/>
                <a:gd name="T17" fmla="*/ 410 h 1124"/>
                <a:gd name="T18" fmla="*/ 839 w 1720"/>
                <a:gd name="T19" fmla="*/ 832 h 1124"/>
                <a:gd name="T20" fmla="*/ 1317 w 1720"/>
                <a:gd name="T21" fmla="*/ 992 h 1124"/>
                <a:gd name="T22" fmla="*/ 1452 w 1720"/>
                <a:gd name="T23" fmla="*/ 810 h 1124"/>
                <a:gd name="T24" fmla="*/ 1607 w 1720"/>
                <a:gd name="T25" fmla="*/ 679 h 1124"/>
                <a:gd name="T26" fmla="*/ 1596 w 1720"/>
                <a:gd name="T27" fmla="*/ 115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0" h="1124">
                  <a:moveTo>
                    <a:pt x="1596" y="115"/>
                  </a:moveTo>
                  <a:cubicBezTo>
                    <a:pt x="1513" y="0"/>
                    <a:pt x="1336" y="29"/>
                    <a:pt x="1281" y="154"/>
                  </a:cubicBezTo>
                  <a:cubicBezTo>
                    <a:pt x="1266" y="187"/>
                    <a:pt x="1257" y="222"/>
                    <a:pt x="1249" y="256"/>
                  </a:cubicBezTo>
                  <a:cubicBezTo>
                    <a:pt x="1194" y="237"/>
                    <a:pt x="1137" y="223"/>
                    <a:pt x="1078" y="212"/>
                  </a:cubicBezTo>
                  <a:cubicBezTo>
                    <a:pt x="1056" y="206"/>
                    <a:pt x="1034" y="203"/>
                    <a:pt x="1012" y="201"/>
                  </a:cubicBezTo>
                  <a:cubicBezTo>
                    <a:pt x="913" y="188"/>
                    <a:pt x="840" y="231"/>
                    <a:pt x="796" y="294"/>
                  </a:cubicBezTo>
                  <a:cubicBezTo>
                    <a:pt x="786" y="290"/>
                    <a:pt x="776" y="285"/>
                    <a:pt x="766" y="282"/>
                  </a:cubicBezTo>
                  <a:cubicBezTo>
                    <a:pt x="568" y="216"/>
                    <a:pt x="362" y="219"/>
                    <a:pt x="157" y="212"/>
                  </a:cubicBezTo>
                  <a:cubicBezTo>
                    <a:pt x="30" y="207"/>
                    <a:pt x="0" y="401"/>
                    <a:pt x="130" y="410"/>
                  </a:cubicBezTo>
                  <a:cubicBezTo>
                    <a:pt x="417" y="429"/>
                    <a:pt x="650" y="631"/>
                    <a:pt x="839" y="832"/>
                  </a:cubicBezTo>
                  <a:cubicBezTo>
                    <a:pt x="963" y="964"/>
                    <a:pt x="1128" y="1124"/>
                    <a:pt x="1317" y="992"/>
                  </a:cubicBezTo>
                  <a:cubicBezTo>
                    <a:pt x="1389" y="942"/>
                    <a:pt x="1431" y="878"/>
                    <a:pt x="1452" y="810"/>
                  </a:cubicBezTo>
                  <a:cubicBezTo>
                    <a:pt x="1519" y="795"/>
                    <a:pt x="1579" y="751"/>
                    <a:pt x="1607" y="679"/>
                  </a:cubicBezTo>
                  <a:cubicBezTo>
                    <a:pt x="1681" y="488"/>
                    <a:pt x="1720" y="289"/>
                    <a:pt x="1596" y="115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E6F7DE11-2BF0-419B-9A76-57415D5C4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576" y="5848350"/>
              <a:ext cx="314325" cy="311150"/>
            </a:xfrm>
            <a:custGeom>
              <a:avLst/>
              <a:gdLst>
                <a:gd name="T0" fmla="*/ 1451 w 1526"/>
                <a:gd name="T1" fmla="*/ 655 h 1517"/>
                <a:gd name="T2" fmla="*/ 1452 w 1526"/>
                <a:gd name="T3" fmla="*/ 489 h 1517"/>
                <a:gd name="T4" fmla="*/ 1351 w 1526"/>
                <a:gd name="T5" fmla="*/ 172 h 1517"/>
                <a:gd name="T6" fmla="*/ 529 w 1526"/>
                <a:gd name="T7" fmla="*/ 262 h 1517"/>
                <a:gd name="T8" fmla="*/ 414 w 1526"/>
                <a:gd name="T9" fmla="*/ 381 h 1517"/>
                <a:gd name="T10" fmla="*/ 237 w 1526"/>
                <a:gd name="T11" fmla="*/ 320 h 1517"/>
                <a:gd name="T12" fmla="*/ 145 w 1526"/>
                <a:gd name="T13" fmla="*/ 542 h 1517"/>
                <a:gd name="T14" fmla="*/ 929 w 1526"/>
                <a:gd name="T15" fmla="*/ 1350 h 1517"/>
                <a:gd name="T16" fmla="*/ 1235 w 1526"/>
                <a:gd name="T17" fmla="*/ 1481 h 1517"/>
                <a:gd name="T18" fmla="*/ 1451 w 1526"/>
                <a:gd name="T19" fmla="*/ 655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6" h="1517">
                  <a:moveTo>
                    <a:pt x="1451" y="655"/>
                  </a:moveTo>
                  <a:cubicBezTo>
                    <a:pt x="1452" y="601"/>
                    <a:pt x="1452" y="546"/>
                    <a:pt x="1452" y="489"/>
                  </a:cubicBezTo>
                  <a:cubicBezTo>
                    <a:pt x="1453" y="370"/>
                    <a:pt x="1450" y="254"/>
                    <a:pt x="1351" y="172"/>
                  </a:cubicBezTo>
                  <a:cubicBezTo>
                    <a:pt x="1147" y="0"/>
                    <a:pt x="735" y="177"/>
                    <a:pt x="529" y="262"/>
                  </a:cubicBezTo>
                  <a:cubicBezTo>
                    <a:pt x="470" y="287"/>
                    <a:pt x="433" y="330"/>
                    <a:pt x="414" y="381"/>
                  </a:cubicBezTo>
                  <a:cubicBezTo>
                    <a:pt x="356" y="360"/>
                    <a:pt x="297" y="341"/>
                    <a:pt x="237" y="320"/>
                  </a:cubicBezTo>
                  <a:cubicBezTo>
                    <a:pt x="93" y="271"/>
                    <a:pt x="0" y="483"/>
                    <a:pt x="145" y="542"/>
                  </a:cubicBezTo>
                  <a:cubicBezTo>
                    <a:pt x="476" y="677"/>
                    <a:pt x="777" y="1034"/>
                    <a:pt x="929" y="1350"/>
                  </a:cubicBezTo>
                  <a:cubicBezTo>
                    <a:pt x="989" y="1474"/>
                    <a:pt x="1105" y="1517"/>
                    <a:pt x="1235" y="1481"/>
                  </a:cubicBezTo>
                  <a:cubicBezTo>
                    <a:pt x="1526" y="1401"/>
                    <a:pt x="1522" y="919"/>
                    <a:pt x="1451" y="655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2F45D18B-1496-451E-826C-D855D1161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1" y="6119813"/>
              <a:ext cx="1220788" cy="485775"/>
            </a:xfrm>
            <a:custGeom>
              <a:avLst/>
              <a:gdLst>
                <a:gd name="T0" fmla="*/ 5759 w 5941"/>
                <a:gd name="T1" fmla="*/ 161 h 2360"/>
                <a:gd name="T2" fmla="*/ 5642 w 5941"/>
                <a:gd name="T3" fmla="*/ 94 h 2360"/>
                <a:gd name="T4" fmla="*/ 4519 w 5941"/>
                <a:gd name="T5" fmla="*/ 376 h 2360"/>
                <a:gd name="T6" fmla="*/ 3360 w 5941"/>
                <a:gd name="T7" fmla="*/ 430 h 2360"/>
                <a:gd name="T8" fmla="*/ 2846 w 5941"/>
                <a:gd name="T9" fmla="*/ 262 h 2360"/>
                <a:gd name="T10" fmla="*/ 2591 w 5941"/>
                <a:gd name="T11" fmla="*/ 1 h 2360"/>
                <a:gd name="T12" fmla="*/ 2371 w 5941"/>
                <a:gd name="T13" fmla="*/ 75 h 2360"/>
                <a:gd name="T14" fmla="*/ 2089 w 5941"/>
                <a:gd name="T15" fmla="*/ 173 h 2360"/>
                <a:gd name="T16" fmla="*/ 1571 w 5941"/>
                <a:gd name="T17" fmla="*/ 296 h 2360"/>
                <a:gd name="T18" fmla="*/ 284 w 5941"/>
                <a:gd name="T19" fmla="*/ 296 h 2360"/>
                <a:gd name="T20" fmla="*/ 209 w 5941"/>
                <a:gd name="T21" fmla="*/ 313 h 2360"/>
                <a:gd name="T22" fmla="*/ 209 w 5941"/>
                <a:gd name="T23" fmla="*/ 309 h 2360"/>
                <a:gd name="T24" fmla="*/ 26 w 5941"/>
                <a:gd name="T25" fmla="*/ 359 h 2360"/>
                <a:gd name="T26" fmla="*/ 241 w 5941"/>
                <a:gd name="T27" fmla="*/ 1351 h 2360"/>
                <a:gd name="T28" fmla="*/ 822 w 5941"/>
                <a:gd name="T29" fmla="*/ 1842 h 2360"/>
                <a:gd name="T30" fmla="*/ 2566 w 5941"/>
                <a:gd name="T31" fmla="*/ 1909 h 2360"/>
                <a:gd name="T32" fmla="*/ 2750 w 5941"/>
                <a:gd name="T33" fmla="*/ 1910 h 2360"/>
                <a:gd name="T34" fmla="*/ 2841 w 5941"/>
                <a:gd name="T35" fmla="*/ 2041 h 2360"/>
                <a:gd name="T36" fmla="*/ 3180 w 5941"/>
                <a:gd name="T37" fmla="*/ 2252 h 2360"/>
                <a:gd name="T38" fmla="*/ 4120 w 5941"/>
                <a:gd name="T39" fmla="*/ 2324 h 2360"/>
                <a:gd name="T40" fmla="*/ 5424 w 5941"/>
                <a:gd name="T41" fmla="*/ 1843 h 2360"/>
                <a:gd name="T42" fmla="*/ 5759 w 5941"/>
                <a:gd name="T43" fmla="*/ 161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41" h="2360">
                  <a:moveTo>
                    <a:pt x="5759" y="161"/>
                  </a:moveTo>
                  <a:cubicBezTo>
                    <a:pt x="5743" y="111"/>
                    <a:pt x="5694" y="81"/>
                    <a:pt x="5642" y="94"/>
                  </a:cubicBezTo>
                  <a:cubicBezTo>
                    <a:pt x="5268" y="189"/>
                    <a:pt x="4895" y="289"/>
                    <a:pt x="4519" y="376"/>
                  </a:cubicBezTo>
                  <a:cubicBezTo>
                    <a:pt x="4136" y="464"/>
                    <a:pt x="3749" y="509"/>
                    <a:pt x="3360" y="430"/>
                  </a:cubicBezTo>
                  <a:cubicBezTo>
                    <a:pt x="3187" y="395"/>
                    <a:pt x="3002" y="346"/>
                    <a:pt x="2846" y="262"/>
                  </a:cubicBezTo>
                  <a:cubicBezTo>
                    <a:pt x="2726" y="197"/>
                    <a:pt x="2764" y="6"/>
                    <a:pt x="2591" y="1"/>
                  </a:cubicBezTo>
                  <a:cubicBezTo>
                    <a:pt x="2516" y="0"/>
                    <a:pt x="2437" y="48"/>
                    <a:pt x="2371" y="75"/>
                  </a:cubicBezTo>
                  <a:cubicBezTo>
                    <a:pt x="2278" y="111"/>
                    <a:pt x="2184" y="144"/>
                    <a:pt x="2089" y="173"/>
                  </a:cubicBezTo>
                  <a:cubicBezTo>
                    <a:pt x="1919" y="226"/>
                    <a:pt x="1746" y="266"/>
                    <a:pt x="1571" y="296"/>
                  </a:cubicBezTo>
                  <a:cubicBezTo>
                    <a:pt x="1146" y="367"/>
                    <a:pt x="708" y="366"/>
                    <a:pt x="284" y="296"/>
                  </a:cubicBezTo>
                  <a:cubicBezTo>
                    <a:pt x="254" y="291"/>
                    <a:pt x="229" y="298"/>
                    <a:pt x="209" y="313"/>
                  </a:cubicBezTo>
                  <a:lnTo>
                    <a:pt x="209" y="309"/>
                  </a:lnTo>
                  <a:cubicBezTo>
                    <a:pt x="183" y="190"/>
                    <a:pt x="0" y="240"/>
                    <a:pt x="26" y="359"/>
                  </a:cubicBezTo>
                  <a:cubicBezTo>
                    <a:pt x="97" y="688"/>
                    <a:pt x="151" y="1027"/>
                    <a:pt x="241" y="1351"/>
                  </a:cubicBezTo>
                  <a:cubicBezTo>
                    <a:pt x="320" y="1635"/>
                    <a:pt x="566" y="1745"/>
                    <a:pt x="822" y="1842"/>
                  </a:cubicBezTo>
                  <a:cubicBezTo>
                    <a:pt x="1374" y="2051"/>
                    <a:pt x="2000" y="2075"/>
                    <a:pt x="2566" y="1909"/>
                  </a:cubicBezTo>
                  <a:cubicBezTo>
                    <a:pt x="2637" y="1888"/>
                    <a:pt x="2694" y="1849"/>
                    <a:pt x="2750" y="1910"/>
                  </a:cubicBezTo>
                  <a:cubicBezTo>
                    <a:pt x="2785" y="1948"/>
                    <a:pt x="2805" y="2002"/>
                    <a:pt x="2841" y="2041"/>
                  </a:cubicBezTo>
                  <a:cubicBezTo>
                    <a:pt x="2932" y="2142"/>
                    <a:pt x="3056" y="2203"/>
                    <a:pt x="3180" y="2252"/>
                  </a:cubicBezTo>
                  <a:cubicBezTo>
                    <a:pt x="3456" y="2360"/>
                    <a:pt x="3822" y="2318"/>
                    <a:pt x="4120" y="2324"/>
                  </a:cubicBezTo>
                  <a:cubicBezTo>
                    <a:pt x="4634" y="2334"/>
                    <a:pt x="5090" y="2236"/>
                    <a:pt x="5424" y="1843"/>
                  </a:cubicBezTo>
                  <a:cubicBezTo>
                    <a:pt x="5815" y="1384"/>
                    <a:pt x="5941" y="734"/>
                    <a:pt x="5759" y="1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8134C466-4B3A-45C8-AB60-B55400F0A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1" y="4373563"/>
              <a:ext cx="2052638" cy="1647825"/>
            </a:xfrm>
            <a:custGeom>
              <a:avLst/>
              <a:gdLst>
                <a:gd name="T0" fmla="*/ 1600 w 9980"/>
                <a:gd name="T1" fmla="*/ 2351 h 8013"/>
                <a:gd name="T2" fmla="*/ 1262 w 9980"/>
                <a:gd name="T3" fmla="*/ 3838 h 8013"/>
                <a:gd name="T4" fmla="*/ 142 w 9980"/>
                <a:gd name="T5" fmla="*/ 6805 h 8013"/>
                <a:gd name="T6" fmla="*/ 20 w 9980"/>
                <a:gd name="T7" fmla="*/ 6995 h 8013"/>
                <a:gd name="T8" fmla="*/ 137 w 9980"/>
                <a:gd name="T9" fmla="*/ 7189 h 8013"/>
                <a:gd name="T10" fmla="*/ 1368 w 9980"/>
                <a:gd name="T11" fmla="*/ 7736 h 8013"/>
                <a:gd name="T12" fmla="*/ 1800 w 9980"/>
                <a:gd name="T13" fmla="*/ 7814 h 8013"/>
                <a:gd name="T14" fmla="*/ 2064 w 9980"/>
                <a:gd name="T15" fmla="*/ 7508 h 8013"/>
                <a:gd name="T16" fmla="*/ 2209 w 9980"/>
                <a:gd name="T17" fmla="*/ 7795 h 8013"/>
                <a:gd name="T18" fmla="*/ 2545 w 9980"/>
                <a:gd name="T19" fmla="*/ 7868 h 8013"/>
                <a:gd name="T20" fmla="*/ 4340 w 9980"/>
                <a:gd name="T21" fmla="*/ 7989 h 8013"/>
                <a:gd name="T22" fmla="*/ 4933 w 9980"/>
                <a:gd name="T23" fmla="*/ 7918 h 8013"/>
                <a:gd name="T24" fmla="*/ 5114 w 9980"/>
                <a:gd name="T25" fmla="*/ 7412 h 8013"/>
                <a:gd name="T26" fmla="*/ 5492 w 9980"/>
                <a:gd name="T27" fmla="*/ 7830 h 8013"/>
                <a:gd name="T28" fmla="*/ 5648 w 9980"/>
                <a:gd name="T29" fmla="*/ 7826 h 8013"/>
                <a:gd name="T30" fmla="*/ 7471 w 9980"/>
                <a:gd name="T31" fmla="*/ 7487 h 8013"/>
                <a:gd name="T32" fmla="*/ 8144 w 9980"/>
                <a:gd name="T33" fmla="*/ 7266 h 8013"/>
                <a:gd name="T34" fmla="*/ 8439 w 9980"/>
                <a:gd name="T35" fmla="*/ 6663 h 8013"/>
                <a:gd name="T36" fmla="*/ 8788 w 9980"/>
                <a:gd name="T37" fmla="*/ 6836 h 8013"/>
                <a:gd name="T38" fmla="*/ 9145 w 9980"/>
                <a:gd name="T39" fmla="*/ 6604 h 8013"/>
                <a:gd name="T40" fmla="*/ 9818 w 9980"/>
                <a:gd name="T41" fmla="*/ 5980 h 8013"/>
                <a:gd name="T42" fmla="*/ 9971 w 9980"/>
                <a:gd name="T43" fmla="*/ 5713 h 8013"/>
                <a:gd name="T44" fmla="*/ 9871 w 9980"/>
                <a:gd name="T45" fmla="*/ 5531 h 8013"/>
                <a:gd name="T46" fmla="*/ 9387 w 9980"/>
                <a:gd name="T47" fmla="*/ 4821 h 8013"/>
                <a:gd name="T48" fmla="*/ 9076 w 9980"/>
                <a:gd name="T49" fmla="*/ 4356 h 8013"/>
                <a:gd name="T50" fmla="*/ 8793 w 9980"/>
                <a:gd name="T51" fmla="*/ 4030 h 8013"/>
                <a:gd name="T52" fmla="*/ 8625 w 9980"/>
                <a:gd name="T53" fmla="*/ 3070 h 8013"/>
                <a:gd name="T54" fmla="*/ 8287 w 9980"/>
                <a:gd name="T55" fmla="*/ 2206 h 8013"/>
                <a:gd name="T56" fmla="*/ 7824 w 9980"/>
                <a:gd name="T57" fmla="*/ 1561 h 8013"/>
                <a:gd name="T58" fmla="*/ 6680 w 9980"/>
                <a:gd name="T59" fmla="*/ 135 h 8013"/>
                <a:gd name="T60" fmla="*/ 6555 w 9980"/>
                <a:gd name="T61" fmla="*/ 24 h 8013"/>
                <a:gd name="T62" fmla="*/ 6362 w 9980"/>
                <a:gd name="T63" fmla="*/ 28 h 8013"/>
                <a:gd name="T64" fmla="*/ 4596 w 9980"/>
                <a:gd name="T65" fmla="*/ 425 h 8013"/>
                <a:gd name="T66" fmla="*/ 3410 w 9980"/>
                <a:gd name="T67" fmla="*/ 474 h 8013"/>
                <a:gd name="T68" fmla="*/ 2207 w 9980"/>
                <a:gd name="T69" fmla="*/ 539 h 8013"/>
                <a:gd name="T70" fmla="*/ 2199 w 9980"/>
                <a:gd name="T71" fmla="*/ 1052 h 8013"/>
                <a:gd name="T72" fmla="*/ 1600 w 9980"/>
                <a:gd name="T73" fmla="*/ 2351 h 8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80" h="8013">
                  <a:moveTo>
                    <a:pt x="1600" y="2351"/>
                  </a:moveTo>
                  <a:cubicBezTo>
                    <a:pt x="1530" y="2835"/>
                    <a:pt x="1390" y="3367"/>
                    <a:pt x="1262" y="3838"/>
                  </a:cubicBezTo>
                  <a:cubicBezTo>
                    <a:pt x="976" y="4894"/>
                    <a:pt x="202" y="5712"/>
                    <a:pt x="142" y="6805"/>
                  </a:cubicBezTo>
                  <a:cubicBezTo>
                    <a:pt x="139" y="6857"/>
                    <a:pt x="0" y="6947"/>
                    <a:pt x="20" y="6995"/>
                  </a:cubicBezTo>
                  <a:cubicBezTo>
                    <a:pt x="43" y="7049"/>
                    <a:pt x="91" y="7152"/>
                    <a:pt x="137" y="7189"/>
                  </a:cubicBezTo>
                  <a:cubicBezTo>
                    <a:pt x="467" y="7456"/>
                    <a:pt x="975" y="7576"/>
                    <a:pt x="1368" y="7736"/>
                  </a:cubicBezTo>
                  <a:cubicBezTo>
                    <a:pt x="1506" y="7792"/>
                    <a:pt x="1654" y="7842"/>
                    <a:pt x="1800" y="7814"/>
                  </a:cubicBezTo>
                  <a:cubicBezTo>
                    <a:pt x="1946" y="7787"/>
                    <a:pt x="2082" y="7655"/>
                    <a:pt x="2064" y="7508"/>
                  </a:cubicBezTo>
                  <a:cubicBezTo>
                    <a:pt x="2033" y="7619"/>
                    <a:pt x="2109" y="7738"/>
                    <a:pt x="2209" y="7795"/>
                  </a:cubicBezTo>
                  <a:cubicBezTo>
                    <a:pt x="2310" y="7851"/>
                    <a:pt x="2430" y="7860"/>
                    <a:pt x="2545" y="7868"/>
                  </a:cubicBezTo>
                  <a:cubicBezTo>
                    <a:pt x="3144" y="7908"/>
                    <a:pt x="3742" y="7948"/>
                    <a:pt x="4340" y="7989"/>
                  </a:cubicBezTo>
                  <a:cubicBezTo>
                    <a:pt x="4542" y="8002"/>
                    <a:pt x="4755" y="8013"/>
                    <a:pt x="4933" y="7918"/>
                  </a:cubicBezTo>
                  <a:cubicBezTo>
                    <a:pt x="5112" y="7823"/>
                    <a:pt x="5226" y="7580"/>
                    <a:pt x="5114" y="7412"/>
                  </a:cubicBezTo>
                  <a:cubicBezTo>
                    <a:pt x="5304" y="7454"/>
                    <a:pt x="5305" y="7776"/>
                    <a:pt x="5492" y="7830"/>
                  </a:cubicBezTo>
                  <a:cubicBezTo>
                    <a:pt x="5543" y="7845"/>
                    <a:pt x="5597" y="7835"/>
                    <a:pt x="5648" y="7826"/>
                  </a:cubicBezTo>
                  <a:cubicBezTo>
                    <a:pt x="6256" y="7713"/>
                    <a:pt x="6863" y="7600"/>
                    <a:pt x="7471" y="7487"/>
                  </a:cubicBezTo>
                  <a:cubicBezTo>
                    <a:pt x="7705" y="7444"/>
                    <a:pt x="7946" y="7398"/>
                    <a:pt x="8144" y="7266"/>
                  </a:cubicBezTo>
                  <a:cubicBezTo>
                    <a:pt x="8343" y="7135"/>
                    <a:pt x="8490" y="6895"/>
                    <a:pt x="8439" y="6663"/>
                  </a:cubicBezTo>
                  <a:cubicBezTo>
                    <a:pt x="8474" y="6802"/>
                    <a:pt x="8648" y="6868"/>
                    <a:pt x="8788" y="6836"/>
                  </a:cubicBezTo>
                  <a:cubicBezTo>
                    <a:pt x="8928" y="6803"/>
                    <a:pt x="9040" y="6701"/>
                    <a:pt x="9145" y="6604"/>
                  </a:cubicBezTo>
                  <a:cubicBezTo>
                    <a:pt x="9369" y="6396"/>
                    <a:pt x="9594" y="6188"/>
                    <a:pt x="9818" y="5980"/>
                  </a:cubicBezTo>
                  <a:cubicBezTo>
                    <a:pt x="9896" y="5908"/>
                    <a:pt x="9980" y="5819"/>
                    <a:pt x="9971" y="5713"/>
                  </a:cubicBezTo>
                  <a:cubicBezTo>
                    <a:pt x="9964" y="5643"/>
                    <a:pt x="9917" y="5584"/>
                    <a:pt x="9871" y="5531"/>
                  </a:cubicBezTo>
                  <a:cubicBezTo>
                    <a:pt x="9696" y="5330"/>
                    <a:pt x="9586" y="4999"/>
                    <a:pt x="9387" y="4821"/>
                  </a:cubicBezTo>
                  <a:cubicBezTo>
                    <a:pt x="9212" y="4666"/>
                    <a:pt x="9160" y="4574"/>
                    <a:pt x="9076" y="4356"/>
                  </a:cubicBezTo>
                  <a:cubicBezTo>
                    <a:pt x="9028" y="4228"/>
                    <a:pt x="8805" y="4166"/>
                    <a:pt x="8793" y="4030"/>
                  </a:cubicBezTo>
                  <a:cubicBezTo>
                    <a:pt x="8764" y="3706"/>
                    <a:pt x="8708" y="3384"/>
                    <a:pt x="8625" y="3070"/>
                  </a:cubicBezTo>
                  <a:cubicBezTo>
                    <a:pt x="8546" y="2770"/>
                    <a:pt x="8442" y="2475"/>
                    <a:pt x="8287" y="2206"/>
                  </a:cubicBezTo>
                  <a:cubicBezTo>
                    <a:pt x="8156" y="1976"/>
                    <a:pt x="7989" y="1768"/>
                    <a:pt x="7824" y="1561"/>
                  </a:cubicBezTo>
                  <a:lnTo>
                    <a:pt x="6680" y="135"/>
                  </a:lnTo>
                  <a:cubicBezTo>
                    <a:pt x="6645" y="91"/>
                    <a:pt x="6607" y="45"/>
                    <a:pt x="6555" y="24"/>
                  </a:cubicBezTo>
                  <a:cubicBezTo>
                    <a:pt x="6494" y="0"/>
                    <a:pt x="6426" y="14"/>
                    <a:pt x="6362" y="28"/>
                  </a:cubicBezTo>
                  <a:cubicBezTo>
                    <a:pt x="5773" y="160"/>
                    <a:pt x="5184" y="292"/>
                    <a:pt x="4596" y="425"/>
                  </a:cubicBezTo>
                  <a:cubicBezTo>
                    <a:pt x="4187" y="516"/>
                    <a:pt x="3826" y="435"/>
                    <a:pt x="3410" y="474"/>
                  </a:cubicBezTo>
                  <a:cubicBezTo>
                    <a:pt x="3093" y="505"/>
                    <a:pt x="2523" y="561"/>
                    <a:pt x="2207" y="539"/>
                  </a:cubicBezTo>
                  <a:cubicBezTo>
                    <a:pt x="1795" y="510"/>
                    <a:pt x="2042" y="745"/>
                    <a:pt x="2199" y="1052"/>
                  </a:cubicBezTo>
                  <a:cubicBezTo>
                    <a:pt x="1854" y="1432"/>
                    <a:pt x="1675" y="1840"/>
                    <a:pt x="1600" y="2351"/>
                  </a:cubicBezTo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D48B7F7D-B3B1-422A-AE43-A6ACB5E75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4375150"/>
              <a:ext cx="950913" cy="258763"/>
            </a:xfrm>
            <a:custGeom>
              <a:avLst/>
              <a:gdLst>
                <a:gd name="T0" fmla="*/ 4262 w 4623"/>
                <a:gd name="T1" fmla="*/ 13 h 1255"/>
                <a:gd name="T2" fmla="*/ 3176 w 4623"/>
                <a:gd name="T3" fmla="*/ 307 h 1255"/>
                <a:gd name="T4" fmla="*/ 1882 w 4623"/>
                <a:gd name="T5" fmla="*/ 463 h 1255"/>
                <a:gd name="T6" fmla="*/ 1775 w 4623"/>
                <a:gd name="T7" fmla="*/ 498 h 1255"/>
                <a:gd name="T8" fmla="*/ 1221 w 4623"/>
                <a:gd name="T9" fmla="*/ 460 h 1255"/>
                <a:gd name="T10" fmla="*/ 392 w 4623"/>
                <a:gd name="T11" fmla="*/ 481 h 1255"/>
                <a:gd name="T12" fmla="*/ 218 w 4623"/>
                <a:gd name="T13" fmla="*/ 895 h 1255"/>
                <a:gd name="T14" fmla="*/ 1766 w 4623"/>
                <a:gd name="T15" fmla="*/ 785 h 1255"/>
                <a:gd name="T16" fmla="*/ 1772 w 4623"/>
                <a:gd name="T17" fmla="*/ 777 h 1255"/>
                <a:gd name="T18" fmla="*/ 1882 w 4623"/>
                <a:gd name="T19" fmla="*/ 818 h 1255"/>
                <a:gd name="T20" fmla="*/ 3427 w 4623"/>
                <a:gd name="T21" fmla="*/ 935 h 1255"/>
                <a:gd name="T22" fmla="*/ 4500 w 4623"/>
                <a:gd name="T23" fmla="*/ 427 h 1255"/>
                <a:gd name="T24" fmla="*/ 4262 w 4623"/>
                <a:gd name="T25" fmla="*/ 13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23" h="1255">
                  <a:moveTo>
                    <a:pt x="4262" y="13"/>
                  </a:moveTo>
                  <a:cubicBezTo>
                    <a:pt x="3883" y="37"/>
                    <a:pt x="3557" y="254"/>
                    <a:pt x="3176" y="307"/>
                  </a:cubicBezTo>
                  <a:cubicBezTo>
                    <a:pt x="2768" y="364"/>
                    <a:pt x="2292" y="459"/>
                    <a:pt x="1882" y="463"/>
                  </a:cubicBezTo>
                  <a:cubicBezTo>
                    <a:pt x="1838" y="463"/>
                    <a:pt x="1802" y="477"/>
                    <a:pt x="1775" y="498"/>
                  </a:cubicBezTo>
                  <a:cubicBezTo>
                    <a:pt x="1641" y="292"/>
                    <a:pt x="1413" y="378"/>
                    <a:pt x="1221" y="460"/>
                  </a:cubicBezTo>
                  <a:cubicBezTo>
                    <a:pt x="958" y="570"/>
                    <a:pt x="657" y="586"/>
                    <a:pt x="392" y="481"/>
                  </a:cubicBezTo>
                  <a:cubicBezTo>
                    <a:pt x="150" y="385"/>
                    <a:pt x="0" y="770"/>
                    <a:pt x="218" y="895"/>
                  </a:cubicBezTo>
                  <a:cubicBezTo>
                    <a:pt x="684" y="1165"/>
                    <a:pt x="1399" y="1255"/>
                    <a:pt x="1766" y="785"/>
                  </a:cubicBezTo>
                  <a:cubicBezTo>
                    <a:pt x="1769" y="782"/>
                    <a:pt x="1770" y="780"/>
                    <a:pt x="1772" y="777"/>
                  </a:cubicBezTo>
                  <a:cubicBezTo>
                    <a:pt x="1800" y="800"/>
                    <a:pt x="1836" y="816"/>
                    <a:pt x="1882" y="818"/>
                  </a:cubicBezTo>
                  <a:cubicBezTo>
                    <a:pt x="2420" y="841"/>
                    <a:pt x="2873" y="1017"/>
                    <a:pt x="3427" y="935"/>
                  </a:cubicBezTo>
                  <a:cubicBezTo>
                    <a:pt x="3836" y="874"/>
                    <a:pt x="4248" y="768"/>
                    <a:pt x="4500" y="427"/>
                  </a:cubicBezTo>
                  <a:cubicBezTo>
                    <a:pt x="4623" y="261"/>
                    <a:pt x="4458" y="0"/>
                    <a:pt x="4262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FF4EC882-9887-4CE2-AB68-380A44118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1" y="6119813"/>
              <a:ext cx="179388" cy="412750"/>
            </a:xfrm>
            <a:custGeom>
              <a:avLst/>
              <a:gdLst>
                <a:gd name="T0" fmla="*/ 817 w 873"/>
                <a:gd name="T1" fmla="*/ 384 h 2010"/>
                <a:gd name="T2" fmla="*/ 236 w 873"/>
                <a:gd name="T3" fmla="*/ 300 h 2010"/>
                <a:gd name="T4" fmla="*/ 10 w 873"/>
                <a:gd name="T5" fmla="*/ 446 h 2010"/>
                <a:gd name="T6" fmla="*/ 50 w 873"/>
                <a:gd name="T7" fmla="*/ 1401 h 2010"/>
                <a:gd name="T8" fmla="*/ 329 w 873"/>
                <a:gd name="T9" fmla="*/ 1970 h 2010"/>
                <a:gd name="T10" fmla="*/ 619 w 873"/>
                <a:gd name="T11" fmla="*/ 1852 h 2010"/>
                <a:gd name="T12" fmla="*/ 817 w 873"/>
                <a:gd name="T13" fmla="*/ 384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3" h="2010">
                  <a:moveTo>
                    <a:pt x="817" y="384"/>
                  </a:moveTo>
                  <a:cubicBezTo>
                    <a:pt x="786" y="36"/>
                    <a:pt x="322" y="0"/>
                    <a:pt x="236" y="300"/>
                  </a:cubicBezTo>
                  <a:cubicBezTo>
                    <a:pt x="139" y="265"/>
                    <a:pt x="0" y="321"/>
                    <a:pt x="10" y="446"/>
                  </a:cubicBezTo>
                  <a:cubicBezTo>
                    <a:pt x="37" y="764"/>
                    <a:pt x="26" y="1083"/>
                    <a:pt x="50" y="1401"/>
                  </a:cubicBezTo>
                  <a:cubicBezTo>
                    <a:pt x="69" y="1646"/>
                    <a:pt x="72" y="1876"/>
                    <a:pt x="329" y="1970"/>
                  </a:cubicBezTo>
                  <a:cubicBezTo>
                    <a:pt x="438" y="2010"/>
                    <a:pt x="560" y="1942"/>
                    <a:pt x="619" y="1852"/>
                  </a:cubicBezTo>
                  <a:cubicBezTo>
                    <a:pt x="873" y="1459"/>
                    <a:pt x="858" y="830"/>
                    <a:pt x="817" y="384"/>
                  </a:cubicBezTo>
                </a:path>
              </a:pathLst>
            </a:custGeom>
            <a:solidFill>
              <a:srgbClr val="FBC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315DAECB-C8D9-43D2-9A2C-7417D8FC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926" y="6115050"/>
              <a:ext cx="169863" cy="427038"/>
            </a:xfrm>
            <a:custGeom>
              <a:avLst/>
              <a:gdLst>
                <a:gd name="T0" fmla="*/ 662 w 827"/>
                <a:gd name="T1" fmla="*/ 268 h 2080"/>
                <a:gd name="T2" fmla="*/ 259 w 827"/>
                <a:gd name="T3" fmla="*/ 379 h 2080"/>
                <a:gd name="T4" fmla="*/ 85 w 827"/>
                <a:gd name="T5" fmla="*/ 1238 h 2080"/>
                <a:gd name="T6" fmla="*/ 17 w 827"/>
                <a:gd name="T7" fmla="*/ 1873 h 2080"/>
                <a:gd name="T8" fmla="*/ 213 w 827"/>
                <a:gd name="T9" fmla="*/ 2024 h 2080"/>
                <a:gd name="T10" fmla="*/ 662 w 827"/>
                <a:gd name="T11" fmla="*/ 268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2080">
                  <a:moveTo>
                    <a:pt x="662" y="268"/>
                  </a:moveTo>
                  <a:cubicBezTo>
                    <a:pt x="606" y="0"/>
                    <a:pt x="223" y="121"/>
                    <a:pt x="259" y="379"/>
                  </a:cubicBezTo>
                  <a:cubicBezTo>
                    <a:pt x="299" y="659"/>
                    <a:pt x="160" y="977"/>
                    <a:pt x="85" y="1238"/>
                  </a:cubicBezTo>
                  <a:cubicBezTo>
                    <a:pt x="23" y="1455"/>
                    <a:pt x="48" y="1654"/>
                    <a:pt x="17" y="1873"/>
                  </a:cubicBezTo>
                  <a:cubicBezTo>
                    <a:pt x="0" y="1988"/>
                    <a:pt x="102" y="2080"/>
                    <a:pt x="213" y="2024"/>
                  </a:cubicBezTo>
                  <a:cubicBezTo>
                    <a:pt x="827" y="1712"/>
                    <a:pt x="779" y="828"/>
                    <a:pt x="662" y="268"/>
                  </a:cubicBezTo>
                </a:path>
              </a:pathLst>
            </a:custGeom>
            <a:solidFill>
              <a:srgbClr val="FBC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D3D58785-4914-4DB8-A85F-4BC09B729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5173663"/>
              <a:ext cx="1106488" cy="239713"/>
            </a:xfrm>
            <a:custGeom>
              <a:avLst/>
              <a:gdLst>
                <a:gd name="T0" fmla="*/ 5230 w 5374"/>
                <a:gd name="T1" fmla="*/ 10 h 1162"/>
                <a:gd name="T2" fmla="*/ 350 w 5374"/>
                <a:gd name="T3" fmla="*/ 359 h 1162"/>
                <a:gd name="T4" fmla="*/ 246 w 5374"/>
                <a:gd name="T5" fmla="*/ 736 h 1162"/>
                <a:gd name="T6" fmla="*/ 2965 w 5374"/>
                <a:gd name="T7" fmla="*/ 1072 h 1162"/>
                <a:gd name="T8" fmla="*/ 5305 w 5374"/>
                <a:gd name="T9" fmla="*/ 192 h 1162"/>
                <a:gd name="T10" fmla="*/ 5230 w 5374"/>
                <a:gd name="T11" fmla="*/ 1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4" h="1162">
                  <a:moveTo>
                    <a:pt x="5230" y="10"/>
                  </a:moveTo>
                  <a:cubicBezTo>
                    <a:pt x="3654" y="198"/>
                    <a:pt x="1944" y="719"/>
                    <a:pt x="350" y="359"/>
                  </a:cubicBezTo>
                  <a:cubicBezTo>
                    <a:pt x="105" y="304"/>
                    <a:pt x="0" y="681"/>
                    <a:pt x="246" y="736"/>
                  </a:cubicBezTo>
                  <a:cubicBezTo>
                    <a:pt x="1163" y="943"/>
                    <a:pt x="2015" y="1162"/>
                    <a:pt x="2965" y="1072"/>
                  </a:cubicBezTo>
                  <a:cubicBezTo>
                    <a:pt x="3761" y="997"/>
                    <a:pt x="4676" y="695"/>
                    <a:pt x="5305" y="192"/>
                  </a:cubicBezTo>
                  <a:cubicBezTo>
                    <a:pt x="5374" y="137"/>
                    <a:pt x="5319" y="0"/>
                    <a:pt x="5230" y="10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402F6290-A8A6-42FA-BDDC-7C7EA21EE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8" y="5470525"/>
              <a:ext cx="227013" cy="496888"/>
            </a:xfrm>
            <a:custGeom>
              <a:avLst/>
              <a:gdLst>
                <a:gd name="T0" fmla="*/ 466 w 1103"/>
                <a:gd name="T1" fmla="*/ 295 h 2413"/>
                <a:gd name="T2" fmla="*/ 58 w 1103"/>
                <a:gd name="T3" fmla="*/ 2011 h 2413"/>
                <a:gd name="T4" fmla="*/ 607 w 1103"/>
                <a:gd name="T5" fmla="*/ 2085 h 2413"/>
                <a:gd name="T6" fmla="*/ 986 w 1103"/>
                <a:gd name="T7" fmla="*/ 514 h 2413"/>
                <a:gd name="T8" fmla="*/ 466 w 1103"/>
                <a:gd name="T9" fmla="*/ 295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2413">
                  <a:moveTo>
                    <a:pt x="466" y="295"/>
                  </a:moveTo>
                  <a:cubicBezTo>
                    <a:pt x="239" y="814"/>
                    <a:pt x="0" y="1435"/>
                    <a:pt x="58" y="2011"/>
                  </a:cubicBezTo>
                  <a:cubicBezTo>
                    <a:pt x="87" y="2306"/>
                    <a:pt x="524" y="2413"/>
                    <a:pt x="607" y="2085"/>
                  </a:cubicBezTo>
                  <a:cubicBezTo>
                    <a:pt x="743" y="1554"/>
                    <a:pt x="782" y="1033"/>
                    <a:pt x="986" y="514"/>
                  </a:cubicBezTo>
                  <a:cubicBezTo>
                    <a:pt x="1103" y="217"/>
                    <a:pt x="595" y="0"/>
                    <a:pt x="466" y="295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44128E64-58AD-4542-84AB-AECDC3E37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500688"/>
              <a:ext cx="144463" cy="500063"/>
            </a:xfrm>
            <a:custGeom>
              <a:avLst/>
              <a:gdLst>
                <a:gd name="T0" fmla="*/ 543 w 702"/>
                <a:gd name="T1" fmla="*/ 330 h 2429"/>
                <a:gd name="T2" fmla="*/ 36 w 702"/>
                <a:gd name="T3" fmla="*/ 330 h 2429"/>
                <a:gd name="T4" fmla="*/ 20 w 702"/>
                <a:gd name="T5" fmla="*/ 1337 h 2429"/>
                <a:gd name="T6" fmla="*/ 246 w 702"/>
                <a:gd name="T7" fmla="*/ 2205 h 2429"/>
                <a:gd name="T8" fmla="*/ 702 w 702"/>
                <a:gd name="T9" fmla="*/ 2082 h 2429"/>
                <a:gd name="T10" fmla="*/ 543 w 702"/>
                <a:gd name="T11" fmla="*/ 330 h 2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2429">
                  <a:moveTo>
                    <a:pt x="543" y="330"/>
                  </a:moveTo>
                  <a:cubicBezTo>
                    <a:pt x="539" y="0"/>
                    <a:pt x="63" y="9"/>
                    <a:pt x="36" y="330"/>
                  </a:cubicBezTo>
                  <a:cubicBezTo>
                    <a:pt x="8" y="665"/>
                    <a:pt x="0" y="1001"/>
                    <a:pt x="20" y="1337"/>
                  </a:cubicBezTo>
                  <a:cubicBezTo>
                    <a:pt x="41" y="1677"/>
                    <a:pt x="99" y="1905"/>
                    <a:pt x="246" y="2205"/>
                  </a:cubicBezTo>
                  <a:cubicBezTo>
                    <a:pt x="356" y="2429"/>
                    <a:pt x="701" y="2313"/>
                    <a:pt x="702" y="2082"/>
                  </a:cubicBezTo>
                  <a:cubicBezTo>
                    <a:pt x="702" y="1495"/>
                    <a:pt x="549" y="924"/>
                    <a:pt x="543" y="330"/>
                  </a:cubicBezTo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1B28EA62-45F0-4812-BD13-7413A1543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538" y="5376863"/>
              <a:ext cx="314325" cy="433388"/>
            </a:xfrm>
            <a:custGeom>
              <a:avLst/>
              <a:gdLst>
                <a:gd name="T0" fmla="*/ 1499 w 1527"/>
                <a:gd name="T1" fmla="*/ 1695 h 2103"/>
                <a:gd name="T2" fmla="*/ 619 w 1527"/>
                <a:gd name="T3" fmla="*/ 259 h 2103"/>
                <a:gd name="T4" fmla="*/ 223 w 1527"/>
                <a:gd name="T5" fmla="*/ 654 h 2103"/>
                <a:gd name="T6" fmla="*/ 991 w 1527"/>
                <a:gd name="T7" fmla="*/ 1906 h 2103"/>
                <a:gd name="T8" fmla="*/ 1499 w 1527"/>
                <a:gd name="T9" fmla="*/ 1695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7" h="2103">
                  <a:moveTo>
                    <a:pt x="1499" y="1695"/>
                  </a:moveTo>
                  <a:cubicBezTo>
                    <a:pt x="1435" y="1135"/>
                    <a:pt x="1009" y="643"/>
                    <a:pt x="619" y="259"/>
                  </a:cubicBezTo>
                  <a:cubicBezTo>
                    <a:pt x="357" y="0"/>
                    <a:pt x="0" y="380"/>
                    <a:pt x="223" y="654"/>
                  </a:cubicBezTo>
                  <a:cubicBezTo>
                    <a:pt x="538" y="1041"/>
                    <a:pt x="690" y="1518"/>
                    <a:pt x="991" y="1906"/>
                  </a:cubicBezTo>
                  <a:cubicBezTo>
                    <a:pt x="1144" y="2103"/>
                    <a:pt x="1527" y="1943"/>
                    <a:pt x="1499" y="1695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id="{FB22A0FE-5339-4DA9-8B70-B8C509894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176" y="3097213"/>
              <a:ext cx="244475" cy="219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id="{E378E82C-5388-4404-844D-74CCC5C15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1" y="2892425"/>
              <a:ext cx="244475" cy="219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90378581-72AE-4EC8-A294-E5BABCC62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4841875"/>
              <a:ext cx="479425" cy="323850"/>
            </a:xfrm>
            <a:custGeom>
              <a:avLst/>
              <a:gdLst>
                <a:gd name="T0" fmla="*/ 2294 w 2331"/>
                <a:gd name="T1" fmla="*/ 760 h 1575"/>
                <a:gd name="T2" fmla="*/ 1189 w 2331"/>
                <a:gd name="T3" fmla="*/ 1527 h 1575"/>
                <a:gd name="T4" fmla="*/ 38 w 2331"/>
                <a:gd name="T5" fmla="*/ 954 h 1575"/>
                <a:gd name="T6" fmla="*/ 1083 w 2331"/>
                <a:gd name="T7" fmla="*/ 47 h 1575"/>
                <a:gd name="T8" fmla="*/ 2294 w 2331"/>
                <a:gd name="T9" fmla="*/ 760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1" h="1575">
                  <a:moveTo>
                    <a:pt x="2294" y="760"/>
                  </a:moveTo>
                  <a:cubicBezTo>
                    <a:pt x="2331" y="1211"/>
                    <a:pt x="1761" y="1479"/>
                    <a:pt x="1189" y="1527"/>
                  </a:cubicBezTo>
                  <a:cubicBezTo>
                    <a:pt x="617" y="1575"/>
                    <a:pt x="75" y="1406"/>
                    <a:pt x="38" y="954"/>
                  </a:cubicBezTo>
                  <a:cubicBezTo>
                    <a:pt x="0" y="503"/>
                    <a:pt x="511" y="95"/>
                    <a:pt x="1083" y="47"/>
                  </a:cubicBezTo>
                  <a:cubicBezTo>
                    <a:pt x="1655" y="0"/>
                    <a:pt x="2256" y="308"/>
                    <a:pt x="2294" y="760"/>
                  </a:cubicBezTo>
                  <a:close/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FD963DCD-3665-42B6-B70A-565CAFBC2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13" y="4811713"/>
              <a:ext cx="155575" cy="144463"/>
            </a:xfrm>
            <a:custGeom>
              <a:avLst/>
              <a:gdLst>
                <a:gd name="T0" fmla="*/ 428 w 750"/>
                <a:gd name="T1" fmla="*/ 685 h 705"/>
                <a:gd name="T2" fmla="*/ 378 w 750"/>
                <a:gd name="T3" fmla="*/ 689 h 705"/>
                <a:gd name="T4" fmla="*/ 15 w 750"/>
                <a:gd name="T5" fmla="*/ 382 h 705"/>
                <a:gd name="T6" fmla="*/ 322 w 750"/>
                <a:gd name="T7" fmla="*/ 19 h 705"/>
                <a:gd name="T8" fmla="*/ 372 w 750"/>
                <a:gd name="T9" fmla="*/ 15 h 705"/>
                <a:gd name="T10" fmla="*/ 735 w 750"/>
                <a:gd name="T11" fmla="*/ 322 h 705"/>
                <a:gd name="T12" fmla="*/ 428 w 750"/>
                <a:gd name="T13" fmla="*/ 68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705">
                  <a:moveTo>
                    <a:pt x="428" y="685"/>
                  </a:moveTo>
                  <a:lnTo>
                    <a:pt x="378" y="689"/>
                  </a:lnTo>
                  <a:cubicBezTo>
                    <a:pt x="193" y="705"/>
                    <a:pt x="31" y="567"/>
                    <a:pt x="15" y="382"/>
                  </a:cubicBezTo>
                  <a:cubicBezTo>
                    <a:pt x="0" y="197"/>
                    <a:pt x="137" y="35"/>
                    <a:pt x="322" y="19"/>
                  </a:cubicBezTo>
                  <a:lnTo>
                    <a:pt x="372" y="15"/>
                  </a:lnTo>
                  <a:cubicBezTo>
                    <a:pt x="557" y="0"/>
                    <a:pt x="720" y="137"/>
                    <a:pt x="735" y="322"/>
                  </a:cubicBezTo>
                  <a:cubicBezTo>
                    <a:pt x="750" y="507"/>
                    <a:pt x="613" y="670"/>
                    <a:pt x="428" y="685"/>
                  </a:cubicBezTo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A9ED39DC-9CC6-4B0B-9EC9-FD8DB224F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838" y="4799013"/>
              <a:ext cx="153988" cy="146050"/>
            </a:xfrm>
            <a:custGeom>
              <a:avLst/>
              <a:gdLst>
                <a:gd name="T0" fmla="*/ 428 w 750"/>
                <a:gd name="T1" fmla="*/ 686 h 706"/>
                <a:gd name="T2" fmla="*/ 378 w 750"/>
                <a:gd name="T3" fmla="*/ 690 h 706"/>
                <a:gd name="T4" fmla="*/ 15 w 750"/>
                <a:gd name="T5" fmla="*/ 383 h 706"/>
                <a:gd name="T6" fmla="*/ 322 w 750"/>
                <a:gd name="T7" fmla="*/ 20 h 706"/>
                <a:gd name="T8" fmla="*/ 372 w 750"/>
                <a:gd name="T9" fmla="*/ 16 h 706"/>
                <a:gd name="T10" fmla="*/ 735 w 750"/>
                <a:gd name="T11" fmla="*/ 323 h 706"/>
                <a:gd name="T12" fmla="*/ 428 w 750"/>
                <a:gd name="T13" fmla="*/ 68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706">
                  <a:moveTo>
                    <a:pt x="428" y="686"/>
                  </a:moveTo>
                  <a:lnTo>
                    <a:pt x="378" y="690"/>
                  </a:lnTo>
                  <a:cubicBezTo>
                    <a:pt x="193" y="706"/>
                    <a:pt x="31" y="568"/>
                    <a:pt x="15" y="383"/>
                  </a:cubicBezTo>
                  <a:cubicBezTo>
                    <a:pt x="0" y="198"/>
                    <a:pt x="137" y="35"/>
                    <a:pt x="322" y="20"/>
                  </a:cubicBezTo>
                  <a:lnTo>
                    <a:pt x="372" y="16"/>
                  </a:lnTo>
                  <a:cubicBezTo>
                    <a:pt x="557" y="0"/>
                    <a:pt x="720" y="138"/>
                    <a:pt x="735" y="323"/>
                  </a:cubicBezTo>
                  <a:cubicBezTo>
                    <a:pt x="750" y="508"/>
                    <a:pt x="613" y="671"/>
                    <a:pt x="428" y="686"/>
                  </a:cubicBezTo>
                  <a:close/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B38CCE56-B883-46C5-AECA-9581EADE2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1" y="4838700"/>
              <a:ext cx="58738" cy="42863"/>
            </a:xfrm>
            <a:custGeom>
              <a:avLst/>
              <a:gdLst>
                <a:gd name="T0" fmla="*/ 271 w 286"/>
                <a:gd name="T1" fmla="*/ 80 h 209"/>
                <a:gd name="T2" fmla="*/ 158 w 286"/>
                <a:gd name="T3" fmla="*/ 189 h 209"/>
                <a:gd name="T4" fmla="*/ 15 w 286"/>
                <a:gd name="T5" fmla="*/ 153 h 209"/>
                <a:gd name="T6" fmla="*/ 116 w 286"/>
                <a:gd name="T7" fmla="*/ 20 h 209"/>
                <a:gd name="T8" fmla="*/ 271 w 286"/>
                <a:gd name="T9" fmla="*/ 8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09">
                  <a:moveTo>
                    <a:pt x="271" y="80"/>
                  </a:moveTo>
                  <a:cubicBezTo>
                    <a:pt x="286" y="134"/>
                    <a:pt x="229" y="170"/>
                    <a:pt x="158" y="189"/>
                  </a:cubicBezTo>
                  <a:cubicBezTo>
                    <a:pt x="88" y="209"/>
                    <a:pt x="31" y="206"/>
                    <a:pt x="15" y="153"/>
                  </a:cubicBezTo>
                  <a:cubicBezTo>
                    <a:pt x="0" y="99"/>
                    <a:pt x="45" y="40"/>
                    <a:pt x="116" y="20"/>
                  </a:cubicBezTo>
                  <a:cubicBezTo>
                    <a:pt x="186" y="0"/>
                    <a:pt x="255" y="27"/>
                    <a:pt x="271" y="80"/>
                  </a:cubicBezTo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60B44EF2-6A94-4220-8915-D7AE34F02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813" y="4829175"/>
              <a:ext cx="58738" cy="41275"/>
            </a:xfrm>
            <a:custGeom>
              <a:avLst/>
              <a:gdLst>
                <a:gd name="T0" fmla="*/ 271 w 283"/>
                <a:gd name="T1" fmla="*/ 141 h 200"/>
                <a:gd name="T2" fmla="*/ 121 w 283"/>
                <a:gd name="T3" fmla="*/ 185 h 200"/>
                <a:gd name="T4" fmla="*/ 12 w 283"/>
                <a:gd name="T5" fmla="*/ 85 h 200"/>
                <a:gd name="T6" fmla="*/ 162 w 283"/>
                <a:gd name="T7" fmla="*/ 15 h 200"/>
                <a:gd name="T8" fmla="*/ 271 w 283"/>
                <a:gd name="T9" fmla="*/ 14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00">
                  <a:moveTo>
                    <a:pt x="271" y="141"/>
                  </a:moveTo>
                  <a:cubicBezTo>
                    <a:pt x="259" y="195"/>
                    <a:pt x="192" y="200"/>
                    <a:pt x="121" y="185"/>
                  </a:cubicBezTo>
                  <a:cubicBezTo>
                    <a:pt x="49" y="170"/>
                    <a:pt x="0" y="140"/>
                    <a:pt x="12" y="85"/>
                  </a:cubicBezTo>
                  <a:cubicBezTo>
                    <a:pt x="23" y="31"/>
                    <a:pt x="91" y="0"/>
                    <a:pt x="162" y="15"/>
                  </a:cubicBezTo>
                  <a:cubicBezTo>
                    <a:pt x="234" y="30"/>
                    <a:pt x="283" y="87"/>
                    <a:pt x="271" y="141"/>
                  </a:cubicBezTo>
                  <a:close/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30B486B9-32E2-4193-8B86-DEBC02CE5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1" y="4911725"/>
              <a:ext cx="119063" cy="80963"/>
            </a:xfrm>
            <a:custGeom>
              <a:avLst/>
              <a:gdLst>
                <a:gd name="T0" fmla="*/ 570 w 578"/>
                <a:gd name="T1" fmla="*/ 172 h 391"/>
                <a:gd name="T2" fmla="*/ 304 w 578"/>
                <a:gd name="T3" fmla="*/ 378 h 391"/>
                <a:gd name="T4" fmla="*/ 9 w 578"/>
                <a:gd name="T5" fmla="*/ 219 h 391"/>
                <a:gd name="T6" fmla="*/ 274 w 578"/>
                <a:gd name="T7" fmla="*/ 13 h 391"/>
                <a:gd name="T8" fmla="*/ 570 w 578"/>
                <a:gd name="T9" fmla="*/ 1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391">
                  <a:moveTo>
                    <a:pt x="570" y="172"/>
                  </a:moveTo>
                  <a:cubicBezTo>
                    <a:pt x="578" y="273"/>
                    <a:pt x="459" y="365"/>
                    <a:pt x="304" y="378"/>
                  </a:cubicBezTo>
                  <a:cubicBezTo>
                    <a:pt x="150" y="391"/>
                    <a:pt x="17" y="320"/>
                    <a:pt x="9" y="219"/>
                  </a:cubicBezTo>
                  <a:cubicBezTo>
                    <a:pt x="0" y="118"/>
                    <a:pt x="119" y="26"/>
                    <a:pt x="274" y="13"/>
                  </a:cubicBezTo>
                  <a:cubicBezTo>
                    <a:pt x="429" y="0"/>
                    <a:pt x="561" y="71"/>
                    <a:pt x="570" y="172"/>
                  </a:cubicBezTo>
                  <a:close/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6AB36DBA-0575-4A61-92EE-C0B50DF9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6" y="4906963"/>
              <a:ext cx="42863" cy="25400"/>
            </a:xfrm>
            <a:custGeom>
              <a:avLst/>
              <a:gdLst>
                <a:gd name="T0" fmla="*/ 203 w 205"/>
                <a:gd name="T1" fmla="*/ 54 h 125"/>
                <a:gd name="T2" fmla="*/ 107 w 205"/>
                <a:gd name="T3" fmla="*/ 120 h 125"/>
                <a:gd name="T4" fmla="*/ 3 w 205"/>
                <a:gd name="T5" fmla="*/ 71 h 125"/>
                <a:gd name="T6" fmla="*/ 98 w 205"/>
                <a:gd name="T7" fmla="*/ 5 h 125"/>
                <a:gd name="T8" fmla="*/ 203 w 205"/>
                <a:gd name="T9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25">
                  <a:moveTo>
                    <a:pt x="203" y="54"/>
                  </a:moveTo>
                  <a:cubicBezTo>
                    <a:pt x="205" y="86"/>
                    <a:pt x="163" y="116"/>
                    <a:pt x="107" y="120"/>
                  </a:cubicBezTo>
                  <a:cubicBezTo>
                    <a:pt x="52" y="125"/>
                    <a:pt x="5" y="103"/>
                    <a:pt x="3" y="71"/>
                  </a:cubicBezTo>
                  <a:cubicBezTo>
                    <a:pt x="0" y="39"/>
                    <a:pt x="43" y="9"/>
                    <a:pt x="98" y="5"/>
                  </a:cubicBezTo>
                  <a:cubicBezTo>
                    <a:pt x="153" y="0"/>
                    <a:pt x="200" y="22"/>
                    <a:pt x="203" y="54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8A95F120-8C37-4F42-BA80-F3E66289F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626" y="4906963"/>
              <a:ext cx="22225" cy="23813"/>
            </a:xfrm>
            <a:custGeom>
              <a:avLst/>
              <a:gdLst>
                <a:gd name="T0" fmla="*/ 104 w 107"/>
                <a:gd name="T1" fmla="*/ 53 h 114"/>
                <a:gd name="T2" fmla="*/ 58 w 107"/>
                <a:gd name="T3" fmla="*/ 112 h 114"/>
                <a:gd name="T4" fmla="*/ 3 w 107"/>
                <a:gd name="T5" fmla="*/ 61 h 114"/>
                <a:gd name="T6" fmla="*/ 49 w 107"/>
                <a:gd name="T7" fmla="*/ 2 h 114"/>
                <a:gd name="T8" fmla="*/ 104 w 107"/>
                <a:gd name="T9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4">
                  <a:moveTo>
                    <a:pt x="104" y="53"/>
                  </a:moveTo>
                  <a:cubicBezTo>
                    <a:pt x="107" y="83"/>
                    <a:pt x="86" y="110"/>
                    <a:pt x="58" y="112"/>
                  </a:cubicBezTo>
                  <a:cubicBezTo>
                    <a:pt x="30" y="114"/>
                    <a:pt x="5" y="92"/>
                    <a:pt x="3" y="61"/>
                  </a:cubicBezTo>
                  <a:cubicBezTo>
                    <a:pt x="0" y="31"/>
                    <a:pt x="21" y="5"/>
                    <a:pt x="49" y="2"/>
                  </a:cubicBezTo>
                  <a:cubicBezTo>
                    <a:pt x="77" y="0"/>
                    <a:pt x="102" y="23"/>
                    <a:pt x="104" y="53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8FB7B090-30CE-49FE-9DDA-E7C3955EF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6938" y="4899025"/>
              <a:ext cx="20638" cy="22225"/>
            </a:xfrm>
            <a:custGeom>
              <a:avLst/>
              <a:gdLst>
                <a:gd name="T0" fmla="*/ 104 w 106"/>
                <a:gd name="T1" fmla="*/ 53 h 114"/>
                <a:gd name="T2" fmla="*/ 58 w 106"/>
                <a:gd name="T3" fmla="*/ 112 h 114"/>
                <a:gd name="T4" fmla="*/ 2 w 106"/>
                <a:gd name="T5" fmla="*/ 61 h 114"/>
                <a:gd name="T6" fmla="*/ 48 w 106"/>
                <a:gd name="T7" fmla="*/ 2 h 114"/>
                <a:gd name="T8" fmla="*/ 104 w 106"/>
                <a:gd name="T9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4">
                  <a:moveTo>
                    <a:pt x="104" y="53"/>
                  </a:moveTo>
                  <a:cubicBezTo>
                    <a:pt x="106" y="83"/>
                    <a:pt x="86" y="110"/>
                    <a:pt x="58" y="112"/>
                  </a:cubicBezTo>
                  <a:cubicBezTo>
                    <a:pt x="30" y="114"/>
                    <a:pt x="5" y="92"/>
                    <a:pt x="2" y="61"/>
                  </a:cubicBezTo>
                  <a:cubicBezTo>
                    <a:pt x="0" y="31"/>
                    <a:pt x="20" y="5"/>
                    <a:pt x="48" y="2"/>
                  </a:cubicBezTo>
                  <a:cubicBezTo>
                    <a:pt x="77" y="0"/>
                    <a:pt x="101" y="23"/>
                    <a:pt x="104" y="53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26AC3E35-E477-4378-B7E9-2A3317D5B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2013" y="4927600"/>
              <a:ext cx="6350" cy="31750"/>
            </a:xfrm>
            <a:custGeom>
              <a:avLst/>
              <a:gdLst>
                <a:gd name="T0" fmla="*/ 4 w 4"/>
                <a:gd name="T1" fmla="*/ 20 h 20"/>
                <a:gd name="T2" fmla="*/ 2 w 4"/>
                <a:gd name="T3" fmla="*/ 20 h 20"/>
                <a:gd name="T4" fmla="*/ 0 w 4"/>
                <a:gd name="T5" fmla="*/ 0 h 20"/>
                <a:gd name="T6" fmla="*/ 2 w 4"/>
                <a:gd name="T7" fmla="*/ 0 h 20"/>
                <a:gd name="T8" fmla="*/ 4 w 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0">
                  <a:moveTo>
                    <a:pt x="4" y="20"/>
                  </a:move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17E0E718-A6BD-4F67-B48C-327C251C92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1426" y="2995613"/>
              <a:ext cx="428625" cy="539750"/>
            </a:xfrm>
            <a:custGeom>
              <a:avLst/>
              <a:gdLst>
                <a:gd name="T0" fmla="*/ 540 w 2089"/>
                <a:gd name="T1" fmla="*/ 1181 h 2623"/>
                <a:gd name="T2" fmla="*/ 421 w 2089"/>
                <a:gd name="T3" fmla="*/ 811 h 2623"/>
                <a:gd name="T4" fmla="*/ 540 w 2089"/>
                <a:gd name="T5" fmla="*/ 1181 h 2623"/>
                <a:gd name="T6" fmla="*/ 794 w 2089"/>
                <a:gd name="T7" fmla="*/ 104 h 2623"/>
                <a:gd name="T8" fmla="*/ 138 w 2089"/>
                <a:gd name="T9" fmla="*/ 1499 h 2623"/>
                <a:gd name="T10" fmla="*/ 1295 w 2089"/>
                <a:gd name="T11" fmla="*/ 2519 h 2623"/>
                <a:gd name="T12" fmla="*/ 1951 w 2089"/>
                <a:gd name="T13" fmla="*/ 1124 h 2623"/>
                <a:gd name="T14" fmla="*/ 794 w 2089"/>
                <a:gd name="T15" fmla="*/ 104 h 2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9" h="2623">
                  <a:moveTo>
                    <a:pt x="540" y="1181"/>
                  </a:moveTo>
                  <a:cubicBezTo>
                    <a:pt x="301" y="1258"/>
                    <a:pt x="182" y="887"/>
                    <a:pt x="421" y="811"/>
                  </a:cubicBezTo>
                  <a:cubicBezTo>
                    <a:pt x="660" y="734"/>
                    <a:pt x="778" y="1105"/>
                    <a:pt x="540" y="1181"/>
                  </a:cubicBezTo>
                  <a:close/>
                  <a:moveTo>
                    <a:pt x="794" y="104"/>
                  </a:moveTo>
                  <a:cubicBezTo>
                    <a:pt x="294" y="208"/>
                    <a:pt x="0" y="832"/>
                    <a:pt x="138" y="1499"/>
                  </a:cubicBezTo>
                  <a:cubicBezTo>
                    <a:pt x="276" y="2166"/>
                    <a:pt x="794" y="2623"/>
                    <a:pt x="1295" y="2519"/>
                  </a:cubicBezTo>
                  <a:cubicBezTo>
                    <a:pt x="1795" y="2415"/>
                    <a:pt x="2089" y="1791"/>
                    <a:pt x="1951" y="1124"/>
                  </a:cubicBezTo>
                  <a:cubicBezTo>
                    <a:pt x="1813" y="457"/>
                    <a:pt x="1295" y="0"/>
                    <a:pt x="794" y="10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9D68D21C-BD16-4C40-993C-4BE5142615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276" y="2830513"/>
              <a:ext cx="400050" cy="488950"/>
            </a:xfrm>
            <a:custGeom>
              <a:avLst/>
              <a:gdLst>
                <a:gd name="T0" fmla="*/ 1444 w 1944"/>
                <a:gd name="T1" fmla="*/ 908 h 2378"/>
                <a:gd name="T2" fmla="*/ 1432 w 1944"/>
                <a:gd name="T3" fmla="*/ 519 h 2378"/>
                <a:gd name="T4" fmla="*/ 1444 w 1944"/>
                <a:gd name="T5" fmla="*/ 908 h 2378"/>
                <a:gd name="T6" fmla="*/ 1893 w 1944"/>
                <a:gd name="T7" fmla="*/ 1114 h 2378"/>
                <a:gd name="T8" fmla="*/ 879 w 1944"/>
                <a:gd name="T9" fmla="*/ 41 h 2378"/>
                <a:gd name="T10" fmla="*/ 51 w 1944"/>
                <a:gd name="T11" fmla="*/ 1264 h 2378"/>
                <a:gd name="T12" fmla="*/ 1065 w 1944"/>
                <a:gd name="T13" fmla="*/ 2337 h 2378"/>
                <a:gd name="T14" fmla="*/ 1893 w 1944"/>
                <a:gd name="T15" fmla="*/ 1114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4" h="2378">
                  <a:moveTo>
                    <a:pt x="1444" y="908"/>
                  </a:moveTo>
                  <a:cubicBezTo>
                    <a:pt x="1194" y="915"/>
                    <a:pt x="1182" y="527"/>
                    <a:pt x="1432" y="519"/>
                  </a:cubicBezTo>
                  <a:cubicBezTo>
                    <a:pt x="1682" y="511"/>
                    <a:pt x="1694" y="900"/>
                    <a:pt x="1444" y="908"/>
                  </a:cubicBezTo>
                  <a:close/>
                  <a:moveTo>
                    <a:pt x="1893" y="1114"/>
                  </a:moveTo>
                  <a:cubicBezTo>
                    <a:pt x="1841" y="480"/>
                    <a:pt x="1387" y="0"/>
                    <a:pt x="879" y="41"/>
                  </a:cubicBezTo>
                  <a:cubicBezTo>
                    <a:pt x="370" y="82"/>
                    <a:pt x="0" y="630"/>
                    <a:pt x="51" y="1264"/>
                  </a:cubicBezTo>
                  <a:cubicBezTo>
                    <a:pt x="103" y="1898"/>
                    <a:pt x="557" y="2378"/>
                    <a:pt x="1065" y="2337"/>
                  </a:cubicBezTo>
                  <a:cubicBezTo>
                    <a:pt x="1574" y="2295"/>
                    <a:pt x="1944" y="1748"/>
                    <a:pt x="1893" y="111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691765BA-FD7A-411C-8920-BAE239A11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3" y="3300413"/>
              <a:ext cx="649288" cy="504825"/>
            </a:xfrm>
            <a:custGeom>
              <a:avLst/>
              <a:gdLst>
                <a:gd name="T0" fmla="*/ 2811 w 3158"/>
                <a:gd name="T1" fmla="*/ 66 h 2460"/>
                <a:gd name="T2" fmla="*/ 2379 w 3158"/>
                <a:gd name="T3" fmla="*/ 128 h 2460"/>
                <a:gd name="T4" fmla="*/ 1588 w 3158"/>
                <a:gd name="T5" fmla="*/ 299 h 2460"/>
                <a:gd name="T6" fmla="*/ 155 w 3158"/>
                <a:gd name="T7" fmla="*/ 576 h 2460"/>
                <a:gd name="T8" fmla="*/ 25 w 3158"/>
                <a:gd name="T9" fmla="*/ 715 h 2460"/>
                <a:gd name="T10" fmla="*/ 4 w 3158"/>
                <a:gd name="T11" fmla="*/ 747 h 2460"/>
                <a:gd name="T12" fmla="*/ 39 w 3158"/>
                <a:gd name="T13" fmla="*/ 1131 h 2460"/>
                <a:gd name="T14" fmla="*/ 105 w 3158"/>
                <a:gd name="T15" fmla="*/ 1395 h 2460"/>
                <a:gd name="T16" fmla="*/ 181 w 3158"/>
                <a:gd name="T17" fmla="*/ 1624 h 2460"/>
                <a:gd name="T18" fmla="*/ 372 w 3158"/>
                <a:gd name="T19" fmla="*/ 1908 h 2460"/>
                <a:gd name="T20" fmla="*/ 1115 w 3158"/>
                <a:gd name="T21" fmla="*/ 2339 h 2460"/>
                <a:gd name="T22" fmla="*/ 3014 w 3158"/>
                <a:gd name="T23" fmla="*/ 1546 h 2460"/>
                <a:gd name="T24" fmla="*/ 2811 w 3158"/>
                <a:gd name="T25" fmla="*/ 66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58" h="2460">
                  <a:moveTo>
                    <a:pt x="2811" y="66"/>
                  </a:moveTo>
                  <a:cubicBezTo>
                    <a:pt x="2701" y="0"/>
                    <a:pt x="2491" y="102"/>
                    <a:pt x="2379" y="128"/>
                  </a:cubicBezTo>
                  <a:cubicBezTo>
                    <a:pt x="2116" y="187"/>
                    <a:pt x="1853" y="246"/>
                    <a:pt x="1588" y="299"/>
                  </a:cubicBezTo>
                  <a:cubicBezTo>
                    <a:pt x="1119" y="395"/>
                    <a:pt x="633" y="552"/>
                    <a:pt x="155" y="576"/>
                  </a:cubicBezTo>
                  <a:cubicBezTo>
                    <a:pt x="73" y="580"/>
                    <a:pt x="31" y="645"/>
                    <a:pt x="25" y="715"/>
                  </a:cubicBezTo>
                  <a:cubicBezTo>
                    <a:pt x="17" y="725"/>
                    <a:pt x="10" y="736"/>
                    <a:pt x="4" y="747"/>
                  </a:cubicBezTo>
                  <a:cubicBezTo>
                    <a:pt x="0" y="876"/>
                    <a:pt x="14" y="1004"/>
                    <a:pt x="39" y="1131"/>
                  </a:cubicBezTo>
                  <a:cubicBezTo>
                    <a:pt x="73" y="1193"/>
                    <a:pt x="88" y="1298"/>
                    <a:pt x="105" y="1395"/>
                  </a:cubicBezTo>
                  <a:cubicBezTo>
                    <a:pt x="128" y="1472"/>
                    <a:pt x="154" y="1548"/>
                    <a:pt x="181" y="1624"/>
                  </a:cubicBezTo>
                  <a:cubicBezTo>
                    <a:pt x="234" y="1726"/>
                    <a:pt x="297" y="1822"/>
                    <a:pt x="372" y="1908"/>
                  </a:cubicBezTo>
                  <a:cubicBezTo>
                    <a:pt x="561" y="2126"/>
                    <a:pt x="831" y="2284"/>
                    <a:pt x="1115" y="2339"/>
                  </a:cubicBezTo>
                  <a:cubicBezTo>
                    <a:pt x="1749" y="2460"/>
                    <a:pt x="2733" y="2179"/>
                    <a:pt x="3014" y="1546"/>
                  </a:cubicBezTo>
                  <a:cubicBezTo>
                    <a:pt x="3158" y="1223"/>
                    <a:pt x="3077" y="224"/>
                    <a:pt x="2811" y="66"/>
                  </a:cubicBezTo>
                </a:path>
              </a:pathLst>
            </a:custGeom>
            <a:solidFill>
              <a:srgbClr val="F03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42C445CD-71A1-4725-95C7-D70FFE442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6" y="3552825"/>
              <a:ext cx="568325" cy="252413"/>
            </a:xfrm>
            <a:custGeom>
              <a:avLst/>
              <a:gdLst>
                <a:gd name="T0" fmla="*/ 1631 w 2769"/>
                <a:gd name="T1" fmla="*/ 38 h 1230"/>
                <a:gd name="T2" fmla="*/ 0 w 2769"/>
                <a:gd name="T3" fmla="*/ 582 h 1230"/>
                <a:gd name="T4" fmla="*/ 73 w 2769"/>
                <a:gd name="T5" fmla="*/ 678 h 1230"/>
                <a:gd name="T6" fmla="*/ 816 w 2769"/>
                <a:gd name="T7" fmla="*/ 1109 h 1230"/>
                <a:gd name="T8" fmla="*/ 2715 w 2769"/>
                <a:gd name="T9" fmla="*/ 316 h 1230"/>
                <a:gd name="T10" fmla="*/ 2769 w 2769"/>
                <a:gd name="T11" fmla="*/ 96 h 1230"/>
                <a:gd name="T12" fmla="*/ 1631 w 2769"/>
                <a:gd name="T13" fmla="*/ 38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9" h="1230">
                  <a:moveTo>
                    <a:pt x="1631" y="38"/>
                  </a:moveTo>
                  <a:cubicBezTo>
                    <a:pt x="1049" y="97"/>
                    <a:pt x="506" y="300"/>
                    <a:pt x="0" y="582"/>
                  </a:cubicBezTo>
                  <a:cubicBezTo>
                    <a:pt x="23" y="615"/>
                    <a:pt x="47" y="648"/>
                    <a:pt x="73" y="678"/>
                  </a:cubicBezTo>
                  <a:cubicBezTo>
                    <a:pt x="262" y="896"/>
                    <a:pt x="532" y="1054"/>
                    <a:pt x="816" y="1109"/>
                  </a:cubicBezTo>
                  <a:cubicBezTo>
                    <a:pt x="1450" y="1230"/>
                    <a:pt x="2434" y="949"/>
                    <a:pt x="2715" y="316"/>
                  </a:cubicBezTo>
                  <a:cubicBezTo>
                    <a:pt x="2740" y="260"/>
                    <a:pt x="2758" y="184"/>
                    <a:pt x="2769" y="96"/>
                  </a:cubicBezTo>
                  <a:cubicBezTo>
                    <a:pt x="2394" y="28"/>
                    <a:pt x="2013" y="0"/>
                    <a:pt x="1631" y="38"/>
                  </a:cubicBezTo>
                </a:path>
              </a:pathLst>
            </a:custGeom>
            <a:solidFill>
              <a:srgbClr val="F57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AD3B998F-7C8F-43E7-B7EF-394D32884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676" y="3336925"/>
              <a:ext cx="398463" cy="133350"/>
            </a:xfrm>
            <a:custGeom>
              <a:avLst/>
              <a:gdLst>
                <a:gd name="T0" fmla="*/ 1813 w 1939"/>
                <a:gd name="T1" fmla="*/ 2 h 652"/>
                <a:gd name="T2" fmla="*/ 1117 w 1939"/>
                <a:gd name="T3" fmla="*/ 161 h 652"/>
                <a:gd name="T4" fmla="*/ 220 w 1939"/>
                <a:gd name="T5" fmla="*/ 285 h 652"/>
                <a:gd name="T6" fmla="*/ 174 w 1939"/>
                <a:gd name="T7" fmla="*/ 540 h 652"/>
                <a:gd name="T8" fmla="*/ 1847 w 1939"/>
                <a:gd name="T9" fmla="*/ 242 h 652"/>
                <a:gd name="T10" fmla="*/ 1813 w 1939"/>
                <a:gd name="T11" fmla="*/ 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9" h="652">
                  <a:moveTo>
                    <a:pt x="1813" y="2"/>
                  </a:moveTo>
                  <a:cubicBezTo>
                    <a:pt x="1498" y="0"/>
                    <a:pt x="1429" y="110"/>
                    <a:pt x="1117" y="161"/>
                  </a:cubicBezTo>
                  <a:cubicBezTo>
                    <a:pt x="770" y="217"/>
                    <a:pt x="570" y="254"/>
                    <a:pt x="220" y="285"/>
                  </a:cubicBezTo>
                  <a:cubicBezTo>
                    <a:pt x="30" y="301"/>
                    <a:pt x="0" y="497"/>
                    <a:pt x="174" y="540"/>
                  </a:cubicBezTo>
                  <a:cubicBezTo>
                    <a:pt x="627" y="652"/>
                    <a:pt x="1479" y="475"/>
                    <a:pt x="1847" y="242"/>
                  </a:cubicBezTo>
                  <a:cubicBezTo>
                    <a:pt x="1939" y="184"/>
                    <a:pt x="1930" y="2"/>
                    <a:pt x="181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3C5BC026-3F06-4A4A-A92A-2F3BF71E1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3300413"/>
              <a:ext cx="665163" cy="520700"/>
            </a:xfrm>
            <a:custGeom>
              <a:avLst/>
              <a:gdLst>
                <a:gd name="T0" fmla="*/ 170 w 3235"/>
                <a:gd name="T1" fmla="*/ 714 h 2533"/>
                <a:gd name="T2" fmla="*/ 2823 w 3235"/>
                <a:gd name="T3" fmla="*/ 222 h 2533"/>
                <a:gd name="T4" fmla="*/ 2973 w 3235"/>
                <a:gd name="T5" fmla="*/ 196 h 2533"/>
                <a:gd name="T6" fmla="*/ 2981 w 3235"/>
                <a:gd name="T7" fmla="*/ 195 h 2533"/>
                <a:gd name="T8" fmla="*/ 2908 w 3235"/>
                <a:gd name="T9" fmla="*/ 151 h 2533"/>
                <a:gd name="T10" fmla="*/ 2925 w 3235"/>
                <a:gd name="T11" fmla="*/ 215 h 2533"/>
                <a:gd name="T12" fmla="*/ 3019 w 3235"/>
                <a:gd name="T13" fmla="*/ 966 h 2533"/>
                <a:gd name="T14" fmla="*/ 2727 w 3235"/>
                <a:gd name="T15" fmla="*/ 1823 h 2533"/>
                <a:gd name="T16" fmla="*/ 1790 w 3235"/>
                <a:gd name="T17" fmla="*/ 2250 h 2533"/>
                <a:gd name="T18" fmla="*/ 650 w 3235"/>
                <a:gd name="T19" fmla="*/ 1875 h 2533"/>
                <a:gd name="T20" fmla="*/ 218 w 3235"/>
                <a:gd name="T21" fmla="*/ 628 h 2533"/>
                <a:gd name="T22" fmla="*/ 29 w 3235"/>
                <a:gd name="T23" fmla="*/ 628 h 2533"/>
                <a:gd name="T24" fmla="*/ 385 w 3235"/>
                <a:gd name="T25" fmla="*/ 1840 h 2533"/>
                <a:gd name="T26" fmla="*/ 1345 w 3235"/>
                <a:gd name="T27" fmla="*/ 2425 h 2533"/>
                <a:gd name="T28" fmla="*/ 3134 w 3235"/>
                <a:gd name="T29" fmla="*/ 1498 h 2533"/>
                <a:gd name="T30" fmla="*/ 3171 w 3235"/>
                <a:gd name="T31" fmla="*/ 573 h 2533"/>
                <a:gd name="T32" fmla="*/ 3107 w 3235"/>
                <a:gd name="T33" fmla="*/ 164 h 2533"/>
                <a:gd name="T34" fmla="*/ 2980 w 3235"/>
                <a:gd name="T35" fmla="*/ 5 h 2533"/>
                <a:gd name="T36" fmla="*/ 2624 w 3235"/>
                <a:gd name="T37" fmla="*/ 67 h 2533"/>
                <a:gd name="T38" fmla="*/ 1911 w 3235"/>
                <a:gd name="T39" fmla="*/ 203 h 2533"/>
                <a:gd name="T40" fmla="*/ 120 w 3235"/>
                <a:gd name="T41" fmla="*/ 531 h 2533"/>
                <a:gd name="T42" fmla="*/ 170 w 3235"/>
                <a:gd name="T43" fmla="*/ 714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35" h="2533">
                  <a:moveTo>
                    <a:pt x="170" y="714"/>
                  </a:moveTo>
                  <a:cubicBezTo>
                    <a:pt x="1058" y="573"/>
                    <a:pt x="1939" y="385"/>
                    <a:pt x="2823" y="222"/>
                  </a:cubicBezTo>
                  <a:cubicBezTo>
                    <a:pt x="2869" y="214"/>
                    <a:pt x="2929" y="213"/>
                    <a:pt x="2973" y="196"/>
                  </a:cubicBezTo>
                  <a:cubicBezTo>
                    <a:pt x="2990" y="189"/>
                    <a:pt x="2980" y="193"/>
                    <a:pt x="2981" y="195"/>
                  </a:cubicBezTo>
                  <a:cubicBezTo>
                    <a:pt x="2981" y="194"/>
                    <a:pt x="2905" y="156"/>
                    <a:pt x="2908" y="151"/>
                  </a:cubicBezTo>
                  <a:cubicBezTo>
                    <a:pt x="2904" y="158"/>
                    <a:pt x="2922" y="204"/>
                    <a:pt x="2925" y="215"/>
                  </a:cubicBezTo>
                  <a:cubicBezTo>
                    <a:pt x="2980" y="456"/>
                    <a:pt x="3014" y="719"/>
                    <a:pt x="3019" y="966"/>
                  </a:cubicBezTo>
                  <a:cubicBezTo>
                    <a:pt x="3025" y="1278"/>
                    <a:pt x="2945" y="1591"/>
                    <a:pt x="2727" y="1823"/>
                  </a:cubicBezTo>
                  <a:cubicBezTo>
                    <a:pt x="2487" y="2077"/>
                    <a:pt x="2133" y="2217"/>
                    <a:pt x="1790" y="2250"/>
                  </a:cubicBezTo>
                  <a:cubicBezTo>
                    <a:pt x="1384" y="2289"/>
                    <a:pt x="931" y="2187"/>
                    <a:pt x="650" y="1875"/>
                  </a:cubicBezTo>
                  <a:cubicBezTo>
                    <a:pt x="345" y="1537"/>
                    <a:pt x="276" y="1061"/>
                    <a:pt x="218" y="628"/>
                  </a:cubicBezTo>
                  <a:cubicBezTo>
                    <a:pt x="202" y="508"/>
                    <a:pt x="13" y="507"/>
                    <a:pt x="29" y="628"/>
                  </a:cubicBezTo>
                  <a:cubicBezTo>
                    <a:pt x="85" y="1045"/>
                    <a:pt x="146" y="1482"/>
                    <a:pt x="385" y="1840"/>
                  </a:cubicBezTo>
                  <a:cubicBezTo>
                    <a:pt x="607" y="2172"/>
                    <a:pt x="954" y="2365"/>
                    <a:pt x="1345" y="2425"/>
                  </a:cubicBezTo>
                  <a:cubicBezTo>
                    <a:pt x="2051" y="2533"/>
                    <a:pt x="2892" y="2219"/>
                    <a:pt x="3134" y="1498"/>
                  </a:cubicBezTo>
                  <a:cubicBezTo>
                    <a:pt x="3235" y="1197"/>
                    <a:pt x="3211" y="883"/>
                    <a:pt x="3171" y="573"/>
                  </a:cubicBezTo>
                  <a:cubicBezTo>
                    <a:pt x="3154" y="437"/>
                    <a:pt x="3138" y="299"/>
                    <a:pt x="3107" y="164"/>
                  </a:cubicBezTo>
                  <a:cubicBezTo>
                    <a:pt x="3091" y="92"/>
                    <a:pt x="3068" y="9"/>
                    <a:pt x="2980" y="5"/>
                  </a:cubicBezTo>
                  <a:cubicBezTo>
                    <a:pt x="2867" y="0"/>
                    <a:pt x="2734" y="46"/>
                    <a:pt x="2624" y="67"/>
                  </a:cubicBezTo>
                  <a:cubicBezTo>
                    <a:pt x="2386" y="112"/>
                    <a:pt x="2148" y="158"/>
                    <a:pt x="1911" y="203"/>
                  </a:cubicBezTo>
                  <a:cubicBezTo>
                    <a:pt x="1315" y="317"/>
                    <a:pt x="719" y="436"/>
                    <a:pt x="120" y="531"/>
                  </a:cubicBezTo>
                  <a:cubicBezTo>
                    <a:pt x="0" y="550"/>
                    <a:pt x="51" y="733"/>
                    <a:pt x="170" y="71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3907A7B1-A305-4161-802B-F79EAD079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3846513"/>
              <a:ext cx="1008063" cy="1400175"/>
            </a:xfrm>
            <a:custGeom>
              <a:avLst/>
              <a:gdLst>
                <a:gd name="T0" fmla="*/ 4576 w 4900"/>
                <a:gd name="T1" fmla="*/ 1937 h 6808"/>
                <a:gd name="T2" fmla="*/ 3800 w 4900"/>
                <a:gd name="T3" fmla="*/ 1037 h 6808"/>
                <a:gd name="T4" fmla="*/ 3764 w 4900"/>
                <a:gd name="T5" fmla="*/ 1004 h 6808"/>
                <a:gd name="T6" fmla="*/ 3759 w 4900"/>
                <a:gd name="T7" fmla="*/ 1006 h 6808"/>
                <a:gd name="T8" fmla="*/ 3468 w 4900"/>
                <a:gd name="T9" fmla="*/ 1094 h 6808"/>
                <a:gd name="T10" fmla="*/ 3253 w 4900"/>
                <a:gd name="T11" fmla="*/ 1127 h 6808"/>
                <a:gd name="T12" fmla="*/ 2231 w 4900"/>
                <a:gd name="T13" fmla="*/ 986 h 6808"/>
                <a:gd name="T14" fmla="*/ 1414 w 4900"/>
                <a:gd name="T15" fmla="*/ 271 h 6808"/>
                <a:gd name="T16" fmla="*/ 1196 w 4900"/>
                <a:gd name="T17" fmla="*/ 144 h 6808"/>
                <a:gd name="T18" fmla="*/ 991 w 4900"/>
                <a:gd name="T19" fmla="*/ 85 h 6808"/>
                <a:gd name="T20" fmla="*/ 209 w 4900"/>
                <a:gd name="T21" fmla="*/ 2229 h 6808"/>
                <a:gd name="T22" fmla="*/ 1090 w 4900"/>
                <a:gd name="T23" fmla="*/ 3386 h 6808"/>
                <a:gd name="T24" fmla="*/ 701 w 4900"/>
                <a:gd name="T25" fmla="*/ 4012 h 6808"/>
                <a:gd name="T26" fmla="*/ 1614 w 4900"/>
                <a:gd name="T27" fmla="*/ 5128 h 6808"/>
                <a:gd name="T28" fmla="*/ 1150 w 4900"/>
                <a:gd name="T29" fmla="*/ 6399 h 6808"/>
                <a:gd name="T30" fmla="*/ 1321 w 4900"/>
                <a:gd name="T31" fmla="*/ 6666 h 6808"/>
                <a:gd name="T32" fmla="*/ 3245 w 4900"/>
                <a:gd name="T33" fmla="*/ 6748 h 6808"/>
                <a:gd name="T34" fmla="*/ 3414 w 4900"/>
                <a:gd name="T35" fmla="*/ 6414 h 6808"/>
                <a:gd name="T36" fmla="*/ 2904 w 4900"/>
                <a:gd name="T37" fmla="*/ 5222 h 6808"/>
                <a:gd name="T38" fmla="*/ 2882 w 4900"/>
                <a:gd name="T39" fmla="*/ 5166 h 6808"/>
                <a:gd name="T40" fmla="*/ 3896 w 4900"/>
                <a:gd name="T41" fmla="*/ 4807 h 6808"/>
                <a:gd name="T42" fmla="*/ 3998 w 4900"/>
                <a:gd name="T43" fmla="*/ 3351 h 6808"/>
                <a:gd name="T44" fmla="*/ 4874 w 4900"/>
                <a:gd name="T45" fmla="*/ 2491 h 6808"/>
                <a:gd name="T46" fmla="*/ 4576 w 4900"/>
                <a:gd name="T47" fmla="*/ 1937 h 6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00" h="6808">
                  <a:moveTo>
                    <a:pt x="4576" y="1937"/>
                  </a:moveTo>
                  <a:cubicBezTo>
                    <a:pt x="4317" y="1637"/>
                    <a:pt x="4059" y="1337"/>
                    <a:pt x="3800" y="1037"/>
                  </a:cubicBezTo>
                  <a:cubicBezTo>
                    <a:pt x="3789" y="1024"/>
                    <a:pt x="3776" y="1015"/>
                    <a:pt x="3764" y="1004"/>
                  </a:cubicBezTo>
                  <a:cubicBezTo>
                    <a:pt x="3762" y="1005"/>
                    <a:pt x="3761" y="1005"/>
                    <a:pt x="3759" y="1006"/>
                  </a:cubicBezTo>
                  <a:cubicBezTo>
                    <a:pt x="3663" y="1038"/>
                    <a:pt x="3567" y="1070"/>
                    <a:pt x="3468" y="1094"/>
                  </a:cubicBezTo>
                  <a:cubicBezTo>
                    <a:pt x="3397" y="1112"/>
                    <a:pt x="3325" y="1124"/>
                    <a:pt x="3253" y="1127"/>
                  </a:cubicBezTo>
                  <a:cubicBezTo>
                    <a:pt x="2985" y="1285"/>
                    <a:pt x="2460" y="1095"/>
                    <a:pt x="2231" y="986"/>
                  </a:cubicBezTo>
                  <a:cubicBezTo>
                    <a:pt x="1892" y="825"/>
                    <a:pt x="1632" y="572"/>
                    <a:pt x="1414" y="271"/>
                  </a:cubicBezTo>
                  <a:cubicBezTo>
                    <a:pt x="1352" y="184"/>
                    <a:pt x="1274" y="147"/>
                    <a:pt x="1196" y="144"/>
                  </a:cubicBezTo>
                  <a:cubicBezTo>
                    <a:pt x="1193" y="56"/>
                    <a:pt x="1065" y="0"/>
                    <a:pt x="991" y="85"/>
                  </a:cubicBezTo>
                  <a:cubicBezTo>
                    <a:pt x="454" y="701"/>
                    <a:pt x="0" y="1375"/>
                    <a:pt x="209" y="2229"/>
                  </a:cubicBezTo>
                  <a:cubicBezTo>
                    <a:pt x="339" y="2757"/>
                    <a:pt x="670" y="3123"/>
                    <a:pt x="1090" y="3386"/>
                  </a:cubicBezTo>
                  <a:cubicBezTo>
                    <a:pt x="879" y="3529"/>
                    <a:pt x="724" y="3733"/>
                    <a:pt x="701" y="4012"/>
                  </a:cubicBezTo>
                  <a:cubicBezTo>
                    <a:pt x="654" y="4587"/>
                    <a:pt x="1141" y="4922"/>
                    <a:pt x="1614" y="5128"/>
                  </a:cubicBezTo>
                  <a:cubicBezTo>
                    <a:pt x="1480" y="5561"/>
                    <a:pt x="1353" y="5988"/>
                    <a:pt x="1150" y="6399"/>
                  </a:cubicBezTo>
                  <a:cubicBezTo>
                    <a:pt x="1087" y="6527"/>
                    <a:pt x="1209" y="6644"/>
                    <a:pt x="1321" y="6666"/>
                  </a:cubicBezTo>
                  <a:cubicBezTo>
                    <a:pt x="1965" y="6794"/>
                    <a:pt x="2592" y="6808"/>
                    <a:pt x="3245" y="6748"/>
                  </a:cubicBezTo>
                  <a:cubicBezTo>
                    <a:pt x="3404" y="6734"/>
                    <a:pt x="3472" y="6542"/>
                    <a:pt x="3414" y="6414"/>
                  </a:cubicBezTo>
                  <a:cubicBezTo>
                    <a:pt x="3239" y="6020"/>
                    <a:pt x="3069" y="5621"/>
                    <a:pt x="2904" y="5222"/>
                  </a:cubicBezTo>
                  <a:cubicBezTo>
                    <a:pt x="2897" y="5204"/>
                    <a:pt x="2889" y="5185"/>
                    <a:pt x="2882" y="5166"/>
                  </a:cubicBezTo>
                  <a:cubicBezTo>
                    <a:pt x="3238" y="5198"/>
                    <a:pt x="3586" y="5113"/>
                    <a:pt x="3896" y="4807"/>
                  </a:cubicBezTo>
                  <a:cubicBezTo>
                    <a:pt x="4346" y="4362"/>
                    <a:pt x="4258" y="3827"/>
                    <a:pt x="3998" y="3351"/>
                  </a:cubicBezTo>
                  <a:cubicBezTo>
                    <a:pt x="4388" y="3162"/>
                    <a:pt x="4830" y="2868"/>
                    <a:pt x="4874" y="2491"/>
                  </a:cubicBezTo>
                  <a:cubicBezTo>
                    <a:pt x="4900" y="2263"/>
                    <a:pt x="4715" y="2098"/>
                    <a:pt x="4576" y="1937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4703A3C1-2319-4331-9672-B6EB29705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4076700"/>
              <a:ext cx="563563" cy="1166813"/>
            </a:xfrm>
            <a:custGeom>
              <a:avLst/>
              <a:gdLst>
                <a:gd name="T0" fmla="*/ 2417 w 2741"/>
                <a:gd name="T1" fmla="*/ 822 h 5675"/>
                <a:gd name="T2" fmla="*/ 1708 w 2741"/>
                <a:gd name="T3" fmla="*/ 0 h 5675"/>
                <a:gd name="T4" fmla="*/ 1085 w 2741"/>
                <a:gd name="T5" fmla="*/ 176 h 5675"/>
                <a:gd name="T6" fmla="*/ 1137 w 2741"/>
                <a:gd name="T7" fmla="*/ 302 h 5675"/>
                <a:gd name="T8" fmla="*/ 1194 w 2741"/>
                <a:gd name="T9" fmla="*/ 1508 h 5675"/>
                <a:gd name="T10" fmla="*/ 493 w 2741"/>
                <a:gd name="T11" fmla="*/ 2126 h 5675"/>
                <a:gd name="T12" fmla="*/ 817 w 2741"/>
                <a:gd name="T13" fmla="*/ 2333 h 5675"/>
                <a:gd name="T14" fmla="*/ 1017 w 2741"/>
                <a:gd name="T15" fmla="*/ 3046 h 5675"/>
                <a:gd name="T16" fmla="*/ 573 w 2741"/>
                <a:gd name="T17" fmla="*/ 3699 h 5675"/>
                <a:gd name="T18" fmla="*/ 0 w 2741"/>
                <a:gd name="T19" fmla="*/ 3929 h 5675"/>
                <a:gd name="T20" fmla="*/ 96 w 2741"/>
                <a:gd name="T21" fmla="*/ 5661 h 5675"/>
                <a:gd name="T22" fmla="*/ 1086 w 2741"/>
                <a:gd name="T23" fmla="*/ 5633 h 5675"/>
                <a:gd name="T24" fmla="*/ 1255 w 2741"/>
                <a:gd name="T25" fmla="*/ 5299 h 5675"/>
                <a:gd name="T26" fmla="*/ 745 w 2741"/>
                <a:gd name="T27" fmla="*/ 4107 h 5675"/>
                <a:gd name="T28" fmla="*/ 723 w 2741"/>
                <a:gd name="T29" fmla="*/ 4051 h 5675"/>
                <a:gd name="T30" fmla="*/ 1737 w 2741"/>
                <a:gd name="T31" fmla="*/ 3692 h 5675"/>
                <a:gd name="T32" fmla="*/ 1839 w 2741"/>
                <a:gd name="T33" fmla="*/ 2236 h 5675"/>
                <a:gd name="T34" fmla="*/ 2715 w 2741"/>
                <a:gd name="T35" fmla="*/ 1376 h 5675"/>
                <a:gd name="T36" fmla="*/ 2417 w 2741"/>
                <a:gd name="T37" fmla="*/ 822 h 5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1" h="5675">
                  <a:moveTo>
                    <a:pt x="2417" y="822"/>
                  </a:moveTo>
                  <a:cubicBezTo>
                    <a:pt x="2181" y="548"/>
                    <a:pt x="1945" y="274"/>
                    <a:pt x="1708" y="0"/>
                  </a:cubicBezTo>
                  <a:cubicBezTo>
                    <a:pt x="1508" y="84"/>
                    <a:pt x="1298" y="145"/>
                    <a:pt x="1085" y="176"/>
                  </a:cubicBezTo>
                  <a:cubicBezTo>
                    <a:pt x="1103" y="218"/>
                    <a:pt x="1121" y="260"/>
                    <a:pt x="1137" y="302"/>
                  </a:cubicBezTo>
                  <a:cubicBezTo>
                    <a:pt x="1278" y="679"/>
                    <a:pt x="1353" y="1123"/>
                    <a:pt x="1194" y="1508"/>
                  </a:cubicBezTo>
                  <a:cubicBezTo>
                    <a:pt x="1064" y="1826"/>
                    <a:pt x="800" y="2022"/>
                    <a:pt x="493" y="2126"/>
                  </a:cubicBezTo>
                  <a:cubicBezTo>
                    <a:pt x="608" y="2186"/>
                    <a:pt x="721" y="2248"/>
                    <a:pt x="817" y="2333"/>
                  </a:cubicBezTo>
                  <a:cubicBezTo>
                    <a:pt x="1024" y="2517"/>
                    <a:pt x="1055" y="2785"/>
                    <a:pt x="1017" y="3046"/>
                  </a:cubicBezTo>
                  <a:cubicBezTo>
                    <a:pt x="976" y="3336"/>
                    <a:pt x="824" y="3553"/>
                    <a:pt x="573" y="3699"/>
                  </a:cubicBezTo>
                  <a:cubicBezTo>
                    <a:pt x="395" y="3803"/>
                    <a:pt x="195" y="3862"/>
                    <a:pt x="0" y="3929"/>
                  </a:cubicBezTo>
                  <a:cubicBezTo>
                    <a:pt x="344" y="4444"/>
                    <a:pt x="402" y="5132"/>
                    <a:pt x="96" y="5661"/>
                  </a:cubicBezTo>
                  <a:cubicBezTo>
                    <a:pt x="423" y="5675"/>
                    <a:pt x="751" y="5664"/>
                    <a:pt x="1086" y="5633"/>
                  </a:cubicBezTo>
                  <a:cubicBezTo>
                    <a:pt x="1245" y="5619"/>
                    <a:pt x="1313" y="5427"/>
                    <a:pt x="1255" y="5299"/>
                  </a:cubicBezTo>
                  <a:cubicBezTo>
                    <a:pt x="1080" y="4905"/>
                    <a:pt x="910" y="4506"/>
                    <a:pt x="745" y="4107"/>
                  </a:cubicBezTo>
                  <a:cubicBezTo>
                    <a:pt x="738" y="4089"/>
                    <a:pt x="730" y="4070"/>
                    <a:pt x="723" y="4051"/>
                  </a:cubicBezTo>
                  <a:cubicBezTo>
                    <a:pt x="1079" y="4083"/>
                    <a:pt x="1427" y="3998"/>
                    <a:pt x="1737" y="3692"/>
                  </a:cubicBezTo>
                  <a:cubicBezTo>
                    <a:pt x="2187" y="3247"/>
                    <a:pt x="2099" y="2712"/>
                    <a:pt x="1839" y="2236"/>
                  </a:cubicBezTo>
                  <a:cubicBezTo>
                    <a:pt x="2229" y="2047"/>
                    <a:pt x="2671" y="1753"/>
                    <a:pt x="2715" y="1376"/>
                  </a:cubicBezTo>
                  <a:cubicBezTo>
                    <a:pt x="2741" y="1148"/>
                    <a:pt x="2556" y="983"/>
                    <a:pt x="2417" y="822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51F3531D-E1B8-4C65-B7B5-68F7417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6" y="3859213"/>
              <a:ext cx="336550" cy="998538"/>
            </a:xfrm>
            <a:custGeom>
              <a:avLst/>
              <a:gdLst>
                <a:gd name="T0" fmla="*/ 1128 w 1633"/>
                <a:gd name="T1" fmla="*/ 96 h 4856"/>
                <a:gd name="T2" fmla="*/ 889 w 1633"/>
                <a:gd name="T3" fmla="*/ 3005 h 4856"/>
                <a:gd name="T4" fmla="*/ 1446 w 1633"/>
                <a:gd name="T5" fmla="*/ 3386 h 4856"/>
                <a:gd name="T6" fmla="*/ 1207 w 1633"/>
                <a:gd name="T7" fmla="*/ 3502 h 4856"/>
                <a:gd name="T8" fmla="*/ 992 w 1633"/>
                <a:gd name="T9" fmla="*/ 3751 h 4856"/>
                <a:gd name="T10" fmla="*/ 1558 w 1633"/>
                <a:gd name="T11" fmla="*/ 4851 h 4856"/>
                <a:gd name="T12" fmla="*/ 1568 w 1633"/>
                <a:gd name="T13" fmla="*/ 4836 h 4856"/>
                <a:gd name="T14" fmla="*/ 1047 w 1633"/>
                <a:gd name="T15" fmla="*/ 4344 h 4856"/>
                <a:gd name="T16" fmla="*/ 1596 w 1633"/>
                <a:gd name="T17" fmla="*/ 3443 h 4856"/>
                <a:gd name="T18" fmla="*/ 1610 w 1633"/>
                <a:gd name="T19" fmla="*/ 3378 h 4856"/>
                <a:gd name="T20" fmla="*/ 543 w 1633"/>
                <a:gd name="T21" fmla="*/ 1948 h 4856"/>
                <a:gd name="T22" fmla="*/ 1264 w 1633"/>
                <a:gd name="T23" fmla="*/ 376 h 4856"/>
                <a:gd name="T24" fmla="*/ 1128 w 1633"/>
                <a:gd name="T25" fmla="*/ 96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3" h="4856">
                  <a:moveTo>
                    <a:pt x="1128" y="96"/>
                  </a:moveTo>
                  <a:cubicBezTo>
                    <a:pt x="20" y="708"/>
                    <a:pt x="0" y="2194"/>
                    <a:pt x="889" y="3005"/>
                  </a:cubicBezTo>
                  <a:cubicBezTo>
                    <a:pt x="947" y="3058"/>
                    <a:pt x="1376" y="3340"/>
                    <a:pt x="1446" y="3386"/>
                  </a:cubicBezTo>
                  <a:cubicBezTo>
                    <a:pt x="1396" y="3390"/>
                    <a:pt x="1186" y="3516"/>
                    <a:pt x="1207" y="3502"/>
                  </a:cubicBezTo>
                  <a:cubicBezTo>
                    <a:pt x="1115" y="3566"/>
                    <a:pt x="1045" y="3652"/>
                    <a:pt x="992" y="3751"/>
                  </a:cubicBezTo>
                  <a:cubicBezTo>
                    <a:pt x="740" y="4224"/>
                    <a:pt x="1169" y="4638"/>
                    <a:pt x="1558" y="4851"/>
                  </a:cubicBezTo>
                  <a:cubicBezTo>
                    <a:pt x="1568" y="4856"/>
                    <a:pt x="1578" y="4842"/>
                    <a:pt x="1568" y="4836"/>
                  </a:cubicBezTo>
                  <a:cubicBezTo>
                    <a:pt x="1384" y="4729"/>
                    <a:pt x="1115" y="4559"/>
                    <a:pt x="1047" y="4344"/>
                  </a:cubicBezTo>
                  <a:cubicBezTo>
                    <a:pt x="916" y="3932"/>
                    <a:pt x="1128" y="3468"/>
                    <a:pt x="1596" y="3443"/>
                  </a:cubicBezTo>
                  <a:cubicBezTo>
                    <a:pt x="1629" y="3441"/>
                    <a:pt x="1633" y="3394"/>
                    <a:pt x="1610" y="3378"/>
                  </a:cubicBezTo>
                  <a:cubicBezTo>
                    <a:pt x="1108" y="3008"/>
                    <a:pt x="682" y="2582"/>
                    <a:pt x="543" y="1948"/>
                  </a:cubicBezTo>
                  <a:cubicBezTo>
                    <a:pt x="404" y="1317"/>
                    <a:pt x="681" y="668"/>
                    <a:pt x="1264" y="376"/>
                  </a:cubicBezTo>
                  <a:cubicBezTo>
                    <a:pt x="1443" y="287"/>
                    <a:pt x="1303" y="0"/>
                    <a:pt x="1128" y="96"/>
                  </a:cubicBezTo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DB6B52EF-BEA1-4E9D-951E-2816B366D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901" y="3806825"/>
              <a:ext cx="493713" cy="796925"/>
            </a:xfrm>
            <a:custGeom>
              <a:avLst/>
              <a:gdLst>
                <a:gd name="T0" fmla="*/ 1095 w 2396"/>
                <a:gd name="T1" fmla="*/ 97 h 3877"/>
                <a:gd name="T2" fmla="*/ 31 w 2396"/>
                <a:gd name="T3" fmla="*/ 1978 h 3877"/>
                <a:gd name="T4" fmla="*/ 1026 w 2396"/>
                <a:gd name="T5" fmla="*/ 3634 h 3877"/>
                <a:gd name="T6" fmla="*/ 2215 w 2396"/>
                <a:gd name="T7" fmla="*/ 3811 h 3877"/>
                <a:gd name="T8" fmla="*/ 2140 w 2396"/>
                <a:gd name="T9" fmla="*/ 3536 h 3877"/>
                <a:gd name="T10" fmla="*/ 608 w 2396"/>
                <a:gd name="T11" fmla="*/ 2875 h 3877"/>
                <a:gd name="T12" fmla="*/ 455 w 2396"/>
                <a:gd name="T13" fmla="*/ 1216 h 3877"/>
                <a:gd name="T14" fmla="*/ 1238 w 2396"/>
                <a:gd name="T15" fmla="*/ 343 h 3877"/>
                <a:gd name="T16" fmla="*/ 1095 w 2396"/>
                <a:gd name="T17" fmla="*/ 97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6" h="3877">
                  <a:moveTo>
                    <a:pt x="1095" y="97"/>
                  </a:moveTo>
                  <a:cubicBezTo>
                    <a:pt x="443" y="506"/>
                    <a:pt x="0" y="1192"/>
                    <a:pt x="31" y="1978"/>
                  </a:cubicBezTo>
                  <a:cubicBezTo>
                    <a:pt x="59" y="2651"/>
                    <a:pt x="424" y="3312"/>
                    <a:pt x="1026" y="3634"/>
                  </a:cubicBezTo>
                  <a:cubicBezTo>
                    <a:pt x="1394" y="3831"/>
                    <a:pt x="1807" y="3877"/>
                    <a:pt x="2215" y="3811"/>
                  </a:cubicBezTo>
                  <a:cubicBezTo>
                    <a:pt x="2396" y="3781"/>
                    <a:pt x="2319" y="3507"/>
                    <a:pt x="2140" y="3536"/>
                  </a:cubicBezTo>
                  <a:cubicBezTo>
                    <a:pt x="1540" y="3634"/>
                    <a:pt x="945" y="3384"/>
                    <a:pt x="608" y="2875"/>
                  </a:cubicBezTo>
                  <a:cubicBezTo>
                    <a:pt x="286" y="2390"/>
                    <a:pt x="221" y="1752"/>
                    <a:pt x="455" y="1216"/>
                  </a:cubicBezTo>
                  <a:cubicBezTo>
                    <a:pt x="616" y="847"/>
                    <a:pt x="900" y="555"/>
                    <a:pt x="1238" y="343"/>
                  </a:cubicBezTo>
                  <a:cubicBezTo>
                    <a:pt x="1393" y="246"/>
                    <a:pt x="1251" y="0"/>
                    <a:pt x="1095" y="9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id="{F5F88892-DAFD-4D32-B1E0-8AC4C1286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6" y="4170363"/>
              <a:ext cx="206375" cy="241300"/>
            </a:xfrm>
            <a:custGeom>
              <a:avLst/>
              <a:gdLst>
                <a:gd name="T0" fmla="*/ 118 w 1001"/>
                <a:gd name="T1" fmla="*/ 301 h 1175"/>
                <a:gd name="T2" fmla="*/ 130 w 1001"/>
                <a:gd name="T3" fmla="*/ 305 h 1175"/>
                <a:gd name="T4" fmla="*/ 159 w 1001"/>
                <a:gd name="T5" fmla="*/ 318 h 1175"/>
                <a:gd name="T6" fmla="*/ 218 w 1001"/>
                <a:gd name="T7" fmla="*/ 349 h 1175"/>
                <a:gd name="T8" fmla="*/ 275 w 1001"/>
                <a:gd name="T9" fmla="*/ 384 h 1175"/>
                <a:gd name="T10" fmla="*/ 299 w 1001"/>
                <a:gd name="T11" fmla="*/ 402 h 1175"/>
                <a:gd name="T12" fmla="*/ 308 w 1001"/>
                <a:gd name="T13" fmla="*/ 409 h 1175"/>
                <a:gd name="T14" fmla="*/ 404 w 1001"/>
                <a:gd name="T15" fmla="*/ 499 h 1175"/>
                <a:gd name="T16" fmla="*/ 447 w 1001"/>
                <a:gd name="T17" fmla="*/ 548 h 1175"/>
                <a:gd name="T18" fmla="*/ 466 w 1001"/>
                <a:gd name="T19" fmla="*/ 572 h 1175"/>
                <a:gd name="T20" fmla="*/ 473 w 1001"/>
                <a:gd name="T21" fmla="*/ 582 h 1175"/>
                <a:gd name="T22" fmla="*/ 609 w 1001"/>
                <a:gd name="T23" fmla="*/ 815 h 1175"/>
                <a:gd name="T24" fmla="*/ 635 w 1001"/>
                <a:gd name="T25" fmla="*/ 872 h 1175"/>
                <a:gd name="T26" fmla="*/ 640 w 1001"/>
                <a:gd name="T27" fmla="*/ 885 h 1175"/>
                <a:gd name="T28" fmla="*/ 652 w 1001"/>
                <a:gd name="T29" fmla="*/ 914 h 1175"/>
                <a:gd name="T30" fmla="*/ 702 w 1001"/>
                <a:gd name="T31" fmla="*/ 1051 h 1175"/>
                <a:gd name="T32" fmla="*/ 877 w 1001"/>
                <a:gd name="T33" fmla="*/ 1151 h 1175"/>
                <a:gd name="T34" fmla="*/ 976 w 1001"/>
                <a:gd name="T35" fmla="*/ 976 h 1175"/>
                <a:gd name="T36" fmla="*/ 704 w 1001"/>
                <a:gd name="T37" fmla="*/ 419 h 1175"/>
                <a:gd name="T38" fmla="*/ 193 w 1001"/>
                <a:gd name="T39" fmla="*/ 26 h 1175"/>
                <a:gd name="T40" fmla="*/ 18 w 1001"/>
                <a:gd name="T41" fmla="*/ 126 h 1175"/>
                <a:gd name="T42" fmla="*/ 118 w 1001"/>
                <a:gd name="T43" fmla="*/ 301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1" h="1175">
                  <a:moveTo>
                    <a:pt x="118" y="301"/>
                  </a:moveTo>
                  <a:cubicBezTo>
                    <a:pt x="120" y="302"/>
                    <a:pt x="159" y="317"/>
                    <a:pt x="130" y="305"/>
                  </a:cubicBezTo>
                  <a:cubicBezTo>
                    <a:pt x="140" y="309"/>
                    <a:pt x="149" y="313"/>
                    <a:pt x="159" y="318"/>
                  </a:cubicBezTo>
                  <a:cubicBezTo>
                    <a:pt x="179" y="327"/>
                    <a:pt x="199" y="338"/>
                    <a:pt x="218" y="349"/>
                  </a:cubicBezTo>
                  <a:cubicBezTo>
                    <a:pt x="238" y="360"/>
                    <a:pt x="256" y="372"/>
                    <a:pt x="275" y="384"/>
                  </a:cubicBezTo>
                  <a:cubicBezTo>
                    <a:pt x="283" y="390"/>
                    <a:pt x="291" y="396"/>
                    <a:pt x="299" y="402"/>
                  </a:cubicBezTo>
                  <a:cubicBezTo>
                    <a:pt x="331" y="425"/>
                    <a:pt x="278" y="384"/>
                    <a:pt x="308" y="409"/>
                  </a:cubicBezTo>
                  <a:cubicBezTo>
                    <a:pt x="342" y="437"/>
                    <a:pt x="374" y="467"/>
                    <a:pt x="404" y="499"/>
                  </a:cubicBezTo>
                  <a:cubicBezTo>
                    <a:pt x="419" y="515"/>
                    <a:pt x="433" y="531"/>
                    <a:pt x="447" y="548"/>
                  </a:cubicBezTo>
                  <a:cubicBezTo>
                    <a:pt x="453" y="556"/>
                    <a:pt x="460" y="564"/>
                    <a:pt x="466" y="572"/>
                  </a:cubicBezTo>
                  <a:cubicBezTo>
                    <a:pt x="446" y="547"/>
                    <a:pt x="471" y="579"/>
                    <a:pt x="473" y="582"/>
                  </a:cubicBezTo>
                  <a:cubicBezTo>
                    <a:pt x="525" y="655"/>
                    <a:pt x="570" y="734"/>
                    <a:pt x="609" y="815"/>
                  </a:cubicBezTo>
                  <a:cubicBezTo>
                    <a:pt x="618" y="834"/>
                    <a:pt x="626" y="853"/>
                    <a:pt x="635" y="872"/>
                  </a:cubicBezTo>
                  <a:cubicBezTo>
                    <a:pt x="652" y="910"/>
                    <a:pt x="625" y="846"/>
                    <a:pt x="640" y="885"/>
                  </a:cubicBezTo>
                  <a:cubicBezTo>
                    <a:pt x="644" y="895"/>
                    <a:pt x="648" y="904"/>
                    <a:pt x="652" y="914"/>
                  </a:cubicBezTo>
                  <a:cubicBezTo>
                    <a:pt x="670" y="959"/>
                    <a:pt x="686" y="1005"/>
                    <a:pt x="702" y="1051"/>
                  </a:cubicBezTo>
                  <a:cubicBezTo>
                    <a:pt x="725" y="1122"/>
                    <a:pt x="801" y="1175"/>
                    <a:pt x="877" y="1151"/>
                  </a:cubicBezTo>
                  <a:cubicBezTo>
                    <a:pt x="947" y="1128"/>
                    <a:pt x="1001" y="1051"/>
                    <a:pt x="976" y="976"/>
                  </a:cubicBezTo>
                  <a:cubicBezTo>
                    <a:pt x="910" y="780"/>
                    <a:pt x="828" y="585"/>
                    <a:pt x="704" y="419"/>
                  </a:cubicBezTo>
                  <a:cubicBezTo>
                    <a:pt x="570" y="240"/>
                    <a:pt x="403" y="105"/>
                    <a:pt x="193" y="26"/>
                  </a:cubicBezTo>
                  <a:cubicBezTo>
                    <a:pt x="123" y="0"/>
                    <a:pt x="34" y="55"/>
                    <a:pt x="18" y="126"/>
                  </a:cubicBezTo>
                  <a:cubicBezTo>
                    <a:pt x="0" y="206"/>
                    <a:pt x="43" y="273"/>
                    <a:pt x="118" y="30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57C98B16-CA9E-4E8A-B133-272B7EF67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01" y="4159250"/>
              <a:ext cx="152400" cy="160338"/>
            </a:xfrm>
            <a:custGeom>
              <a:avLst/>
              <a:gdLst>
                <a:gd name="T0" fmla="*/ 259 w 742"/>
                <a:gd name="T1" fmla="*/ 724 h 783"/>
                <a:gd name="T2" fmla="*/ 684 w 742"/>
                <a:gd name="T3" fmla="*/ 260 h 783"/>
                <a:gd name="T4" fmla="*/ 684 w 742"/>
                <a:gd name="T5" fmla="*/ 59 h 783"/>
                <a:gd name="T6" fmla="*/ 483 w 742"/>
                <a:gd name="T7" fmla="*/ 59 h 783"/>
                <a:gd name="T8" fmla="*/ 58 w 742"/>
                <a:gd name="T9" fmla="*/ 523 h 783"/>
                <a:gd name="T10" fmla="*/ 58 w 742"/>
                <a:gd name="T11" fmla="*/ 724 h 783"/>
                <a:gd name="T12" fmla="*/ 259 w 742"/>
                <a:gd name="T13" fmla="*/ 72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2" h="783">
                  <a:moveTo>
                    <a:pt x="259" y="724"/>
                  </a:moveTo>
                  <a:cubicBezTo>
                    <a:pt x="401" y="569"/>
                    <a:pt x="543" y="415"/>
                    <a:pt x="684" y="260"/>
                  </a:cubicBezTo>
                  <a:cubicBezTo>
                    <a:pt x="734" y="205"/>
                    <a:pt x="742" y="113"/>
                    <a:pt x="684" y="59"/>
                  </a:cubicBezTo>
                  <a:cubicBezTo>
                    <a:pt x="629" y="9"/>
                    <a:pt x="537" y="0"/>
                    <a:pt x="483" y="59"/>
                  </a:cubicBezTo>
                  <a:cubicBezTo>
                    <a:pt x="341" y="214"/>
                    <a:pt x="200" y="368"/>
                    <a:pt x="58" y="523"/>
                  </a:cubicBezTo>
                  <a:cubicBezTo>
                    <a:pt x="8" y="578"/>
                    <a:pt x="0" y="670"/>
                    <a:pt x="58" y="724"/>
                  </a:cubicBezTo>
                  <a:cubicBezTo>
                    <a:pt x="113" y="774"/>
                    <a:pt x="206" y="783"/>
                    <a:pt x="259" y="72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ACF425CE-60BF-47FA-B827-BF58BBF47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4292600"/>
              <a:ext cx="288925" cy="271463"/>
            </a:xfrm>
            <a:custGeom>
              <a:avLst/>
              <a:gdLst>
                <a:gd name="T0" fmla="*/ 1115 w 1404"/>
                <a:gd name="T1" fmla="*/ 142 h 1321"/>
                <a:gd name="T2" fmla="*/ 1111 w 1404"/>
                <a:gd name="T3" fmla="*/ 185 h 1321"/>
                <a:gd name="T4" fmla="*/ 1106 w 1404"/>
                <a:gd name="T5" fmla="*/ 211 h 1321"/>
                <a:gd name="T6" fmla="*/ 1081 w 1404"/>
                <a:gd name="T7" fmla="*/ 301 h 1321"/>
                <a:gd name="T8" fmla="*/ 1015 w 1404"/>
                <a:gd name="T9" fmla="*/ 438 h 1321"/>
                <a:gd name="T10" fmla="*/ 776 w 1404"/>
                <a:gd name="T11" fmla="*/ 708 h 1321"/>
                <a:gd name="T12" fmla="*/ 119 w 1404"/>
                <a:gd name="T13" fmla="*/ 1030 h 1321"/>
                <a:gd name="T14" fmla="*/ 19 w 1404"/>
                <a:gd name="T15" fmla="*/ 1204 h 1321"/>
                <a:gd name="T16" fmla="*/ 194 w 1404"/>
                <a:gd name="T17" fmla="*/ 1304 h 1321"/>
                <a:gd name="T18" fmla="*/ 1399 w 1404"/>
                <a:gd name="T19" fmla="*/ 142 h 1321"/>
                <a:gd name="T20" fmla="*/ 1257 w 1404"/>
                <a:gd name="T21" fmla="*/ 0 h 1321"/>
                <a:gd name="T22" fmla="*/ 1115 w 1404"/>
                <a:gd name="T23" fmla="*/ 14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4" h="1321">
                  <a:moveTo>
                    <a:pt x="1115" y="142"/>
                  </a:moveTo>
                  <a:cubicBezTo>
                    <a:pt x="1114" y="156"/>
                    <a:pt x="1113" y="171"/>
                    <a:pt x="1111" y="185"/>
                  </a:cubicBezTo>
                  <a:cubicBezTo>
                    <a:pt x="1114" y="159"/>
                    <a:pt x="1107" y="206"/>
                    <a:pt x="1106" y="211"/>
                  </a:cubicBezTo>
                  <a:cubicBezTo>
                    <a:pt x="1099" y="241"/>
                    <a:pt x="1091" y="271"/>
                    <a:pt x="1081" y="301"/>
                  </a:cubicBezTo>
                  <a:cubicBezTo>
                    <a:pt x="1066" y="345"/>
                    <a:pt x="1047" y="385"/>
                    <a:pt x="1015" y="438"/>
                  </a:cubicBezTo>
                  <a:cubicBezTo>
                    <a:pt x="953" y="539"/>
                    <a:pt x="875" y="624"/>
                    <a:pt x="776" y="708"/>
                  </a:cubicBezTo>
                  <a:cubicBezTo>
                    <a:pt x="593" y="863"/>
                    <a:pt x="360" y="975"/>
                    <a:pt x="119" y="1030"/>
                  </a:cubicBezTo>
                  <a:cubicBezTo>
                    <a:pt x="44" y="1046"/>
                    <a:pt x="0" y="1133"/>
                    <a:pt x="19" y="1204"/>
                  </a:cubicBezTo>
                  <a:cubicBezTo>
                    <a:pt x="41" y="1282"/>
                    <a:pt x="119" y="1321"/>
                    <a:pt x="194" y="1304"/>
                  </a:cubicBezTo>
                  <a:cubicBezTo>
                    <a:pt x="744" y="1180"/>
                    <a:pt x="1360" y="750"/>
                    <a:pt x="1399" y="142"/>
                  </a:cubicBezTo>
                  <a:cubicBezTo>
                    <a:pt x="1404" y="65"/>
                    <a:pt x="1330" y="0"/>
                    <a:pt x="1257" y="0"/>
                  </a:cubicBezTo>
                  <a:cubicBezTo>
                    <a:pt x="1176" y="0"/>
                    <a:pt x="1120" y="65"/>
                    <a:pt x="1115" y="14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id="{A7E97B82-C8CA-41DB-8625-49062BAB9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522788"/>
              <a:ext cx="388938" cy="411163"/>
            </a:xfrm>
            <a:custGeom>
              <a:avLst/>
              <a:gdLst>
                <a:gd name="T0" fmla="*/ 825 w 1890"/>
                <a:gd name="T1" fmla="*/ 43 h 1998"/>
                <a:gd name="T2" fmla="*/ 19 w 1890"/>
                <a:gd name="T3" fmla="*/ 892 h 1998"/>
                <a:gd name="T4" fmla="*/ 830 w 1890"/>
                <a:gd name="T5" fmla="*/ 1837 h 1998"/>
                <a:gd name="T6" fmla="*/ 1748 w 1890"/>
                <a:gd name="T7" fmla="*/ 1964 h 1998"/>
                <a:gd name="T8" fmla="*/ 1890 w 1890"/>
                <a:gd name="T9" fmla="*/ 1822 h 1998"/>
                <a:gd name="T10" fmla="*/ 1748 w 1890"/>
                <a:gd name="T11" fmla="*/ 1680 h 1998"/>
                <a:gd name="T12" fmla="*/ 477 w 1890"/>
                <a:gd name="T13" fmla="*/ 1270 h 1998"/>
                <a:gd name="T14" fmla="*/ 383 w 1890"/>
                <a:gd name="T15" fmla="*/ 609 h 1998"/>
                <a:gd name="T16" fmla="*/ 901 w 1890"/>
                <a:gd name="T17" fmla="*/ 318 h 1998"/>
                <a:gd name="T18" fmla="*/ 825 w 1890"/>
                <a:gd name="T19" fmla="*/ 4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0" h="1998">
                  <a:moveTo>
                    <a:pt x="825" y="43"/>
                  </a:moveTo>
                  <a:cubicBezTo>
                    <a:pt x="415" y="142"/>
                    <a:pt x="0" y="422"/>
                    <a:pt x="19" y="892"/>
                  </a:cubicBezTo>
                  <a:cubicBezTo>
                    <a:pt x="39" y="1353"/>
                    <a:pt x="433" y="1674"/>
                    <a:pt x="830" y="1837"/>
                  </a:cubicBezTo>
                  <a:cubicBezTo>
                    <a:pt x="1118" y="1956"/>
                    <a:pt x="1439" y="1998"/>
                    <a:pt x="1748" y="1964"/>
                  </a:cubicBezTo>
                  <a:cubicBezTo>
                    <a:pt x="1824" y="1956"/>
                    <a:pt x="1890" y="1905"/>
                    <a:pt x="1890" y="1822"/>
                  </a:cubicBezTo>
                  <a:cubicBezTo>
                    <a:pt x="1890" y="1752"/>
                    <a:pt x="1825" y="1672"/>
                    <a:pt x="1748" y="1680"/>
                  </a:cubicBezTo>
                  <a:cubicBezTo>
                    <a:pt x="1293" y="1729"/>
                    <a:pt x="801" y="1607"/>
                    <a:pt x="477" y="1270"/>
                  </a:cubicBezTo>
                  <a:cubicBezTo>
                    <a:pt x="302" y="1088"/>
                    <a:pt x="240" y="823"/>
                    <a:pt x="383" y="609"/>
                  </a:cubicBezTo>
                  <a:cubicBezTo>
                    <a:pt x="490" y="450"/>
                    <a:pt x="709" y="364"/>
                    <a:pt x="901" y="318"/>
                  </a:cubicBezTo>
                  <a:cubicBezTo>
                    <a:pt x="1078" y="275"/>
                    <a:pt x="1003" y="0"/>
                    <a:pt x="825" y="4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2F282257-0643-4289-B730-83D94774A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788" y="4616450"/>
              <a:ext cx="136525" cy="177800"/>
            </a:xfrm>
            <a:custGeom>
              <a:avLst/>
              <a:gdLst>
                <a:gd name="T0" fmla="*/ 90 w 663"/>
                <a:gd name="T1" fmla="*/ 269 h 866"/>
                <a:gd name="T2" fmla="*/ 97 w 663"/>
                <a:gd name="T3" fmla="*/ 274 h 866"/>
                <a:gd name="T4" fmla="*/ 100 w 663"/>
                <a:gd name="T5" fmla="*/ 276 h 866"/>
                <a:gd name="T6" fmla="*/ 130 w 663"/>
                <a:gd name="T7" fmla="*/ 302 h 866"/>
                <a:gd name="T8" fmla="*/ 189 w 663"/>
                <a:gd name="T9" fmla="*/ 361 h 866"/>
                <a:gd name="T10" fmla="*/ 215 w 663"/>
                <a:gd name="T11" fmla="*/ 390 h 866"/>
                <a:gd name="T12" fmla="*/ 229 w 663"/>
                <a:gd name="T13" fmla="*/ 407 h 866"/>
                <a:gd name="T14" fmla="*/ 223 w 663"/>
                <a:gd name="T15" fmla="*/ 400 h 866"/>
                <a:gd name="T16" fmla="*/ 270 w 663"/>
                <a:gd name="T17" fmla="*/ 469 h 866"/>
                <a:gd name="T18" fmla="*/ 309 w 663"/>
                <a:gd name="T19" fmla="*/ 538 h 866"/>
                <a:gd name="T20" fmla="*/ 326 w 663"/>
                <a:gd name="T21" fmla="*/ 573 h 866"/>
                <a:gd name="T22" fmla="*/ 324 w 663"/>
                <a:gd name="T23" fmla="*/ 568 h 866"/>
                <a:gd name="T24" fmla="*/ 330 w 663"/>
                <a:gd name="T25" fmla="*/ 584 h 866"/>
                <a:gd name="T26" fmla="*/ 374 w 663"/>
                <a:gd name="T27" fmla="*/ 745 h 866"/>
                <a:gd name="T28" fmla="*/ 549 w 663"/>
                <a:gd name="T29" fmla="*/ 844 h 866"/>
                <a:gd name="T30" fmla="*/ 649 w 663"/>
                <a:gd name="T31" fmla="*/ 669 h 866"/>
                <a:gd name="T32" fmla="*/ 234 w 663"/>
                <a:gd name="T33" fmla="*/ 23 h 866"/>
                <a:gd name="T34" fmla="*/ 124 w 663"/>
                <a:gd name="T35" fmla="*/ 9 h 866"/>
                <a:gd name="T36" fmla="*/ 39 w 663"/>
                <a:gd name="T37" fmla="*/ 74 h 866"/>
                <a:gd name="T38" fmla="*/ 90 w 663"/>
                <a:gd name="T39" fmla="*/ 269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3" h="866">
                  <a:moveTo>
                    <a:pt x="90" y="269"/>
                  </a:moveTo>
                  <a:cubicBezTo>
                    <a:pt x="94" y="272"/>
                    <a:pt x="116" y="288"/>
                    <a:pt x="97" y="274"/>
                  </a:cubicBezTo>
                  <a:cubicBezTo>
                    <a:pt x="80" y="261"/>
                    <a:pt x="96" y="273"/>
                    <a:pt x="100" y="276"/>
                  </a:cubicBezTo>
                  <a:cubicBezTo>
                    <a:pt x="110" y="285"/>
                    <a:pt x="120" y="293"/>
                    <a:pt x="130" y="302"/>
                  </a:cubicBezTo>
                  <a:cubicBezTo>
                    <a:pt x="151" y="321"/>
                    <a:pt x="170" y="340"/>
                    <a:pt x="189" y="361"/>
                  </a:cubicBezTo>
                  <a:cubicBezTo>
                    <a:pt x="198" y="370"/>
                    <a:pt x="207" y="380"/>
                    <a:pt x="215" y="390"/>
                  </a:cubicBezTo>
                  <a:cubicBezTo>
                    <a:pt x="220" y="396"/>
                    <a:pt x="225" y="402"/>
                    <a:pt x="229" y="407"/>
                  </a:cubicBezTo>
                  <a:cubicBezTo>
                    <a:pt x="241" y="422"/>
                    <a:pt x="212" y="385"/>
                    <a:pt x="223" y="400"/>
                  </a:cubicBezTo>
                  <a:cubicBezTo>
                    <a:pt x="240" y="422"/>
                    <a:pt x="256" y="445"/>
                    <a:pt x="270" y="469"/>
                  </a:cubicBezTo>
                  <a:cubicBezTo>
                    <a:pt x="284" y="491"/>
                    <a:pt x="297" y="514"/>
                    <a:pt x="309" y="538"/>
                  </a:cubicBezTo>
                  <a:cubicBezTo>
                    <a:pt x="315" y="549"/>
                    <a:pt x="320" y="561"/>
                    <a:pt x="326" y="573"/>
                  </a:cubicBezTo>
                  <a:cubicBezTo>
                    <a:pt x="330" y="583"/>
                    <a:pt x="335" y="603"/>
                    <a:pt x="324" y="568"/>
                  </a:cubicBezTo>
                  <a:cubicBezTo>
                    <a:pt x="325" y="573"/>
                    <a:pt x="328" y="579"/>
                    <a:pt x="330" y="584"/>
                  </a:cubicBezTo>
                  <a:cubicBezTo>
                    <a:pt x="350" y="636"/>
                    <a:pt x="365" y="690"/>
                    <a:pt x="374" y="745"/>
                  </a:cubicBezTo>
                  <a:cubicBezTo>
                    <a:pt x="388" y="818"/>
                    <a:pt x="481" y="866"/>
                    <a:pt x="549" y="844"/>
                  </a:cubicBezTo>
                  <a:cubicBezTo>
                    <a:pt x="628" y="819"/>
                    <a:pt x="663" y="748"/>
                    <a:pt x="649" y="669"/>
                  </a:cubicBezTo>
                  <a:cubicBezTo>
                    <a:pt x="602" y="408"/>
                    <a:pt x="446" y="179"/>
                    <a:pt x="234" y="23"/>
                  </a:cubicBezTo>
                  <a:cubicBezTo>
                    <a:pt x="206" y="3"/>
                    <a:pt x="156" y="0"/>
                    <a:pt x="124" y="9"/>
                  </a:cubicBezTo>
                  <a:cubicBezTo>
                    <a:pt x="91" y="18"/>
                    <a:pt x="56" y="44"/>
                    <a:pt x="39" y="74"/>
                  </a:cubicBezTo>
                  <a:cubicBezTo>
                    <a:pt x="0" y="149"/>
                    <a:pt x="26" y="222"/>
                    <a:pt x="90" y="26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B7A2B7BA-D411-43D3-82EB-F7C1E5BE2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4606925"/>
              <a:ext cx="131763" cy="115888"/>
            </a:xfrm>
            <a:custGeom>
              <a:avLst/>
              <a:gdLst>
                <a:gd name="T0" fmla="*/ 243 w 645"/>
                <a:gd name="T1" fmla="*/ 526 h 569"/>
                <a:gd name="T2" fmla="*/ 603 w 645"/>
                <a:gd name="T3" fmla="*/ 245 h 569"/>
                <a:gd name="T4" fmla="*/ 645 w 645"/>
                <a:gd name="T5" fmla="*/ 144 h 569"/>
                <a:gd name="T6" fmla="*/ 603 w 645"/>
                <a:gd name="T7" fmla="*/ 43 h 569"/>
                <a:gd name="T8" fmla="*/ 503 w 645"/>
                <a:gd name="T9" fmla="*/ 2 h 569"/>
                <a:gd name="T10" fmla="*/ 465 w 645"/>
                <a:gd name="T11" fmla="*/ 7 h 569"/>
                <a:gd name="T12" fmla="*/ 402 w 645"/>
                <a:gd name="T13" fmla="*/ 43 h 569"/>
                <a:gd name="T14" fmla="*/ 42 w 645"/>
                <a:gd name="T15" fmla="*/ 325 h 569"/>
                <a:gd name="T16" fmla="*/ 0 w 645"/>
                <a:gd name="T17" fmla="*/ 425 h 569"/>
                <a:gd name="T18" fmla="*/ 42 w 645"/>
                <a:gd name="T19" fmla="*/ 526 h 569"/>
                <a:gd name="T20" fmla="*/ 142 w 645"/>
                <a:gd name="T21" fmla="*/ 567 h 569"/>
                <a:gd name="T22" fmla="*/ 180 w 645"/>
                <a:gd name="T23" fmla="*/ 562 h 569"/>
                <a:gd name="T24" fmla="*/ 243 w 645"/>
                <a:gd name="T25" fmla="*/ 526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569">
                  <a:moveTo>
                    <a:pt x="243" y="526"/>
                  </a:moveTo>
                  <a:cubicBezTo>
                    <a:pt x="363" y="432"/>
                    <a:pt x="483" y="338"/>
                    <a:pt x="603" y="245"/>
                  </a:cubicBezTo>
                  <a:cubicBezTo>
                    <a:pt x="630" y="224"/>
                    <a:pt x="645" y="176"/>
                    <a:pt x="645" y="144"/>
                  </a:cubicBezTo>
                  <a:cubicBezTo>
                    <a:pt x="645" y="109"/>
                    <a:pt x="629" y="67"/>
                    <a:pt x="603" y="43"/>
                  </a:cubicBezTo>
                  <a:cubicBezTo>
                    <a:pt x="576" y="19"/>
                    <a:pt x="541" y="0"/>
                    <a:pt x="503" y="2"/>
                  </a:cubicBezTo>
                  <a:cubicBezTo>
                    <a:pt x="490" y="4"/>
                    <a:pt x="478" y="5"/>
                    <a:pt x="465" y="7"/>
                  </a:cubicBezTo>
                  <a:cubicBezTo>
                    <a:pt x="441" y="14"/>
                    <a:pt x="420" y="26"/>
                    <a:pt x="402" y="43"/>
                  </a:cubicBezTo>
                  <a:cubicBezTo>
                    <a:pt x="282" y="137"/>
                    <a:pt x="162" y="231"/>
                    <a:pt x="42" y="325"/>
                  </a:cubicBezTo>
                  <a:cubicBezTo>
                    <a:pt x="15" y="345"/>
                    <a:pt x="0" y="393"/>
                    <a:pt x="0" y="425"/>
                  </a:cubicBezTo>
                  <a:cubicBezTo>
                    <a:pt x="0" y="460"/>
                    <a:pt x="16" y="502"/>
                    <a:pt x="42" y="526"/>
                  </a:cubicBezTo>
                  <a:cubicBezTo>
                    <a:pt x="69" y="551"/>
                    <a:pt x="104" y="569"/>
                    <a:pt x="142" y="567"/>
                  </a:cubicBezTo>
                  <a:cubicBezTo>
                    <a:pt x="155" y="566"/>
                    <a:pt x="168" y="564"/>
                    <a:pt x="180" y="562"/>
                  </a:cubicBezTo>
                  <a:cubicBezTo>
                    <a:pt x="204" y="555"/>
                    <a:pt x="225" y="543"/>
                    <a:pt x="243" y="526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A0720815-9F6A-4754-B7B8-8E0914E47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4494213"/>
              <a:ext cx="417513" cy="465138"/>
            </a:xfrm>
            <a:custGeom>
              <a:avLst/>
              <a:gdLst>
                <a:gd name="T0" fmla="*/ 1300 w 2024"/>
                <a:gd name="T1" fmla="*/ 333 h 2264"/>
                <a:gd name="T2" fmla="*/ 1494 w 2024"/>
                <a:gd name="T3" fmla="*/ 1487 h 2264"/>
                <a:gd name="T4" fmla="*/ 249 w 2024"/>
                <a:gd name="T5" fmla="*/ 1841 h 2264"/>
                <a:gd name="T6" fmla="*/ 173 w 2024"/>
                <a:gd name="T7" fmla="*/ 2116 h 2264"/>
                <a:gd name="T8" fmla="*/ 1492 w 2024"/>
                <a:gd name="T9" fmla="*/ 1902 h 2264"/>
                <a:gd name="T10" fmla="*/ 1905 w 2024"/>
                <a:gd name="T11" fmla="*/ 674 h 2264"/>
                <a:gd name="T12" fmla="*/ 1444 w 2024"/>
                <a:gd name="T13" fmla="*/ 88 h 2264"/>
                <a:gd name="T14" fmla="*/ 1300 w 2024"/>
                <a:gd name="T15" fmla="*/ 333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4" h="2264">
                  <a:moveTo>
                    <a:pt x="1300" y="333"/>
                  </a:moveTo>
                  <a:cubicBezTo>
                    <a:pt x="1723" y="565"/>
                    <a:pt x="1741" y="1116"/>
                    <a:pt x="1494" y="1487"/>
                  </a:cubicBezTo>
                  <a:cubicBezTo>
                    <a:pt x="1225" y="1889"/>
                    <a:pt x="686" y="1987"/>
                    <a:pt x="249" y="1841"/>
                  </a:cubicBezTo>
                  <a:cubicBezTo>
                    <a:pt x="75" y="1783"/>
                    <a:pt x="0" y="2058"/>
                    <a:pt x="173" y="2116"/>
                  </a:cubicBezTo>
                  <a:cubicBezTo>
                    <a:pt x="616" y="2264"/>
                    <a:pt x="1124" y="2197"/>
                    <a:pt x="1492" y="1902"/>
                  </a:cubicBezTo>
                  <a:cubicBezTo>
                    <a:pt x="1848" y="1617"/>
                    <a:pt x="2024" y="1117"/>
                    <a:pt x="1905" y="674"/>
                  </a:cubicBezTo>
                  <a:cubicBezTo>
                    <a:pt x="1838" y="422"/>
                    <a:pt x="1672" y="213"/>
                    <a:pt x="1444" y="88"/>
                  </a:cubicBezTo>
                  <a:cubicBezTo>
                    <a:pt x="1283" y="0"/>
                    <a:pt x="1140" y="245"/>
                    <a:pt x="1300" y="33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5BB8B900-695C-43CF-A2A3-595242110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6" y="4867275"/>
              <a:ext cx="171450" cy="66675"/>
            </a:xfrm>
            <a:custGeom>
              <a:avLst/>
              <a:gdLst>
                <a:gd name="T0" fmla="*/ 146 w 836"/>
                <a:gd name="T1" fmla="*/ 288 h 321"/>
                <a:gd name="T2" fmla="*/ 690 w 836"/>
                <a:gd name="T3" fmla="*/ 317 h 321"/>
                <a:gd name="T4" fmla="*/ 832 w 836"/>
                <a:gd name="T5" fmla="*/ 175 h 321"/>
                <a:gd name="T6" fmla="*/ 690 w 836"/>
                <a:gd name="T7" fmla="*/ 33 h 321"/>
                <a:gd name="T8" fmla="*/ 146 w 836"/>
                <a:gd name="T9" fmla="*/ 4 h 321"/>
                <a:gd name="T10" fmla="*/ 3 w 836"/>
                <a:gd name="T11" fmla="*/ 146 h 321"/>
                <a:gd name="T12" fmla="*/ 146 w 836"/>
                <a:gd name="T13" fmla="*/ 28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321">
                  <a:moveTo>
                    <a:pt x="146" y="288"/>
                  </a:moveTo>
                  <a:cubicBezTo>
                    <a:pt x="327" y="298"/>
                    <a:pt x="509" y="307"/>
                    <a:pt x="690" y="317"/>
                  </a:cubicBezTo>
                  <a:cubicBezTo>
                    <a:pt x="765" y="321"/>
                    <a:pt x="836" y="249"/>
                    <a:pt x="832" y="175"/>
                  </a:cubicBezTo>
                  <a:cubicBezTo>
                    <a:pt x="829" y="94"/>
                    <a:pt x="770" y="37"/>
                    <a:pt x="690" y="33"/>
                  </a:cubicBezTo>
                  <a:cubicBezTo>
                    <a:pt x="509" y="23"/>
                    <a:pt x="327" y="13"/>
                    <a:pt x="146" y="4"/>
                  </a:cubicBezTo>
                  <a:cubicBezTo>
                    <a:pt x="71" y="0"/>
                    <a:pt x="0" y="72"/>
                    <a:pt x="3" y="146"/>
                  </a:cubicBezTo>
                  <a:cubicBezTo>
                    <a:pt x="7" y="226"/>
                    <a:pt x="66" y="284"/>
                    <a:pt x="146" y="288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id="{5C41D09F-637D-4868-A1A4-214DBC457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4864100"/>
              <a:ext cx="536575" cy="423863"/>
            </a:xfrm>
            <a:custGeom>
              <a:avLst/>
              <a:gdLst>
                <a:gd name="T0" fmla="*/ 635 w 2610"/>
                <a:gd name="T1" fmla="*/ 139 h 2063"/>
                <a:gd name="T2" fmla="*/ 34 w 2610"/>
                <a:gd name="T3" fmla="*/ 1476 h 2063"/>
                <a:gd name="T4" fmla="*/ 45 w 2610"/>
                <a:gd name="T5" fmla="*/ 1724 h 2063"/>
                <a:gd name="T6" fmla="*/ 195 w 2610"/>
                <a:gd name="T7" fmla="*/ 1839 h 2063"/>
                <a:gd name="T8" fmla="*/ 741 w 2610"/>
                <a:gd name="T9" fmla="*/ 1970 h 2063"/>
                <a:gd name="T10" fmla="*/ 2195 w 2610"/>
                <a:gd name="T11" fmla="*/ 1948 h 2063"/>
                <a:gd name="T12" fmla="*/ 2605 w 2610"/>
                <a:gd name="T13" fmla="*/ 1677 h 2063"/>
                <a:gd name="T14" fmla="*/ 2585 w 2610"/>
                <a:gd name="T15" fmla="*/ 1395 h 2063"/>
                <a:gd name="T16" fmla="*/ 2090 w 2610"/>
                <a:gd name="T17" fmla="*/ 211 h 2063"/>
                <a:gd name="T18" fmla="*/ 1889 w 2610"/>
                <a:gd name="T19" fmla="*/ 412 h 2063"/>
                <a:gd name="T20" fmla="*/ 2278 w 2610"/>
                <a:gd name="T21" fmla="*/ 1266 h 2063"/>
                <a:gd name="T22" fmla="*/ 2319 w 2610"/>
                <a:gd name="T23" fmla="*/ 1581 h 2063"/>
                <a:gd name="T24" fmla="*/ 2321 w 2610"/>
                <a:gd name="T25" fmla="*/ 1662 h 2063"/>
                <a:gd name="T26" fmla="*/ 2320 w 2610"/>
                <a:gd name="T27" fmla="*/ 1687 h 2063"/>
                <a:gd name="T28" fmla="*/ 2358 w 2610"/>
                <a:gd name="T29" fmla="*/ 1587 h 2063"/>
                <a:gd name="T30" fmla="*/ 2326 w 2610"/>
                <a:gd name="T31" fmla="*/ 1603 h 2063"/>
                <a:gd name="T32" fmla="*/ 2243 w 2610"/>
                <a:gd name="T33" fmla="*/ 1637 h 2063"/>
                <a:gd name="T34" fmla="*/ 1063 w 2610"/>
                <a:gd name="T35" fmla="*/ 1720 h 2063"/>
                <a:gd name="T36" fmla="*/ 525 w 2610"/>
                <a:gd name="T37" fmla="*/ 1644 h 2063"/>
                <a:gd name="T38" fmla="*/ 324 w 2610"/>
                <a:gd name="T39" fmla="*/ 1587 h 2063"/>
                <a:gd name="T40" fmla="*/ 283 w 2610"/>
                <a:gd name="T41" fmla="*/ 1566 h 2063"/>
                <a:gd name="T42" fmla="*/ 279 w 2610"/>
                <a:gd name="T43" fmla="*/ 1564 h 2063"/>
                <a:gd name="T44" fmla="*/ 303 w 2610"/>
                <a:gd name="T45" fmla="*/ 1627 h 2063"/>
                <a:gd name="T46" fmla="*/ 306 w 2610"/>
                <a:gd name="T47" fmla="*/ 1589 h 2063"/>
                <a:gd name="T48" fmla="*/ 329 w 2610"/>
                <a:gd name="T49" fmla="*/ 1419 h 2063"/>
                <a:gd name="T50" fmla="*/ 365 w 2610"/>
                <a:gd name="T51" fmla="*/ 1251 h 2063"/>
                <a:gd name="T52" fmla="*/ 474 w 2610"/>
                <a:gd name="T53" fmla="*/ 924 h 2063"/>
                <a:gd name="T54" fmla="*/ 836 w 2610"/>
                <a:gd name="T55" fmla="*/ 340 h 2063"/>
                <a:gd name="T56" fmla="*/ 635 w 2610"/>
                <a:gd name="T57" fmla="*/ 139 h 2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10" h="2063">
                  <a:moveTo>
                    <a:pt x="635" y="139"/>
                  </a:moveTo>
                  <a:cubicBezTo>
                    <a:pt x="311" y="519"/>
                    <a:pt x="99" y="979"/>
                    <a:pt x="34" y="1476"/>
                  </a:cubicBezTo>
                  <a:cubicBezTo>
                    <a:pt x="23" y="1557"/>
                    <a:pt x="0" y="1649"/>
                    <a:pt x="45" y="1724"/>
                  </a:cubicBezTo>
                  <a:cubicBezTo>
                    <a:pt x="78" y="1780"/>
                    <a:pt x="138" y="1813"/>
                    <a:pt x="195" y="1839"/>
                  </a:cubicBezTo>
                  <a:cubicBezTo>
                    <a:pt x="366" y="1914"/>
                    <a:pt x="557" y="1944"/>
                    <a:pt x="741" y="1970"/>
                  </a:cubicBezTo>
                  <a:cubicBezTo>
                    <a:pt x="1209" y="2035"/>
                    <a:pt x="1733" y="2063"/>
                    <a:pt x="2195" y="1948"/>
                  </a:cubicBezTo>
                  <a:cubicBezTo>
                    <a:pt x="2339" y="1912"/>
                    <a:pt x="2595" y="1856"/>
                    <a:pt x="2605" y="1677"/>
                  </a:cubicBezTo>
                  <a:cubicBezTo>
                    <a:pt x="2610" y="1583"/>
                    <a:pt x="2597" y="1487"/>
                    <a:pt x="2585" y="1395"/>
                  </a:cubicBezTo>
                  <a:cubicBezTo>
                    <a:pt x="2529" y="965"/>
                    <a:pt x="2386" y="536"/>
                    <a:pt x="2090" y="211"/>
                  </a:cubicBezTo>
                  <a:cubicBezTo>
                    <a:pt x="1967" y="75"/>
                    <a:pt x="1766" y="277"/>
                    <a:pt x="1889" y="412"/>
                  </a:cubicBezTo>
                  <a:cubicBezTo>
                    <a:pt x="2104" y="648"/>
                    <a:pt x="2216" y="957"/>
                    <a:pt x="2278" y="1266"/>
                  </a:cubicBezTo>
                  <a:cubicBezTo>
                    <a:pt x="2298" y="1370"/>
                    <a:pt x="2313" y="1475"/>
                    <a:pt x="2319" y="1581"/>
                  </a:cubicBezTo>
                  <a:cubicBezTo>
                    <a:pt x="2320" y="1608"/>
                    <a:pt x="2317" y="1636"/>
                    <a:pt x="2321" y="1662"/>
                  </a:cubicBezTo>
                  <a:cubicBezTo>
                    <a:pt x="2322" y="1669"/>
                    <a:pt x="2318" y="1681"/>
                    <a:pt x="2320" y="1687"/>
                  </a:cubicBezTo>
                  <a:cubicBezTo>
                    <a:pt x="2333" y="1654"/>
                    <a:pt x="2345" y="1620"/>
                    <a:pt x="2358" y="1587"/>
                  </a:cubicBezTo>
                  <a:cubicBezTo>
                    <a:pt x="2347" y="1593"/>
                    <a:pt x="2337" y="1598"/>
                    <a:pt x="2326" y="1603"/>
                  </a:cubicBezTo>
                  <a:cubicBezTo>
                    <a:pt x="2299" y="1607"/>
                    <a:pt x="2269" y="1628"/>
                    <a:pt x="2243" y="1637"/>
                  </a:cubicBezTo>
                  <a:cubicBezTo>
                    <a:pt x="1876" y="1765"/>
                    <a:pt x="1445" y="1747"/>
                    <a:pt x="1063" y="1720"/>
                  </a:cubicBezTo>
                  <a:cubicBezTo>
                    <a:pt x="882" y="1707"/>
                    <a:pt x="701" y="1684"/>
                    <a:pt x="525" y="1644"/>
                  </a:cubicBezTo>
                  <a:cubicBezTo>
                    <a:pt x="458" y="1629"/>
                    <a:pt x="387" y="1614"/>
                    <a:pt x="324" y="1587"/>
                  </a:cubicBezTo>
                  <a:cubicBezTo>
                    <a:pt x="311" y="1581"/>
                    <a:pt x="296" y="1569"/>
                    <a:pt x="283" y="1566"/>
                  </a:cubicBezTo>
                  <a:cubicBezTo>
                    <a:pt x="269" y="1562"/>
                    <a:pt x="285" y="1561"/>
                    <a:pt x="279" y="1564"/>
                  </a:cubicBezTo>
                  <a:cubicBezTo>
                    <a:pt x="258" y="1542"/>
                    <a:pt x="266" y="1563"/>
                    <a:pt x="303" y="1627"/>
                  </a:cubicBezTo>
                  <a:cubicBezTo>
                    <a:pt x="304" y="1615"/>
                    <a:pt x="305" y="1602"/>
                    <a:pt x="306" y="1589"/>
                  </a:cubicBezTo>
                  <a:cubicBezTo>
                    <a:pt x="322" y="1539"/>
                    <a:pt x="319" y="1472"/>
                    <a:pt x="329" y="1419"/>
                  </a:cubicBezTo>
                  <a:cubicBezTo>
                    <a:pt x="339" y="1363"/>
                    <a:pt x="351" y="1307"/>
                    <a:pt x="365" y="1251"/>
                  </a:cubicBezTo>
                  <a:cubicBezTo>
                    <a:pt x="393" y="1140"/>
                    <a:pt x="429" y="1030"/>
                    <a:pt x="474" y="924"/>
                  </a:cubicBezTo>
                  <a:cubicBezTo>
                    <a:pt x="564" y="713"/>
                    <a:pt x="687" y="515"/>
                    <a:pt x="836" y="340"/>
                  </a:cubicBezTo>
                  <a:cubicBezTo>
                    <a:pt x="954" y="202"/>
                    <a:pt x="754" y="0"/>
                    <a:pt x="635" y="13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0961FBFD-1AF1-42D1-9D9D-184CFC2AC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01" y="3811588"/>
              <a:ext cx="2122488" cy="730250"/>
            </a:xfrm>
            <a:custGeom>
              <a:avLst/>
              <a:gdLst>
                <a:gd name="T0" fmla="*/ 10069 w 10315"/>
                <a:gd name="T1" fmla="*/ 2423 h 3552"/>
                <a:gd name="T2" fmla="*/ 5614 w 10315"/>
                <a:gd name="T3" fmla="*/ 3165 h 3552"/>
                <a:gd name="T4" fmla="*/ 3396 w 10315"/>
                <a:gd name="T5" fmla="*/ 2827 h 3552"/>
                <a:gd name="T6" fmla="*/ 1579 w 10315"/>
                <a:gd name="T7" fmla="*/ 1935 h 3552"/>
                <a:gd name="T8" fmla="*/ 334 w 10315"/>
                <a:gd name="T9" fmla="*/ 172 h 3552"/>
                <a:gd name="T10" fmla="*/ 60 w 10315"/>
                <a:gd name="T11" fmla="*/ 248 h 3552"/>
                <a:gd name="T12" fmla="*/ 1148 w 10315"/>
                <a:gd name="T13" fmla="*/ 1936 h 3552"/>
                <a:gd name="T14" fmla="*/ 2912 w 10315"/>
                <a:gd name="T15" fmla="*/ 2970 h 3552"/>
                <a:gd name="T16" fmla="*/ 7592 w 10315"/>
                <a:gd name="T17" fmla="*/ 3336 h 3552"/>
                <a:gd name="T18" fmla="*/ 10144 w 10315"/>
                <a:gd name="T19" fmla="*/ 2697 h 3552"/>
                <a:gd name="T20" fmla="*/ 10069 w 10315"/>
                <a:gd name="T21" fmla="*/ 2423 h 3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15" h="3552">
                  <a:moveTo>
                    <a:pt x="10069" y="2423"/>
                  </a:moveTo>
                  <a:cubicBezTo>
                    <a:pt x="8650" y="2945"/>
                    <a:pt x="7127" y="3212"/>
                    <a:pt x="5614" y="3165"/>
                  </a:cubicBezTo>
                  <a:cubicBezTo>
                    <a:pt x="4864" y="3141"/>
                    <a:pt x="4117" y="3037"/>
                    <a:pt x="3396" y="2827"/>
                  </a:cubicBezTo>
                  <a:cubicBezTo>
                    <a:pt x="2744" y="2638"/>
                    <a:pt x="2111" y="2364"/>
                    <a:pt x="1579" y="1935"/>
                  </a:cubicBezTo>
                  <a:cubicBezTo>
                    <a:pt x="1006" y="1473"/>
                    <a:pt x="573" y="868"/>
                    <a:pt x="334" y="172"/>
                  </a:cubicBezTo>
                  <a:cubicBezTo>
                    <a:pt x="275" y="0"/>
                    <a:pt x="0" y="74"/>
                    <a:pt x="60" y="248"/>
                  </a:cubicBezTo>
                  <a:cubicBezTo>
                    <a:pt x="280" y="891"/>
                    <a:pt x="650" y="1472"/>
                    <a:pt x="1148" y="1936"/>
                  </a:cubicBezTo>
                  <a:cubicBezTo>
                    <a:pt x="1654" y="2409"/>
                    <a:pt x="2262" y="2741"/>
                    <a:pt x="2912" y="2970"/>
                  </a:cubicBezTo>
                  <a:cubicBezTo>
                    <a:pt x="4404" y="3497"/>
                    <a:pt x="6037" y="3552"/>
                    <a:pt x="7592" y="3336"/>
                  </a:cubicBezTo>
                  <a:cubicBezTo>
                    <a:pt x="8462" y="3214"/>
                    <a:pt x="9320" y="3000"/>
                    <a:pt x="10144" y="2697"/>
                  </a:cubicBezTo>
                  <a:cubicBezTo>
                    <a:pt x="10315" y="2634"/>
                    <a:pt x="10241" y="2359"/>
                    <a:pt x="10069" y="242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914C82A9-8189-461E-941A-29A612958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726" y="3381375"/>
              <a:ext cx="100013" cy="295275"/>
            </a:xfrm>
            <a:custGeom>
              <a:avLst/>
              <a:gdLst>
                <a:gd name="T0" fmla="*/ 187 w 485"/>
                <a:gd name="T1" fmla="*/ 142 h 1439"/>
                <a:gd name="T2" fmla="*/ 25 w 485"/>
                <a:gd name="T3" fmla="*/ 1243 h 1439"/>
                <a:gd name="T4" fmla="*/ 124 w 485"/>
                <a:gd name="T5" fmla="*/ 1418 h 1439"/>
                <a:gd name="T6" fmla="*/ 299 w 485"/>
                <a:gd name="T7" fmla="*/ 1319 h 1439"/>
                <a:gd name="T8" fmla="*/ 471 w 485"/>
                <a:gd name="T9" fmla="*/ 142 h 1439"/>
                <a:gd name="T10" fmla="*/ 329 w 485"/>
                <a:gd name="T11" fmla="*/ 0 h 1439"/>
                <a:gd name="T12" fmla="*/ 187 w 485"/>
                <a:gd name="T13" fmla="*/ 142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5" h="1439">
                  <a:moveTo>
                    <a:pt x="187" y="142"/>
                  </a:moveTo>
                  <a:cubicBezTo>
                    <a:pt x="200" y="518"/>
                    <a:pt x="142" y="886"/>
                    <a:pt x="25" y="1243"/>
                  </a:cubicBezTo>
                  <a:cubicBezTo>
                    <a:pt x="0" y="1316"/>
                    <a:pt x="52" y="1398"/>
                    <a:pt x="124" y="1418"/>
                  </a:cubicBezTo>
                  <a:cubicBezTo>
                    <a:pt x="201" y="1439"/>
                    <a:pt x="275" y="1392"/>
                    <a:pt x="299" y="1319"/>
                  </a:cubicBezTo>
                  <a:cubicBezTo>
                    <a:pt x="424" y="940"/>
                    <a:pt x="485" y="541"/>
                    <a:pt x="471" y="142"/>
                  </a:cubicBezTo>
                  <a:cubicBezTo>
                    <a:pt x="469" y="66"/>
                    <a:pt x="408" y="0"/>
                    <a:pt x="329" y="0"/>
                  </a:cubicBezTo>
                  <a:cubicBezTo>
                    <a:pt x="254" y="0"/>
                    <a:pt x="184" y="65"/>
                    <a:pt x="187" y="14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5" name="Freeform 83">
              <a:extLst>
                <a:ext uri="{FF2B5EF4-FFF2-40B4-BE49-F238E27FC236}">
                  <a16:creationId xmlns:a16="http://schemas.microsoft.com/office/drawing/2014/main" id="{23312DD4-266E-4281-8EB8-A4C5AAB6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8" y="927100"/>
              <a:ext cx="3751263" cy="2503488"/>
            </a:xfrm>
            <a:custGeom>
              <a:avLst/>
              <a:gdLst>
                <a:gd name="T0" fmla="*/ 1547 w 18239"/>
                <a:gd name="T1" fmla="*/ 11872 h 12175"/>
                <a:gd name="T2" fmla="*/ 741 w 18239"/>
                <a:gd name="T3" fmla="*/ 8391 h 12175"/>
                <a:gd name="T4" fmla="*/ 1734 w 18239"/>
                <a:gd name="T5" fmla="*/ 5033 h 12175"/>
                <a:gd name="T6" fmla="*/ 6280 w 18239"/>
                <a:gd name="T7" fmla="*/ 1085 h 12175"/>
                <a:gd name="T8" fmla="*/ 9581 w 18239"/>
                <a:gd name="T9" fmla="*/ 491 h 12175"/>
                <a:gd name="T10" fmla="*/ 12880 w 18239"/>
                <a:gd name="T11" fmla="*/ 1057 h 12175"/>
                <a:gd name="T12" fmla="*/ 16155 w 18239"/>
                <a:gd name="T13" fmla="*/ 3526 h 12175"/>
                <a:gd name="T14" fmla="*/ 17885 w 18239"/>
                <a:gd name="T15" fmla="*/ 8314 h 12175"/>
                <a:gd name="T16" fmla="*/ 17812 w 18239"/>
                <a:gd name="T17" fmla="*/ 9073 h 12175"/>
                <a:gd name="T18" fmla="*/ 18087 w 18239"/>
                <a:gd name="T19" fmla="*/ 9148 h 12175"/>
                <a:gd name="T20" fmla="*/ 17905 w 18239"/>
                <a:gd name="T21" fmla="*/ 6152 h 12175"/>
                <a:gd name="T22" fmla="*/ 16749 w 18239"/>
                <a:gd name="T23" fmla="*/ 3828 h 12175"/>
                <a:gd name="T24" fmla="*/ 13715 w 18239"/>
                <a:gd name="T25" fmla="*/ 1134 h 12175"/>
                <a:gd name="T26" fmla="*/ 6861 w 18239"/>
                <a:gd name="T27" fmla="*/ 606 h 12175"/>
                <a:gd name="T28" fmla="*/ 1848 w 18239"/>
                <a:gd name="T29" fmla="*/ 4285 h 12175"/>
                <a:gd name="T30" fmla="*/ 891 w 18239"/>
                <a:gd name="T31" fmla="*/ 11150 h 12175"/>
                <a:gd name="T32" fmla="*/ 1301 w 18239"/>
                <a:gd name="T33" fmla="*/ 12015 h 12175"/>
                <a:gd name="T34" fmla="*/ 1547 w 18239"/>
                <a:gd name="T35" fmla="*/ 11872 h 1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39" h="12175">
                  <a:moveTo>
                    <a:pt x="1547" y="11872"/>
                  </a:moveTo>
                  <a:cubicBezTo>
                    <a:pt x="954" y="10806"/>
                    <a:pt x="669" y="9610"/>
                    <a:pt x="741" y="8391"/>
                  </a:cubicBezTo>
                  <a:cubicBezTo>
                    <a:pt x="810" y="7223"/>
                    <a:pt x="1180" y="6061"/>
                    <a:pt x="1734" y="5033"/>
                  </a:cubicBezTo>
                  <a:cubicBezTo>
                    <a:pt x="2704" y="3233"/>
                    <a:pt x="4352" y="1779"/>
                    <a:pt x="6280" y="1085"/>
                  </a:cubicBezTo>
                  <a:cubicBezTo>
                    <a:pt x="7329" y="707"/>
                    <a:pt x="8468" y="514"/>
                    <a:pt x="9581" y="491"/>
                  </a:cubicBezTo>
                  <a:cubicBezTo>
                    <a:pt x="10705" y="468"/>
                    <a:pt x="11833" y="639"/>
                    <a:pt x="12880" y="1057"/>
                  </a:cubicBezTo>
                  <a:cubicBezTo>
                    <a:pt x="14158" y="1567"/>
                    <a:pt x="15277" y="2476"/>
                    <a:pt x="16155" y="3526"/>
                  </a:cubicBezTo>
                  <a:cubicBezTo>
                    <a:pt x="17278" y="4869"/>
                    <a:pt x="17956" y="6549"/>
                    <a:pt x="17885" y="8314"/>
                  </a:cubicBezTo>
                  <a:cubicBezTo>
                    <a:pt x="17875" y="8568"/>
                    <a:pt x="17851" y="8822"/>
                    <a:pt x="17812" y="9073"/>
                  </a:cubicBezTo>
                  <a:cubicBezTo>
                    <a:pt x="17785" y="9252"/>
                    <a:pt x="18059" y="9329"/>
                    <a:pt x="18087" y="9148"/>
                  </a:cubicBezTo>
                  <a:cubicBezTo>
                    <a:pt x="18239" y="8147"/>
                    <a:pt x="18190" y="7126"/>
                    <a:pt x="17905" y="6152"/>
                  </a:cubicBezTo>
                  <a:cubicBezTo>
                    <a:pt x="17662" y="5316"/>
                    <a:pt x="17259" y="4531"/>
                    <a:pt x="16749" y="3828"/>
                  </a:cubicBezTo>
                  <a:cubicBezTo>
                    <a:pt x="15957" y="2738"/>
                    <a:pt x="14909" y="1769"/>
                    <a:pt x="13715" y="1134"/>
                  </a:cubicBezTo>
                  <a:cubicBezTo>
                    <a:pt x="11618" y="17"/>
                    <a:pt x="9115" y="0"/>
                    <a:pt x="6861" y="606"/>
                  </a:cubicBezTo>
                  <a:cubicBezTo>
                    <a:pt x="4808" y="1158"/>
                    <a:pt x="3008" y="2508"/>
                    <a:pt x="1848" y="4285"/>
                  </a:cubicBezTo>
                  <a:cubicBezTo>
                    <a:pt x="545" y="6281"/>
                    <a:pt x="0" y="8883"/>
                    <a:pt x="891" y="11150"/>
                  </a:cubicBezTo>
                  <a:cubicBezTo>
                    <a:pt x="1008" y="11447"/>
                    <a:pt x="1146" y="11736"/>
                    <a:pt x="1301" y="12015"/>
                  </a:cubicBezTo>
                  <a:cubicBezTo>
                    <a:pt x="1390" y="12175"/>
                    <a:pt x="1636" y="12032"/>
                    <a:pt x="1547" y="1187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5C63C6F3-15F6-44B0-9ED0-FB71F8A3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676" y="3267075"/>
              <a:ext cx="176213" cy="407988"/>
            </a:xfrm>
            <a:custGeom>
              <a:avLst/>
              <a:gdLst>
                <a:gd name="T0" fmla="*/ 47 w 858"/>
                <a:gd name="T1" fmla="*/ 252 h 1982"/>
                <a:gd name="T2" fmla="*/ 557 w 858"/>
                <a:gd name="T3" fmla="*/ 1861 h 1982"/>
                <a:gd name="T4" fmla="*/ 732 w 858"/>
                <a:gd name="T5" fmla="*/ 1961 h 1982"/>
                <a:gd name="T6" fmla="*/ 831 w 858"/>
                <a:gd name="T7" fmla="*/ 1786 h 1982"/>
                <a:gd name="T8" fmla="*/ 321 w 858"/>
                <a:gd name="T9" fmla="*/ 177 h 1982"/>
                <a:gd name="T10" fmla="*/ 47 w 858"/>
                <a:gd name="T11" fmla="*/ 252 h 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8" h="1982">
                  <a:moveTo>
                    <a:pt x="47" y="252"/>
                  </a:moveTo>
                  <a:cubicBezTo>
                    <a:pt x="190" y="797"/>
                    <a:pt x="360" y="1334"/>
                    <a:pt x="557" y="1861"/>
                  </a:cubicBezTo>
                  <a:cubicBezTo>
                    <a:pt x="584" y="1933"/>
                    <a:pt x="653" y="1982"/>
                    <a:pt x="732" y="1961"/>
                  </a:cubicBezTo>
                  <a:cubicBezTo>
                    <a:pt x="801" y="1942"/>
                    <a:pt x="858" y="1858"/>
                    <a:pt x="831" y="1786"/>
                  </a:cubicBezTo>
                  <a:cubicBezTo>
                    <a:pt x="634" y="1258"/>
                    <a:pt x="464" y="721"/>
                    <a:pt x="321" y="177"/>
                  </a:cubicBezTo>
                  <a:cubicBezTo>
                    <a:pt x="275" y="0"/>
                    <a:pt x="0" y="75"/>
                    <a:pt x="47" y="252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id="{EFE33C85-D792-4BC8-ACB2-95F5C6F65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776" y="2770188"/>
              <a:ext cx="539750" cy="884238"/>
            </a:xfrm>
            <a:custGeom>
              <a:avLst/>
              <a:gdLst>
                <a:gd name="T0" fmla="*/ 361 w 2626"/>
                <a:gd name="T1" fmla="*/ 713 h 4303"/>
                <a:gd name="T2" fmla="*/ 1505 w 2626"/>
                <a:gd name="T3" fmla="*/ 527 h 4303"/>
                <a:gd name="T4" fmla="*/ 2147 w 2626"/>
                <a:gd name="T5" fmla="*/ 1512 h 4303"/>
                <a:gd name="T6" fmla="*/ 1352 w 2626"/>
                <a:gd name="T7" fmla="*/ 3488 h 4303"/>
                <a:gd name="T8" fmla="*/ 180 w 2626"/>
                <a:gd name="T9" fmla="*/ 4002 h 4303"/>
                <a:gd name="T10" fmla="*/ 256 w 2626"/>
                <a:gd name="T11" fmla="*/ 4276 h 4303"/>
                <a:gd name="T12" fmla="*/ 2280 w 2626"/>
                <a:gd name="T13" fmla="*/ 2729 h 4303"/>
                <a:gd name="T14" fmla="*/ 1679 w 2626"/>
                <a:gd name="T15" fmla="*/ 298 h 4303"/>
                <a:gd name="T16" fmla="*/ 160 w 2626"/>
                <a:gd name="T17" fmla="*/ 512 h 4303"/>
                <a:gd name="T18" fmla="*/ 361 w 2626"/>
                <a:gd name="T19" fmla="*/ 713 h 4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6" h="4303">
                  <a:moveTo>
                    <a:pt x="361" y="713"/>
                  </a:moveTo>
                  <a:cubicBezTo>
                    <a:pt x="664" y="402"/>
                    <a:pt x="1120" y="311"/>
                    <a:pt x="1505" y="527"/>
                  </a:cubicBezTo>
                  <a:cubicBezTo>
                    <a:pt x="1870" y="731"/>
                    <a:pt x="2070" y="1113"/>
                    <a:pt x="2147" y="1512"/>
                  </a:cubicBezTo>
                  <a:cubicBezTo>
                    <a:pt x="2294" y="2267"/>
                    <a:pt x="1932" y="3014"/>
                    <a:pt x="1352" y="3488"/>
                  </a:cubicBezTo>
                  <a:cubicBezTo>
                    <a:pt x="1017" y="3763"/>
                    <a:pt x="608" y="3937"/>
                    <a:pt x="180" y="4002"/>
                  </a:cubicBezTo>
                  <a:cubicBezTo>
                    <a:pt x="0" y="4029"/>
                    <a:pt x="76" y="4303"/>
                    <a:pt x="256" y="4276"/>
                  </a:cubicBezTo>
                  <a:cubicBezTo>
                    <a:pt x="1131" y="4143"/>
                    <a:pt x="1931" y="3548"/>
                    <a:pt x="2280" y="2729"/>
                  </a:cubicBezTo>
                  <a:cubicBezTo>
                    <a:pt x="2626" y="1918"/>
                    <a:pt x="2492" y="786"/>
                    <a:pt x="1679" y="298"/>
                  </a:cubicBezTo>
                  <a:cubicBezTo>
                    <a:pt x="1181" y="0"/>
                    <a:pt x="561" y="100"/>
                    <a:pt x="160" y="512"/>
                  </a:cubicBezTo>
                  <a:cubicBezTo>
                    <a:pt x="33" y="643"/>
                    <a:pt x="234" y="844"/>
                    <a:pt x="361" y="71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BFDC464F-B7B5-48D7-89F6-CF4A44CB8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3305175"/>
              <a:ext cx="657225" cy="839788"/>
            </a:xfrm>
            <a:custGeom>
              <a:avLst/>
              <a:gdLst>
                <a:gd name="T0" fmla="*/ 1531 w 3192"/>
                <a:gd name="T1" fmla="*/ 28 h 4087"/>
                <a:gd name="T2" fmla="*/ 353 w 3192"/>
                <a:gd name="T3" fmla="*/ 613 h 4087"/>
                <a:gd name="T4" fmla="*/ 2 w 3192"/>
                <a:gd name="T5" fmla="*/ 1636 h 4087"/>
                <a:gd name="T6" fmla="*/ 1136 w 3192"/>
                <a:gd name="T7" fmla="*/ 3655 h 4087"/>
                <a:gd name="T8" fmla="*/ 3015 w 3192"/>
                <a:gd name="T9" fmla="*/ 3923 h 4087"/>
                <a:gd name="T10" fmla="*/ 2939 w 3192"/>
                <a:gd name="T11" fmla="*/ 3649 h 4087"/>
                <a:gd name="T12" fmla="*/ 580 w 3192"/>
                <a:gd name="T13" fmla="*/ 2674 h 4087"/>
                <a:gd name="T14" fmla="*/ 497 w 3192"/>
                <a:gd name="T15" fmla="*/ 891 h 4087"/>
                <a:gd name="T16" fmla="*/ 1606 w 3192"/>
                <a:gd name="T17" fmla="*/ 302 h 4087"/>
                <a:gd name="T18" fmla="*/ 1531 w 3192"/>
                <a:gd name="T19" fmla="*/ 28 h 4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92" h="4087">
                  <a:moveTo>
                    <a:pt x="1531" y="28"/>
                  </a:moveTo>
                  <a:cubicBezTo>
                    <a:pt x="1093" y="97"/>
                    <a:pt x="646" y="266"/>
                    <a:pt x="353" y="613"/>
                  </a:cubicBezTo>
                  <a:cubicBezTo>
                    <a:pt x="111" y="900"/>
                    <a:pt x="0" y="1264"/>
                    <a:pt x="2" y="1636"/>
                  </a:cubicBezTo>
                  <a:cubicBezTo>
                    <a:pt x="7" y="2433"/>
                    <a:pt x="455" y="3242"/>
                    <a:pt x="1136" y="3655"/>
                  </a:cubicBezTo>
                  <a:cubicBezTo>
                    <a:pt x="1694" y="3994"/>
                    <a:pt x="2385" y="4087"/>
                    <a:pt x="3015" y="3923"/>
                  </a:cubicBezTo>
                  <a:cubicBezTo>
                    <a:pt x="3192" y="3877"/>
                    <a:pt x="3117" y="3603"/>
                    <a:pt x="2939" y="3649"/>
                  </a:cubicBezTo>
                  <a:cubicBezTo>
                    <a:pt x="2028" y="3887"/>
                    <a:pt x="1046" y="3497"/>
                    <a:pt x="580" y="2674"/>
                  </a:cubicBezTo>
                  <a:cubicBezTo>
                    <a:pt x="283" y="2148"/>
                    <a:pt x="137" y="1424"/>
                    <a:pt x="497" y="891"/>
                  </a:cubicBezTo>
                  <a:cubicBezTo>
                    <a:pt x="744" y="524"/>
                    <a:pt x="1187" y="368"/>
                    <a:pt x="1606" y="302"/>
                  </a:cubicBezTo>
                  <a:cubicBezTo>
                    <a:pt x="1787" y="274"/>
                    <a:pt x="1710" y="0"/>
                    <a:pt x="1531" y="28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9" name="Freeform 87">
              <a:extLst>
                <a:ext uri="{FF2B5EF4-FFF2-40B4-BE49-F238E27FC236}">
                  <a16:creationId xmlns:a16="http://schemas.microsoft.com/office/drawing/2014/main" id="{744906DC-95AA-4FB3-B68F-FF057A5AD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1" y="2787650"/>
              <a:ext cx="46038" cy="61913"/>
            </a:xfrm>
            <a:custGeom>
              <a:avLst/>
              <a:gdLst>
                <a:gd name="T0" fmla="*/ 219 w 226"/>
                <a:gd name="T1" fmla="*/ 180 h 301"/>
                <a:gd name="T2" fmla="*/ 189 w 226"/>
                <a:gd name="T3" fmla="*/ 71 h 301"/>
                <a:gd name="T4" fmla="*/ 172 w 226"/>
                <a:gd name="T5" fmla="*/ 39 h 301"/>
                <a:gd name="T6" fmla="*/ 146 w 226"/>
                <a:gd name="T7" fmla="*/ 14 h 301"/>
                <a:gd name="T8" fmla="*/ 110 w 226"/>
                <a:gd name="T9" fmla="*/ 3 h 301"/>
                <a:gd name="T10" fmla="*/ 73 w 226"/>
                <a:gd name="T11" fmla="*/ 5 h 301"/>
                <a:gd name="T12" fmla="*/ 16 w 226"/>
                <a:gd name="T13" fmla="*/ 48 h 301"/>
                <a:gd name="T14" fmla="*/ 6 w 226"/>
                <a:gd name="T15" fmla="*/ 121 h 301"/>
                <a:gd name="T16" fmla="*/ 36 w 226"/>
                <a:gd name="T17" fmla="*/ 230 h 301"/>
                <a:gd name="T18" fmla="*/ 53 w 226"/>
                <a:gd name="T19" fmla="*/ 263 h 301"/>
                <a:gd name="T20" fmla="*/ 79 w 226"/>
                <a:gd name="T21" fmla="*/ 287 h 301"/>
                <a:gd name="T22" fmla="*/ 115 w 226"/>
                <a:gd name="T23" fmla="*/ 298 h 301"/>
                <a:gd name="T24" fmla="*/ 153 w 226"/>
                <a:gd name="T25" fmla="*/ 297 h 301"/>
                <a:gd name="T26" fmla="*/ 209 w 226"/>
                <a:gd name="T27" fmla="*/ 253 h 301"/>
                <a:gd name="T28" fmla="*/ 219 w 226"/>
                <a:gd name="T29" fmla="*/ 18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301">
                  <a:moveTo>
                    <a:pt x="219" y="180"/>
                  </a:moveTo>
                  <a:cubicBezTo>
                    <a:pt x="209" y="144"/>
                    <a:pt x="199" y="107"/>
                    <a:pt x="189" y="71"/>
                  </a:cubicBezTo>
                  <a:cubicBezTo>
                    <a:pt x="186" y="59"/>
                    <a:pt x="181" y="48"/>
                    <a:pt x="172" y="39"/>
                  </a:cubicBezTo>
                  <a:cubicBezTo>
                    <a:pt x="166" y="28"/>
                    <a:pt x="157" y="20"/>
                    <a:pt x="146" y="14"/>
                  </a:cubicBezTo>
                  <a:cubicBezTo>
                    <a:pt x="135" y="7"/>
                    <a:pt x="123" y="4"/>
                    <a:pt x="110" y="3"/>
                  </a:cubicBezTo>
                  <a:cubicBezTo>
                    <a:pt x="98" y="0"/>
                    <a:pt x="85" y="1"/>
                    <a:pt x="73" y="5"/>
                  </a:cubicBezTo>
                  <a:cubicBezTo>
                    <a:pt x="50" y="12"/>
                    <a:pt x="28" y="26"/>
                    <a:pt x="16" y="48"/>
                  </a:cubicBezTo>
                  <a:cubicBezTo>
                    <a:pt x="4" y="71"/>
                    <a:pt x="0" y="96"/>
                    <a:pt x="6" y="121"/>
                  </a:cubicBezTo>
                  <a:cubicBezTo>
                    <a:pt x="16" y="158"/>
                    <a:pt x="26" y="194"/>
                    <a:pt x="36" y="230"/>
                  </a:cubicBezTo>
                  <a:cubicBezTo>
                    <a:pt x="39" y="243"/>
                    <a:pt x="45" y="253"/>
                    <a:pt x="53" y="263"/>
                  </a:cubicBezTo>
                  <a:cubicBezTo>
                    <a:pt x="60" y="273"/>
                    <a:pt x="68" y="281"/>
                    <a:pt x="79" y="287"/>
                  </a:cubicBezTo>
                  <a:cubicBezTo>
                    <a:pt x="90" y="294"/>
                    <a:pt x="102" y="298"/>
                    <a:pt x="115" y="298"/>
                  </a:cubicBezTo>
                  <a:cubicBezTo>
                    <a:pt x="127" y="301"/>
                    <a:pt x="140" y="301"/>
                    <a:pt x="153" y="297"/>
                  </a:cubicBezTo>
                  <a:cubicBezTo>
                    <a:pt x="175" y="289"/>
                    <a:pt x="198" y="275"/>
                    <a:pt x="209" y="253"/>
                  </a:cubicBezTo>
                  <a:cubicBezTo>
                    <a:pt x="221" y="230"/>
                    <a:pt x="226" y="205"/>
                    <a:pt x="219" y="180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id="{BE398292-E9E0-4ABC-AC09-BADD7A45D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613" y="2741613"/>
              <a:ext cx="88900" cy="457200"/>
            </a:xfrm>
            <a:custGeom>
              <a:avLst/>
              <a:gdLst>
                <a:gd name="T0" fmla="*/ 38 w 439"/>
                <a:gd name="T1" fmla="*/ 255 h 2223"/>
                <a:gd name="T2" fmla="*/ 105 w 439"/>
                <a:gd name="T3" fmla="*/ 1139 h 2223"/>
                <a:gd name="T4" fmla="*/ 130 w 439"/>
                <a:gd name="T5" fmla="*/ 2041 h 2223"/>
                <a:gd name="T6" fmla="*/ 414 w 439"/>
                <a:gd name="T7" fmla="*/ 2041 h 2223"/>
                <a:gd name="T8" fmla="*/ 312 w 439"/>
                <a:gd name="T9" fmla="*/ 179 h 2223"/>
                <a:gd name="T10" fmla="*/ 38 w 439"/>
                <a:gd name="T11" fmla="*/ 255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2223">
                  <a:moveTo>
                    <a:pt x="38" y="255"/>
                  </a:moveTo>
                  <a:cubicBezTo>
                    <a:pt x="98" y="544"/>
                    <a:pt x="100" y="845"/>
                    <a:pt x="105" y="1139"/>
                  </a:cubicBezTo>
                  <a:cubicBezTo>
                    <a:pt x="111" y="1439"/>
                    <a:pt x="107" y="1741"/>
                    <a:pt x="130" y="2041"/>
                  </a:cubicBezTo>
                  <a:cubicBezTo>
                    <a:pt x="143" y="2222"/>
                    <a:pt x="428" y="2223"/>
                    <a:pt x="414" y="2041"/>
                  </a:cubicBezTo>
                  <a:cubicBezTo>
                    <a:pt x="368" y="1423"/>
                    <a:pt x="439" y="789"/>
                    <a:pt x="312" y="179"/>
                  </a:cubicBezTo>
                  <a:cubicBezTo>
                    <a:pt x="275" y="0"/>
                    <a:pt x="0" y="76"/>
                    <a:pt x="38" y="255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1" name="Freeform 89">
              <a:extLst>
                <a:ext uri="{FF2B5EF4-FFF2-40B4-BE49-F238E27FC236}">
                  <a16:creationId xmlns:a16="http://schemas.microsoft.com/office/drawing/2014/main" id="{9857B2CE-3CF5-48D5-8190-995241EF0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2366963"/>
              <a:ext cx="3130550" cy="950913"/>
            </a:xfrm>
            <a:custGeom>
              <a:avLst/>
              <a:gdLst>
                <a:gd name="T0" fmla="*/ 1600 w 15220"/>
                <a:gd name="T1" fmla="*/ 3714 h 4625"/>
                <a:gd name="T2" fmla="*/ 2452 w 15220"/>
                <a:gd name="T3" fmla="*/ 3195 h 4625"/>
                <a:gd name="T4" fmla="*/ 2824 w 15220"/>
                <a:gd name="T5" fmla="*/ 1735 h 4625"/>
                <a:gd name="T6" fmla="*/ 2959 w 15220"/>
                <a:gd name="T7" fmla="*/ 1219 h 4625"/>
                <a:gd name="T8" fmla="*/ 2992 w 15220"/>
                <a:gd name="T9" fmla="*/ 1121 h 4625"/>
                <a:gd name="T10" fmla="*/ 2991 w 15220"/>
                <a:gd name="T11" fmla="*/ 1083 h 4625"/>
                <a:gd name="T12" fmla="*/ 2898 w 15220"/>
                <a:gd name="T13" fmla="*/ 1075 h 4625"/>
                <a:gd name="T14" fmla="*/ 2914 w 15220"/>
                <a:gd name="T15" fmla="*/ 1109 h 4625"/>
                <a:gd name="T16" fmla="*/ 2947 w 15220"/>
                <a:gd name="T17" fmla="*/ 1206 h 4625"/>
                <a:gd name="T18" fmla="*/ 3399 w 15220"/>
                <a:gd name="T19" fmla="*/ 2785 h 4625"/>
                <a:gd name="T20" fmla="*/ 5293 w 15220"/>
                <a:gd name="T21" fmla="*/ 2247 h 4625"/>
                <a:gd name="T22" fmla="*/ 9996 w 15220"/>
                <a:gd name="T23" fmla="*/ 1528 h 4625"/>
                <a:gd name="T24" fmla="*/ 10315 w 15220"/>
                <a:gd name="T25" fmla="*/ 1057 h 4625"/>
                <a:gd name="T26" fmla="*/ 10299 w 15220"/>
                <a:gd name="T27" fmla="*/ 246 h 4625"/>
                <a:gd name="T28" fmla="*/ 10207 w 15220"/>
                <a:gd name="T29" fmla="*/ 283 h 4625"/>
                <a:gd name="T30" fmla="*/ 10139 w 15220"/>
                <a:gd name="T31" fmla="*/ 304 h 4625"/>
                <a:gd name="T32" fmla="*/ 10620 w 15220"/>
                <a:gd name="T33" fmla="*/ 1308 h 4625"/>
                <a:gd name="T34" fmla="*/ 11115 w 15220"/>
                <a:gd name="T35" fmla="*/ 1508 h 4625"/>
                <a:gd name="T36" fmla="*/ 14262 w 15220"/>
                <a:gd name="T37" fmla="*/ 1846 h 4625"/>
                <a:gd name="T38" fmla="*/ 15045 w 15220"/>
                <a:gd name="T39" fmla="*/ 1763 h 4625"/>
                <a:gd name="T40" fmla="*/ 11543 w 15220"/>
                <a:gd name="T41" fmla="*/ 1234 h 4625"/>
                <a:gd name="T42" fmla="*/ 10983 w 15220"/>
                <a:gd name="T43" fmla="*/ 1221 h 4625"/>
                <a:gd name="T44" fmla="*/ 10876 w 15220"/>
                <a:gd name="T45" fmla="*/ 1227 h 4625"/>
                <a:gd name="T46" fmla="*/ 10911 w 15220"/>
                <a:gd name="T47" fmla="*/ 1238 h 4625"/>
                <a:gd name="T48" fmla="*/ 10801 w 15220"/>
                <a:gd name="T49" fmla="*/ 1040 h 4625"/>
                <a:gd name="T50" fmla="*/ 10318 w 15220"/>
                <a:gd name="T51" fmla="*/ 79 h 4625"/>
                <a:gd name="T52" fmla="*/ 10008 w 15220"/>
                <a:gd name="T53" fmla="*/ 398 h 4625"/>
                <a:gd name="T54" fmla="*/ 10025 w 15220"/>
                <a:gd name="T55" fmla="*/ 1299 h 4625"/>
                <a:gd name="T56" fmla="*/ 10067 w 15220"/>
                <a:gd name="T57" fmla="*/ 1256 h 4625"/>
                <a:gd name="T58" fmla="*/ 9996 w 15220"/>
                <a:gd name="T59" fmla="*/ 1243 h 4625"/>
                <a:gd name="T60" fmla="*/ 6005 w 15220"/>
                <a:gd name="T61" fmla="*/ 1777 h 4625"/>
                <a:gd name="T62" fmla="*/ 3736 w 15220"/>
                <a:gd name="T63" fmla="*/ 2441 h 4625"/>
                <a:gd name="T64" fmla="*/ 3530 w 15220"/>
                <a:gd name="T65" fmla="*/ 2537 h 4625"/>
                <a:gd name="T66" fmla="*/ 3567 w 15220"/>
                <a:gd name="T67" fmla="*/ 2559 h 4625"/>
                <a:gd name="T68" fmla="*/ 3476 w 15220"/>
                <a:gd name="T69" fmla="*/ 2305 h 4625"/>
                <a:gd name="T70" fmla="*/ 3245 w 15220"/>
                <a:gd name="T71" fmla="*/ 1213 h 4625"/>
                <a:gd name="T72" fmla="*/ 2674 w 15220"/>
                <a:gd name="T73" fmla="*/ 1176 h 4625"/>
                <a:gd name="T74" fmla="*/ 2215 w 15220"/>
                <a:gd name="T75" fmla="*/ 3027 h 4625"/>
                <a:gd name="T76" fmla="*/ 2187 w 15220"/>
                <a:gd name="T77" fmla="*/ 3095 h 4625"/>
                <a:gd name="T78" fmla="*/ 2138 w 15220"/>
                <a:gd name="T79" fmla="*/ 3117 h 4625"/>
                <a:gd name="T80" fmla="*/ 150 w 15220"/>
                <a:gd name="T81" fmla="*/ 4275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20" h="4625">
                  <a:moveTo>
                    <a:pt x="293" y="4521"/>
                  </a:moveTo>
                  <a:cubicBezTo>
                    <a:pt x="715" y="4230"/>
                    <a:pt x="1151" y="3960"/>
                    <a:pt x="1600" y="3714"/>
                  </a:cubicBezTo>
                  <a:cubicBezTo>
                    <a:pt x="1824" y="3591"/>
                    <a:pt x="2051" y="3474"/>
                    <a:pt x="2281" y="3363"/>
                  </a:cubicBezTo>
                  <a:cubicBezTo>
                    <a:pt x="2365" y="3322"/>
                    <a:pt x="2413" y="3279"/>
                    <a:pt x="2452" y="3195"/>
                  </a:cubicBezTo>
                  <a:cubicBezTo>
                    <a:pt x="2542" y="2998"/>
                    <a:pt x="2586" y="2778"/>
                    <a:pt x="2635" y="2569"/>
                  </a:cubicBezTo>
                  <a:cubicBezTo>
                    <a:pt x="2701" y="2291"/>
                    <a:pt x="2760" y="2012"/>
                    <a:pt x="2824" y="1735"/>
                  </a:cubicBezTo>
                  <a:cubicBezTo>
                    <a:pt x="2853" y="1611"/>
                    <a:pt x="2882" y="1488"/>
                    <a:pt x="2916" y="1365"/>
                  </a:cubicBezTo>
                  <a:cubicBezTo>
                    <a:pt x="2929" y="1316"/>
                    <a:pt x="2943" y="1268"/>
                    <a:pt x="2959" y="1219"/>
                  </a:cubicBezTo>
                  <a:cubicBezTo>
                    <a:pt x="2965" y="1200"/>
                    <a:pt x="2971" y="1180"/>
                    <a:pt x="2978" y="1161"/>
                  </a:cubicBezTo>
                  <a:cubicBezTo>
                    <a:pt x="2982" y="1150"/>
                    <a:pt x="3004" y="1095"/>
                    <a:pt x="2992" y="1121"/>
                  </a:cubicBezTo>
                  <a:cubicBezTo>
                    <a:pt x="3001" y="1100"/>
                    <a:pt x="3023" y="1075"/>
                    <a:pt x="3028" y="1053"/>
                  </a:cubicBezTo>
                  <a:cubicBezTo>
                    <a:pt x="3025" y="1068"/>
                    <a:pt x="3013" y="1076"/>
                    <a:pt x="2991" y="1083"/>
                  </a:cubicBezTo>
                  <a:cubicBezTo>
                    <a:pt x="2959" y="1092"/>
                    <a:pt x="2919" y="1085"/>
                    <a:pt x="2908" y="1081"/>
                  </a:cubicBezTo>
                  <a:cubicBezTo>
                    <a:pt x="2839" y="1050"/>
                    <a:pt x="2906" y="1071"/>
                    <a:pt x="2898" y="1075"/>
                  </a:cubicBezTo>
                  <a:cubicBezTo>
                    <a:pt x="2899" y="1074"/>
                    <a:pt x="2887" y="1055"/>
                    <a:pt x="2891" y="1067"/>
                  </a:cubicBezTo>
                  <a:cubicBezTo>
                    <a:pt x="2895" y="1081"/>
                    <a:pt x="2907" y="1096"/>
                    <a:pt x="2914" y="1109"/>
                  </a:cubicBezTo>
                  <a:cubicBezTo>
                    <a:pt x="2922" y="1126"/>
                    <a:pt x="2911" y="1099"/>
                    <a:pt x="2924" y="1134"/>
                  </a:cubicBezTo>
                  <a:cubicBezTo>
                    <a:pt x="2932" y="1158"/>
                    <a:pt x="2940" y="1182"/>
                    <a:pt x="2947" y="1206"/>
                  </a:cubicBezTo>
                  <a:cubicBezTo>
                    <a:pt x="3083" y="1651"/>
                    <a:pt x="3094" y="2133"/>
                    <a:pt x="3259" y="2569"/>
                  </a:cubicBezTo>
                  <a:cubicBezTo>
                    <a:pt x="3288" y="2648"/>
                    <a:pt x="3325" y="2736"/>
                    <a:pt x="3399" y="2785"/>
                  </a:cubicBezTo>
                  <a:cubicBezTo>
                    <a:pt x="3523" y="2866"/>
                    <a:pt x="3671" y="2767"/>
                    <a:pt x="3791" y="2723"/>
                  </a:cubicBezTo>
                  <a:cubicBezTo>
                    <a:pt x="4284" y="2543"/>
                    <a:pt x="4786" y="2384"/>
                    <a:pt x="5293" y="2247"/>
                  </a:cubicBezTo>
                  <a:cubicBezTo>
                    <a:pt x="6308" y="1972"/>
                    <a:pt x="7344" y="1780"/>
                    <a:pt x="8388" y="1659"/>
                  </a:cubicBezTo>
                  <a:cubicBezTo>
                    <a:pt x="8922" y="1597"/>
                    <a:pt x="9458" y="1553"/>
                    <a:pt x="9996" y="1528"/>
                  </a:cubicBezTo>
                  <a:cubicBezTo>
                    <a:pt x="10141" y="1521"/>
                    <a:pt x="10266" y="1523"/>
                    <a:pt x="10301" y="1360"/>
                  </a:cubicBezTo>
                  <a:cubicBezTo>
                    <a:pt x="10323" y="1262"/>
                    <a:pt x="10317" y="1156"/>
                    <a:pt x="10315" y="1057"/>
                  </a:cubicBezTo>
                  <a:cubicBezTo>
                    <a:pt x="10310" y="806"/>
                    <a:pt x="10281" y="553"/>
                    <a:pt x="10295" y="303"/>
                  </a:cubicBezTo>
                  <a:cubicBezTo>
                    <a:pt x="10296" y="284"/>
                    <a:pt x="10298" y="265"/>
                    <a:pt x="10299" y="246"/>
                  </a:cubicBezTo>
                  <a:cubicBezTo>
                    <a:pt x="10298" y="266"/>
                    <a:pt x="10311" y="238"/>
                    <a:pt x="10300" y="243"/>
                  </a:cubicBezTo>
                  <a:cubicBezTo>
                    <a:pt x="10238" y="274"/>
                    <a:pt x="10347" y="263"/>
                    <a:pt x="10207" y="283"/>
                  </a:cubicBezTo>
                  <a:cubicBezTo>
                    <a:pt x="10181" y="287"/>
                    <a:pt x="10118" y="298"/>
                    <a:pt x="10123" y="286"/>
                  </a:cubicBezTo>
                  <a:cubicBezTo>
                    <a:pt x="10121" y="290"/>
                    <a:pt x="10134" y="297"/>
                    <a:pt x="10139" y="304"/>
                  </a:cubicBezTo>
                  <a:cubicBezTo>
                    <a:pt x="10199" y="395"/>
                    <a:pt x="10244" y="496"/>
                    <a:pt x="10289" y="594"/>
                  </a:cubicBezTo>
                  <a:cubicBezTo>
                    <a:pt x="10399" y="831"/>
                    <a:pt x="10491" y="1080"/>
                    <a:pt x="10620" y="1308"/>
                  </a:cubicBezTo>
                  <a:cubicBezTo>
                    <a:pt x="10663" y="1383"/>
                    <a:pt x="10715" y="1471"/>
                    <a:pt x="10803" y="1497"/>
                  </a:cubicBezTo>
                  <a:cubicBezTo>
                    <a:pt x="10897" y="1525"/>
                    <a:pt x="11018" y="1506"/>
                    <a:pt x="11115" y="1508"/>
                  </a:cubicBezTo>
                  <a:cubicBezTo>
                    <a:pt x="11244" y="1511"/>
                    <a:pt x="11373" y="1514"/>
                    <a:pt x="11501" y="1518"/>
                  </a:cubicBezTo>
                  <a:cubicBezTo>
                    <a:pt x="12432" y="1545"/>
                    <a:pt x="13356" y="1629"/>
                    <a:pt x="14262" y="1846"/>
                  </a:cubicBezTo>
                  <a:cubicBezTo>
                    <a:pt x="14500" y="1903"/>
                    <a:pt x="14735" y="1967"/>
                    <a:pt x="14969" y="2037"/>
                  </a:cubicBezTo>
                  <a:cubicBezTo>
                    <a:pt x="15145" y="2090"/>
                    <a:pt x="15220" y="1816"/>
                    <a:pt x="15045" y="1763"/>
                  </a:cubicBezTo>
                  <a:cubicBezTo>
                    <a:pt x="14134" y="1490"/>
                    <a:pt x="13203" y="1329"/>
                    <a:pt x="12254" y="1268"/>
                  </a:cubicBezTo>
                  <a:cubicBezTo>
                    <a:pt x="12018" y="1252"/>
                    <a:pt x="11781" y="1242"/>
                    <a:pt x="11543" y="1234"/>
                  </a:cubicBezTo>
                  <a:cubicBezTo>
                    <a:pt x="11415" y="1230"/>
                    <a:pt x="11287" y="1227"/>
                    <a:pt x="11159" y="1225"/>
                  </a:cubicBezTo>
                  <a:cubicBezTo>
                    <a:pt x="11100" y="1224"/>
                    <a:pt x="11041" y="1222"/>
                    <a:pt x="10983" y="1221"/>
                  </a:cubicBezTo>
                  <a:cubicBezTo>
                    <a:pt x="10953" y="1221"/>
                    <a:pt x="10922" y="1219"/>
                    <a:pt x="10893" y="1220"/>
                  </a:cubicBezTo>
                  <a:cubicBezTo>
                    <a:pt x="10839" y="1216"/>
                    <a:pt x="10833" y="1218"/>
                    <a:pt x="10876" y="1227"/>
                  </a:cubicBezTo>
                  <a:cubicBezTo>
                    <a:pt x="10895" y="1227"/>
                    <a:pt x="10910" y="1234"/>
                    <a:pt x="10922" y="1247"/>
                  </a:cubicBezTo>
                  <a:cubicBezTo>
                    <a:pt x="10911" y="1246"/>
                    <a:pt x="10896" y="1211"/>
                    <a:pt x="10911" y="1238"/>
                  </a:cubicBezTo>
                  <a:cubicBezTo>
                    <a:pt x="10902" y="1222"/>
                    <a:pt x="10891" y="1208"/>
                    <a:pt x="10882" y="1192"/>
                  </a:cubicBezTo>
                  <a:cubicBezTo>
                    <a:pt x="10852" y="1143"/>
                    <a:pt x="10826" y="1091"/>
                    <a:pt x="10801" y="1040"/>
                  </a:cubicBezTo>
                  <a:cubicBezTo>
                    <a:pt x="10742" y="917"/>
                    <a:pt x="10687" y="792"/>
                    <a:pt x="10632" y="668"/>
                  </a:cubicBezTo>
                  <a:cubicBezTo>
                    <a:pt x="10550" y="481"/>
                    <a:pt x="10473" y="222"/>
                    <a:pt x="10318" y="79"/>
                  </a:cubicBezTo>
                  <a:cubicBezTo>
                    <a:pt x="10233" y="0"/>
                    <a:pt x="10104" y="11"/>
                    <a:pt x="10047" y="116"/>
                  </a:cubicBezTo>
                  <a:cubicBezTo>
                    <a:pt x="10003" y="198"/>
                    <a:pt x="10009" y="308"/>
                    <a:pt x="10008" y="398"/>
                  </a:cubicBezTo>
                  <a:cubicBezTo>
                    <a:pt x="10008" y="657"/>
                    <a:pt x="10035" y="916"/>
                    <a:pt x="10032" y="1175"/>
                  </a:cubicBezTo>
                  <a:cubicBezTo>
                    <a:pt x="10031" y="1216"/>
                    <a:pt x="10029" y="1258"/>
                    <a:pt x="10025" y="1299"/>
                  </a:cubicBezTo>
                  <a:cubicBezTo>
                    <a:pt x="10028" y="1267"/>
                    <a:pt x="10010" y="1318"/>
                    <a:pt x="10025" y="1302"/>
                  </a:cubicBezTo>
                  <a:cubicBezTo>
                    <a:pt x="10034" y="1292"/>
                    <a:pt x="10060" y="1266"/>
                    <a:pt x="10067" y="1256"/>
                  </a:cubicBezTo>
                  <a:cubicBezTo>
                    <a:pt x="10102" y="1235"/>
                    <a:pt x="10094" y="1230"/>
                    <a:pt x="10042" y="1241"/>
                  </a:cubicBezTo>
                  <a:cubicBezTo>
                    <a:pt x="10026" y="1242"/>
                    <a:pt x="10011" y="1243"/>
                    <a:pt x="9996" y="1243"/>
                  </a:cubicBezTo>
                  <a:cubicBezTo>
                    <a:pt x="9719" y="1256"/>
                    <a:pt x="9442" y="1274"/>
                    <a:pt x="9166" y="1297"/>
                  </a:cubicBezTo>
                  <a:cubicBezTo>
                    <a:pt x="8104" y="1385"/>
                    <a:pt x="7044" y="1540"/>
                    <a:pt x="6005" y="1777"/>
                  </a:cubicBezTo>
                  <a:cubicBezTo>
                    <a:pt x="5492" y="1893"/>
                    <a:pt x="4984" y="2030"/>
                    <a:pt x="4483" y="2188"/>
                  </a:cubicBezTo>
                  <a:cubicBezTo>
                    <a:pt x="4232" y="2267"/>
                    <a:pt x="3983" y="2351"/>
                    <a:pt x="3736" y="2441"/>
                  </a:cubicBezTo>
                  <a:cubicBezTo>
                    <a:pt x="3673" y="2465"/>
                    <a:pt x="3610" y="2488"/>
                    <a:pt x="3546" y="2512"/>
                  </a:cubicBezTo>
                  <a:cubicBezTo>
                    <a:pt x="3468" y="2542"/>
                    <a:pt x="3465" y="2523"/>
                    <a:pt x="3530" y="2537"/>
                  </a:cubicBezTo>
                  <a:cubicBezTo>
                    <a:pt x="3551" y="2542"/>
                    <a:pt x="3559" y="2551"/>
                    <a:pt x="3560" y="2551"/>
                  </a:cubicBezTo>
                  <a:cubicBezTo>
                    <a:pt x="3552" y="2553"/>
                    <a:pt x="3553" y="2510"/>
                    <a:pt x="3567" y="2559"/>
                  </a:cubicBezTo>
                  <a:cubicBezTo>
                    <a:pt x="3564" y="2551"/>
                    <a:pt x="3554" y="2542"/>
                    <a:pt x="3551" y="2533"/>
                  </a:cubicBezTo>
                  <a:cubicBezTo>
                    <a:pt x="3531" y="2486"/>
                    <a:pt x="3497" y="2387"/>
                    <a:pt x="3476" y="2305"/>
                  </a:cubicBezTo>
                  <a:cubicBezTo>
                    <a:pt x="3446" y="2187"/>
                    <a:pt x="3422" y="2068"/>
                    <a:pt x="3398" y="1949"/>
                  </a:cubicBezTo>
                  <a:cubicBezTo>
                    <a:pt x="3349" y="1703"/>
                    <a:pt x="3309" y="1455"/>
                    <a:pt x="3245" y="1213"/>
                  </a:cubicBezTo>
                  <a:cubicBezTo>
                    <a:pt x="3207" y="1068"/>
                    <a:pt x="3147" y="809"/>
                    <a:pt x="2955" y="807"/>
                  </a:cubicBezTo>
                  <a:cubicBezTo>
                    <a:pt x="2775" y="805"/>
                    <a:pt x="2716" y="1041"/>
                    <a:pt x="2674" y="1176"/>
                  </a:cubicBezTo>
                  <a:cubicBezTo>
                    <a:pt x="2519" y="1684"/>
                    <a:pt x="2437" y="2213"/>
                    <a:pt x="2304" y="2728"/>
                  </a:cubicBezTo>
                  <a:cubicBezTo>
                    <a:pt x="2278" y="2828"/>
                    <a:pt x="2249" y="2929"/>
                    <a:pt x="2215" y="3027"/>
                  </a:cubicBezTo>
                  <a:cubicBezTo>
                    <a:pt x="2198" y="3074"/>
                    <a:pt x="2206" y="3042"/>
                    <a:pt x="2188" y="3088"/>
                  </a:cubicBezTo>
                  <a:cubicBezTo>
                    <a:pt x="2180" y="3109"/>
                    <a:pt x="2169" y="3115"/>
                    <a:pt x="2187" y="3095"/>
                  </a:cubicBezTo>
                  <a:cubicBezTo>
                    <a:pt x="2176" y="3107"/>
                    <a:pt x="2180" y="3095"/>
                    <a:pt x="2191" y="3094"/>
                  </a:cubicBezTo>
                  <a:cubicBezTo>
                    <a:pt x="2223" y="3091"/>
                    <a:pt x="2155" y="3108"/>
                    <a:pt x="2138" y="3117"/>
                  </a:cubicBezTo>
                  <a:cubicBezTo>
                    <a:pt x="1678" y="3340"/>
                    <a:pt x="1228" y="3586"/>
                    <a:pt x="793" y="3854"/>
                  </a:cubicBezTo>
                  <a:cubicBezTo>
                    <a:pt x="575" y="3989"/>
                    <a:pt x="360" y="4130"/>
                    <a:pt x="150" y="4275"/>
                  </a:cubicBezTo>
                  <a:cubicBezTo>
                    <a:pt x="0" y="4379"/>
                    <a:pt x="142" y="4625"/>
                    <a:pt x="293" y="452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2" name="Freeform 90">
              <a:extLst>
                <a:ext uri="{FF2B5EF4-FFF2-40B4-BE49-F238E27FC236}">
                  <a16:creationId xmlns:a16="http://schemas.microsoft.com/office/drawing/2014/main" id="{F5625378-F5DF-4CFB-8D63-E29325EEF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488" y="1047750"/>
              <a:ext cx="444500" cy="1549400"/>
            </a:xfrm>
            <a:custGeom>
              <a:avLst/>
              <a:gdLst>
                <a:gd name="T0" fmla="*/ 190 w 2159"/>
                <a:gd name="T1" fmla="*/ 7412 h 7534"/>
                <a:gd name="T2" fmla="*/ 1262 w 2159"/>
                <a:gd name="T3" fmla="*/ 1658 h 7534"/>
                <a:gd name="T4" fmla="*/ 2088 w 2159"/>
                <a:gd name="T5" fmla="*/ 195 h 7534"/>
                <a:gd name="T6" fmla="*/ 1925 w 2159"/>
                <a:gd name="T7" fmla="*/ 99 h 7534"/>
                <a:gd name="T8" fmla="*/ 76 w 2159"/>
                <a:gd name="T9" fmla="*/ 5766 h 7534"/>
                <a:gd name="T10" fmla="*/ 1 w 2159"/>
                <a:gd name="T11" fmla="*/ 7412 h 7534"/>
                <a:gd name="T12" fmla="*/ 190 w 2159"/>
                <a:gd name="T13" fmla="*/ 7412 h 7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9" h="7534">
                  <a:moveTo>
                    <a:pt x="190" y="7412"/>
                  </a:moveTo>
                  <a:cubicBezTo>
                    <a:pt x="198" y="5461"/>
                    <a:pt x="461" y="3453"/>
                    <a:pt x="1262" y="1658"/>
                  </a:cubicBezTo>
                  <a:cubicBezTo>
                    <a:pt x="1491" y="1146"/>
                    <a:pt x="1765" y="654"/>
                    <a:pt x="2088" y="195"/>
                  </a:cubicBezTo>
                  <a:cubicBezTo>
                    <a:pt x="2159" y="95"/>
                    <a:pt x="1994" y="0"/>
                    <a:pt x="1925" y="99"/>
                  </a:cubicBezTo>
                  <a:cubicBezTo>
                    <a:pt x="763" y="1751"/>
                    <a:pt x="255" y="3779"/>
                    <a:pt x="76" y="5766"/>
                  </a:cubicBezTo>
                  <a:cubicBezTo>
                    <a:pt x="26" y="6313"/>
                    <a:pt x="3" y="6863"/>
                    <a:pt x="1" y="7412"/>
                  </a:cubicBezTo>
                  <a:cubicBezTo>
                    <a:pt x="0" y="7534"/>
                    <a:pt x="190" y="7534"/>
                    <a:pt x="190" y="741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id="{337502C6-B511-4DB3-A897-A0D97463D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8" y="979488"/>
              <a:ext cx="779463" cy="1460500"/>
            </a:xfrm>
            <a:custGeom>
              <a:avLst/>
              <a:gdLst>
                <a:gd name="T0" fmla="*/ 90 w 3787"/>
                <a:gd name="T1" fmla="*/ 217 h 7102"/>
                <a:gd name="T2" fmla="*/ 3143 w 3787"/>
                <a:gd name="T3" fmla="*/ 5334 h 7102"/>
                <a:gd name="T4" fmla="*/ 3578 w 3787"/>
                <a:gd name="T5" fmla="*/ 6982 h 7102"/>
                <a:gd name="T6" fmla="*/ 3761 w 3787"/>
                <a:gd name="T7" fmla="*/ 6932 h 7102"/>
                <a:gd name="T8" fmla="*/ 1367 w 3787"/>
                <a:gd name="T9" fmla="*/ 1356 h 7102"/>
                <a:gd name="T10" fmla="*/ 224 w 3787"/>
                <a:gd name="T11" fmla="*/ 83 h 7102"/>
                <a:gd name="T12" fmla="*/ 90 w 3787"/>
                <a:gd name="T13" fmla="*/ 217 h 7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7" h="7102">
                  <a:moveTo>
                    <a:pt x="90" y="217"/>
                  </a:moveTo>
                  <a:cubicBezTo>
                    <a:pt x="1569" y="1593"/>
                    <a:pt x="2537" y="3426"/>
                    <a:pt x="3143" y="5334"/>
                  </a:cubicBezTo>
                  <a:cubicBezTo>
                    <a:pt x="3315" y="5876"/>
                    <a:pt x="3459" y="6427"/>
                    <a:pt x="3578" y="6982"/>
                  </a:cubicBezTo>
                  <a:cubicBezTo>
                    <a:pt x="3604" y="7102"/>
                    <a:pt x="3787" y="7051"/>
                    <a:pt x="3761" y="6932"/>
                  </a:cubicBezTo>
                  <a:cubicBezTo>
                    <a:pt x="3334" y="4949"/>
                    <a:pt x="2595" y="2987"/>
                    <a:pt x="1367" y="1356"/>
                  </a:cubicBezTo>
                  <a:cubicBezTo>
                    <a:pt x="1023" y="900"/>
                    <a:pt x="643" y="472"/>
                    <a:pt x="224" y="83"/>
                  </a:cubicBezTo>
                  <a:cubicBezTo>
                    <a:pt x="135" y="0"/>
                    <a:pt x="0" y="134"/>
                    <a:pt x="90" y="21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4" name="Freeform 92">
              <a:extLst>
                <a:ext uri="{FF2B5EF4-FFF2-40B4-BE49-F238E27FC236}">
                  <a16:creationId xmlns:a16="http://schemas.microsoft.com/office/drawing/2014/main" id="{13F1D415-7104-435C-9BF7-8FEC02EB0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413" y="968375"/>
              <a:ext cx="1566863" cy="1754188"/>
            </a:xfrm>
            <a:custGeom>
              <a:avLst/>
              <a:gdLst>
                <a:gd name="T0" fmla="*/ 170 w 7622"/>
                <a:gd name="T1" fmla="*/ 343 h 8528"/>
                <a:gd name="T2" fmla="*/ 2578 w 7622"/>
                <a:gd name="T3" fmla="*/ 1000 h 8528"/>
                <a:gd name="T4" fmla="*/ 4321 w 7622"/>
                <a:gd name="T5" fmla="*/ 2326 h 8528"/>
                <a:gd name="T6" fmla="*/ 6792 w 7622"/>
                <a:gd name="T7" fmla="*/ 6024 h 8528"/>
                <a:gd name="T8" fmla="*/ 7417 w 7622"/>
                <a:gd name="T9" fmla="*/ 8407 h 8528"/>
                <a:gd name="T10" fmla="*/ 7606 w 7622"/>
                <a:gd name="T11" fmla="*/ 8407 h 8528"/>
                <a:gd name="T12" fmla="*/ 6034 w 7622"/>
                <a:gd name="T13" fmla="*/ 4133 h 8528"/>
                <a:gd name="T14" fmla="*/ 2812 w 7622"/>
                <a:gd name="T15" fmla="*/ 918 h 8528"/>
                <a:gd name="T16" fmla="*/ 120 w 7622"/>
                <a:gd name="T17" fmla="*/ 160 h 8528"/>
                <a:gd name="T18" fmla="*/ 170 w 7622"/>
                <a:gd name="T19" fmla="*/ 343 h 8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22" h="8528">
                  <a:moveTo>
                    <a:pt x="170" y="343"/>
                  </a:moveTo>
                  <a:cubicBezTo>
                    <a:pt x="1019" y="201"/>
                    <a:pt x="1861" y="583"/>
                    <a:pt x="2578" y="1000"/>
                  </a:cubicBezTo>
                  <a:cubicBezTo>
                    <a:pt x="3212" y="1367"/>
                    <a:pt x="3795" y="1818"/>
                    <a:pt x="4321" y="2326"/>
                  </a:cubicBezTo>
                  <a:cubicBezTo>
                    <a:pt x="5394" y="3362"/>
                    <a:pt x="6241" y="4639"/>
                    <a:pt x="6792" y="6024"/>
                  </a:cubicBezTo>
                  <a:cubicBezTo>
                    <a:pt x="7096" y="6788"/>
                    <a:pt x="7313" y="7590"/>
                    <a:pt x="7417" y="8407"/>
                  </a:cubicBezTo>
                  <a:cubicBezTo>
                    <a:pt x="7432" y="8526"/>
                    <a:pt x="7622" y="8528"/>
                    <a:pt x="7606" y="8407"/>
                  </a:cubicBezTo>
                  <a:cubicBezTo>
                    <a:pt x="7413" y="6887"/>
                    <a:pt x="6856" y="5423"/>
                    <a:pt x="6034" y="4133"/>
                  </a:cubicBezTo>
                  <a:cubicBezTo>
                    <a:pt x="5214" y="2846"/>
                    <a:pt x="4122" y="1712"/>
                    <a:pt x="2812" y="918"/>
                  </a:cubicBezTo>
                  <a:cubicBezTo>
                    <a:pt x="2013" y="433"/>
                    <a:pt x="1077" y="0"/>
                    <a:pt x="120" y="160"/>
                  </a:cubicBezTo>
                  <a:cubicBezTo>
                    <a:pt x="0" y="181"/>
                    <a:pt x="51" y="363"/>
                    <a:pt x="170" y="343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id="{80867F63-75A2-4F00-972A-1170E047C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1073150"/>
              <a:ext cx="995363" cy="2154238"/>
            </a:xfrm>
            <a:custGeom>
              <a:avLst/>
              <a:gdLst>
                <a:gd name="T0" fmla="*/ 4636 w 4843"/>
                <a:gd name="T1" fmla="*/ 49 h 10480"/>
                <a:gd name="T2" fmla="*/ 1258 w 4843"/>
                <a:gd name="T3" fmla="*/ 2971 h 10480"/>
                <a:gd name="T4" fmla="*/ 145 w 4843"/>
                <a:gd name="T5" fmla="*/ 7635 h 10480"/>
                <a:gd name="T6" fmla="*/ 914 w 4843"/>
                <a:gd name="T7" fmla="*/ 10370 h 10480"/>
                <a:gd name="T8" fmla="*/ 1078 w 4843"/>
                <a:gd name="T9" fmla="*/ 10275 h 10480"/>
                <a:gd name="T10" fmla="*/ 462 w 4843"/>
                <a:gd name="T11" fmla="*/ 5429 h 10480"/>
                <a:gd name="T12" fmla="*/ 2663 w 4843"/>
                <a:gd name="T13" fmla="*/ 1572 h 10480"/>
                <a:gd name="T14" fmla="*/ 4731 w 4843"/>
                <a:gd name="T15" fmla="*/ 213 h 10480"/>
                <a:gd name="T16" fmla="*/ 4636 w 4843"/>
                <a:gd name="T17" fmla="*/ 49 h 10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3" h="10480">
                  <a:moveTo>
                    <a:pt x="4636" y="49"/>
                  </a:moveTo>
                  <a:cubicBezTo>
                    <a:pt x="3250" y="657"/>
                    <a:pt x="2065" y="1693"/>
                    <a:pt x="1258" y="2971"/>
                  </a:cubicBezTo>
                  <a:cubicBezTo>
                    <a:pt x="385" y="4354"/>
                    <a:pt x="0" y="6008"/>
                    <a:pt x="145" y="7635"/>
                  </a:cubicBezTo>
                  <a:cubicBezTo>
                    <a:pt x="229" y="8586"/>
                    <a:pt x="488" y="9516"/>
                    <a:pt x="914" y="10370"/>
                  </a:cubicBezTo>
                  <a:cubicBezTo>
                    <a:pt x="969" y="10480"/>
                    <a:pt x="1133" y="10384"/>
                    <a:pt x="1078" y="10275"/>
                  </a:cubicBezTo>
                  <a:cubicBezTo>
                    <a:pt x="337" y="8789"/>
                    <a:pt x="120" y="7054"/>
                    <a:pt x="462" y="5429"/>
                  </a:cubicBezTo>
                  <a:cubicBezTo>
                    <a:pt x="774" y="3950"/>
                    <a:pt x="1558" y="2600"/>
                    <a:pt x="2663" y="1572"/>
                  </a:cubicBezTo>
                  <a:cubicBezTo>
                    <a:pt x="3271" y="1006"/>
                    <a:pt x="3971" y="546"/>
                    <a:pt x="4731" y="213"/>
                  </a:cubicBezTo>
                  <a:cubicBezTo>
                    <a:pt x="4843" y="164"/>
                    <a:pt x="4746" y="0"/>
                    <a:pt x="4636" y="4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id="{7436CB60-F932-46A6-B9B8-A28842BFA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647825"/>
              <a:ext cx="303213" cy="330200"/>
            </a:xfrm>
            <a:custGeom>
              <a:avLst/>
              <a:gdLst>
                <a:gd name="T0" fmla="*/ 507 w 1477"/>
                <a:gd name="T1" fmla="*/ 1546 h 1609"/>
                <a:gd name="T2" fmla="*/ 408 w 1477"/>
                <a:gd name="T3" fmla="*/ 1522 h 1609"/>
                <a:gd name="T4" fmla="*/ 91 w 1477"/>
                <a:gd name="T5" fmla="*/ 1145 h 1609"/>
                <a:gd name="T6" fmla="*/ 365 w 1477"/>
                <a:gd name="T7" fmla="*/ 364 h 1609"/>
                <a:gd name="T8" fmla="*/ 992 w 1477"/>
                <a:gd name="T9" fmla="*/ 62 h 1609"/>
                <a:gd name="T10" fmla="*/ 1091 w 1477"/>
                <a:gd name="T11" fmla="*/ 87 h 1609"/>
                <a:gd name="T12" fmla="*/ 1386 w 1477"/>
                <a:gd name="T13" fmla="*/ 614 h 1609"/>
                <a:gd name="T14" fmla="*/ 1134 w 1477"/>
                <a:gd name="T15" fmla="*/ 1245 h 1609"/>
                <a:gd name="T16" fmla="*/ 507 w 1477"/>
                <a:gd name="T17" fmla="*/ 1546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7" h="1609">
                  <a:moveTo>
                    <a:pt x="507" y="1546"/>
                  </a:moveTo>
                  <a:lnTo>
                    <a:pt x="408" y="1522"/>
                  </a:lnTo>
                  <a:cubicBezTo>
                    <a:pt x="153" y="1460"/>
                    <a:pt x="0" y="1374"/>
                    <a:pt x="91" y="1145"/>
                  </a:cubicBezTo>
                  <a:lnTo>
                    <a:pt x="365" y="364"/>
                  </a:lnTo>
                  <a:cubicBezTo>
                    <a:pt x="456" y="135"/>
                    <a:pt x="737" y="0"/>
                    <a:pt x="992" y="62"/>
                  </a:cubicBezTo>
                  <a:lnTo>
                    <a:pt x="1091" y="87"/>
                  </a:lnTo>
                  <a:cubicBezTo>
                    <a:pt x="1345" y="149"/>
                    <a:pt x="1477" y="385"/>
                    <a:pt x="1386" y="614"/>
                  </a:cubicBezTo>
                  <a:lnTo>
                    <a:pt x="1134" y="1245"/>
                  </a:lnTo>
                  <a:cubicBezTo>
                    <a:pt x="1042" y="1473"/>
                    <a:pt x="762" y="1609"/>
                    <a:pt x="507" y="15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7" name="Freeform 95">
              <a:extLst>
                <a:ext uri="{FF2B5EF4-FFF2-40B4-BE49-F238E27FC236}">
                  <a16:creationId xmlns:a16="http://schemas.microsoft.com/office/drawing/2014/main" id="{AAC86E22-7677-4E9C-96AD-475372797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1695450"/>
              <a:ext cx="300038" cy="330200"/>
            </a:xfrm>
            <a:custGeom>
              <a:avLst/>
              <a:gdLst>
                <a:gd name="T0" fmla="*/ 486 w 1456"/>
                <a:gd name="T1" fmla="*/ 1547 h 1609"/>
                <a:gd name="T2" fmla="*/ 387 w 1456"/>
                <a:gd name="T3" fmla="*/ 1522 h 1609"/>
                <a:gd name="T4" fmla="*/ 91 w 1456"/>
                <a:gd name="T5" fmla="*/ 995 h 1609"/>
                <a:gd name="T6" fmla="*/ 343 w 1456"/>
                <a:gd name="T7" fmla="*/ 364 h 1609"/>
                <a:gd name="T8" fmla="*/ 970 w 1456"/>
                <a:gd name="T9" fmla="*/ 63 h 1609"/>
                <a:gd name="T10" fmla="*/ 1069 w 1456"/>
                <a:gd name="T11" fmla="*/ 87 h 1609"/>
                <a:gd name="T12" fmla="*/ 1364 w 1456"/>
                <a:gd name="T13" fmla="*/ 614 h 1609"/>
                <a:gd name="T14" fmla="*/ 1112 w 1456"/>
                <a:gd name="T15" fmla="*/ 1245 h 1609"/>
                <a:gd name="T16" fmla="*/ 486 w 1456"/>
                <a:gd name="T17" fmla="*/ 1547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6" h="1609">
                  <a:moveTo>
                    <a:pt x="486" y="1547"/>
                  </a:moveTo>
                  <a:lnTo>
                    <a:pt x="387" y="1522"/>
                  </a:lnTo>
                  <a:cubicBezTo>
                    <a:pt x="132" y="1460"/>
                    <a:pt x="0" y="1224"/>
                    <a:pt x="91" y="995"/>
                  </a:cubicBezTo>
                  <a:lnTo>
                    <a:pt x="343" y="364"/>
                  </a:lnTo>
                  <a:cubicBezTo>
                    <a:pt x="435" y="135"/>
                    <a:pt x="715" y="0"/>
                    <a:pt x="970" y="63"/>
                  </a:cubicBezTo>
                  <a:lnTo>
                    <a:pt x="1069" y="87"/>
                  </a:lnTo>
                  <a:cubicBezTo>
                    <a:pt x="1324" y="149"/>
                    <a:pt x="1456" y="385"/>
                    <a:pt x="1364" y="614"/>
                  </a:cubicBezTo>
                  <a:lnTo>
                    <a:pt x="1112" y="1245"/>
                  </a:lnTo>
                  <a:cubicBezTo>
                    <a:pt x="1021" y="1474"/>
                    <a:pt x="740" y="1609"/>
                    <a:pt x="486" y="15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id="{4B97E9FB-9EE5-4DF1-9A1A-9D5510156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601" y="1824038"/>
              <a:ext cx="1011238" cy="628650"/>
            </a:xfrm>
            <a:custGeom>
              <a:avLst/>
              <a:gdLst>
                <a:gd name="T0" fmla="*/ 4604 w 4913"/>
                <a:gd name="T1" fmla="*/ 2180 h 3052"/>
                <a:gd name="T2" fmla="*/ 1939 w 4913"/>
                <a:gd name="T3" fmla="*/ 2786 h 3052"/>
                <a:gd name="T4" fmla="*/ 308 w 4913"/>
                <a:gd name="T5" fmla="*/ 1140 h 3052"/>
                <a:gd name="T6" fmla="*/ 2982 w 4913"/>
                <a:gd name="T7" fmla="*/ 267 h 3052"/>
                <a:gd name="T8" fmla="*/ 4604 w 4913"/>
                <a:gd name="T9" fmla="*/ 218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3" h="3052">
                  <a:moveTo>
                    <a:pt x="4604" y="2180"/>
                  </a:moveTo>
                  <a:cubicBezTo>
                    <a:pt x="4295" y="2952"/>
                    <a:pt x="3027" y="3052"/>
                    <a:pt x="1939" y="2786"/>
                  </a:cubicBezTo>
                  <a:cubicBezTo>
                    <a:pt x="851" y="2519"/>
                    <a:pt x="0" y="1912"/>
                    <a:pt x="308" y="1140"/>
                  </a:cubicBezTo>
                  <a:cubicBezTo>
                    <a:pt x="617" y="368"/>
                    <a:pt x="1894" y="0"/>
                    <a:pt x="2982" y="267"/>
                  </a:cubicBezTo>
                  <a:cubicBezTo>
                    <a:pt x="4070" y="533"/>
                    <a:pt x="4913" y="1407"/>
                    <a:pt x="4604" y="2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id="{B257D683-9C6C-4FD0-9839-FBEC6EA3C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411413"/>
              <a:ext cx="49213" cy="7938"/>
            </a:xfrm>
            <a:custGeom>
              <a:avLst/>
              <a:gdLst>
                <a:gd name="T0" fmla="*/ 0 w 239"/>
                <a:gd name="T1" fmla="*/ 41 h 41"/>
                <a:gd name="T2" fmla="*/ 239 w 239"/>
                <a:gd name="T3" fmla="*/ 0 h 41"/>
                <a:gd name="T4" fmla="*/ 239 w 239"/>
                <a:gd name="T5" fmla="*/ 0 h 41"/>
                <a:gd name="T6" fmla="*/ 0 w 239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41">
                  <a:moveTo>
                    <a:pt x="0" y="41"/>
                  </a:moveTo>
                  <a:cubicBezTo>
                    <a:pt x="82" y="31"/>
                    <a:pt x="162" y="17"/>
                    <a:pt x="239" y="0"/>
                  </a:cubicBezTo>
                  <a:lnTo>
                    <a:pt x="239" y="0"/>
                  </a:lnTo>
                  <a:cubicBezTo>
                    <a:pt x="162" y="17"/>
                    <a:pt x="82" y="31"/>
                    <a:pt x="0" y="41"/>
                  </a:cubicBezTo>
                  <a:close/>
                </a:path>
              </a:pathLst>
            </a:custGeom>
            <a:solidFill>
              <a:srgbClr val="AF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0" name="Freeform 98">
              <a:extLst>
                <a:ext uri="{FF2B5EF4-FFF2-40B4-BE49-F238E27FC236}">
                  <a16:creationId xmlns:a16="http://schemas.microsoft.com/office/drawing/2014/main" id="{2DD987FB-DA8C-445B-87C1-A99DC3784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411413"/>
              <a:ext cx="49213" cy="7938"/>
            </a:xfrm>
            <a:custGeom>
              <a:avLst/>
              <a:gdLst>
                <a:gd name="T0" fmla="*/ 0 w 239"/>
                <a:gd name="T1" fmla="*/ 41 h 41"/>
                <a:gd name="T2" fmla="*/ 239 w 239"/>
                <a:gd name="T3" fmla="*/ 0 h 41"/>
                <a:gd name="T4" fmla="*/ 239 w 239"/>
                <a:gd name="T5" fmla="*/ 0 h 41"/>
                <a:gd name="T6" fmla="*/ 0 w 239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41">
                  <a:moveTo>
                    <a:pt x="0" y="41"/>
                  </a:moveTo>
                  <a:cubicBezTo>
                    <a:pt x="82" y="31"/>
                    <a:pt x="162" y="17"/>
                    <a:pt x="239" y="0"/>
                  </a:cubicBezTo>
                  <a:lnTo>
                    <a:pt x="239" y="0"/>
                  </a:lnTo>
                  <a:cubicBezTo>
                    <a:pt x="162" y="17"/>
                    <a:pt x="82" y="31"/>
                    <a:pt x="0" y="41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1" name="Freeform 99">
              <a:extLst>
                <a:ext uri="{FF2B5EF4-FFF2-40B4-BE49-F238E27FC236}">
                  <a16:creationId xmlns:a16="http://schemas.microsoft.com/office/drawing/2014/main" id="{4E3F271D-9BF6-48F9-A1CF-768CEF848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2270125"/>
              <a:ext cx="19050" cy="38100"/>
            </a:xfrm>
            <a:custGeom>
              <a:avLst/>
              <a:gdLst>
                <a:gd name="T0" fmla="*/ 0 w 99"/>
                <a:gd name="T1" fmla="*/ 188 h 188"/>
                <a:gd name="T2" fmla="*/ 0 w 99"/>
                <a:gd name="T3" fmla="*/ 188 h 188"/>
                <a:gd name="T4" fmla="*/ 95 w 99"/>
                <a:gd name="T5" fmla="*/ 12 h 188"/>
                <a:gd name="T6" fmla="*/ 99 w 99"/>
                <a:gd name="T7" fmla="*/ 0 h 188"/>
                <a:gd name="T8" fmla="*/ 95 w 99"/>
                <a:gd name="T9" fmla="*/ 12 h 188"/>
                <a:gd name="T10" fmla="*/ 0 w 99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8">
                  <a:moveTo>
                    <a:pt x="0" y="188"/>
                  </a:moveTo>
                  <a:lnTo>
                    <a:pt x="0" y="188"/>
                  </a:lnTo>
                  <a:cubicBezTo>
                    <a:pt x="38" y="134"/>
                    <a:pt x="70" y="75"/>
                    <a:pt x="95" y="12"/>
                  </a:cubicBezTo>
                  <a:cubicBezTo>
                    <a:pt x="96" y="8"/>
                    <a:pt x="98" y="4"/>
                    <a:pt x="99" y="0"/>
                  </a:cubicBezTo>
                  <a:cubicBezTo>
                    <a:pt x="98" y="4"/>
                    <a:pt x="96" y="8"/>
                    <a:pt x="95" y="12"/>
                  </a:cubicBezTo>
                  <a:cubicBezTo>
                    <a:pt x="70" y="75"/>
                    <a:pt x="38" y="134"/>
                    <a:pt x="0" y="188"/>
                  </a:cubicBezTo>
                  <a:close/>
                </a:path>
              </a:pathLst>
            </a:custGeom>
            <a:solidFill>
              <a:srgbClr val="BDB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2" name="Freeform 100">
              <a:extLst>
                <a:ext uri="{FF2B5EF4-FFF2-40B4-BE49-F238E27FC236}">
                  <a16:creationId xmlns:a16="http://schemas.microsoft.com/office/drawing/2014/main" id="{CBD91B81-D00A-4F35-974F-D1EFAEDA9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2270125"/>
              <a:ext cx="19050" cy="38100"/>
            </a:xfrm>
            <a:custGeom>
              <a:avLst/>
              <a:gdLst>
                <a:gd name="T0" fmla="*/ 0 w 99"/>
                <a:gd name="T1" fmla="*/ 188 h 188"/>
                <a:gd name="T2" fmla="*/ 0 w 99"/>
                <a:gd name="T3" fmla="*/ 188 h 188"/>
                <a:gd name="T4" fmla="*/ 95 w 99"/>
                <a:gd name="T5" fmla="*/ 12 h 188"/>
                <a:gd name="T6" fmla="*/ 99 w 99"/>
                <a:gd name="T7" fmla="*/ 0 h 188"/>
                <a:gd name="T8" fmla="*/ 95 w 99"/>
                <a:gd name="T9" fmla="*/ 12 h 188"/>
                <a:gd name="T10" fmla="*/ 0 w 99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8">
                  <a:moveTo>
                    <a:pt x="0" y="188"/>
                  </a:moveTo>
                  <a:lnTo>
                    <a:pt x="0" y="188"/>
                  </a:lnTo>
                  <a:cubicBezTo>
                    <a:pt x="38" y="134"/>
                    <a:pt x="70" y="75"/>
                    <a:pt x="95" y="12"/>
                  </a:cubicBezTo>
                  <a:cubicBezTo>
                    <a:pt x="96" y="8"/>
                    <a:pt x="98" y="4"/>
                    <a:pt x="99" y="0"/>
                  </a:cubicBezTo>
                  <a:cubicBezTo>
                    <a:pt x="98" y="4"/>
                    <a:pt x="96" y="8"/>
                    <a:pt x="95" y="12"/>
                  </a:cubicBezTo>
                  <a:cubicBezTo>
                    <a:pt x="70" y="75"/>
                    <a:pt x="38" y="134"/>
                    <a:pt x="0" y="188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3" name="Freeform 101">
              <a:extLst>
                <a:ext uri="{FF2B5EF4-FFF2-40B4-BE49-F238E27FC236}">
                  <a16:creationId xmlns:a16="http://schemas.microsoft.com/office/drawing/2014/main" id="{D759EAF0-FC1D-426D-AC6B-9A16CF170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2308225"/>
              <a:ext cx="133350" cy="92075"/>
            </a:xfrm>
            <a:custGeom>
              <a:avLst/>
              <a:gdLst>
                <a:gd name="T0" fmla="*/ 0 w 648"/>
                <a:gd name="T1" fmla="*/ 442 h 442"/>
                <a:gd name="T2" fmla="*/ 0 w 648"/>
                <a:gd name="T3" fmla="*/ 442 h 442"/>
                <a:gd name="T4" fmla="*/ 648 w 648"/>
                <a:gd name="T5" fmla="*/ 0 h 442"/>
                <a:gd name="T6" fmla="*/ 648 w 648"/>
                <a:gd name="T7" fmla="*/ 0 h 442"/>
                <a:gd name="T8" fmla="*/ 0 w 648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442">
                  <a:moveTo>
                    <a:pt x="0" y="442"/>
                  </a:moveTo>
                  <a:lnTo>
                    <a:pt x="0" y="442"/>
                  </a:lnTo>
                  <a:cubicBezTo>
                    <a:pt x="277" y="352"/>
                    <a:pt x="505" y="208"/>
                    <a:pt x="648" y="0"/>
                  </a:cubicBezTo>
                  <a:lnTo>
                    <a:pt x="648" y="0"/>
                  </a:lnTo>
                  <a:cubicBezTo>
                    <a:pt x="505" y="208"/>
                    <a:pt x="277" y="352"/>
                    <a:pt x="0" y="442"/>
                  </a:cubicBezTo>
                  <a:close/>
                </a:path>
              </a:pathLst>
            </a:custGeom>
            <a:solidFill>
              <a:srgbClr val="AF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4" name="Freeform 102">
              <a:extLst>
                <a:ext uri="{FF2B5EF4-FFF2-40B4-BE49-F238E27FC236}">
                  <a16:creationId xmlns:a16="http://schemas.microsoft.com/office/drawing/2014/main" id="{C1A69A5F-891D-417D-BDBC-BACC53F68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2308225"/>
              <a:ext cx="133350" cy="92075"/>
            </a:xfrm>
            <a:custGeom>
              <a:avLst/>
              <a:gdLst>
                <a:gd name="T0" fmla="*/ 0 w 648"/>
                <a:gd name="T1" fmla="*/ 442 h 442"/>
                <a:gd name="T2" fmla="*/ 0 w 648"/>
                <a:gd name="T3" fmla="*/ 442 h 442"/>
                <a:gd name="T4" fmla="*/ 648 w 648"/>
                <a:gd name="T5" fmla="*/ 0 h 442"/>
                <a:gd name="T6" fmla="*/ 648 w 648"/>
                <a:gd name="T7" fmla="*/ 0 h 442"/>
                <a:gd name="T8" fmla="*/ 0 w 648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442">
                  <a:moveTo>
                    <a:pt x="0" y="442"/>
                  </a:moveTo>
                  <a:lnTo>
                    <a:pt x="0" y="442"/>
                  </a:lnTo>
                  <a:cubicBezTo>
                    <a:pt x="277" y="352"/>
                    <a:pt x="505" y="208"/>
                    <a:pt x="648" y="0"/>
                  </a:cubicBezTo>
                  <a:lnTo>
                    <a:pt x="648" y="0"/>
                  </a:lnTo>
                  <a:cubicBezTo>
                    <a:pt x="505" y="208"/>
                    <a:pt x="277" y="352"/>
                    <a:pt x="0" y="442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5" name="Freeform 103">
              <a:extLst>
                <a:ext uri="{FF2B5EF4-FFF2-40B4-BE49-F238E27FC236}">
                  <a16:creationId xmlns:a16="http://schemas.microsoft.com/office/drawing/2014/main" id="{813508D4-957A-4522-8285-6BE424EBD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1" y="2400300"/>
              <a:ext cx="39688" cy="11113"/>
            </a:xfrm>
            <a:custGeom>
              <a:avLst/>
              <a:gdLst>
                <a:gd name="T0" fmla="*/ 0 w 191"/>
                <a:gd name="T1" fmla="*/ 53 h 53"/>
                <a:gd name="T2" fmla="*/ 0 w 191"/>
                <a:gd name="T3" fmla="*/ 53 h 53"/>
                <a:gd name="T4" fmla="*/ 191 w 191"/>
                <a:gd name="T5" fmla="*/ 0 h 53"/>
                <a:gd name="T6" fmla="*/ 191 w 191"/>
                <a:gd name="T7" fmla="*/ 0 h 53"/>
                <a:gd name="T8" fmla="*/ 0 w 19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3">
                  <a:moveTo>
                    <a:pt x="0" y="53"/>
                  </a:moveTo>
                  <a:lnTo>
                    <a:pt x="0" y="53"/>
                  </a:lnTo>
                  <a:cubicBezTo>
                    <a:pt x="66" y="38"/>
                    <a:pt x="129" y="20"/>
                    <a:pt x="191" y="0"/>
                  </a:cubicBezTo>
                  <a:lnTo>
                    <a:pt x="191" y="0"/>
                  </a:lnTo>
                  <a:cubicBezTo>
                    <a:pt x="129" y="20"/>
                    <a:pt x="66" y="38"/>
                    <a:pt x="0" y="53"/>
                  </a:cubicBezTo>
                  <a:close/>
                </a:path>
              </a:pathLst>
            </a:custGeom>
            <a:solidFill>
              <a:srgbClr val="757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6" name="Freeform 104">
              <a:extLst>
                <a:ext uri="{FF2B5EF4-FFF2-40B4-BE49-F238E27FC236}">
                  <a16:creationId xmlns:a16="http://schemas.microsoft.com/office/drawing/2014/main" id="{ECD7C544-DC30-4F3B-8EF6-242565FB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1" y="2400300"/>
              <a:ext cx="39688" cy="11113"/>
            </a:xfrm>
            <a:custGeom>
              <a:avLst/>
              <a:gdLst>
                <a:gd name="T0" fmla="*/ 0 w 191"/>
                <a:gd name="T1" fmla="*/ 53 h 53"/>
                <a:gd name="T2" fmla="*/ 0 w 191"/>
                <a:gd name="T3" fmla="*/ 53 h 53"/>
                <a:gd name="T4" fmla="*/ 191 w 191"/>
                <a:gd name="T5" fmla="*/ 0 h 53"/>
                <a:gd name="T6" fmla="*/ 191 w 191"/>
                <a:gd name="T7" fmla="*/ 0 h 53"/>
                <a:gd name="T8" fmla="*/ 0 w 19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3">
                  <a:moveTo>
                    <a:pt x="0" y="53"/>
                  </a:moveTo>
                  <a:lnTo>
                    <a:pt x="0" y="53"/>
                  </a:lnTo>
                  <a:cubicBezTo>
                    <a:pt x="66" y="38"/>
                    <a:pt x="129" y="20"/>
                    <a:pt x="191" y="0"/>
                  </a:cubicBezTo>
                  <a:lnTo>
                    <a:pt x="191" y="0"/>
                  </a:lnTo>
                  <a:cubicBezTo>
                    <a:pt x="129" y="20"/>
                    <a:pt x="66" y="38"/>
                    <a:pt x="0" y="53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7" name="Freeform 105">
              <a:extLst>
                <a:ext uri="{FF2B5EF4-FFF2-40B4-BE49-F238E27FC236}">
                  <a16:creationId xmlns:a16="http://schemas.microsoft.com/office/drawing/2014/main" id="{5A326297-41CD-4444-A9B1-AA4B12ABC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6" y="2108200"/>
              <a:ext cx="23813" cy="76200"/>
            </a:xfrm>
            <a:custGeom>
              <a:avLst/>
              <a:gdLst>
                <a:gd name="T0" fmla="*/ 109 w 109"/>
                <a:gd name="T1" fmla="*/ 365 h 365"/>
                <a:gd name="T2" fmla="*/ 0 w 109"/>
                <a:gd name="T3" fmla="*/ 0 h 365"/>
                <a:gd name="T4" fmla="*/ 109 w 109"/>
                <a:gd name="T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65">
                  <a:moveTo>
                    <a:pt x="109" y="365"/>
                  </a:moveTo>
                  <a:cubicBezTo>
                    <a:pt x="96" y="242"/>
                    <a:pt x="58" y="119"/>
                    <a:pt x="0" y="0"/>
                  </a:cubicBezTo>
                  <a:cubicBezTo>
                    <a:pt x="60" y="112"/>
                    <a:pt x="97" y="237"/>
                    <a:pt x="109" y="365"/>
                  </a:cubicBezTo>
                  <a:close/>
                </a:path>
              </a:pathLst>
            </a:custGeom>
            <a:solidFill>
              <a:srgbClr val="BDB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8" name="Freeform 106">
              <a:extLst>
                <a:ext uri="{FF2B5EF4-FFF2-40B4-BE49-F238E27FC236}">
                  <a16:creationId xmlns:a16="http://schemas.microsoft.com/office/drawing/2014/main" id="{5CE0FBB8-30AE-4BDE-B6D5-8AF4C9CFA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6" y="2108200"/>
              <a:ext cx="23813" cy="76200"/>
            </a:xfrm>
            <a:custGeom>
              <a:avLst/>
              <a:gdLst>
                <a:gd name="T0" fmla="*/ 109 w 109"/>
                <a:gd name="T1" fmla="*/ 365 h 365"/>
                <a:gd name="T2" fmla="*/ 0 w 109"/>
                <a:gd name="T3" fmla="*/ 0 h 365"/>
                <a:gd name="T4" fmla="*/ 109 w 109"/>
                <a:gd name="T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65">
                  <a:moveTo>
                    <a:pt x="109" y="365"/>
                  </a:moveTo>
                  <a:cubicBezTo>
                    <a:pt x="96" y="242"/>
                    <a:pt x="58" y="119"/>
                    <a:pt x="0" y="0"/>
                  </a:cubicBezTo>
                  <a:cubicBezTo>
                    <a:pt x="60" y="112"/>
                    <a:pt x="97" y="237"/>
                    <a:pt x="109" y="365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9" name="Freeform 107">
              <a:extLst>
                <a:ext uri="{FF2B5EF4-FFF2-40B4-BE49-F238E27FC236}">
                  <a16:creationId xmlns:a16="http://schemas.microsoft.com/office/drawing/2014/main" id="{5A93A889-04A5-4BBB-B8A8-7932D6D89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033588"/>
              <a:ext cx="19050" cy="69850"/>
            </a:xfrm>
            <a:custGeom>
              <a:avLst/>
              <a:gdLst>
                <a:gd name="T0" fmla="*/ 0 w 92"/>
                <a:gd name="T1" fmla="*/ 341 h 341"/>
                <a:gd name="T2" fmla="*/ 90 w 92"/>
                <a:gd name="T3" fmla="*/ 0 h 341"/>
                <a:gd name="T4" fmla="*/ 92 w 92"/>
                <a:gd name="T5" fmla="*/ 48 h 341"/>
                <a:gd name="T6" fmla="*/ 57 w 92"/>
                <a:gd name="T7" fmla="*/ 126 h 341"/>
                <a:gd name="T8" fmla="*/ 0 w 92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41">
                  <a:moveTo>
                    <a:pt x="0" y="341"/>
                  </a:moveTo>
                  <a:cubicBezTo>
                    <a:pt x="8" y="232"/>
                    <a:pt x="37" y="119"/>
                    <a:pt x="90" y="0"/>
                  </a:cubicBezTo>
                  <a:cubicBezTo>
                    <a:pt x="91" y="16"/>
                    <a:pt x="91" y="32"/>
                    <a:pt x="92" y="48"/>
                  </a:cubicBezTo>
                  <a:cubicBezTo>
                    <a:pt x="80" y="74"/>
                    <a:pt x="68" y="100"/>
                    <a:pt x="57" y="126"/>
                  </a:cubicBezTo>
                  <a:cubicBezTo>
                    <a:pt x="28" y="199"/>
                    <a:pt x="9" y="271"/>
                    <a:pt x="0" y="341"/>
                  </a:cubicBezTo>
                </a:path>
              </a:pathLst>
            </a:custGeom>
            <a:solidFill>
              <a:srgbClr val="757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0" name="Freeform 108">
              <a:extLst>
                <a:ext uri="{FF2B5EF4-FFF2-40B4-BE49-F238E27FC236}">
                  <a16:creationId xmlns:a16="http://schemas.microsoft.com/office/drawing/2014/main" id="{9A700A58-F949-48E8-9C09-D77A1BB3A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033588"/>
              <a:ext cx="19050" cy="69850"/>
            </a:xfrm>
            <a:custGeom>
              <a:avLst/>
              <a:gdLst>
                <a:gd name="T0" fmla="*/ 0 w 92"/>
                <a:gd name="T1" fmla="*/ 341 h 341"/>
                <a:gd name="T2" fmla="*/ 90 w 92"/>
                <a:gd name="T3" fmla="*/ 0 h 341"/>
                <a:gd name="T4" fmla="*/ 92 w 92"/>
                <a:gd name="T5" fmla="*/ 48 h 341"/>
                <a:gd name="T6" fmla="*/ 57 w 92"/>
                <a:gd name="T7" fmla="*/ 126 h 341"/>
                <a:gd name="T8" fmla="*/ 0 w 92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41">
                  <a:moveTo>
                    <a:pt x="0" y="341"/>
                  </a:moveTo>
                  <a:cubicBezTo>
                    <a:pt x="8" y="232"/>
                    <a:pt x="37" y="119"/>
                    <a:pt x="90" y="0"/>
                  </a:cubicBezTo>
                  <a:cubicBezTo>
                    <a:pt x="91" y="16"/>
                    <a:pt x="91" y="32"/>
                    <a:pt x="92" y="48"/>
                  </a:cubicBezTo>
                  <a:cubicBezTo>
                    <a:pt x="80" y="74"/>
                    <a:pt x="68" y="100"/>
                    <a:pt x="57" y="126"/>
                  </a:cubicBezTo>
                  <a:cubicBezTo>
                    <a:pt x="28" y="199"/>
                    <a:pt x="9" y="271"/>
                    <a:pt x="0" y="341"/>
                  </a:cubicBezTo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id="{90BB138D-64CF-411B-B4A0-FFAC0F128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2043113"/>
              <a:ext cx="920750" cy="381000"/>
            </a:xfrm>
            <a:custGeom>
              <a:avLst/>
              <a:gdLst>
                <a:gd name="T0" fmla="*/ 2802 w 4476"/>
                <a:gd name="T1" fmla="*/ 1857 h 1857"/>
                <a:gd name="T2" fmla="*/ 1738 w 4476"/>
                <a:gd name="T3" fmla="*/ 1724 h 1857"/>
                <a:gd name="T4" fmla="*/ 50 w 4476"/>
                <a:gd name="T5" fmla="*/ 293 h 1857"/>
                <a:gd name="T6" fmla="*/ 107 w 4476"/>
                <a:gd name="T7" fmla="*/ 78 h 1857"/>
                <a:gd name="T8" fmla="*/ 142 w 4476"/>
                <a:gd name="T9" fmla="*/ 0 h 1857"/>
                <a:gd name="T10" fmla="*/ 1349 w 4476"/>
                <a:gd name="T11" fmla="*/ 1081 h 1857"/>
                <a:gd name="T12" fmla="*/ 2484 w 4476"/>
                <a:gd name="T13" fmla="*/ 1263 h 1857"/>
                <a:gd name="T14" fmla="*/ 3083 w 4476"/>
                <a:gd name="T15" fmla="*/ 1202 h 1857"/>
                <a:gd name="T16" fmla="*/ 3924 w 4476"/>
                <a:gd name="T17" fmla="*/ 775 h 1857"/>
                <a:gd name="T18" fmla="*/ 4084 w 4476"/>
                <a:gd name="T19" fmla="*/ 648 h 1857"/>
                <a:gd name="T20" fmla="*/ 4325 w 4476"/>
                <a:gd name="T21" fmla="*/ 272 h 1857"/>
                <a:gd name="T22" fmla="*/ 4353 w 4476"/>
                <a:gd name="T23" fmla="*/ 320 h 1857"/>
                <a:gd name="T24" fmla="*/ 4462 w 4476"/>
                <a:gd name="T25" fmla="*/ 685 h 1857"/>
                <a:gd name="T26" fmla="*/ 4407 w 4476"/>
                <a:gd name="T27" fmla="*/ 1106 h 1857"/>
                <a:gd name="T28" fmla="*/ 4403 w 4476"/>
                <a:gd name="T29" fmla="*/ 1118 h 1857"/>
                <a:gd name="T30" fmla="*/ 4308 w 4476"/>
                <a:gd name="T31" fmla="*/ 1294 h 1857"/>
                <a:gd name="T32" fmla="*/ 3660 w 4476"/>
                <a:gd name="T33" fmla="*/ 1736 h 1857"/>
                <a:gd name="T34" fmla="*/ 3469 w 4476"/>
                <a:gd name="T35" fmla="*/ 1789 h 1857"/>
                <a:gd name="T36" fmla="*/ 3230 w 4476"/>
                <a:gd name="T37" fmla="*/ 1830 h 1857"/>
                <a:gd name="T38" fmla="*/ 2802 w 4476"/>
                <a:gd name="T3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6" h="1857">
                  <a:moveTo>
                    <a:pt x="2802" y="1857"/>
                  </a:moveTo>
                  <a:cubicBezTo>
                    <a:pt x="2454" y="1857"/>
                    <a:pt x="2086" y="1809"/>
                    <a:pt x="1738" y="1724"/>
                  </a:cubicBezTo>
                  <a:cubicBezTo>
                    <a:pt x="881" y="1514"/>
                    <a:pt x="0" y="1011"/>
                    <a:pt x="50" y="293"/>
                  </a:cubicBezTo>
                  <a:cubicBezTo>
                    <a:pt x="59" y="223"/>
                    <a:pt x="78" y="151"/>
                    <a:pt x="107" y="78"/>
                  </a:cubicBezTo>
                  <a:cubicBezTo>
                    <a:pt x="118" y="52"/>
                    <a:pt x="130" y="26"/>
                    <a:pt x="142" y="0"/>
                  </a:cubicBezTo>
                  <a:cubicBezTo>
                    <a:pt x="187" y="674"/>
                    <a:pt x="918" y="947"/>
                    <a:pt x="1349" y="1081"/>
                  </a:cubicBezTo>
                  <a:cubicBezTo>
                    <a:pt x="1711" y="1194"/>
                    <a:pt x="2099" y="1263"/>
                    <a:pt x="2484" y="1263"/>
                  </a:cubicBezTo>
                  <a:cubicBezTo>
                    <a:pt x="2686" y="1263"/>
                    <a:pt x="2887" y="1244"/>
                    <a:pt x="3083" y="1202"/>
                  </a:cubicBezTo>
                  <a:cubicBezTo>
                    <a:pt x="3398" y="1135"/>
                    <a:pt x="3675" y="975"/>
                    <a:pt x="3924" y="775"/>
                  </a:cubicBezTo>
                  <a:cubicBezTo>
                    <a:pt x="3952" y="753"/>
                    <a:pt x="4015" y="706"/>
                    <a:pt x="4084" y="648"/>
                  </a:cubicBezTo>
                  <a:cubicBezTo>
                    <a:pt x="4223" y="531"/>
                    <a:pt x="4385" y="369"/>
                    <a:pt x="4325" y="272"/>
                  </a:cubicBezTo>
                  <a:cubicBezTo>
                    <a:pt x="4335" y="288"/>
                    <a:pt x="4344" y="304"/>
                    <a:pt x="4353" y="320"/>
                  </a:cubicBezTo>
                  <a:cubicBezTo>
                    <a:pt x="4411" y="439"/>
                    <a:pt x="4449" y="562"/>
                    <a:pt x="4462" y="685"/>
                  </a:cubicBezTo>
                  <a:cubicBezTo>
                    <a:pt x="4476" y="828"/>
                    <a:pt x="4458" y="973"/>
                    <a:pt x="4407" y="1106"/>
                  </a:cubicBezTo>
                  <a:cubicBezTo>
                    <a:pt x="4406" y="1110"/>
                    <a:pt x="4404" y="1114"/>
                    <a:pt x="4403" y="1118"/>
                  </a:cubicBezTo>
                  <a:cubicBezTo>
                    <a:pt x="4378" y="1181"/>
                    <a:pt x="4346" y="1240"/>
                    <a:pt x="4308" y="1294"/>
                  </a:cubicBezTo>
                  <a:cubicBezTo>
                    <a:pt x="4165" y="1502"/>
                    <a:pt x="3937" y="1646"/>
                    <a:pt x="3660" y="1736"/>
                  </a:cubicBezTo>
                  <a:cubicBezTo>
                    <a:pt x="3598" y="1756"/>
                    <a:pt x="3535" y="1774"/>
                    <a:pt x="3469" y="1789"/>
                  </a:cubicBezTo>
                  <a:cubicBezTo>
                    <a:pt x="3392" y="1806"/>
                    <a:pt x="3312" y="1820"/>
                    <a:pt x="3230" y="1830"/>
                  </a:cubicBezTo>
                  <a:cubicBezTo>
                    <a:pt x="3093" y="1848"/>
                    <a:pt x="2949" y="1857"/>
                    <a:pt x="2802" y="18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2" name="Freeform 110">
              <a:extLst>
                <a:ext uri="{FF2B5EF4-FFF2-40B4-BE49-F238E27FC236}">
                  <a16:creationId xmlns:a16="http://schemas.microsoft.com/office/drawing/2014/main" id="{1F240DA8-B3CC-4051-B162-79A5D23F8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2043113"/>
              <a:ext cx="920750" cy="381000"/>
            </a:xfrm>
            <a:custGeom>
              <a:avLst/>
              <a:gdLst>
                <a:gd name="T0" fmla="*/ 2802 w 4476"/>
                <a:gd name="T1" fmla="*/ 1857 h 1857"/>
                <a:gd name="T2" fmla="*/ 1738 w 4476"/>
                <a:gd name="T3" fmla="*/ 1724 h 1857"/>
                <a:gd name="T4" fmla="*/ 50 w 4476"/>
                <a:gd name="T5" fmla="*/ 293 h 1857"/>
                <a:gd name="T6" fmla="*/ 107 w 4476"/>
                <a:gd name="T7" fmla="*/ 78 h 1857"/>
                <a:gd name="T8" fmla="*/ 142 w 4476"/>
                <a:gd name="T9" fmla="*/ 0 h 1857"/>
                <a:gd name="T10" fmla="*/ 1349 w 4476"/>
                <a:gd name="T11" fmla="*/ 1081 h 1857"/>
                <a:gd name="T12" fmla="*/ 2484 w 4476"/>
                <a:gd name="T13" fmla="*/ 1263 h 1857"/>
                <a:gd name="T14" fmla="*/ 3083 w 4476"/>
                <a:gd name="T15" fmla="*/ 1202 h 1857"/>
                <a:gd name="T16" fmla="*/ 3924 w 4476"/>
                <a:gd name="T17" fmla="*/ 775 h 1857"/>
                <a:gd name="T18" fmla="*/ 4084 w 4476"/>
                <a:gd name="T19" fmla="*/ 648 h 1857"/>
                <a:gd name="T20" fmla="*/ 4325 w 4476"/>
                <a:gd name="T21" fmla="*/ 272 h 1857"/>
                <a:gd name="T22" fmla="*/ 4353 w 4476"/>
                <a:gd name="T23" fmla="*/ 320 h 1857"/>
                <a:gd name="T24" fmla="*/ 4462 w 4476"/>
                <a:gd name="T25" fmla="*/ 685 h 1857"/>
                <a:gd name="T26" fmla="*/ 4407 w 4476"/>
                <a:gd name="T27" fmla="*/ 1106 h 1857"/>
                <a:gd name="T28" fmla="*/ 4403 w 4476"/>
                <a:gd name="T29" fmla="*/ 1118 h 1857"/>
                <a:gd name="T30" fmla="*/ 4308 w 4476"/>
                <a:gd name="T31" fmla="*/ 1294 h 1857"/>
                <a:gd name="T32" fmla="*/ 3660 w 4476"/>
                <a:gd name="T33" fmla="*/ 1736 h 1857"/>
                <a:gd name="T34" fmla="*/ 3469 w 4476"/>
                <a:gd name="T35" fmla="*/ 1789 h 1857"/>
                <a:gd name="T36" fmla="*/ 3230 w 4476"/>
                <a:gd name="T37" fmla="*/ 1830 h 1857"/>
                <a:gd name="T38" fmla="*/ 2802 w 4476"/>
                <a:gd name="T3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6" h="1857">
                  <a:moveTo>
                    <a:pt x="2802" y="1857"/>
                  </a:moveTo>
                  <a:cubicBezTo>
                    <a:pt x="2454" y="1857"/>
                    <a:pt x="2086" y="1809"/>
                    <a:pt x="1738" y="1724"/>
                  </a:cubicBezTo>
                  <a:cubicBezTo>
                    <a:pt x="881" y="1514"/>
                    <a:pt x="0" y="1011"/>
                    <a:pt x="50" y="293"/>
                  </a:cubicBezTo>
                  <a:cubicBezTo>
                    <a:pt x="59" y="223"/>
                    <a:pt x="78" y="151"/>
                    <a:pt x="107" y="78"/>
                  </a:cubicBezTo>
                  <a:cubicBezTo>
                    <a:pt x="118" y="52"/>
                    <a:pt x="130" y="26"/>
                    <a:pt x="142" y="0"/>
                  </a:cubicBezTo>
                  <a:cubicBezTo>
                    <a:pt x="187" y="674"/>
                    <a:pt x="918" y="947"/>
                    <a:pt x="1349" y="1081"/>
                  </a:cubicBezTo>
                  <a:cubicBezTo>
                    <a:pt x="1711" y="1194"/>
                    <a:pt x="2099" y="1263"/>
                    <a:pt x="2484" y="1263"/>
                  </a:cubicBezTo>
                  <a:cubicBezTo>
                    <a:pt x="2686" y="1263"/>
                    <a:pt x="2887" y="1244"/>
                    <a:pt x="3083" y="1202"/>
                  </a:cubicBezTo>
                  <a:cubicBezTo>
                    <a:pt x="3398" y="1135"/>
                    <a:pt x="3675" y="975"/>
                    <a:pt x="3924" y="775"/>
                  </a:cubicBezTo>
                  <a:cubicBezTo>
                    <a:pt x="3952" y="753"/>
                    <a:pt x="4015" y="706"/>
                    <a:pt x="4084" y="648"/>
                  </a:cubicBezTo>
                  <a:cubicBezTo>
                    <a:pt x="4223" y="531"/>
                    <a:pt x="4385" y="369"/>
                    <a:pt x="4325" y="272"/>
                  </a:cubicBezTo>
                  <a:cubicBezTo>
                    <a:pt x="4335" y="288"/>
                    <a:pt x="4344" y="304"/>
                    <a:pt x="4353" y="320"/>
                  </a:cubicBezTo>
                  <a:cubicBezTo>
                    <a:pt x="4411" y="439"/>
                    <a:pt x="4449" y="562"/>
                    <a:pt x="4462" y="685"/>
                  </a:cubicBezTo>
                  <a:cubicBezTo>
                    <a:pt x="4476" y="828"/>
                    <a:pt x="4458" y="973"/>
                    <a:pt x="4407" y="1106"/>
                  </a:cubicBezTo>
                  <a:cubicBezTo>
                    <a:pt x="4406" y="1110"/>
                    <a:pt x="4404" y="1114"/>
                    <a:pt x="4403" y="1118"/>
                  </a:cubicBezTo>
                  <a:cubicBezTo>
                    <a:pt x="4378" y="1181"/>
                    <a:pt x="4346" y="1240"/>
                    <a:pt x="4308" y="1294"/>
                  </a:cubicBezTo>
                  <a:cubicBezTo>
                    <a:pt x="4165" y="1502"/>
                    <a:pt x="3937" y="1646"/>
                    <a:pt x="3660" y="1736"/>
                  </a:cubicBezTo>
                  <a:cubicBezTo>
                    <a:pt x="3598" y="1756"/>
                    <a:pt x="3535" y="1774"/>
                    <a:pt x="3469" y="1789"/>
                  </a:cubicBezTo>
                  <a:cubicBezTo>
                    <a:pt x="3392" y="1806"/>
                    <a:pt x="3312" y="1820"/>
                    <a:pt x="3230" y="1830"/>
                  </a:cubicBezTo>
                  <a:cubicBezTo>
                    <a:pt x="3093" y="1848"/>
                    <a:pt x="2949" y="1857"/>
                    <a:pt x="2802" y="1857"/>
                  </a:cubicBezTo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3" name="Freeform 111">
              <a:extLst>
                <a:ext uri="{FF2B5EF4-FFF2-40B4-BE49-F238E27FC236}">
                  <a16:creationId xmlns:a16="http://schemas.microsoft.com/office/drawing/2014/main" id="{95967E67-3754-4562-ADE5-082AC365C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1971675"/>
              <a:ext cx="87313" cy="50800"/>
            </a:xfrm>
            <a:custGeom>
              <a:avLst/>
              <a:gdLst>
                <a:gd name="T0" fmla="*/ 403 w 424"/>
                <a:gd name="T1" fmla="*/ 171 h 249"/>
                <a:gd name="T2" fmla="*/ 173 w 424"/>
                <a:gd name="T3" fmla="*/ 224 h 249"/>
                <a:gd name="T4" fmla="*/ 22 w 424"/>
                <a:gd name="T5" fmla="*/ 78 h 249"/>
                <a:gd name="T6" fmla="*/ 252 w 424"/>
                <a:gd name="T7" fmla="*/ 26 h 249"/>
                <a:gd name="T8" fmla="*/ 403 w 424"/>
                <a:gd name="T9" fmla="*/ 17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249">
                  <a:moveTo>
                    <a:pt x="403" y="171"/>
                  </a:moveTo>
                  <a:cubicBezTo>
                    <a:pt x="381" y="226"/>
                    <a:pt x="278" y="249"/>
                    <a:pt x="173" y="224"/>
                  </a:cubicBezTo>
                  <a:cubicBezTo>
                    <a:pt x="68" y="198"/>
                    <a:pt x="0" y="133"/>
                    <a:pt x="22" y="78"/>
                  </a:cubicBezTo>
                  <a:cubicBezTo>
                    <a:pt x="44" y="24"/>
                    <a:pt x="147" y="0"/>
                    <a:pt x="252" y="26"/>
                  </a:cubicBezTo>
                  <a:cubicBezTo>
                    <a:pt x="357" y="52"/>
                    <a:pt x="424" y="117"/>
                    <a:pt x="403" y="171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4" name="Freeform 112">
              <a:extLst>
                <a:ext uri="{FF2B5EF4-FFF2-40B4-BE49-F238E27FC236}">
                  <a16:creationId xmlns:a16="http://schemas.microsoft.com/office/drawing/2014/main" id="{D7A84DF5-B61F-47CA-BDE0-531279435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1947863"/>
              <a:ext cx="47625" cy="44450"/>
            </a:xfrm>
            <a:custGeom>
              <a:avLst/>
              <a:gdLst>
                <a:gd name="T0" fmla="*/ 214 w 235"/>
                <a:gd name="T1" fmla="*/ 130 h 214"/>
                <a:gd name="T2" fmla="*/ 80 w 235"/>
                <a:gd name="T3" fmla="*/ 201 h 214"/>
                <a:gd name="T4" fmla="*/ 21 w 235"/>
                <a:gd name="T5" fmla="*/ 83 h 214"/>
                <a:gd name="T6" fmla="*/ 155 w 235"/>
                <a:gd name="T7" fmla="*/ 13 h 214"/>
                <a:gd name="T8" fmla="*/ 214 w 235"/>
                <a:gd name="T9" fmla="*/ 13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4">
                  <a:moveTo>
                    <a:pt x="214" y="130"/>
                  </a:moveTo>
                  <a:cubicBezTo>
                    <a:pt x="193" y="182"/>
                    <a:pt x="133" y="214"/>
                    <a:pt x="80" y="201"/>
                  </a:cubicBezTo>
                  <a:cubicBezTo>
                    <a:pt x="26" y="187"/>
                    <a:pt x="0" y="135"/>
                    <a:pt x="21" y="83"/>
                  </a:cubicBezTo>
                  <a:cubicBezTo>
                    <a:pt x="41" y="31"/>
                    <a:pt x="101" y="0"/>
                    <a:pt x="155" y="13"/>
                  </a:cubicBezTo>
                  <a:cubicBezTo>
                    <a:pt x="208" y="26"/>
                    <a:pt x="235" y="79"/>
                    <a:pt x="214" y="130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5" name="Freeform 113">
              <a:extLst>
                <a:ext uri="{FF2B5EF4-FFF2-40B4-BE49-F238E27FC236}">
                  <a16:creationId xmlns:a16="http://schemas.microsoft.com/office/drawing/2014/main" id="{CA1EE885-41D9-472C-980F-1D7083365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1987550"/>
              <a:ext cx="47625" cy="42863"/>
            </a:xfrm>
            <a:custGeom>
              <a:avLst/>
              <a:gdLst>
                <a:gd name="T0" fmla="*/ 214 w 235"/>
                <a:gd name="T1" fmla="*/ 130 h 213"/>
                <a:gd name="T2" fmla="*/ 80 w 235"/>
                <a:gd name="T3" fmla="*/ 200 h 213"/>
                <a:gd name="T4" fmla="*/ 21 w 235"/>
                <a:gd name="T5" fmla="*/ 83 h 213"/>
                <a:gd name="T6" fmla="*/ 155 w 235"/>
                <a:gd name="T7" fmla="*/ 13 h 213"/>
                <a:gd name="T8" fmla="*/ 214 w 235"/>
                <a:gd name="T9" fmla="*/ 13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3">
                  <a:moveTo>
                    <a:pt x="214" y="130"/>
                  </a:moveTo>
                  <a:cubicBezTo>
                    <a:pt x="193" y="182"/>
                    <a:pt x="133" y="213"/>
                    <a:pt x="80" y="200"/>
                  </a:cubicBezTo>
                  <a:cubicBezTo>
                    <a:pt x="27" y="187"/>
                    <a:pt x="0" y="135"/>
                    <a:pt x="21" y="83"/>
                  </a:cubicBezTo>
                  <a:cubicBezTo>
                    <a:pt x="41" y="31"/>
                    <a:pt x="101" y="0"/>
                    <a:pt x="155" y="13"/>
                  </a:cubicBezTo>
                  <a:cubicBezTo>
                    <a:pt x="208" y="26"/>
                    <a:pt x="235" y="78"/>
                    <a:pt x="214" y="130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6" name="Freeform 114">
              <a:extLst>
                <a:ext uri="{FF2B5EF4-FFF2-40B4-BE49-F238E27FC236}">
                  <a16:creationId xmlns:a16="http://schemas.microsoft.com/office/drawing/2014/main" id="{990CE809-C2B0-497B-BF68-453434FFB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38" y="2011363"/>
              <a:ext cx="28575" cy="53975"/>
            </a:xfrm>
            <a:custGeom>
              <a:avLst/>
              <a:gdLst>
                <a:gd name="T0" fmla="*/ 4 w 18"/>
                <a:gd name="T1" fmla="*/ 34 h 34"/>
                <a:gd name="T2" fmla="*/ 0 w 18"/>
                <a:gd name="T3" fmla="*/ 33 h 34"/>
                <a:gd name="T4" fmla="*/ 13 w 18"/>
                <a:gd name="T5" fmla="*/ 0 h 34"/>
                <a:gd name="T6" fmla="*/ 18 w 18"/>
                <a:gd name="T7" fmla="*/ 1 h 34"/>
                <a:gd name="T8" fmla="*/ 4 w 18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4">
                  <a:moveTo>
                    <a:pt x="4" y="34"/>
                  </a:moveTo>
                  <a:lnTo>
                    <a:pt x="0" y="33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4" y="34"/>
                  </a:ln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7" name="Freeform 115">
              <a:extLst>
                <a:ext uri="{FF2B5EF4-FFF2-40B4-BE49-F238E27FC236}">
                  <a16:creationId xmlns:a16="http://schemas.microsoft.com/office/drawing/2014/main" id="{6DC4A727-35BC-47DE-B938-111FC46E4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6" y="1717675"/>
              <a:ext cx="138113" cy="160338"/>
            </a:xfrm>
            <a:custGeom>
              <a:avLst/>
              <a:gdLst>
                <a:gd name="T0" fmla="*/ 191 w 672"/>
                <a:gd name="T1" fmla="*/ 756 h 787"/>
                <a:gd name="T2" fmla="*/ 191 w 672"/>
                <a:gd name="T3" fmla="*/ 756 h 787"/>
                <a:gd name="T4" fmla="*/ 46 w 672"/>
                <a:gd name="T5" fmla="*/ 497 h 787"/>
                <a:gd name="T6" fmla="*/ 173 w 672"/>
                <a:gd name="T7" fmla="*/ 179 h 787"/>
                <a:gd name="T8" fmla="*/ 481 w 672"/>
                <a:gd name="T9" fmla="*/ 30 h 787"/>
                <a:gd name="T10" fmla="*/ 627 w 672"/>
                <a:gd name="T11" fmla="*/ 290 h 787"/>
                <a:gd name="T12" fmla="*/ 500 w 672"/>
                <a:gd name="T13" fmla="*/ 608 h 787"/>
                <a:gd name="T14" fmla="*/ 191 w 672"/>
                <a:gd name="T15" fmla="*/ 756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787">
                  <a:moveTo>
                    <a:pt x="191" y="756"/>
                  </a:moveTo>
                  <a:lnTo>
                    <a:pt x="191" y="756"/>
                  </a:lnTo>
                  <a:cubicBezTo>
                    <a:pt x="66" y="726"/>
                    <a:pt x="0" y="609"/>
                    <a:pt x="46" y="497"/>
                  </a:cubicBezTo>
                  <a:lnTo>
                    <a:pt x="173" y="179"/>
                  </a:lnTo>
                  <a:cubicBezTo>
                    <a:pt x="218" y="66"/>
                    <a:pt x="356" y="0"/>
                    <a:pt x="481" y="30"/>
                  </a:cubicBezTo>
                  <a:cubicBezTo>
                    <a:pt x="607" y="61"/>
                    <a:pt x="672" y="177"/>
                    <a:pt x="627" y="290"/>
                  </a:cubicBezTo>
                  <a:lnTo>
                    <a:pt x="500" y="608"/>
                  </a:lnTo>
                  <a:cubicBezTo>
                    <a:pt x="455" y="721"/>
                    <a:pt x="317" y="787"/>
                    <a:pt x="191" y="756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8" name="Freeform 116">
              <a:extLst>
                <a:ext uri="{FF2B5EF4-FFF2-40B4-BE49-F238E27FC236}">
                  <a16:creationId xmlns:a16="http://schemas.microsoft.com/office/drawing/2014/main" id="{50E75E9D-2517-4145-AFA4-FD45BE5B6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1755775"/>
              <a:ext cx="138113" cy="161925"/>
            </a:xfrm>
            <a:custGeom>
              <a:avLst/>
              <a:gdLst>
                <a:gd name="T0" fmla="*/ 190 w 671"/>
                <a:gd name="T1" fmla="*/ 757 h 788"/>
                <a:gd name="T2" fmla="*/ 190 w 671"/>
                <a:gd name="T3" fmla="*/ 757 h 788"/>
                <a:gd name="T4" fmla="*/ 45 w 671"/>
                <a:gd name="T5" fmla="*/ 497 h 788"/>
                <a:gd name="T6" fmla="*/ 172 w 671"/>
                <a:gd name="T7" fmla="*/ 180 h 788"/>
                <a:gd name="T8" fmla="*/ 480 w 671"/>
                <a:gd name="T9" fmla="*/ 31 h 788"/>
                <a:gd name="T10" fmla="*/ 626 w 671"/>
                <a:gd name="T11" fmla="*/ 291 h 788"/>
                <a:gd name="T12" fmla="*/ 499 w 671"/>
                <a:gd name="T13" fmla="*/ 608 h 788"/>
                <a:gd name="T14" fmla="*/ 190 w 671"/>
                <a:gd name="T15" fmla="*/ 757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788">
                  <a:moveTo>
                    <a:pt x="190" y="757"/>
                  </a:moveTo>
                  <a:lnTo>
                    <a:pt x="190" y="757"/>
                  </a:lnTo>
                  <a:cubicBezTo>
                    <a:pt x="65" y="726"/>
                    <a:pt x="0" y="610"/>
                    <a:pt x="45" y="497"/>
                  </a:cubicBezTo>
                  <a:lnTo>
                    <a:pt x="172" y="180"/>
                  </a:lnTo>
                  <a:cubicBezTo>
                    <a:pt x="217" y="67"/>
                    <a:pt x="355" y="0"/>
                    <a:pt x="480" y="31"/>
                  </a:cubicBezTo>
                  <a:cubicBezTo>
                    <a:pt x="606" y="62"/>
                    <a:pt x="671" y="178"/>
                    <a:pt x="626" y="291"/>
                  </a:cubicBezTo>
                  <a:lnTo>
                    <a:pt x="499" y="608"/>
                  </a:lnTo>
                  <a:cubicBezTo>
                    <a:pt x="454" y="721"/>
                    <a:pt x="316" y="788"/>
                    <a:pt x="190" y="757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9" name="Freeform 117">
              <a:extLst>
                <a:ext uri="{FF2B5EF4-FFF2-40B4-BE49-F238E27FC236}">
                  <a16:creationId xmlns:a16="http://schemas.microsoft.com/office/drawing/2014/main" id="{B06151D8-17F3-4851-B09A-1CDA843BC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051" y="1944688"/>
              <a:ext cx="114300" cy="80963"/>
            </a:xfrm>
            <a:custGeom>
              <a:avLst/>
              <a:gdLst>
                <a:gd name="T0" fmla="*/ 517 w 554"/>
                <a:gd name="T1" fmla="*/ 255 h 393"/>
                <a:gd name="T2" fmla="*/ 211 w 554"/>
                <a:gd name="T3" fmla="*/ 361 h 393"/>
                <a:gd name="T4" fmla="*/ 36 w 554"/>
                <a:gd name="T5" fmla="*/ 138 h 393"/>
                <a:gd name="T6" fmla="*/ 342 w 554"/>
                <a:gd name="T7" fmla="*/ 32 h 393"/>
                <a:gd name="T8" fmla="*/ 517 w 554"/>
                <a:gd name="T9" fmla="*/ 25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93">
                  <a:moveTo>
                    <a:pt x="517" y="255"/>
                  </a:moveTo>
                  <a:cubicBezTo>
                    <a:pt x="481" y="346"/>
                    <a:pt x="344" y="393"/>
                    <a:pt x="211" y="361"/>
                  </a:cubicBezTo>
                  <a:cubicBezTo>
                    <a:pt x="78" y="328"/>
                    <a:pt x="0" y="228"/>
                    <a:pt x="36" y="138"/>
                  </a:cubicBezTo>
                  <a:cubicBezTo>
                    <a:pt x="72" y="47"/>
                    <a:pt x="209" y="0"/>
                    <a:pt x="342" y="32"/>
                  </a:cubicBezTo>
                  <a:cubicBezTo>
                    <a:pt x="475" y="65"/>
                    <a:pt x="554" y="165"/>
                    <a:pt x="517" y="255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0" name="Freeform 118">
              <a:extLst>
                <a:ext uri="{FF2B5EF4-FFF2-40B4-BE49-F238E27FC236}">
                  <a16:creationId xmlns:a16="http://schemas.microsoft.com/office/drawing/2014/main" id="{6BC6FB87-CB4C-4E87-9171-F03782AA9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2014538"/>
              <a:ext cx="114300" cy="80963"/>
            </a:xfrm>
            <a:custGeom>
              <a:avLst/>
              <a:gdLst>
                <a:gd name="T0" fmla="*/ 518 w 554"/>
                <a:gd name="T1" fmla="*/ 256 h 394"/>
                <a:gd name="T2" fmla="*/ 212 w 554"/>
                <a:gd name="T3" fmla="*/ 361 h 394"/>
                <a:gd name="T4" fmla="*/ 36 w 554"/>
                <a:gd name="T5" fmla="*/ 138 h 394"/>
                <a:gd name="T6" fmla="*/ 343 w 554"/>
                <a:gd name="T7" fmla="*/ 32 h 394"/>
                <a:gd name="T8" fmla="*/ 518 w 554"/>
                <a:gd name="T9" fmla="*/ 25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94">
                  <a:moveTo>
                    <a:pt x="518" y="256"/>
                  </a:moveTo>
                  <a:cubicBezTo>
                    <a:pt x="482" y="346"/>
                    <a:pt x="344" y="394"/>
                    <a:pt x="212" y="361"/>
                  </a:cubicBezTo>
                  <a:cubicBezTo>
                    <a:pt x="79" y="329"/>
                    <a:pt x="0" y="229"/>
                    <a:pt x="36" y="138"/>
                  </a:cubicBezTo>
                  <a:cubicBezTo>
                    <a:pt x="73" y="47"/>
                    <a:pt x="210" y="0"/>
                    <a:pt x="343" y="32"/>
                  </a:cubicBezTo>
                  <a:cubicBezTo>
                    <a:pt x="476" y="65"/>
                    <a:pt x="554" y="165"/>
                    <a:pt x="518" y="256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1" name="Freeform 119">
              <a:extLst>
                <a:ext uri="{FF2B5EF4-FFF2-40B4-BE49-F238E27FC236}">
                  <a16:creationId xmlns:a16="http://schemas.microsoft.com/office/drawing/2014/main" id="{D563974F-75D1-4295-8749-B69E825DC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4700588"/>
              <a:ext cx="169863" cy="592138"/>
            </a:xfrm>
            <a:custGeom>
              <a:avLst/>
              <a:gdLst>
                <a:gd name="T0" fmla="*/ 520 w 828"/>
                <a:gd name="T1" fmla="*/ 180 h 2880"/>
                <a:gd name="T2" fmla="*/ 31 w 828"/>
                <a:gd name="T3" fmla="*/ 2624 h 2880"/>
                <a:gd name="T4" fmla="*/ 306 w 828"/>
                <a:gd name="T5" fmla="*/ 2700 h 2880"/>
                <a:gd name="T6" fmla="*/ 795 w 828"/>
                <a:gd name="T7" fmla="*/ 256 h 2880"/>
                <a:gd name="T8" fmla="*/ 520 w 828"/>
                <a:gd name="T9" fmla="*/ 180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8" h="2880">
                  <a:moveTo>
                    <a:pt x="520" y="180"/>
                  </a:moveTo>
                  <a:cubicBezTo>
                    <a:pt x="368" y="997"/>
                    <a:pt x="175" y="1806"/>
                    <a:pt x="31" y="2624"/>
                  </a:cubicBezTo>
                  <a:cubicBezTo>
                    <a:pt x="0" y="2803"/>
                    <a:pt x="274" y="2880"/>
                    <a:pt x="306" y="2700"/>
                  </a:cubicBezTo>
                  <a:cubicBezTo>
                    <a:pt x="449" y="1882"/>
                    <a:pt x="642" y="1072"/>
                    <a:pt x="795" y="256"/>
                  </a:cubicBezTo>
                  <a:cubicBezTo>
                    <a:pt x="828" y="77"/>
                    <a:pt x="554" y="0"/>
                    <a:pt x="520" y="180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2" name="Freeform 120">
              <a:extLst>
                <a:ext uri="{FF2B5EF4-FFF2-40B4-BE49-F238E27FC236}">
                  <a16:creationId xmlns:a16="http://schemas.microsoft.com/office/drawing/2014/main" id="{DE685289-0B2D-4261-8E17-740F572AD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688" y="4718050"/>
              <a:ext cx="196850" cy="555625"/>
            </a:xfrm>
            <a:custGeom>
              <a:avLst/>
              <a:gdLst>
                <a:gd name="T0" fmla="*/ 57 w 958"/>
                <a:gd name="T1" fmla="*/ 249 h 2699"/>
                <a:gd name="T2" fmla="*/ 655 w 958"/>
                <a:gd name="T3" fmla="*/ 2519 h 2699"/>
                <a:gd name="T4" fmla="*/ 929 w 958"/>
                <a:gd name="T5" fmla="*/ 2443 h 2699"/>
                <a:gd name="T6" fmla="*/ 331 w 958"/>
                <a:gd name="T7" fmla="*/ 173 h 2699"/>
                <a:gd name="T8" fmla="*/ 57 w 958"/>
                <a:gd name="T9" fmla="*/ 249 h 2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2699">
                  <a:moveTo>
                    <a:pt x="57" y="249"/>
                  </a:moveTo>
                  <a:cubicBezTo>
                    <a:pt x="303" y="994"/>
                    <a:pt x="530" y="1743"/>
                    <a:pt x="655" y="2519"/>
                  </a:cubicBezTo>
                  <a:cubicBezTo>
                    <a:pt x="684" y="2699"/>
                    <a:pt x="958" y="2623"/>
                    <a:pt x="929" y="2443"/>
                  </a:cubicBezTo>
                  <a:cubicBezTo>
                    <a:pt x="804" y="1667"/>
                    <a:pt x="577" y="918"/>
                    <a:pt x="331" y="173"/>
                  </a:cubicBezTo>
                  <a:cubicBezTo>
                    <a:pt x="274" y="0"/>
                    <a:pt x="0" y="74"/>
                    <a:pt x="57" y="249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3" name="Freeform 121">
              <a:extLst>
                <a:ext uri="{FF2B5EF4-FFF2-40B4-BE49-F238E27FC236}">
                  <a16:creationId xmlns:a16="http://schemas.microsoft.com/office/drawing/2014/main" id="{7831024B-D4C5-4824-BDA0-584AA6C2F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263" y="3324225"/>
              <a:ext cx="449263" cy="1492250"/>
            </a:xfrm>
            <a:custGeom>
              <a:avLst/>
              <a:gdLst>
                <a:gd name="T0" fmla="*/ 583 w 2180"/>
                <a:gd name="T1" fmla="*/ 599 h 7262"/>
                <a:gd name="T2" fmla="*/ 993 w 2180"/>
                <a:gd name="T3" fmla="*/ 384 h 7262"/>
                <a:gd name="T4" fmla="*/ 1524 w 2180"/>
                <a:gd name="T5" fmla="*/ 571 h 7262"/>
                <a:gd name="T6" fmla="*/ 1804 w 2180"/>
                <a:gd name="T7" fmla="*/ 1257 h 7262"/>
                <a:gd name="T8" fmla="*/ 1885 w 2180"/>
                <a:gd name="T9" fmla="*/ 2279 h 7262"/>
                <a:gd name="T10" fmla="*/ 1120 w 2180"/>
                <a:gd name="T11" fmla="*/ 5443 h 7262"/>
                <a:gd name="T12" fmla="*/ 129 w 2180"/>
                <a:gd name="T13" fmla="*/ 6931 h 7262"/>
                <a:gd name="T14" fmla="*/ 330 w 2180"/>
                <a:gd name="T15" fmla="*/ 7132 h 7262"/>
                <a:gd name="T16" fmla="*/ 1939 w 2180"/>
                <a:gd name="T17" fmla="*/ 3930 h 7262"/>
                <a:gd name="T18" fmla="*/ 2171 w 2180"/>
                <a:gd name="T19" fmla="*/ 2055 h 7262"/>
                <a:gd name="T20" fmla="*/ 2038 w 2180"/>
                <a:gd name="T21" fmla="*/ 991 h 7262"/>
                <a:gd name="T22" fmla="*/ 1614 w 2180"/>
                <a:gd name="T23" fmla="*/ 278 h 7262"/>
                <a:gd name="T24" fmla="*/ 309 w 2180"/>
                <a:gd name="T25" fmla="*/ 523 h 7262"/>
                <a:gd name="T26" fmla="*/ 583 w 2180"/>
                <a:gd name="T27" fmla="*/ 599 h 7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0" h="7262">
                  <a:moveTo>
                    <a:pt x="583" y="599"/>
                  </a:moveTo>
                  <a:cubicBezTo>
                    <a:pt x="636" y="427"/>
                    <a:pt x="834" y="384"/>
                    <a:pt x="993" y="384"/>
                  </a:cubicBezTo>
                  <a:cubicBezTo>
                    <a:pt x="1184" y="383"/>
                    <a:pt x="1383" y="436"/>
                    <a:pt x="1524" y="571"/>
                  </a:cubicBezTo>
                  <a:cubicBezTo>
                    <a:pt x="1712" y="750"/>
                    <a:pt x="1755" y="1013"/>
                    <a:pt x="1804" y="1257"/>
                  </a:cubicBezTo>
                  <a:cubicBezTo>
                    <a:pt x="1871" y="1594"/>
                    <a:pt x="1894" y="1935"/>
                    <a:pt x="1885" y="2279"/>
                  </a:cubicBezTo>
                  <a:cubicBezTo>
                    <a:pt x="1856" y="3360"/>
                    <a:pt x="1575" y="4464"/>
                    <a:pt x="1120" y="5443"/>
                  </a:cubicBezTo>
                  <a:cubicBezTo>
                    <a:pt x="868" y="5985"/>
                    <a:pt x="551" y="6505"/>
                    <a:pt x="129" y="6931"/>
                  </a:cubicBezTo>
                  <a:cubicBezTo>
                    <a:pt x="0" y="7061"/>
                    <a:pt x="201" y="7262"/>
                    <a:pt x="330" y="7132"/>
                  </a:cubicBezTo>
                  <a:cubicBezTo>
                    <a:pt x="1177" y="6278"/>
                    <a:pt x="1662" y="5082"/>
                    <a:pt x="1939" y="3930"/>
                  </a:cubicBezTo>
                  <a:cubicBezTo>
                    <a:pt x="2086" y="3319"/>
                    <a:pt x="2180" y="2685"/>
                    <a:pt x="2171" y="2055"/>
                  </a:cubicBezTo>
                  <a:cubicBezTo>
                    <a:pt x="2166" y="1696"/>
                    <a:pt x="2118" y="1341"/>
                    <a:pt x="2038" y="991"/>
                  </a:cubicBezTo>
                  <a:cubicBezTo>
                    <a:pt x="1974" y="709"/>
                    <a:pt x="1854" y="452"/>
                    <a:pt x="1614" y="278"/>
                  </a:cubicBezTo>
                  <a:cubicBezTo>
                    <a:pt x="1237" y="6"/>
                    <a:pt x="472" y="0"/>
                    <a:pt x="309" y="523"/>
                  </a:cubicBezTo>
                  <a:cubicBezTo>
                    <a:pt x="254" y="698"/>
                    <a:pt x="529" y="773"/>
                    <a:pt x="583" y="59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4" name="Freeform 122">
              <a:extLst>
                <a:ext uri="{FF2B5EF4-FFF2-40B4-BE49-F238E27FC236}">
                  <a16:creationId xmlns:a16="http://schemas.microsoft.com/office/drawing/2014/main" id="{BC362E24-2516-451B-A95F-D61BCD9B4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1" y="3573463"/>
              <a:ext cx="422275" cy="841375"/>
            </a:xfrm>
            <a:custGeom>
              <a:avLst/>
              <a:gdLst>
                <a:gd name="T0" fmla="*/ 347 w 2050"/>
                <a:gd name="T1" fmla="*/ 3941 h 4093"/>
                <a:gd name="T2" fmla="*/ 1374 w 2050"/>
                <a:gd name="T3" fmla="*/ 2180 h 4093"/>
                <a:gd name="T4" fmla="*/ 2013 w 2050"/>
                <a:gd name="T5" fmla="*/ 254 h 4093"/>
                <a:gd name="T6" fmla="*/ 1739 w 2050"/>
                <a:gd name="T7" fmla="*/ 179 h 4093"/>
                <a:gd name="T8" fmla="*/ 1113 w 2050"/>
                <a:gd name="T9" fmla="*/ 2069 h 4093"/>
                <a:gd name="T10" fmla="*/ 101 w 2050"/>
                <a:gd name="T11" fmla="*/ 3797 h 4093"/>
                <a:gd name="T12" fmla="*/ 347 w 2050"/>
                <a:gd name="T13" fmla="*/ 3941 h 4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0" h="4093">
                  <a:moveTo>
                    <a:pt x="347" y="3941"/>
                  </a:moveTo>
                  <a:cubicBezTo>
                    <a:pt x="722" y="3374"/>
                    <a:pt x="1084" y="2796"/>
                    <a:pt x="1374" y="2180"/>
                  </a:cubicBezTo>
                  <a:cubicBezTo>
                    <a:pt x="1663" y="1565"/>
                    <a:pt x="1873" y="919"/>
                    <a:pt x="2013" y="254"/>
                  </a:cubicBezTo>
                  <a:cubicBezTo>
                    <a:pt x="2050" y="76"/>
                    <a:pt x="1776" y="0"/>
                    <a:pt x="1739" y="179"/>
                  </a:cubicBezTo>
                  <a:cubicBezTo>
                    <a:pt x="1601" y="831"/>
                    <a:pt x="1399" y="1467"/>
                    <a:pt x="1113" y="2069"/>
                  </a:cubicBezTo>
                  <a:cubicBezTo>
                    <a:pt x="826" y="2673"/>
                    <a:pt x="470" y="3240"/>
                    <a:pt x="101" y="3797"/>
                  </a:cubicBezTo>
                  <a:cubicBezTo>
                    <a:pt x="0" y="3950"/>
                    <a:pt x="246" y="4093"/>
                    <a:pt x="347" y="3941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5" name="Freeform 123">
              <a:extLst>
                <a:ext uri="{FF2B5EF4-FFF2-40B4-BE49-F238E27FC236}">
                  <a16:creationId xmlns:a16="http://schemas.microsoft.com/office/drawing/2014/main" id="{A59BD30D-395F-4F56-8034-115601ECD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1" y="4330700"/>
              <a:ext cx="1019175" cy="334963"/>
            </a:xfrm>
            <a:custGeom>
              <a:avLst/>
              <a:gdLst>
                <a:gd name="T0" fmla="*/ 44 w 4960"/>
                <a:gd name="T1" fmla="*/ 853 h 1633"/>
                <a:gd name="T2" fmla="*/ 1077 w 4960"/>
                <a:gd name="T3" fmla="*/ 1624 h 1633"/>
                <a:gd name="T4" fmla="*/ 1821 w 4960"/>
                <a:gd name="T5" fmla="*/ 1437 h 1633"/>
                <a:gd name="T6" fmla="*/ 2161 w 4960"/>
                <a:gd name="T7" fmla="*/ 1234 h 1633"/>
                <a:gd name="T8" fmla="*/ 2372 w 4960"/>
                <a:gd name="T9" fmla="*/ 1217 h 1633"/>
                <a:gd name="T10" fmla="*/ 3426 w 4960"/>
                <a:gd name="T11" fmla="*/ 1455 h 1633"/>
                <a:gd name="T12" fmla="*/ 4454 w 4960"/>
                <a:gd name="T13" fmla="*/ 1188 h 1633"/>
                <a:gd name="T14" fmla="*/ 4854 w 4960"/>
                <a:gd name="T15" fmla="*/ 177 h 1633"/>
                <a:gd name="T16" fmla="*/ 4579 w 4960"/>
                <a:gd name="T17" fmla="*/ 253 h 1633"/>
                <a:gd name="T18" fmla="*/ 3438 w 4960"/>
                <a:gd name="T19" fmla="*/ 1171 h 1633"/>
                <a:gd name="T20" fmla="*/ 2549 w 4960"/>
                <a:gd name="T21" fmla="*/ 991 h 1633"/>
                <a:gd name="T22" fmla="*/ 2354 w 4960"/>
                <a:gd name="T23" fmla="*/ 903 h 1633"/>
                <a:gd name="T24" fmla="*/ 2053 w 4960"/>
                <a:gd name="T25" fmla="*/ 970 h 1633"/>
                <a:gd name="T26" fmla="*/ 1391 w 4960"/>
                <a:gd name="T27" fmla="*/ 1310 h 1633"/>
                <a:gd name="T28" fmla="*/ 318 w 4960"/>
                <a:gd name="T29" fmla="*/ 778 h 1633"/>
                <a:gd name="T30" fmla="*/ 44 w 4960"/>
                <a:gd name="T31" fmla="*/ 853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60" h="1633">
                  <a:moveTo>
                    <a:pt x="44" y="853"/>
                  </a:moveTo>
                  <a:cubicBezTo>
                    <a:pt x="162" y="1339"/>
                    <a:pt x="594" y="1609"/>
                    <a:pt x="1077" y="1624"/>
                  </a:cubicBezTo>
                  <a:cubicBezTo>
                    <a:pt x="1340" y="1633"/>
                    <a:pt x="1594" y="1569"/>
                    <a:pt x="1821" y="1437"/>
                  </a:cubicBezTo>
                  <a:cubicBezTo>
                    <a:pt x="1935" y="1371"/>
                    <a:pt x="2043" y="1295"/>
                    <a:pt x="2161" y="1234"/>
                  </a:cubicBezTo>
                  <a:cubicBezTo>
                    <a:pt x="2258" y="1184"/>
                    <a:pt x="2285" y="1168"/>
                    <a:pt x="2372" y="1217"/>
                  </a:cubicBezTo>
                  <a:cubicBezTo>
                    <a:pt x="2699" y="1401"/>
                    <a:pt x="3052" y="1466"/>
                    <a:pt x="3426" y="1455"/>
                  </a:cubicBezTo>
                  <a:cubicBezTo>
                    <a:pt x="3776" y="1446"/>
                    <a:pt x="4152" y="1377"/>
                    <a:pt x="4454" y="1188"/>
                  </a:cubicBezTo>
                  <a:cubicBezTo>
                    <a:pt x="4813" y="963"/>
                    <a:pt x="4960" y="587"/>
                    <a:pt x="4854" y="177"/>
                  </a:cubicBezTo>
                  <a:cubicBezTo>
                    <a:pt x="4808" y="0"/>
                    <a:pt x="4533" y="75"/>
                    <a:pt x="4579" y="253"/>
                  </a:cubicBezTo>
                  <a:cubicBezTo>
                    <a:pt x="4756" y="933"/>
                    <a:pt x="3962" y="1153"/>
                    <a:pt x="3438" y="1171"/>
                  </a:cubicBezTo>
                  <a:cubicBezTo>
                    <a:pt x="3130" y="1181"/>
                    <a:pt x="2821" y="1143"/>
                    <a:pt x="2549" y="991"/>
                  </a:cubicBezTo>
                  <a:cubicBezTo>
                    <a:pt x="2487" y="956"/>
                    <a:pt x="2426" y="917"/>
                    <a:pt x="2354" y="903"/>
                  </a:cubicBezTo>
                  <a:cubicBezTo>
                    <a:pt x="2248" y="883"/>
                    <a:pt x="2147" y="925"/>
                    <a:pt x="2053" y="970"/>
                  </a:cubicBezTo>
                  <a:cubicBezTo>
                    <a:pt x="1828" y="1079"/>
                    <a:pt x="1639" y="1252"/>
                    <a:pt x="1391" y="1310"/>
                  </a:cubicBezTo>
                  <a:cubicBezTo>
                    <a:pt x="947" y="1415"/>
                    <a:pt x="436" y="1260"/>
                    <a:pt x="318" y="778"/>
                  </a:cubicBezTo>
                  <a:cubicBezTo>
                    <a:pt x="275" y="600"/>
                    <a:pt x="0" y="675"/>
                    <a:pt x="44" y="85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6" name="Freeform 124">
              <a:extLst>
                <a:ext uri="{FF2B5EF4-FFF2-40B4-BE49-F238E27FC236}">
                  <a16:creationId xmlns:a16="http://schemas.microsoft.com/office/drawing/2014/main" id="{C77196E1-79B6-4406-89A9-508F616CF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4337050"/>
              <a:ext cx="427038" cy="511175"/>
            </a:xfrm>
            <a:custGeom>
              <a:avLst/>
              <a:gdLst>
                <a:gd name="T0" fmla="*/ 82 w 2076"/>
                <a:gd name="T1" fmla="*/ 307 h 2485"/>
                <a:gd name="T2" fmla="*/ 881 w 2076"/>
                <a:gd name="T3" fmla="*/ 1480 h 2485"/>
                <a:gd name="T4" fmla="*/ 1782 w 2076"/>
                <a:gd name="T5" fmla="*/ 2382 h 2485"/>
                <a:gd name="T6" fmla="*/ 1925 w 2076"/>
                <a:gd name="T7" fmla="*/ 2137 h 2485"/>
                <a:gd name="T8" fmla="*/ 1082 w 2076"/>
                <a:gd name="T9" fmla="*/ 1279 h 2485"/>
                <a:gd name="T10" fmla="*/ 328 w 2076"/>
                <a:gd name="T11" fmla="*/ 164 h 2485"/>
                <a:gd name="T12" fmla="*/ 82 w 2076"/>
                <a:gd name="T13" fmla="*/ 307 h 2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6" h="2485">
                  <a:moveTo>
                    <a:pt x="82" y="307"/>
                  </a:moveTo>
                  <a:cubicBezTo>
                    <a:pt x="293" y="729"/>
                    <a:pt x="584" y="1115"/>
                    <a:pt x="881" y="1480"/>
                  </a:cubicBezTo>
                  <a:cubicBezTo>
                    <a:pt x="1145" y="1804"/>
                    <a:pt x="1432" y="2146"/>
                    <a:pt x="1782" y="2382"/>
                  </a:cubicBezTo>
                  <a:cubicBezTo>
                    <a:pt x="1934" y="2485"/>
                    <a:pt x="2076" y="2238"/>
                    <a:pt x="1925" y="2137"/>
                  </a:cubicBezTo>
                  <a:cubicBezTo>
                    <a:pt x="1599" y="1917"/>
                    <a:pt x="1329" y="1582"/>
                    <a:pt x="1082" y="1279"/>
                  </a:cubicBezTo>
                  <a:cubicBezTo>
                    <a:pt x="800" y="933"/>
                    <a:pt x="528" y="564"/>
                    <a:pt x="328" y="164"/>
                  </a:cubicBezTo>
                  <a:cubicBezTo>
                    <a:pt x="246" y="0"/>
                    <a:pt x="0" y="144"/>
                    <a:pt x="82" y="307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7" name="Freeform 125">
              <a:extLst>
                <a:ext uri="{FF2B5EF4-FFF2-40B4-BE49-F238E27FC236}">
                  <a16:creationId xmlns:a16="http://schemas.microsoft.com/office/drawing/2014/main" id="{1F3F62EE-ECC2-44A3-87CF-49F37B69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413" y="5226050"/>
              <a:ext cx="2132013" cy="825500"/>
            </a:xfrm>
            <a:custGeom>
              <a:avLst/>
              <a:gdLst>
                <a:gd name="T0" fmla="*/ 1198 w 10363"/>
                <a:gd name="T1" fmla="*/ 147 h 4020"/>
                <a:gd name="T2" fmla="*/ 111 w 10363"/>
                <a:gd name="T3" fmla="*/ 2395 h 4020"/>
                <a:gd name="T4" fmla="*/ 31 w 10363"/>
                <a:gd name="T5" fmla="*/ 2764 h 4020"/>
                <a:gd name="T6" fmla="*/ 311 w 10363"/>
                <a:gd name="T7" fmla="*/ 3207 h 4020"/>
                <a:gd name="T8" fmla="*/ 1218 w 10363"/>
                <a:gd name="T9" fmla="*/ 3681 h 4020"/>
                <a:gd name="T10" fmla="*/ 1964 w 10363"/>
                <a:gd name="T11" fmla="*/ 3795 h 4020"/>
                <a:gd name="T12" fmla="*/ 2337 w 10363"/>
                <a:gd name="T13" fmla="*/ 3287 h 4020"/>
                <a:gd name="T14" fmla="*/ 2072 w 10363"/>
                <a:gd name="T15" fmla="*/ 3215 h 4020"/>
                <a:gd name="T16" fmla="*/ 2487 w 10363"/>
                <a:gd name="T17" fmla="*/ 3969 h 4020"/>
                <a:gd name="T18" fmla="*/ 3042 w 10363"/>
                <a:gd name="T19" fmla="*/ 4009 h 4020"/>
                <a:gd name="T20" fmla="*/ 3716 w 10363"/>
                <a:gd name="T21" fmla="*/ 4002 h 4020"/>
                <a:gd name="T22" fmla="*/ 4390 w 10363"/>
                <a:gd name="T23" fmla="*/ 3995 h 4020"/>
                <a:gd name="T24" fmla="*/ 4944 w 10363"/>
                <a:gd name="T25" fmla="*/ 3942 h 4020"/>
                <a:gd name="T26" fmla="*/ 5442 w 10363"/>
                <a:gd name="T27" fmla="*/ 3190 h 4020"/>
                <a:gd name="T28" fmla="*/ 5182 w 10363"/>
                <a:gd name="T29" fmla="*/ 3300 h 4020"/>
                <a:gd name="T30" fmla="*/ 5443 w 10363"/>
                <a:gd name="T31" fmla="*/ 3809 h 4020"/>
                <a:gd name="T32" fmla="*/ 5604 w 10363"/>
                <a:gd name="T33" fmla="*/ 3874 h 4020"/>
                <a:gd name="T34" fmla="*/ 7719 w 10363"/>
                <a:gd name="T35" fmla="*/ 3417 h 4020"/>
                <a:gd name="T36" fmla="*/ 8589 w 10363"/>
                <a:gd name="T37" fmla="*/ 3114 h 4020"/>
                <a:gd name="T38" fmla="*/ 8739 w 10363"/>
                <a:gd name="T39" fmla="*/ 2429 h 4020"/>
                <a:gd name="T40" fmla="*/ 8516 w 10363"/>
                <a:gd name="T41" fmla="*/ 2601 h 4020"/>
                <a:gd name="T42" fmla="*/ 8740 w 10363"/>
                <a:gd name="T43" fmla="*/ 2840 h 4020"/>
                <a:gd name="T44" fmla="*/ 8878 w 10363"/>
                <a:gd name="T45" fmla="*/ 2877 h 4020"/>
                <a:gd name="T46" fmla="*/ 9645 w 10363"/>
                <a:gd name="T47" fmla="*/ 2416 h 4020"/>
                <a:gd name="T48" fmla="*/ 10254 w 10363"/>
                <a:gd name="T49" fmla="*/ 1819 h 4020"/>
                <a:gd name="T50" fmla="*/ 10008 w 10363"/>
                <a:gd name="T51" fmla="*/ 1676 h 4020"/>
                <a:gd name="T52" fmla="*/ 9471 w 10363"/>
                <a:gd name="T53" fmla="*/ 2194 h 4020"/>
                <a:gd name="T54" fmla="*/ 8802 w 10363"/>
                <a:gd name="T55" fmla="*/ 2602 h 4020"/>
                <a:gd name="T56" fmla="*/ 8941 w 10363"/>
                <a:gd name="T57" fmla="*/ 2639 h 4020"/>
                <a:gd name="T58" fmla="*/ 8717 w 10363"/>
                <a:gd name="T59" fmla="*/ 2400 h 4020"/>
                <a:gd name="T60" fmla="*/ 8494 w 10363"/>
                <a:gd name="T61" fmla="*/ 2572 h 4020"/>
                <a:gd name="T62" fmla="*/ 8163 w 10363"/>
                <a:gd name="T63" fmla="*/ 3022 h 4020"/>
                <a:gd name="T64" fmla="*/ 7322 w 10363"/>
                <a:gd name="T65" fmla="*/ 3212 h 4020"/>
                <a:gd name="T66" fmla="*/ 5528 w 10363"/>
                <a:gd name="T67" fmla="*/ 3600 h 4020"/>
                <a:gd name="T68" fmla="*/ 5689 w 10363"/>
                <a:gd name="T69" fmla="*/ 3665 h 4020"/>
                <a:gd name="T70" fmla="*/ 5427 w 10363"/>
                <a:gd name="T71" fmla="*/ 3156 h 4020"/>
                <a:gd name="T72" fmla="*/ 5167 w 10363"/>
                <a:gd name="T73" fmla="*/ 3266 h 4020"/>
                <a:gd name="T74" fmla="*/ 4714 w 10363"/>
                <a:gd name="T75" fmla="*/ 3698 h 4020"/>
                <a:gd name="T76" fmla="*/ 3763 w 10363"/>
                <a:gd name="T77" fmla="*/ 3717 h 4020"/>
                <a:gd name="T78" fmla="*/ 2813 w 10363"/>
                <a:gd name="T79" fmla="*/ 3726 h 4020"/>
                <a:gd name="T80" fmla="*/ 2427 w 10363"/>
                <a:gd name="T81" fmla="*/ 3635 h 4020"/>
                <a:gd name="T82" fmla="*/ 2318 w 10363"/>
                <a:gd name="T83" fmla="*/ 3358 h 4020"/>
                <a:gd name="T84" fmla="*/ 2053 w 10363"/>
                <a:gd name="T85" fmla="*/ 3287 h 4020"/>
                <a:gd name="T86" fmla="*/ 1633 w 10363"/>
                <a:gd name="T87" fmla="*/ 3529 h 4020"/>
                <a:gd name="T88" fmla="*/ 1116 w 10363"/>
                <a:gd name="T89" fmla="*/ 3332 h 4020"/>
                <a:gd name="T90" fmla="*/ 285 w 10363"/>
                <a:gd name="T91" fmla="*/ 2765 h 4020"/>
                <a:gd name="T92" fmla="*/ 299 w 10363"/>
                <a:gd name="T93" fmla="*/ 2874 h 4020"/>
                <a:gd name="T94" fmla="*/ 1443 w 10363"/>
                <a:gd name="T95" fmla="*/ 291 h 4020"/>
                <a:gd name="T96" fmla="*/ 1198 w 10363"/>
                <a:gd name="T97" fmla="*/ 147 h 4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3" h="4020">
                  <a:moveTo>
                    <a:pt x="1198" y="147"/>
                  </a:moveTo>
                  <a:cubicBezTo>
                    <a:pt x="707" y="823"/>
                    <a:pt x="318" y="1584"/>
                    <a:pt x="111" y="2395"/>
                  </a:cubicBezTo>
                  <a:cubicBezTo>
                    <a:pt x="79" y="2517"/>
                    <a:pt x="52" y="2640"/>
                    <a:pt x="31" y="2764"/>
                  </a:cubicBezTo>
                  <a:cubicBezTo>
                    <a:pt x="0" y="2946"/>
                    <a:pt x="179" y="3099"/>
                    <a:pt x="311" y="3207"/>
                  </a:cubicBezTo>
                  <a:cubicBezTo>
                    <a:pt x="581" y="3427"/>
                    <a:pt x="902" y="3544"/>
                    <a:pt x="1218" y="3681"/>
                  </a:cubicBezTo>
                  <a:cubicBezTo>
                    <a:pt x="1448" y="3781"/>
                    <a:pt x="1713" y="3884"/>
                    <a:pt x="1964" y="3795"/>
                  </a:cubicBezTo>
                  <a:cubicBezTo>
                    <a:pt x="2178" y="3720"/>
                    <a:pt x="2357" y="3524"/>
                    <a:pt x="2337" y="3287"/>
                  </a:cubicBezTo>
                  <a:cubicBezTo>
                    <a:pt x="2327" y="3160"/>
                    <a:pt x="2138" y="3076"/>
                    <a:pt x="2072" y="3215"/>
                  </a:cubicBezTo>
                  <a:cubicBezTo>
                    <a:pt x="1913" y="3547"/>
                    <a:pt x="2162" y="3879"/>
                    <a:pt x="2487" y="3969"/>
                  </a:cubicBezTo>
                  <a:cubicBezTo>
                    <a:pt x="2667" y="4020"/>
                    <a:pt x="2858" y="4011"/>
                    <a:pt x="3042" y="4009"/>
                  </a:cubicBezTo>
                  <a:cubicBezTo>
                    <a:pt x="3267" y="4007"/>
                    <a:pt x="3491" y="4004"/>
                    <a:pt x="3716" y="4002"/>
                  </a:cubicBezTo>
                  <a:cubicBezTo>
                    <a:pt x="3941" y="3999"/>
                    <a:pt x="4165" y="3997"/>
                    <a:pt x="4390" y="3995"/>
                  </a:cubicBezTo>
                  <a:cubicBezTo>
                    <a:pt x="4574" y="3993"/>
                    <a:pt x="4765" y="3993"/>
                    <a:pt x="4944" y="3942"/>
                  </a:cubicBezTo>
                  <a:cubicBezTo>
                    <a:pt x="5264" y="3849"/>
                    <a:pt x="5546" y="3541"/>
                    <a:pt x="5442" y="3190"/>
                  </a:cubicBezTo>
                  <a:lnTo>
                    <a:pt x="5182" y="3300"/>
                  </a:lnTo>
                  <a:cubicBezTo>
                    <a:pt x="5269" y="3469"/>
                    <a:pt x="5356" y="3639"/>
                    <a:pt x="5443" y="3809"/>
                  </a:cubicBezTo>
                  <a:cubicBezTo>
                    <a:pt x="5473" y="3867"/>
                    <a:pt x="5545" y="3887"/>
                    <a:pt x="5604" y="3874"/>
                  </a:cubicBezTo>
                  <a:cubicBezTo>
                    <a:pt x="6309" y="3722"/>
                    <a:pt x="7014" y="3569"/>
                    <a:pt x="7719" y="3417"/>
                  </a:cubicBezTo>
                  <a:cubicBezTo>
                    <a:pt x="8012" y="3354"/>
                    <a:pt x="8353" y="3317"/>
                    <a:pt x="8589" y="3114"/>
                  </a:cubicBezTo>
                  <a:cubicBezTo>
                    <a:pt x="8784" y="2945"/>
                    <a:pt x="8867" y="2661"/>
                    <a:pt x="8739" y="2429"/>
                  </a:cubicBezTo>
                  <a:cubicBezTo>
                    <a:pt x="8665" y="2486"/>
                    <a:pt x="8591" y="2544"/>
                    <a:pt x="8516" y="2601"/>
                  </a:cubicBezTo>
                  <a:cubicBezTo>
                    <a:pt x="8591" y="2681"/>
                    <a:pt x="8665" y="2761"/>
                    <a:pt x="8740" y="2840"/>
                  </a:cubicBezTo>
                  <a:cubicBezTo>
                    <a:pt x="8772" y="2875"/>
                    <a:pt x="8832" y="2893"/>
                    <a:pt x="8878" y="2877"/>
                  </a:cubicBezTo>
                  <a:cubicBezTo>
                    <a:pt x="9161" y="2776"/>
                    <a:pt x="9411" y="2600"/>
                    <a:pt x="9645" y="2416"/>
                  </a:cubicBezTo>
                  <a:cubicBezTo>
                    <a:pt x="9868" y="2241"/>
                    <a:pt x="10084" y="2048"/>
                    <a:pt x="10254" y="1819"/>
                  </a:cubicBezTo>
                  <a:cubicBezTo>
                    <a:pt x="10363" y="1672"/>
                    <a:pt x="10116" y="1530"/>
                    <a:pt x="10008" y="1676"/>
                  </a:cubicBezTo>
                  <a:cubicBezTo>
                    <a:pt x="9861" y="1874"/>
                    <a:pt x="9662" y="2041"/>
                    <a:pt x="9471" y="2194"/>
                  </a:cubicBezTo>
                  <a:cubicBezTo>
                    <a:pt x="9270" y="2354"/>
                    <a:pt x="9046" y="2516"/>
                    <a:pt x="8802" y="2602"/>
                  </a:cubicBezTo>
                  <a:cubicBezTo>
                    <a:pt x="8849" y="2615"/>
                    <a:pt x="8895" y="2627"/>
                    <a:pt x="8941" y="2639"/>
                  </a:cubicBezTo>
                  <a:lnTo>
                    <a:pt x="8717" y="2400"/>
                  </a:lnTo>
                  <a:cubicBezTo>
                    <a:pt x="8605" y="2280"/>
                    <a:pt x="8418" y="2433"/>
                    <a:pt x="8494" y="2572"/>
                  </a:cubicBezTo>
                  <a:cubicBezTo>
                    <a:pt x="8614" y="2792"/>
                    <a:pt x="8336" y="2968"/>
                    <a:pt x="8163" y="3022"/>
                  </a:cubicBezTo>
                  <a:cubicBezTo>
                    <a:pt x="7891" y="3108"/>
                    <a:pt x="7601" y="3152"/>
                    <a:pt x="7322" y="3212"/>
                  </a:cubicBezTo>
                  <a:cubicBezTo>
                    <a:pt x="6724" y="3341"/>
                    <a:pt x="6126" y="3471"/>
                    <a:pt x="5528" y="3600"/>
                  </a:cubicBezTo>
                  <a:cubicBezTo>
                    <a:pt x="5582" y="3621"/>
                    <a:pt x="5636" y="3643"/>
                    <a:pt x="5689" y="3665"/>
                  </a:cubicBezTo>
                  <a:cubicBezTo>
                    <a:pt x="5602" y="3495"/>
                    <a:pt x="5514" y="3326"/>
                    <a:pt x="5427" y="3156"/>
                  </a:cubicBezTo>
                  <a:cubicBezTo>
                    <a:pt x="5353" y="3013"/>
                    <a:pt x="5121" y="3112"/>
                    <a:pt x="5167" y="3266"/>
                  </a:cubicBezTo>
                  <a:cubicBezTo>
                    <a:pt x="5248" y="3536"/>
                    <a:pt x="4925" y="3674"/>
                    <a:pt x="4714" y="3698"/>
                  </a:cubicBezTo>
                  <a:cubicBezTo>
                    <a:pt x="4401" y="3733"/>
                    <a:pt x="4077" y="3714"/>
                    <a:pt x="3763" y="3717"/>
                  </a:cubicBezTo>
                  <a:cubicBezTo>
                    <a:pt x="3446" y="3720"/>
                    <a:pt x="3129" y="3733"/>
                    <a:pt x="2813" y="3726"/>
                  </a:cubicBezTo>
                  <a:cubicBezTo>
                    <a:pt x="2684" y="3723"/>
                    <a:pt x="2536" y="3713"/>
                    <a:pt x="2427" y="3635"/>
                  </a:cubicBezTo>
                  <a:cubicBezTo>
                    <a:pt x="2347" y="3578"/>
                    <a:pt x="2270" y="3458"/>
                    <a:pt x="2318" y="3358"/>
                  </a:cubicBezTo>
                  <a:cubicBezTo>
                    <a:pt x="2229" y="3335"/>
                    <a:pt x="2141" y="3311"/>
                    <a:pt x="2053" y="3287"/>
                  </a:cubicBezTo>
                  <a:cubicBezTo>
                    <a:pt x="2071" y="3511"/>
                    <a:pt x="1805" y="3566"/>
                    <a:pt x="1633" y="3529"/>
                  </a:cubicBezTo>
                  <a:cubicBezTo>
                    <a:pt x="1454" y="3490"/>
                    <a:pt x="1285" y="3401"/>
                    <a:pt x="1116" y="3332"/>
                  </a:cubicBezTo>
                  <a:cubicBezTo>
                    <a:pt x="805" y="3205"/>
                    <a:pt x="481" y="3049"/>
                    <a:pt x="285" y="2765"/>
                  </a:cubicBezTo>
                  <a:cubicBezTo>
                    <a:pt x="289" y="2801"/>
                    <a:pt x="294" y="2838"/>
                    <a:pt x="299" y="2874"/>
                  </a:cubicBezTo>
                  <a:cubicBezTo>
                    <a:pt x="458" y="1935"/>
                    <a:pt x="886" y="1057"/>
                    <a:pt x="1443" y="291"/>
                  </a:cubicBezTo>
                  <a:cubicBezTo>
                    <a:pt x="1551" y="142"/>
                    <a:pt x="1304" y="0"/>
                    <a:pt x="1198" y="14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8" name="Freeform 126">
              <a:extLst>
                <a:ext uri="{FF2B5EF4-FFF2-40B4-BE49-F238E27FC236}">
                  <a16:creationId xmlns:a16="http://schemas.microsoft.com/office/drawing/2014/main" id="{2117B621-DEAD-4F3F-817A-D0553AD29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8" y="5189538"/>
              <a:ext cx="330200" cy="434975"/>
            </a:xfrm>
            <a:custGeom>
              <a:avLst/>
              <a:gdLst>
                <a:gd name="T0" fmla="*/ 139 w 1605"/>
                <a:gd name="T1" fmla="*/ 320 h 2117"/>
                <a:gd name="T2" fmla="*/ 800 w 1605"/>
                <a:gd name="T3" fmla="*/ 1100 h 2117"/>
                <a:gd name="T4" fmla="*/ 1302 w 1605"/>
                <a:gd name="T5" fmla="*/ 1996 h 2117"/>
                <a:gd name="T6" fmla="*/ 1477 w 1605"/>
                <a:gd name="T7" fmla="*/ 2095 h 2117"/>
                <a:gd name="T8" fmla="*/ 1576 w 1605"/>
                <a:gd name="T9" fmla="*/ 1920 h 2117"/>
                <a:gd name="T10" fmla="*/ 1046 w 1605"/>
                <a:gd name="T11" fmla="*/ 956 h 2117"/>
                <a:gd name="T12" fmla="*/ 341 w 1605"/>
                <a:gd name="T13" fmla="*/ 118 h 2117"/>
                <a:gd name="T14" fmla="*/ 139 w 1605"/>
                <a:gd name="T15" fmla="*/ 320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5" h="2117">
                  <a:moveTo>
                    <a:pt x="139" y="320"/>
                  </a:moveTo>
                  <a:cubicBezTo>
                    <a:pt x="399" y="541"/>
                    <a:pt x="610" y="819"/>
                    <a:pt x="800" y="1100"/>
                  </a:cubicBezTo>
                  <a:cubicBezTo>
                    <a:pt x="991" y="1381"/>
                    <a:pt x="1174" y="1680"/>
                    <a:pt x="1302" y="1996"/>
                  </a:cubicBezTo>
                  <a:cubicBezTo>
                    <a:pt x="1331" y="2067"/>
                    <a:pt x="1397" y="2117"/>
                    <a:pt x="1477" y="2095"/>
                  </a:cubicBezTo>
                  <a:cubicBezTo>
                    <a:pt x="1544" y="2077"/>
                    <a:pt x="1605" y="1992"/>
                    <a:pt x="1576" y="1920"/>
                  </a:cubicBezTo>
                  <a:cubicBezTo>
                    <a:pt x="1438" y="1580"/>
                    <a:pt x="1251" y="1260"/>
                    <a:pt x="1046" y="956"/>
                  </a:cubicBezTo>
                  <a:cubicBezTo>
                    <a:pt x="842" y="657"/>
                    <a:pt x="618" y="355"/>
                    <a:pt x="341" y="118"/>
                  </a:cubicBezTo>
                  <a:cubicBezTo>
                    <a:pt x="202" y="0"/>
                    <a:pt x="0" y="201"/>
                    <a:pt x="139" y="320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9" name="Freeform 127">
              <a:extLst>
                <a:ext uri="{FF2B5EF4-FFF2-40B4-BE49-F238E27FC236}">
                  <a16:creationId xmlns:a16="http://schemas.microsoft.com/office/drawing/2014/main" id="{DC7B2E7A-E549-4D87-891A-F981D48D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4494213"/>
              <a:ext cx="368300" cy="336550"/>
            </a:xfrm>
            <a:custGeom>
              <a:avLst/>
              <a:gdLst>
                <a:gd name="T0" fmla="*/ 503 w 1797"/>
                <a:gd name="T1" fmla="*/ 122 h 1638"/>
                <a:gd name="T2" fmla="*/ 122 w 1797"/>
                <a:gd name="T3" fmla="*/ 652 h 1638"/>
                <a:gd name="T4" fmla="*/ 49 w 1797"/>
                <a:gd name="T5" fmla="*/ 1214 h 1638"/>
                <a:gd name="T6" fmla="*/ 441 w 1797"/>
                <a:gd name="T7" fmla="*/ 1532 h 1638"/>
                <a:gd name="T8" fmla="*/ 863 w 1797"/>
                <a:gd name="T9" fmla="*/ 1178 h 1638"/>
                <a:gd name="T10" fmla="*/ 967 w 1797"/>
                <a:gd name="T11" fmla="*/ 363 h 1638"/>
                <a:gd name="T12" fmla="*/ 825 w 1797"/>
                <a:gd name="T13" fmla="*/ 506 h 1638"/>
                <a:gd name="T14" fmla="*/ 1318 w 1797"/>
                <a:gd name="T15" fmla="*/ 740 h 1638"/>
                <a:gd name="T16" fmla="*/ 1468 w 1797"/>
                <a:gd name="T17" fmla="*/ 960 h 1638"/>
                <a:gd name="T18" fmla="*/ 1495 w 1797"/>
                <a:gd name="T19" fmla="*/ 1152 h 1638"/>
                <a:gd name="T20" fmla="*/ 1468 w 1797"/>
                <a:gd name="T21" fmla="*/ 1237 h 1638"/>
                <a:gd name="T22" fmla="*/ 1465 w 1797"/>
                <a:gd name="T23" fmla="*/ 1245 h 1638"/>
                <a:gd name="T24" fmla="*/ 1446 w 1797"/>
                <a:gd name="T25" fmla="*/ 1266 h 1638"/>
                <a:gd name="T26" fmla="*/ 1434 w 1797"/>
                <a:gd name="T27" fmla="*/ 1272 h 1638"/>
                <a:gd name="T28" fmla="*/ 1368 w 1797"/>
                <a:gd name="T29" fmla="*/ 1262 h 1638"/>
                <a:gd name="T30" fmla="*/ 1275 w 1797"/>
                <a:gd name="T31" fmla="*/ 1175 h 1638"/>
                <a:gd name="T32" fmla="*/ 953 w 1797"/>
                <a:gd name="T33" fmla="*/ 541 h 1638"/>
                <a:gd name="T34" fmla="*/ 679 w 1797"/>
                <a:gd name="T35" fmla="*/ 617 h 1638"/>
                <a:gd name="T36" fmla="*/ 1008 w 1797"/>
                <a:gd name="T37" fmla="*/ 1289 h 1638"/>
                <a:gd name="T38" fmla="*/ 1571 w 1797"/>
                <a:gd name="T39" fmla="*/ 1521 h 1638"/>
                <a:gd name="T40" fmla="*/ 1777 w 1797"/>
                <a:gd name="T41" fmla="*/ 1038 h 1638"/>
                <a:gd name="T42" fmla="*/ 1483 w 1797"/>
                <a:gd name="T43" fmla="*/ 503 h 1638"/>
                <a:gd name="T44" fmla="*/ 825 w 1797"/>
                <a:gd name="T45" fmla="*/ 221 h 1638"/>
                <a:gd name="T46" fmla="*/ 683 w 1797"/>
                <a:gd name="T47" fmla="*/ 363 h 1638"/>
                <a:gd name="T48" fmla="*/ 609 w 1797"/>
                <a:gd name="T49" fmla="*/ 1053 h 1638"/>
                <a:gd name="T50" fmla="*/ 479 w 1797"/>
                <a:gd name="T51" fmla="*/ 1231 h 1638"/>
                <a:gd name="T52" fmla="*/ 366 w 1797"/>
                <a:gd name="T53" fmla="*/ 1225 h 1638"/>
                <a:gd name="T54" fmla="*/ 314 w 1797"/>
                <a:gd name="T55" fmla="*/ 1075 h 1638"/>
                <a:gd name="T56" fmla="*/ 349 w 1797"/>
                <a:gd name="T57" fmla="*/ 848 h 1638"/>
                <a:gd name="T58" fmla="*/ 704 w 1797"/>
                <a:gd name="T59" fmla="*/ 323 h 1638"/>
                <a:gd name="T60" fmla="*/ 503 w 1797"/>
                <a:gd name="T61" fmla="*/ 122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97" h="1638">
                  <a:moveTo>
                    <a:pt x="503" y="122"/>
                  </a:moveTo>
                  <a:cubicBezTo>
                    <a:pt x="340" y="269"/>
                    <a:pt x="208" y="450"/>
                    <a:pt x="122" y="652"/>
                  </a:cubicBezTo>
                  <a:cubicBezTo>
                    <a:pt x="46" y="830"/>
                    <a:pt x="0" y="1021"/>
                    <a:pt x="49" y="1214"/>
                  </a:cubicBezTo>
                  <a:cubicBezTo>
                    <a:pt x="95" y="1395"/>
                    <a:pt x="245" y="1541"/>
                    <a:pt x="441" y="1532"/>
                  </a:cubicBezTo>
                  <a:cubicBezTo>
                    <a:pt x="644" y="1523"/>
                    <a:pt x="788" y="1352"/>
                    <a:pt x="863" y="1178"/>
                  </a:cubicBezTo>
                  <a:cubicBezTo>
                    <a:pt x="970" y="929"/>
                    <a:pt x="985" y="631"/>
                    <a:pt x="967" y="363"/>
                  </a:cubicBezTo>
                  <a:lnTo>
                    <a:pt x="825" y="506"/>
                  </a:lnTo>
                  <a:cubicBezTo>
                    <a:pt x="1012" y="518"/>
                    <a:pt x="1188" y="606"/>
                    <a:pt x="1318" y="740"/>
                  </a:cubicBezTo>
                  <a:cubicBezTo>
                    <a:pt x="1380" y="803"/>
                    <a:pt x="1433" y="878"/>
                    <a:pt x="1468" y="960"/>
                  </a:cubicBezTo>
                  <a:cubicBezTo>
                    <a:pt x="1495" y="1025"/>
                    <a:pt x="1504" y="1097"/>
                    <a:pt x="1495" y="1152"/>
                  </a:cubicBezTo>
                  <a:cubicBezTo>
                    <a:pt x="1490" y="1186"/>
                    <a:pt x="1477" y="1223"/>
                    <a:pt x="1468" y="1237"/>
                  </a:cubicBezTo>
                  <a:cubicBezTo>
                    <a:pt x="1458" y="1251"/>
                    <a:pt x="1457" y="1254"/>
                    <a:pt x="1465" y="1245"/>
                  </a:cubicBezTo>
                  <a:cubicBezTo>
                    <a:pt x="1459" y="1252"/>
                    <a:pt x="1453" y="1259"/>
                    <a:pt x="1446" y="1266"/>
                  </a:cubicBezTo>
                  <a:cubicBezTo>
                    <a:pt x="1466" y="1248"/>
                    <a:pt x="1410" y="1281"/>
                    <a:pt x="1434" y="1272"/>
                  </a:cubicBezTo>
                  <a:cubicBezTo>
                    <a:pt x="1417" y="1278"/>
                    <a:pt x="1398" y="1278"/>
                    <a:pt x="1368" y="1262"/>
                  </a:cubicBezTo>
                  <a:cubicBezTo>
                    <a:pt x="1331" y="1243"/>
                    <a:pt x="1300" y="1207"/>
                    <a:pt x="1275" y="1175"/>
                  </a:cubicBezTo>
                  <a:cubicBezTo>
                    <a:pt x="1129" y="993"/>
                    <a:pt x="1026" y="762"/>
                    <a:pt x="953" y="541"/>
                  </a:cubicBezTo>
                  <a:cubicBezTo>
                    <a:pt x="896" y="368"/>
                    <a:pt x="621" y="442"/>
                    <a:pt x="679" y="617"/>
                  </a:cubicBezTo>
                  <a:cubicBezTo>
                    <a:pt x="757" y="854"/>
                    <a:pt x="865" y="1084"/>
                    <a:pt x="1008" y="1289"/>
                  </a:cubicBezTo>
                  <a:cubicBezTo>
                    <a:pt x="1134" y="1471"/>
                    <a:pt x="1343" y="1638"/>
                    <a:pt x="1571" y="1521"/>
                  </a:cubicBezTo>
                  <a:cubicBezTo>
                    <a:pt x="1741" y="1435"/>
                    <a:pt x="1797" y="1214"/>
                    <a:pt x="1777" y="1038"/>
                  </a:cubicBezTo>
                  <a:cubicBezTo>
                    <a:pt x="1754" y="832"/>
                    <a:pt x="1634" y="642"/>
                    <a:pt x="1483" y="503"/>
                  </a:cubicBezTo>
                  <a:cubicBezTo>
                    <a:pt x="1301" y="336"/>
                    <a:pt x="1071" y="238"/>
                    <a:pt x="825" y="221"/>
                  </a:cubicBezTo>
                  <a:cubicBezTo>
                    <a:pt x="752" y="216"/>
                    <a:pt x="678" y="290"/>
                    <a:pt x="683" y="363"/>
                  </a:cubicBezTo>
                  <a:cubicBezTo>
                    <a:pt x="698" y="586"/>
                    <a:pt x="696" y="843"/>
                    <a:pt x="609" y="1053"/>
                  </a:cubicBezTo>
                  <a:cubicBezTo>
                    <a:pt x="581" y="1120"/>
                    <a:pt x="537" y="1194"/>
                    <a:pt x="479" y="1231"/>
                  </a:cubicBezTo>
                  <a:cubicBezTo>
                    <a:pt x="437" y="1258"/>
                    <a:pt x="393" y="1250"/>
                    <a:pt x="366" y="1225"/>
                  </a:cubicBezTo>
                  <a:cubicBezTo>
                    <a:pt x="336" y="1197"/>
                    <a:pt x="316" y="1130"/>
                    <a:pt x="314" y="1075"/>
                  </a:cubicBezTo>
                  <a:cubicBezTo>
                    <a:pt x="309" y="991"/>
                    <a:pt x="322" y="929"/>
                    <a:pt x="349" y="848"/>
                  </a:cubicBezTo>
                  <a:cubicBezTo>
                    <a:pt x="418" y="644"/>
                    <a:pt x="545" y="466"/>
                    <a:pt x="704" y="323"/>
                  </a:cubicBezTo>
                  <a:cubicBezTo>
                    <a:pt x="841" y="201"/>
                    <a:pt x="639" y="0"/>
                    <a:pt x="503" y="122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0" name="Freeform 128">
              <a:extLst>
                <a:ext uri="{FF2B5EF4-FFF2-40B4-BE49-F238E27FC236}">
                  <a16:creationId xmlns:a16="http://schemas.microsoft.com/office/drawing/2014/main" id="{1D355C36-58E0-46D1-B1C7-5452E4B7A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751" y="5832475"/>
              <a:ext cx="728663" cy="793750"/>
            </a:xfrm>
            <a:custGeom>
              <a:avLst/>
              <a:gdLst>
                <a:gd name="T0" fmla="*/ 8 w 3539"/>
                <a:gd name="T1" fmla="*/ 704 h 3861"/>
                <a:gd name="T2" fmla="*/ 98 w 3539"/>
                <a:gd name="T3" fmla="*/ 2635 h 3861"/>
                <a:gd name="T4" fmla="*/ 119 w 3539"/>
                <a:gd name="T5" fmla="*/ 3106 h 3861"/>
                <a:gd name="T6" fmla="*/ 196 w 3539"/>
                <a:gd name="T7" fmla="*/ 3496 h 3861"/>
                <a:gd name="T8" fmla="*/ 521 w 3539"/>
                <a:gd name="T9" fmla="*/ 3669 h 3861"/>
                <a:gd name="T10" fmla="*/ 966 w 3539"/>
                <a:gd name="T11" fmla="*/ 3797 h 3861"/>
                <a:gd name="T12" fmla="*/ 1879 w 3539"/>
                <a:gd name="T13" fmla="*/ 3791 h 3861"/>
                <a:gd name="T14" fmla="*/ 2647 w 3539"/>
                <a:gd name="T15" fmla="*/ 3588 h 3861"/>
                <a:gd name="T16" fmla="*/ 3343 w 3539"/>
                <a:gd name="T17" fmla="*/ 2291 h 3861"/>
                <a:gd name="T18" fmla="*/ 3531 w 3539"/>
                <a:gd name="T19" fmla="*/ 184 h 3861"/>
                <a:gd name="T20" fmla="*/ 3247 w 3539"/>
                <a:gd name="T21" fmla="*/ 184 h 3861"/>
                <a:gd name="T22" fmla="*/ 3131 w 3539"/>
                <a:gd name="T23" fmla="*/ 1855 h 3861"/>
                <a:gd name="T24" fmla="*/ 2978 w 3539"/>
                <a:gd name="T25" fmla="*/ 2629 h 3861"/>
                <a:gd name="T26" fmla="*/ 2697 w 3539"/>
                <a:gd name="T27" fmla="*/ 3198 h 3861"/>
                <a:gd name="T28" fmla="*/ 2080 w 3539"/>
                <a:gd name="T29" fmla="*/ 3474 h 3861"/>
                <a:gd name="T30" fmla="*/ 1266 w 3539"/>
                <a:gd name="T31" fmla="*/ 3553 h 3861"/>
                <a:gd name="T32" fmla="*/ 492 w 3539"/>
                <a:gd name="T33" fmla="*/ 3358 h 3861"/>
                <a:gd name="T34" fmla="*/ 412 w 3539"/>
                <a:gd name="T35" fmla="*/ 3279 h 3861"/>
                <a:gd name="T36" fmla="*/ 404 w 3539"/>
                <a:gd name="T37" fmla="*/ 3106 h 3861"/>
                <a:gd name="T38" fmla="*/ 382 w 3539"/>
                <a:gd name="T39" fmla="*/ 2635 h 3861"/>
                <a:gd name="T40" fmla="*/ 293 w 3539"/>
                <a:gd name="T41" fmla="*/ 704 h 3861"/>
                <a:gd name="T42" fmla="*/ 8 w 3539"/>
                <a:gd name="T43" fmla="*/ 704 h 3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39" h="3861">
                  <a:moveTo>
                    <a:pt x="8" y="704"/>
                  </a:moveTo>
                  <a:cubicBezTo>
                    <a:pt x="38" y="1348"/>
                    <a:pt x="68" y="1991"/>
                    <a:pt x="98" y="2635"/>
                  </a:cubicBezTo>
                  <a:cubicBezTo>
                    <a:pt x="105" y="2792"/>
                    <a:pt x="112" y="2949"/>
                    <a:pt x="119" y="3106"/>
                  </a:cubicBezTo>
                  <a:cubicBezTo>
                    <a:pt x="125" y="3236"/>
                    <a:pt x="114" y="3386"/>
                    <a:pt x="196" y="3496"/>
                  </a:cubicBezTo>
                  <a:cubicBezTo>
                    <a:pt x="272" y="3598"/>
                    <a:pt x="406" y="3629"/>
                    <a:pt x="521" y="3669"/>
                  </a:cubicBezTo>
                  <a:cubicBezTo>
                    <a:pt x="667" y="3719"/>
                    <a:pt x="814" y="3766"/>
                    <a:pt x="966" y="3797"/>
                  </a:cubicBezTo>
                  <a:cubicBezTo>
                    <a:pt x="1273" y="3861"/>
                    <a:pt x="1572" y="3835"/>
                    <a:pt x="1879" y="3791"/>
                  </a:cubicBezTo>
                  <a:cubicBezTo>
                    <a:pt x="2142" y="3754"/>
                    <a:pt x="2410" y="3715"/>
                    <a:pt x="2647" y="3588"/>
                  </a:cubicBezTo>
                  <a:cubicBezTo>
                    <a:pt x="3123" y="3334"/>
                    <a:pt x="3249" y="2779"/>
                    <a:pt x="3343" y="2291"/>
                  </a:cubicBezTo>
                  <a:cubicBezTo>
                    <a:pt x="3476" y="1597"/>
                    <a:pt x="3539" y="891"/>
                    <a:pt x="3531" y="184"/>
                  </a:cubicBezTo>
                  <a:cubicBezTo>
                    <a:pt x="3529" y="1"/>
                    <a:pt x="3245" y="0"/>
                    <a:pt x="3247" y="184"/>
                  </a:cubicBezTo>
                  <a:cubicBezTo>
                    <a:pt x="3253" y="743"/>
                    <a:pt x="3217" y="1303"/>
                    <a:pt x="3131" y="1855"/>
                  </a:cubicBezTo>
                  <a:cubicBezTo>
                    <a:pt x="3091" y="2114"/>
                    <a:pt x="3046" y="2375"/>
                    <a:pt x="2978" y="2629"/>
                  </a:cubicBezTo>
                  <a:cubicBezTo>
                    <a:pt x="2923" y="2833"/>
                    <a:pt x="2847" y="3043"/>
                    <a:pt x="2697" y="3198"/>
                  </a:cubicBezTo>
                  <a:cubicBezTo>
                    <a:pt x="2534" y="3368"/>
                    <a:pt x="2305" y="3432"/>
                    <a:pt x="2080" y="3474"/>
                  </a:cubicBezTo>
                  <a:cubicBezTo>
                    <a:pt x="1815" y="3523"/>
                    <a:pt x="1537" y="3568"/>
                    <a:pt x="1266" y="3553"/>
                  </a:cubicBezTo>
                  <a:cubicBezTo>
                    <a:pt x="1000" y="3539"/>
                    <a:pt x="741" y="3448"/>
                    <a:pt x="492" y="3358"/>
                  </a:cubicBezTo>
                  <a:cubicBezTo>
                    <a:pt x="439" y="3339"/>
                    <a:pt x="420" y="3334"/>
                    <a:pt x="412" y="3279"/>
                  </a:cubicBezTo>
                  <a:cubicBezTo>
                    <a:pt x="404" y="3222"/>
                    <a:pt x="406" y="3163"/>
                    <a:pt x="404" y="3106"/>
                  </a:cubicBezTo>
                  <a:cubicBezTo>
                    <a:pt x="397" y="2949"/>
                    <a:pt x="389" y="2792"/>
                    <a:pt x="382" y="2635"/>
                  </a:cubicBezTo>
                  <a:cubicBezTo>
                    <a:pt x="352" y="1991"/>
                    <a:pt x="323" y="1348"/>
                    <a:pt x="293" y="704"/>
                  </a:cubicBezTo>
                  <a:cubicBezTo>
                    <a:pt x="284" y="522"/>
                    <a:pt x="0" y="521"/>
                    <a:pt x="8" y="70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1" name="Freeform 129">
              <a:extLst>
                <a:ext uri="{FF2B5EF4-FFF2-40B4-BE49-F238E27FC236}">
                  <a16:creationId xmlns:a16="http://schemas.microsoft.com/office/drawing/2014/main" id="{520815EA-6916-45DC-AAEA-BC7BB5F77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926" y="5935663"/>
              <a:ext cx="698500" cy="636588"/>
            </a:xfrm>
            <a:custGeom>
              <a:avLst/>
              <a:gdLst>
                <a:gd name="T0" fmla="*/ 57 w 3401"/>
                <a:gd name="T1" fmla="*/ 249 h 3091"/>
                <a:gd name="T2" fmla="*/ 488 w 3401"/>
                <a:gd name="T3" fmla="*/ 1554 h 3091"/>
                <a:gd name="T4" fmla="*/ 710 w 3401"/>
                <a:gd name="T5" fmla="*/ 2228 h 3091"/>
                <a:gd name="T6" fmla="*/ 921 w 3401"/>
                <a:gd name="T7" fmla="*/ 2728 h 3091"/>
                <a:gd name="T8" fmla="*/ 1344 w 3401"/>
                <a:gd name="T9" fmla="*/ 2965 h 3091"/>
                <a:gd name="T10" fmla="*/ 1983 w 3401"/>
                <a:gd name="T11" fmla="*/ 3064 h 3091"/>
                <a:gd name="T12" fmla="*/ 3226 w 3401"/>
                <a:gd name="T13" fmla="*/ 2920 h 3091"/>
                <a:gd name="T14" fmla="*/ 3150 w 3401"/>
                <a:gd name="T15" fmla="*/ 2646 h 3091"/>
                <a:gd name="T16" fmla="*/ 2027 w 3401"/>
                <a:gd name="T17" fmla="*/ 2782 h 3091"/>
                <a:gd name="T18" fmla="*/ 1462 w 3401"/>
                <a:gd name="T19" fmla="*/ 2701 h 3091"/>
                <a:gd name="T20" fmla="*/ 1092 w 3401"/>
                <a:gd name="T21" fmla="*/ 2465 h 3091"/>
                <a:gd name="T22" fmla="*/ 910 w 3401"/>
                <a:gd name="T23" fmla="*/ 1928 h 3091"/>
                <a:gd name="T24" fmla="*/ 717 w 3401"/>
                <a:gd name="T25" fmla="*/ 1343 h 3091"/>
                <a:gd name="T26" fmla="*/ 332 w 3401"/>
                <a:gd name="T27" fmla="*/ 173 h 3091"/>
                <a:gd name="T28" fmla="*/ 57 w 3401"/>
                <a:gd name="T29" fmla="*/ 249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1" h="3091">
                  <a:moveTo>
                    <a:pt x="57" y="249"/>
                  </a:moveTo>
                  <a:cubicBezTo>
                    <a:pt x="201" y="684"/>
                    <a:pt x="344" y="1119"/>
                    <a:pt x="488" y="1554"/>
                  </a:cubicBezTo>
                  <a:cubicBezTo>
                    <a:pt x="562" y="1779"/>
                    <a:pt x="636" y="2004"/>
                    <a:pt x="710" y="2228"/>
                  </a:cubicBezTo>
                  <a:cubicBezTo>
                    <a:pt x="766" y="2397"/>
                    <a:pt x="809" y="2586"/>
                    <a:pt x="921" y="2728"/>
                  </a:cubicBezTo>
                  <a:cubicBezTo>
                    <a:pt x="1027" y="2862"/>
                    <a:pt x="1183" y="2924"/>
                    <a:pt x="1344" y="2965"/>
                  </a:cubicBezTo>
                  <a:cubicBezTo>
                    <a:pt x="1553" y="3018"/>
                    <a:pt x="1769" y="3050"/>
                    <a:pt x="1983" y="3064"/>
                  </a:cubicBezTo>
                  <a:cubicBezTo>
                    <a:pt x="2402" y="3091"/>
                    <a:pt x="2824" y="3039"/>
                    <a:pt x="3226" y="2920"/>
                  </a:cubicBezTo>
                  <a:cubicBezTo>
                    <a:pt x="3401" y="2868"/>
                    <a:pt x="3326" y="2594"/>
                    <a:pt x="3150" y="2646"/>
                  </a:cubicBezTo>
                  <a:cubicBezTo>
                    <a:pt x="2785" y="2754"/>
                    <a:pt x="2408" y="2801"/>
                    <a:pt x="2027" y="2782"/>
                  </a:cubicBezTo>
                  <a:cubicBezTo>
                    <a:pt x="1836" y="2772"/>
                    <a:pt x="1648" y="2745"/>
                    <a:pt x="1462" y="2701"/>
                  </a:cubicBezTo>
                  <a:cubicBezTo>
                    <a:pt x="1305" y="2664"/>
                    <a:pt x="1164" y="2622"/>
                    <a:pt x="1092" y="2465"/>
                  </a:cubicBezTo>
                  <a:cubicBezTo>
                    <a:pt x="1014" y="2295"/>
                    <a:pt x="969" y="2105"/>
                    <a:pt x="910" y="1928"/>
                  </a:cubicBezTo>
                  <a:cubicBezTo>
                    <a:pt x="846" y="1733"/>
                    <a:pt x="782" y="1538"/>
                    <a:pt x="717" y="1343"/>
                  </a:cubicBezTo>
                  <a:cubicBezTo>
                    <a:pt x="589" y="953"/>
                    <a:pt x="460" y="563"/>
                    <a:pt x="332" y="173"/>
                  </a:cubicBezTo>
                  <a:cubicBezTo>
                    <a:pt x="275" y="0"/>
                    <a:pt x="0" y="74"/>
                    <a:pt x="57" y="24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2" name="Freeform 130">
              <a:extLst>
                <a:ext uri="{FF2B5EF4-FFF2-40B4-BE49-F238E27FC236}">
                  <a16:creationId xmlns:a16="http://schemas.microsoft.com/office/drawing/2014/main" id="{FBC1651D-F8C4-4CAA-BF7F-F473EFEA2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1" y="6088063"/>
              <a:ext cx="623888" cy="157163"/>
            </a:xfrm>
            <a:custGeom>
              <a:avLst/>
              <a:gdLst>
                <a:gd name="T0" fmla="*/ 165 w 3031"/>
                <a:gd name="T1" fmla="*/ 495 h 764"/>
                <a:gd name="T2" fmla="*/ 1613 w 3031"/>
                <a:gd name="T3" fmla="*/ 736 h 764"/>
                <a:gd name="T4" fmla="*/ 2894 w 3031"/>
                <a:gd name="T5" fmla="*/ 323 h 764"/>
                <a:gd name="T6" fmla="*/ 2693 w 3031"/>
                <a:gd name="T7" fmla="*/ 121 h 764"/>
                <a:gd name="T8" fmla="*/ 1581 w 3031"/>
                <a:gd name="T9" fmla="*/ 453 h 764"/>
                <a:gd name="T10" fmla="*/ 308 w 3031"/>
                <a:gd name="T11" fmla="*/ 249 h 764"/>
                <a:gd name="T12" fmla="*/ 165 w 3031"/>
                <a:gd name="T13" fmla="*/ 495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1" h="764">
                  <a:moveTo>
                    <a:pt x="165" y="495"/>
                  </a:moveTo>
                  <a:cubicBezTo>
                    <a:pt x="606" y="712"/>
                    <a:pt x="1128" y="764"/>
                    <a:pt x="1613" y="736"/>
                  </a:cubicBezTo>
                  <a:cubicBezTo>
                    <a:pt x="2052" y="710"/>
                    <a:pt x="2555" y="625"/>
                    <a:pt x="2894" y="323"/>
                  </a:cubicBezTo>
                  <a:cubicBezTo>
                    <a:pt x="3031" y="201"/>
                    <a:pt x="2830" y="0"/>
                    <a:pt x="2693" y="121"/>
                  </a:cubicBezTo>
                  <a:cubicBezTo>
                    <a:pt x="2407" y="376"/>
                    <a:pt x="1947" y="435"/>
                    <a:pt x="1581" y="453"/>
                  </a:cubicBezTo>
                  <a:cubicBezTo>
                    <a:pt x="1158" y="474"/>
                    <a:pt x="694" y="439"/>
                    <a:pt x="308" y="249"/>
                  </a:cubicBezTo>
                  <a:cubicBezTo>
                    <a:pt x="145" y="168"/>
                    <a:pt x="0" y="413"/>
                    <a:pt x="165" y="495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3" name="Freeform 131">
              <a:extLst>
                <a:ext uri="{FF2B5EF4-FFF2-40B4-BE49-F238E27FC236}">
                  <a16:creationId xmlns:a16="http://schemas.microsoft.com/office/drawing/2014/main" id="{080D23B2-108A-49DB-AEC2-803CBC0A9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1" y="6073775"/>
              <a:ext cx="704850" cy="192088"/>
            </a:xfrm>
            <a:custGeom>
              <a:avLst/>
              <a:gdLst>
                <a:gd name="T0" fmla="*/ 180 w 3430"/>
                <a:gd name="T1" fmla="*/ 753 h 941"/>
                <a:gd name="T2" fmla="*/ 3266 w 3430"/>
                <a:gd name="T3" fmla="*/ 325 h 941"/>
                <a:gd name="T4" fmla="*/ 3122 w 3430"/>
                <a:gd name="T5" fmla="*/ 79 h 941"/>
                <a:gd name="T6" fmla="*/ 256 w 3430"/>
                <a:gd name="T7" fmla="*/ 479 h 941"/>
                <a:gd name="T8" fmla="*/ 180 w 3430"/>
                <a:gd name="T9" fmla="*/ 75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0" h="941">
                  <a:moveTo>
                    <a:pt x="180" y="753"/>
                  </a:moveTo>
                  <a:cubicBezTo>
                    <a:pt x="1225" y="941"/>
                    <a:pt x="2311" y="785"/>
                    <a:pt x="3266" y="325"/>
                  </a:cubicBezTo>
                  <a:cubicBezTo>
                    <a:pt x="3430" y="245"/>
                    <a:pt x="3286" y="0"/>
                    <a:pt x="3122" y="79"/>
                  </a:cubicBezTo>
                  <a:cubicBezTo>
                    <a:pt x="2241" y="504"/>
                    <a:pt x="1220" y="652"/>
                    <a:pt x="256" y="479"/>
                  </a:cubicBezTo>
                  <a:cubicBezTo>
                    <a:pt x="77" y="447"/>
                    <a:pt x="0" y="721"/>
                    <a:pt x="180" y="75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4" name="Freeform 132">
              <a:extLst>
                <a:ext uri="{FF2B5EF4-FFF2-40B4-BE49-F238E27FC236}">
                  <a16:creationId xmlns:a16="http://schemas.microsoft.com/office/drawing/2014/main" id="{CEB811A1-0307-4FB5-942C-0921B8BC0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1" y="3489325"/>
              <a:ext cx="134938" cy="58738"/>
            </a:xfrm>
            <a:custGeom>
              <a:avLst/>
              <a:gdLst>
                <a:gd name="T0" fmla="*/ 146 w 657"/>
                <a:gd name="T1" fmla="*/ 284 h 284"/>
                <a:gd name="T2" fmla="*/ 511 w 657"/>
                <a:gd name="T3" fmla="*/ 284 h 284"/>
                <a:gd name="T4" fmla="*/ 654 w 657"/>
                <a:gd name="T5" fmla="*/ 142 h 284"/>
                <a:gd name="T6" fmla="*/ 511 w 657"/>
                <a:gd name="T7" fmla="*/ 0 h 284"/>
                <a:gd name="T8" fmla="*/ 146 w 657"/>
                <a:gd name="T9" fmla="*/ 0 h 284"/>
                <a:gd name="T10" fmla="*/ 4 w 657"/>
                <a:gd name="T11" fmla="*/ 142 h 284"/>
                <a:gd name="T12" fmla="*/ 146 w 657"/>
                <a:gd name="T1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" h="284">
                  <a:moveTo>
                    <a:pt x="146" y="284"/>
                  </a:moveTo>
                  <a:lnTo>
                    <a:pt x="511" y="284"/>
                  </a:lnTo>
                  <a:cubicBezTo>
                    <a:pt x="586" y="284"/>
                    <a:pt x="657" y="219"/>
                    <a:pt x="654" y="142"/>
                  </a:cubicBezTo>
                  <a:cubicBezTo>
                    <a:pt x="650" y="65"/>
                    <a:pt x="591" y="0"/>
                    <a:pt x="511" y="0"/>
                  </a:cubicBezTo>
                  <a:lnTo>
                    <a:pt x="146" y="0"/>
                  </a:lnTo>
                  <a:cubicBezTo>
                    <a:pt x="72" y="0"/>
                    <a:pt x="0" y="65"/>
                    <a:pt x="4" y="142"/>
                  </a:cubicBezTo>
                  <a:cubicBezTo>
                    <a:pt x="7" y="219"/>
                    <a:pt x="66" y="284"/>
                    <a:pt x="146" y="28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5" name="Freeform 133">
              <a:extLst>
                <a:ext uri="{FF2B5EF4-FFF2-40B4-BE49-F238E27FC236}">
                  <a16:creationId xmlns:a16="http://schemas.microsoft.com/office/drawing/2014/main" id="{D897BC30-7DD6-41D8-BDF9-8E16DF43C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676" y="3424238"/>
              <a:ext cx="207963" cy="217488"/>
            </a:xfrm>
            <a:custGeom>
              <a:avLst/>
              <a:gdLst>
                <a:gd name="T0" fmla="*/ 345 w 1005"/>
                <a:gd name="T1" fmla="*/ 858 h 1055"/>
                <a:gd name="T2" fmla="*/ 311 w 1005"/>
                <a:gd name="T3" fmla="*/ 666 h 1055"/>
                <a:gd name="T4" fmla="*/ 294 w 1005"/>
                <a:gd name="T5" fmla="*/ 566 h 1055"/>
                <a:gd name="T6" fmla="*/ 292 w 1005"/>
                <a:gd name="T7" fmla="*/ 550 h 1055"/>
                <a:gd name="T8" fmla="*/ 289 w 1005"/>
                <a:gd name="T9" fmla="*/ 496 h 1055"/>
                <a:gd name="T10" fmla="*/ 289 w 1005"/>
                <a:gd name="T11" fmla="*/ 456 h 1055"/>
                <a:gd name="T12" fmla="*/ 291 w 1005"/>
                <a:gd name="T13" fmla="*/ 429 h 1055"/>
                <a:gd name="T14" fmla="*/ 291 w 1005"/>
                <a:gd name="T15" fmla="*/ 432 h 1055"/>
                <a:gd name="T16" fmla="*/ 311 w 1005"/>
                <a:gd name="T17" fmla="*/ 361 h 1055"/>
                <a:gd name="T18" fmla="*/ 314 w 1005"/>
                <a:gd name="T19" fmla="*/ 356 h 1055"/>
                <a:gd name="T20" fmla="*/ 337 w 1005"/>
                <a:gd name="T21" fmla="*/ 321 h 1055"/>
                <a:gd name="T22" fmla="*/ 341 w 1005"/>
                <a:gd name="T23" fmla="*/ 318 h 1055"/>
                <a:gd name="T24" fmla="*/ 357 w 1005"/>
                <a:gd name="T25" fmla="*/ 304 h 1055"/>
                <a:gd name="T26" fmla="*/ 353 w 1005"/>
                <a:gd name="T27" fmla="*/ 307 h 1055"/>
                <a:gd name="T28" fmla="*/ 374 w 1005"/>
                <a:gd name="T29" fmla="*/ 295 h 1055"/>
                <a:gd name="T30" fmla="*/ 399 w 1005"/>
                <a:gd name="T31" fmla="*/ 289 h 1055"/>
                <a:gd name="T32" fmla="*/ 409 w 1005"/>
                <a:gd name="T33" fmla="*/ 289 h 1055"/>
                <a:gd name="T34" fmla="*/ 447 w 1005"/>
                <a:gd name="T35" fmla="*/ 290 h 1055"/>
                <a:gd name="T36" fmla="*/ 442 w 1005"/>
                <a:gd name="T37" fmla="*/ 290 h 1055"/>
                <a:gd name="T38" fmla="*/ 464 w 1005"/>
                <a:gd name="T39" fmla="*/ 295 h 1055"/>
                <a:gd name="T40" fmla="*/ 496 w 1005"/>
                <a:gd name="T41" fmla="*/ 305 h 1055"/>
                <a:gd name="T42" fmla="*/ 493 w 1005"/>
                <a:gd name="T43" fmla="*/ 304 h 1055"/>
                <a:gd name="T44" fmla="*/ 512 w 1005"/>
                <a:gd name="T45" fmla="*/ 314 h 1055"/>
                <a:gd name="T46" fmla="*/ 541 w 1005"/>
                <a:gd name="T47" fmla="*/ 332 h 1055"/>
                <a:gd name="T48" fmla="*/ 540 w 1005"/>
                <a:gd name="T49" fmla="*/ 330 h 1055"/>
                <a:gd name="T50" fmla="*/ 558 w 1005"/>
                <a:gd name="T51" fmla="*/ 345 h 1055"/>
                <a:gd name="T52" fmla="*/ 583 w 1005"/>
                <a:gd name="T53" fmla="*/ 369 h 1055"/>
                <a:gd name="T54" fmla="*/ 615 w 1005"/>
                <a:gd name="T55" fmla="*/ 403 h 1055"/>
                <a:gd name="T56" fmla="*/ 622 w 1005"/>
                <a:gd name="T57" fmla="*/ 411 h 1055"/>
                <a:gd name="T58" fmla="*/ 719 w 1005"/>
                <a:gd name="T59" fmla="*/ 559 h 1055"/>
                <a:gd name="T60" fmla="*/ 914 w 1005"/>
                <a:gd name="T61" fmla="*/ 610 h 1055"/>
                <a:gd name="T62" fmla="*/ 965 w 1005"/>
                <a:gd name="T63" fmla="*/ 416 h 1055"/>
                <a:gd name="T64" fmla="*/ 763 w 1005"/>
                <a:gd name="T65" fmla="*/ 148 h 1055"/>
                <a:gd name="T66" fmla="*/ 425 w 1005"/>
                <a:gd name="T67" fmla="*/ 4 h 1055"/>
                <a:gd name="T68" fmla="*/ 94 w 1005"/>
                <a:gd name="T69" fmla="*/ 173 h 1055"/>
                <a:gd name="T70" fmla="*/ 5 w 1005"/>
                <a:gd name="T71" fmla="*/ 510 h 1055"/>
                <a:gd name="T72" fmla="*/ 71 w 1005"/>
                <a:gd name="T73" fmla="*/ 934 h 1055"/>
                <a:gd name="T74" fmla="*/ 246 w 1005"/>
                <a:gd name="T75" fmla="*/ 1033 h 1055"/>
                <a:gd name="T76" fmla="*/ 345 w 1005"/>
                <a:gd name="T77" fmla="*/ 858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5" h="1055">
                  <a:moveTo>
                    <a:pt x="345" y="858"/>
                  </a:moveTo>
                  <a:cubicBezTo>
                    <a:pt x="334" y="794"/>
                    <a:pt x="322" y="730"/>
                    <a:pt x="311" y="666"/>
                  </a:cubicBezTo>
                  <a:cubicBezTo>
                    <a:pt x="305" y="633"/>
                    <a:pt x="298" y="600"/>
                    <a:pt x="294" y="566"/>
                  </a:cubicBezTo>
                  <a:cubicBezTo>
                    <a:pt x="297" y="591"/>
                    <a:pt x="293" y="557"/>
                    <a:pt x="292" y="550"/>
                  </a:cubicBezTo>
                  <a:cubicBezTo>
                    <a:pt x="291" y="532"/>
                    <a:pt x="289" y="514"/>
                    <a:pt x="289" y="496"/>
                  </a:cubicBezTo>
                  <a:cubicBezTo>
                    <a:pt x="289" y="483"/>
                    <a:pt x="289" y="469"/>
                    <a:pt x="289" y="456"/>
                  </a:cubicBezTo>
                  <a:cubicBezTo>
                    <a:pt x="290" y="447"/>
                    <a:pt x="290" y="438"/>
                    <a:pt x="291" y="429"/>
                  </a:cubicBezTo>
                  <a:cubicBezTo>
                    <a:pt x="289" y="446"/>
                    <a:pt x="288" y="447"/>
                    <a:pt x="291" y="432"/>
                  </a:cubicBezTo>
                  <a:cubicBezTo>
                    <a:pt x="295" y="410"/>
                    <a:pt x="298" y="379"/>
                    <a:pt x="311" y="361"/>
                  </a:cubicBezTo>
                  <a:cubicBezTo>
                    <a:pt x="291" y="388"/>
                    <a:pt x="310" y="364"/>
                    <a:pt x="314" y="356"/>
                  </a:cubicBezTo>
                  <a:cubicBezTo>
                    <a:pt x="320" y="345"/>
                    <a:pt x="327" y="329"/>
                    <a:pt x="337" y="321"/>
                  </a:cubicBezTo>
                  <a:cubicBezTo>
                    <a:pt x="311" y="343"/>
                    <a:pt x="335" y="324"/>
                    <a:pt x="341" y="318"/>
                  </a:cubicBezTo>
                  <a:cubicBezTo>
                    <a:pt x="346" y="313"/>
                    <a:pt x="351" y="308"/>
                    <a:pt x="357" y="304"/>
                  </a:cubicBezTo>
                  <a:cubicBezTo>
                    <a:pt x="341" y="315"/>
                    <a:pt x="340" y="316"/>
                    <a:pt x="353" y="307"/>
                  </a:cubicBezTo>
                  <a:cubicBezTo>
                    <a:pt x="357" y="305"/>
                    <a:pt x="393" y="289"/>
                    <a:pt x="374" y="295"/>
                  </a:cubicBezTo>
                  <a:cubicBezTo>
                    <a:pt x="354" y="301"/>
                    <a:pt x="395" y="290"/>
                    <a:pt x="399" y="289"/>
                  </a:cubicBezTo>
                  <a:cubicBezTo>
                    <a:pt x="426" y="281"/>
                    <a:pt x="372" y="290"/>
                    <a:pt x="409" y="289"/>
                  </a:cubicBezTo>
                  <a:cubicBezTo>
                    <a:pt x="420" y="288"/>
                    <a:pt x="437" y="286"/>
                    <a:pt x="447" y="290"/>
                  </a:cubicBezTo>
                  <a:cubicBezTo>
                    <a:pt x="428" y="287"/>
                    <a:pt x="426" y="287"/>
                    <a:pt x="442" y="290"/>
                  </a:cubicBezTo>
                  <a:cubicBezTo>
                    <a:pt x="449" y="292"/>
                    <a:pt x="457" y="293"/>
                    <a:pt x="464" y="295"/>
                  </a:cubicBezTo>
                  <a:cubicBezTo>
                    <a:pt x="473" y="298"/>
                    <a:pt x="489" y="300"/>
                    <a:pt x="496" y="305"/>
                  </a:cubicBezTo>
                  <a:cubicBezTo>
                    <a:pt x="479" y="298"/>
                    <a:pt x="478" y="298"/>
                    <a:pt x="493" y="304"/>
                  </a:cubicBezTo>
                  <a:cubicBezTo>
                    <a:pt x="499" y="307"/>
                    <a:pt x="506" y="311"/>
                    <a:pt x="512" y="314"/>
                  </a:cubicBezTo>
                  <a:cubicBezTo>
                    <a:pt x="522" y="320"/>
                    <a:pt x="531" y="326"/>
                    <a:pt x="541" y="332"/>
                  </a:cubicBezTo>
                  <a:cubicBezTo>
                    <a:pt x="553" y="341"/>
                    <a:pt x="553" y="340"/>
                    <a:pt x="540" y="330"/>
                  </a:cubicBezTo>
                  <a:cubicBezTo>
                    <a:pt x="546" y="335"/>
                    <a:pt x="552" y="340"/>
                    <a:pt x="558" y="345"/>
                  </a:cubicBezTo>
                  <a:cubicBezTo>
                    <a:pt x="567" y="353"/>
                    <a:pt x="575" y="361"/>
                    <a:pt x="583" y="369"/>
                  </a:cubicBezTo>
                  <a:cubicBezTo>
                    <a:pt x="594" y="380"/>
                    <a:pt x="605" y="391"/>
                    <a:pt x="615" y="403"/>
                  </a:cubicBezTo>
                  <a:cubicBezTo>
                    <a:pt x="622" y="411"/>
                    <a:pt x="638" y="430"/>
                    <a:pt x="622" y="411"/>
                  </a:cubicBezTo>
                  <a:cubicBezTo>
                    <a:pt x="659" y="458"/>
                    <a:pt x="689" y="509"/>
                    <a:pt x="719" y="559"/>
                  </a:cubicBezTo>
                  <a:cubicBezTo>
                    <a:pt x="757" y="623"/>
                    <a:pt x="849" y="652"/>
                    <a:pt x="914" y="610"/>
                  </a:cubicBezTo>
                  <a:cubicBezTo>
                    <a:pt x="978" y="569"/>
                    <a:pt x="1005" y="484"/>
                    <a:pt x="965" y="416"/>
                  </a:cubicBezTo>
                  <a:cubicBezTo>
                    <a:pt x="908" y="320"/>
                    <a:pt x="847" y="222"/>
                    <a:pt x="763" y="148"/>
                  </a:cubicBezTo>
                  <a:cubicBezTo>
                    <a:pt x="669" y="63"/>
                    <a:pt x="553" y="8"/>
                    <a:pt x="425" y="4"/>
                  </a:cubicBezTo>
                  <a:cubicBezTo>
                    <a:pt x="290" y="0"/>
                    <a:pt x="173" y="66"/>
                    <a:pt x="94" y="173"/>
                  </a:cubicBezTo>
                  <a:cubicBezTo>
                    <a:pt x="24" y="267"/>
                    <a:pt x="0" y="394"/>
                    <a:pt x="5" y="510"/>
                  </a:cubicBezTo>
                  <a:cubicBezTo>
                    <a:pt x="11" y="652"/>
                    <a:pt x="46" y="794"/>
                    <a:pt x="71" y="934"/>
                  </a:cubicBezTo>
                  <a:cubicBezTo>
                    <a:pt x="84" y="1007"/>
                    <a:pt x="177" y="1055"/>
                    <a:pt x="246" y="1033"/>
                  </a:cubicBezTo>
                  <a:cubicBezTo>
                    <a:pt x="325" y="1008"/>
                    <a:pt x="360" y="937"/>
                    <a:pt x="345" y="858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6" name="Freeform 134">
              <a:extLst>
                <a:ext uri="{FF2B5EF4-FFF2-40B4-BE49-F238E27FC236}">
                  <a16:creationId xmlns:a16="http://schemas.microsoft.com/office/drawing/2014/main" id="{1A8AF812-7BD4-4309-9911-F54CB00BF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4460875"/>
              <a:ext cx="622300" cy="1314450"/>
            </a:xfrm>
            <a:custGeom>
              <a:avLst/>
              <a:gdLst>
                <a:gd name="T0" fmla="*/ 2726 w 3025"/>
                <a:gd name="T1" fmla="*/ 97 h 6394"/>
                <a:gd name="T2" fmla="*/ 1027 w 3025"/>
                <a:gd name="T3" fmla="*/ 2431 h 6394"/>
                <a:gd name="T4" fmla="*/ 402 w 3025"/>
                <a:gd name="T5" fmla="*/ 3921 h 6394"/>
                <a:gd name="T6" fmla="*/ 45 w 3025"/>
                <a:gd name="T7" fmla="*/ 5501 h 6394"/>
                <a:gd name="T8" fmla="*/ 340 w 3025"/>
                <a:gd name="T9" fmla="*/ 6191 h 6394"/>
                <a:gd name="T10" fmla="*/ 1016 w 3025"/>
                <a:gd name="T11" fmla="*/ 6254 h 6394"/>
                <a:gd name="T12" fmla="*/ 873 w 3025"/>
                <a:gd name="T13" fmla="*/ 6008 h 6394"/>
                <a:gd name="T14" fmla="*/ 427 w 3025"/>
                <a:gd name="T15" fmla="*/ 5851 h 6394"/>
                <a:gd name="T16" fmla="*/ 332 w 3025"/>
                <a:gd name="T17" fmla="*/ 5211 h 6394"/>
                <a:gd name="T18" fmla="*/ 738 w 3025"/>
                <a:gd name="T19" fmla="*/ 3830 h 6394"/>
                <a:gd name="T20" fmla="*/ 1936 w 3025"/>
                <a:gd name="T21" fmla="*/ 1335 h 6394"/>
                <a:gd name="T22" fmla="*/ 2870 w 3025"/>
                <a:gd name="T23" fmla="*/ 342 h 6394"/>
                <a:gd name="T24" fmla="*/ 2726 w 3025"/>
                <a:gd name="T25" fmla="*/ 97 h 6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5" h="6394">
                  <a:moveTo>
                    <a:pt x="2726" y="97"/>
                  </a:moveTo>
                  <a:cubicBezTo>
                    <a:pt x="1892" y="611"/>
                    <a:pt x="1434" y="1577"/>
                    <a:pt x="1027" y="2431"/>
                  </a:cubicBezTo>
                  <a:cubicBezTo>
                    <a:pt x="796" y="2917"/>
                    <a:pt x="587" y="3415"/>
                    <a:pt x="402" y="3921"/>
                  </a:cubicBezTo>
                  <a:cubicBezTo>
                    <a:pt x="221" y="4418"/>
                    <a:pt x="0" y="4961"/>
                    <a:pt x="45" y="5501"/>
                  </a:cubicBezTo>
                  <a:cubicBezTo>
                    <a:pt x="66" y="5752"/>
                    <a:pt x="141" y="6021"/>
                    <a:pt x="340" y="6191"/>
                  </a:cubicBezTo>
                  <a:cubicBezTo>
                    <a:pt x="527" y="6349"/>
                    <a:pt x="806" y="6394"/>
                    <a:pt x="1016" y="6254"/>
                  </a:cubicBezTo>
                  <a:cubicBezTo>
                    <a:pt x="1168" y="6152"/>
                    <a:pt x="1025" y="5906"/>
                    <a:pt x="873" y="6008"/>
                  </a:cubicBezTo>
                  <a:cubicBezTo>
                    <a:pt x="705" y="6120"/>
                    <a:pt x="516" y="6009"/>
                    <a:pt x="427" y="5851"/>
                  </a:cubicBezTo>
                  <a:cubicBezTo>
                    <a:pt x="320" y="5662"/>
                    <a:pt x="312" y="5423"/>
                    <a:pt x="332" y="5211"/>
                  </a:cubicBezTo>
                  <a:cubicBezTo>
                    <a:pt x="375" y="4739"/>
                    <a:pt x="572" y="4270"/>
                    <a:pt x="738" y="3830"/>
                  </a:cubicBezTo>
                  <a:cubicBezTo>
                    <a:pt x="1062" y="2971"/>
                    <a:pt x="1447" y="2113"/>
                    <a:pt x="1936" y="1335"/>
                  </a:cubicBezTo>
                  <a:cubicBezTo>
                    <a:pt x="2180" y="947"/>
                    <a:pt x="2475" y="585"/>
                    <a:pt x="2870" y="342"/>
                  </a:cubicBezTo>
                  <a:cubicBezTo>
                    <a:pt x="3025" y="246"/>
                    <a:pt x="2882" y="0"/>
                    <a:pt x="2726" y="97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7" name="Freeform 135">
              <a:extLst>
                <a:ext uri="{FF2B5EF4-FFF2-40B4-BE49-F238E27FC236}">
                  <a16:creationId xmlns:a16="http://schemas.microsoft.com/office/drawing/2014/main" id="{5823C601-C053-4FF1-9D39-CC54A0F8E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426" y="4583113"/>
              <a:ext cx="142875" cy="169863"/>
            </a:xfrm>
            <a:custGeom>
              <a:avLst/>
              <a:gdLst>
                <a:gd name="T0" fmla="*/ 268 w 690"/>
                <a:gd name="T1" fmla="*/ 750 h 827"/>
                <a:gd name="T2" fmla="*/ 667 w 690"/>
                <a:gd name="T3" fmla="*/ 220 h 827"/>
                <a:gd name="T4" fmla="*/ 681 w 690"/>
                <a:gd name="T5" fmla="*/ 111 h 827"/>
                <a:gd name="T6" fmla="*/ 616 w 690"/>
                <a:gd name="T7" fmla="*/ 26 h 827"/>
                <a:gd name="T8" fmla="*/ 506 w 690"/>
                <a:gd name="T9" fmla="*/ 11 h 827"/>
                <a:gd name="T10" fmla="*/ 421 w 690"/>
                <a:gd name="T11" fmla="*/ 77 h 827"/>
                <a:gd name="T12" fmla="*/ 23 w 690"/>
                <a:gd name="T13" fmla="*/ 606 h 827"/>
                <a:gd name="T14" fmla="*/ 9 w 690"/>
                <a:gd name="T15" fmla="*/ 716 h 827"/>
                <a:gd name="T16" fmla="*/ 74 w 690"/>
                <a:gd name="T17" fmla="*/ 801 h 827"/>
                <a:gd name="T18" fmla="*/ 183 w 690"/>
                <a:gd name="T19" fmla="*/ 815 h 827"/>
                <a:gd name="T20" fmla="*/ 268 w 690"/>
                <a:gd name="T21" fmla="*/ 75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0" h="827">
                  <a:moveTo>
                    <a:pt x="268" y="750"/>
                  </a:moveTo>
                  <a:cubicBezTo>
                    <a:pt x="401" y="573"/>
                    <a:pt x="534" y="397"/>
                    <a:pt x="667" y="220"/>
                  </a:cubicBezTo>
                  <a:cubicBezTo>
                    <a:pt x="687" y="193"/>
                    <a:pt x="690" y="142"/>
                    <a:pt x="681" y="111"/>
                  </a:cubicBezTo>
                  <a:cubicBezTo>
                    <a:pt x="672" y="78"/>
                    <a:pt x="646" y="42"/>
                    <a:pt x="616" y="26"/>
                  </a:cubicBezTo>
                  <a:cubicBezTo>
                    <a:pt x="583" y="8"/>
                    <a:pt x="543" y="0"/>
                    <a:pt x="506" y="11"/>
                  </a:cubicBezTo>
                  <a:cubicBezTo>
                    <a:pt x="469" y="24"/>
                    <a:pt x="445" y="46"/>
                    <a:pt x="421" y="77"/>
                  </a:cubicBezTo>
                  <a:cubicBezTo>
                    <a:pt x="288" y="253"/>
                    <a:pt x="156" y="430"/>
                    <a:pt x="23" y="606"/>
                  </a:cubicBezTo>
                  <a:cubicBezTo>
                    <a:pt x="2" y="634"/>
                    <a:pt x="0" y="684"/>
                    <a:pt x="9" y="716"/>
                  </a:cubicBezTo>
                  <a:cubicBezTo>
                    <a:pt x="18" y="749"/>
                    <a:pt x="43" y="785"/>
                    <a:pt x="74" y="801"/>
                  </a:cubicBezTo>
                  <a:cubicBezTo>
                    <a:pt x="107" y="818"/>
                    <a:pt x="147" y="827"/>
                    <a:pt x="183" y="815"/>
                  </a:cubicBezTo>
                  <a:cubicBezTo>
                    <a:pt x="221" y="803"/>
                    <a:pt x="245" y="781"/>
                    <a:pt x="268" y="750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pic>
        <p:nvPicPr>
          <p:cNvPr id="138" name="图片 2">
            <a:extLst>
              <a:ext uri="{FF2B5EF4-FFF2-40B4-BE49-F238E27FC236}">
                <a16:creationId xmlns:a16="http://schemas.microsoft.com/office/drawing/2014/main" id="{EE590E64-8CEB-4076-AE66-8662FC331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369" y="4485214"/>
            <a:ext cx="2611308" cy="2344316"/>
          </a:xfrm>
          <a:prstGeom prst="rect">
            <a:avLst/>
          </a:prstGeom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8656910-29D8-4033-AEBB-03DFB629034D}"/>
              </a:ext>
            </a:extLst>
          </p:cNvPr>
          <p:cNvGrpSpPr/>
          <p:nvPr/>
        </p:nvGrpSpPr>
        <p:grpSpPr>
          <a:xfrm>
            <a:off x="25973" y="6023740"/>
            <a:ext cx="952899" cy="786408"/>
            <a:chOff x="6027738" y="3756025"/>
            <a:chExt cx="1858963" cy="1925638"/>
          </a:xfrm>
        </p:grpSpPr>
        <p:sp>
          <p:nvSpPr>
            <p:cNvPr id="140" name="Freeform 522">
              <a:extLst>
                <a:ext uri="{FF2B5EF4-FFF2-40B4-BE49-F238E27FC236}">
                  <a16:creationId xmlns:a16="http://schemas.microsoft.com/office/drawing/2014/main" id="{4594961D-BED1-469B-B746-CDBD3C719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5254625"/>
              <a:ext cx="471488" cy="427038"/>
            </a:xfrm>
            <a:custGeom>
              <a:avLst/>
              <a:gdLst>
                <a:gd name="T0" fmla="*/ 2566 w 2574"/>
                <a:gd name="T1" fmla="*/ 805 h 2332"/>
                <a:gd name="T2" fmla="*/ 2464 w 2574"/>
                <a:gd name="T3" fmla="*/ 1730 h 2332"/>
                <a:gd name="T4" fmla="*/ 2337 w 2574"/>
                <a:gd name="T5" fmla="*/ 1997 h 2332"/>
                <a:gd name="T6" fmla="*/ 1830 w 2574"/>
                <a:gd name="T7" fmla="*/ 2257 h 2332"/>
                <a:gd name="T8" fmla="*/ 1737 w 2574"/>
                <a:gd name="T9" fmla="*/ 2278 h 2332"/>
                <a:gd name="T10" fmla="*/ 951 w 2574"/>
                <a:gd name="T11" fmla="*/ 2292 h 2332"/>
                <a:gd name="T12" fmla="*/ 900 w 2574"/>
                <a:gd name="T13" fmla="*/ 2284 h 2332"/>
                <a:gd name="T14" fmla="*/ 763 w 2574"/>
                <a:gd name="T15" fmla="*/ 2254 h 2332"/>
                <a:gd name="T16" fmla="*/ 419 w 2574"/>
                <a:gd name="T17" fmla="*/ 2119 h 2332"/>
                <a:gd name="T18" fmla="*/ 261 w 2574"/>
                <a:gd name="T19" fmla="*/ 1997 h 2332"/>
                <a:gd name="T20" fmla="*/ 179 w 2574"/>
                <a:gd name="T21" fmla="*/ 1864 h 2332"/>
                <a:gd name="T22" fmla="*/ 156 w 2574"/>
                <a:gd name="T23" fmla="*/ 1806 h 2332"/>
                <a:gd name="T24" fmla="*/ 60 w 2574"/>
                <a:gd name="T25" fmla="*/ 1340 h 2332"/>
                <a:gd name="T26" fmla="*/ 48 w 2574"/>
                <a:gd name="T27" fmla="*/ 1230 h 2332"/>
                <a:gd name="T28" fmla="*/ 20 w 2574"/>
                <a:gd name="T29" fmla="*/ 240 h 2332"/>
                <a:gd name="T30" fmla="*/ 784 w 2574"/>
                <a:gd name="T31" fmla="*/ 36 h 2332"/>
                <a:gd name="T32" fmla="*/ 1277 w 2574"/>
                <a:gd name="T33" fmla="*/ 7 h 2332"/>
                <a:gd name="T34" fmla="*/ 2558 w 2574"/>
                <a:gd name="T35" fmla="*/ 184 h 2332"/>
                <a:gd name="T36" fmla="*/ 2566 w 2574"/>
                <a:gd name="T37" fmla="*/ 805 h 2332"/>
                <a:gd name="T38" fmla="*/ 2568 w 2574"/>
                <a:gd name="T39" fmla="*/ 726 h 2332"/>
                <a:gd name="T40" fmla="*/ 2566 w 2574"/>
                <a:gd name="T41" fmla="*/ 805 h 2332"/>
                <a:gd name="T42" fmla="*/ 2566 w 2574"/>
                <a:gd name="T43" fmla="*/ 790 h 2332"/>
                <a:gd name="T44" fmla="*/ 2566 w 2574"/>
                <a:gd name="T45" fmla="*/ 805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4" h="2332">
                  <a:moveTo>
                    <a:pt x="2566" y="805"/>
                  </a:moveTo>
                  <a:cubicBezTo>
                    <a:pt x="2558" y="1112"/>
                    <a:pt x="2546" y="1433"/>
                    <a:pt x="2464" y="1730"/>
                  </a:cubicBezTo>
                  <a:cubicBezTo>
                    <a:pt x="2432" y="1848"/>
                    <a:pt x="2390" y="1942"/>
                    <a:pt x="2337" y="1997"/>
                  </a:cubicBezTo>
                  <a:cubicBezTo>
                    <a:pt x="2221" y="2118"/>
                    <a:pt x="2040" y="2205"/>
                    <a:pt x="1830" y="2257"/>
                  </a:cubicBezTo>
                  <a:cubicBezTo>
                    <a:pt x="1799" y="2265"/>
                    <a:pt x="1769" y="2272"/>
                    <a:pt x="1737" y="2278"/>
                  </a:cubicBezTo>
                  <a:cubicBezTo>
                    <a:pt x="1487" y="2327"/>
                    <a:pt x="1207" y="2332"/>
                    <a:pt x="951" y="2292"/>
                  </a:cubicBezTo>
                  <a:cubicBezTo>
                    <a:pt x="934" y="2290"/>
                    <a:pt x="917" y="2287"/>
                    <a:pt x="900" y="2284"/>
                  </a:cubicBezTo>
                  <a:cubicBezTo>
                    <a:pt x="853" y="2276"/>
                    <a:pt x="808" y="2266"/>
                    <a:pt x="763" y="2254"/>
                  </a:cubicBezTo>
                  <a:cubicBezTo>
                    <a:pt x="635" y="2222"/>
                    <a:pt x="517" y="2176"/>
                    <a:pt x="419" y="2119"/>
                  </a:cubicBezTo>
                  <a:cubicBezTo>
                    <a:pt x="361" y="2085"/>
                    <a:pt x="309" y="2045"/>
                    <a:pt x="261" y="1997"/>
                  </a:cubicBezTo>
                  <a:cubicBezTo>
                    <a:pt x="230" y="1965"/>
                    <a:pt x="203" y="1920"/>
                    <a:pt x="179" y="1864"/>
                  </a:cubicBezTo>
                  <a:cubicBezTo>
                    <a:pt x="171" y="1846"/>
                    <a:pt x="163" y="1826"/>
                    <a:pt x="156" y="1806"/>
                  </a:cubicBezTo>
                  <a:cubicBezTo>
                    <a:pt x="112" y="1679"/>
                    <a:pt x="81" y="1515"/>
                    <a:pt x="60" y="1340"/>
                  </a:cubicBezTo>
                  <a:cubicBezTo>
                    <a:pt x="56" y="1303"/>
                    <a:pt x="52" y="1267"/>
                    <a:pt x="48" y="1230"/>
                  </a:cubicBezTo>
                  <a:cubicBezTo>
                    <a:pt x="0" y="730"/>
                    <a:pt x="20" y="240"/>
                    <a:pt x="20" y="240"/>
                  </a:cubicBezTo>
                  <a:cubicBezTo>
                    <a:pt x="20" y="240"/>
                    <a:pt x="200" y="103"/>
                    <a:pt x="784" y="36"/>
                  </a:cubicBezTo>
                  <a:cubicBezTo>
                    <a:pt x="924" y="20"/>
                    <a:pt x="1088" y="9"/>
                    <a:pt x="1277" y="7"/>
                  </a:cubicBezTo>
                  <a:cubicBezTo>
                    <a:pt x="2038" y="0"/>
                    <a:pt x="2558" y="184"/>
                    <a:pt x="2558" y="184"/>
                  </a:cubicBezTo>
                  <a:cubicBezTo>
                    <a:pt x="2558" y="184"/>
                    <a:pt x="2574" y="437"/>
                    <a:pt x="2566" y="805"/>
                  </a:cubicBezTo>
                  <a:cubicBezTo>
                    <a:pt x="2566" y="813"/>
                    <a:pt x="2566" y="770"/>
                    <a:pt x="2568" y="726"/>
                  </a:cubicBezTo>
                  <a:cubicBezTo>
                    <a:pt x="2569" y="647"/>
                    <a:pt x="2571" y="567"/>
                    <a:pt x="2566" y="805"/>
                  </a:cubicBezTo>
                  <a:cubicBezTo>
                    <a:pt x="2562" y="954"/>
                    <a:pt x="2564" y="872"/>
                    <a:pt x="2566" y="790"/>
                  </a:cubicBezTo>
                  <a:cubicBezTo>
                    <a:pt x="2568" y="703"/>
                    <a:pt x="2570" y="616"/>
                    <a:pt x="2566" y="805"/>
                  </a:cubicBezTo>
                  <a:close/>
                </a:path>
              </a:pathLst>
            </a:custGeom>
            <a:solidFill>
              <a:srgbClr val="6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1" name="Freeform 523">
              <a:extLst>
                <a:ext uri="{FF2B5EF4-FFF2-40B4-BE49-F238E27FC236}">
                  <a16:creationId xmlns:a16="http://schemas.microsoft.com/office/drawing/2014/main" id="{13ACBF1E-47EB-48C0-AF09-8D6C216E9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5329238"/>
              <a:ext cx="231775" cy="344488"/>
            </a:xfrm>
            <a:custGeom>
              <a:avLst/>
              <a:gdLst>
                <a:gd name="T0" fmla="*/ 1230 w 1268"/>
                <a:gd name="T1" fmla="*/ 564 h 1884"/>
                <a:gd name="T2" fmla="*/ 973 w 1268"/>
                <a:gd name="T3" fmla="*/ 830 h 1884"/>
                <a:gd name="T4" fmla="*/ 900 w 1268"/>
                <a:gd name="T5" fmla="*/ 1355 h 1884"/>
                <a:gd name="T6" fmla="*/ 667 w 1268"/>
                <a:gd name="T7" fmla="*/ 1462 h 1884"/>
                <a:gd name="T8" fmla="*/ 675 w 1268"/>
                <a:gd name="T9" fmla="*/ 1547 h 1884"/>
                <a:gd name="T10" fmla="*/ 813 w 1268"/>
                <a:gd name="T11" fmla="*/ 1801 h 1884"/>
                <a:gd name="T12" fmla="*/ 819 w 1268"/>
                <a:gd name="T13" fmla="*/ 1884 h 1884"/>
                <a:gd name="T14" fmla="*/ 768 w 1268"/>
                <a:gd name="T15" fmla="*/ 1876 h 1884"/>
                <a:gd name="T16" fmla="*/ 631 w 1268"/>
                <a:gd name="T17" fmla="*/ 1846 h 1884"/>
                <a:gd name="T18" fmla="*/ 464 w 1268"/>
                <a:gd name="T19" fmla="*/ 1536 h 1884"/>
                <a:gd name="T20" fmla="*/ 434 w 1268"/>
                <a:gd name="T21" fmla="*/ 1176 h 1884"/>
                <a:gd name="T22" fmla="*/ 396 w 1268"/>
                <a:gd name="T23" fmla="*/ 1092 h 1884"/>
                <a:gd name="T24" fmla="*/ 24 w 1268"/>
                <a:gd name="T25" fmla="*/ 537 h 1884"/>
                <a:gd name="T26" fmla="*/ 146 w 1268"/>
                <a:gd name="T27" fmla="*/ 0 h 1884"/>
                <a:gd name="T28" fmla="*/ 217 w 1268"/>
                <a:gd name="T29" fmla="*/ 19 h 1884"/>
                <a:gd name="T30" fmla="*/ 317 w 1268"/>
                <a:gd name="T31" fmla="*/ 39 h 1884"/>
                <a:gd name="T32" fmla="*/ 168 w 1268"/>
                <a:gd name="T33" fmla="*/ 497 h 1884"/>
                <a:gd name="T34" fmla="*/ 521 w 1268"/>
                <a:gd name="T35" fmla="*/ 946 h 1884"/>
                <a:gd name="T36" fmla="*/ 709 w 1268"/>
                <a:gd name="T37" fmla="*/ 1096 h 1884"/>
                <a:gd name="T38" fmla="*/ 654 w 1268"/>
                <a:gd name="T39" fmla="*/ 1302 h 1884"/>
                <a:gd name="T40" fmla="*/ 800 w 1268"/>
                <a:gd name="T41" fmla="*/ 816 h 1884"/>
                <a:gd name="T42" fmla="*/ 1046 w 1268"/>
                <a:gd name="T43" fmla="*/ 470 h 1884"/>
                <a:gd name="T44" fmla="*/ 1054 w 1268"/>
                <a:gd name="T45" fmla="*/ 97 h 1884"/>
                <a:gd name="T46" fmla="*/ 1125 w 1268"/>
                <a:gd name="T47" fmla="*/ 97 h 1884"/>
                <a:gd name="T48" fmla="*/ 1160 w 1268"/>
                <a:gd name="T49" fmla="*/ 97 h 1884"/>
                <a:gd name="T50" fmla="*/ 1184 w 1268"/>
                <a:gd name="T51" fmla="*/ 97 h 1884"/>
                <a:gd name="T52" fmla="*/ 1230 w 1268"/>
                <a:gd name="T53" fmla="*/ 56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8" h="1884">
                  <a:moveTo>
                    <a:pt x="1230" y="564"/>
                  </a:moveTo>
                  <a:cubicBezTo>
                    <a:pt x="1196" y="649"/>
                    <a:pt x="1006" y="743"/>
                    <a:pt x="973" y="830"/>
                  </a:cubicBezTo>
                  <a:cubicBezTo>
                    <a:pt x="926" y="954"/>
                    <a:pt x="990" y="1258"/>
                    <a:pt x="900" y="1355"/>
                  </a:cubicBezTo>
                  <a:cubicBezTo>
                    <a:pt x="857" y="1403"/>
                    <a:pt x="690" y="1402"/>
                    <a:pt x="667" y="1462"/>
                  </a:cubicBezTo>
                  <a:cubicBezTo>
                    <a:pt x="658" y="1486"/>
                    <a:pt x="663" y="1515"/>
                    <a:pt x="675" y="1547"/>
                  </a:cubicBezTo>
                  <a:cubicBezTo>
                    <a:pt x="708" y="1633"/>
                    <a:pt x="793" y="1737"/>
                    <a:pt x="813" y="1801"/>
                  </a:cubicBezTo>
                  <a:cubicBezTo>
                    <a:pt x="819" y="1818"/>
                    <a:pt x="820" y="1852"/>
                    <a:pt x="819" y="1884"/>
                  </a:cubicBezTo>
                  <a:cubicBezTo>
                    <a:pt x="801" y="1882"/>
                    <a:pt x="784" y="1879"/>
                    <a:pt x="768" y="1876"/>
                  </a:cubicBezTo>
                  <a:cubicBezTo>
                    <a:pt x="721" y="1868"/>
                    <a:pt x="676" y="1858"/>
                    <a:pt x="631" y="1846"/>
                  </a:cubicBezTo>
                  <a:cubicBezTo>
                    <a:pt x="567" y="1745"/>
                    <a:pt x="485" y="1606"/>
                    <a:pt x="464" y="1536"/>
                  </a:cubicBezTo>
                  <a:cubicBezTo>
                    <a:pt x="437" y="1450"/>
                    <a:pt x="460" y="1262"/>
                    <a:pt x="434" y="1176"/>
                  </a:cubicBezTo>
                  <a:cubicBezTo>
                    <a:pt x="426" y="1150"/>
                    <a:pt x="413" y="1122"/>
                    <a:pt x="396" y="1092"/>
                  </a:cubicBezTo>
                  <a:cubicBezTo>
                    <a:pt x="295" y="918"/>
                    <a:pt x="58" y="696"/>
                    <a:pt x="24" y="537"/>
                  </a:cubicBezTo>
                  <a:cubicBezTo>
                    <a:pt x="0" y="422"/>
                    <a:pt x="96" y="136"/>
                    <a:pt x="146" y="0"/>
                  </a:cubicBezTo>
                  <a:cubicBezTo>
                    <a:pt x="167" y="6"/>
                    <a:pt x="191" y="13"/>
                    <a:pt x="217" y="19"/>
                  </a:cubicBezTo>
                  <a:cubicBezTo>
                    <a:pt x="247" y="26"/>
                    <a:pt x="280" y="33"/>
                    <a:pt x="317" y="39"/>
                  </a:cubicBezTo>
                  <a:cubicBezTo>
                    <a:pt x="251" y="175"/>
                    <a:pt x="155" y="396"/>
                    <a:pt x="168" y="497"/>
                  </a:cubicBezTo>
                  <a:cubicBezTo>
                    <a:pt x="186" y="639"/>
                    <a:pt x="413" y="852"/>
                    <a:pt x="521" y="946"/>
                  </a:cubicBezTo>
                  <a:cubicBezTo>
                    <a:pt x="566" y="986"/>
                    <a:pt x="683" y="1042"/>
                    <a:pt x="709" y="1096"/>
                  </a:cubicBezTo>
                  <a:cubicBezTo>
                    <a:pt x="737" y="1154"/>
                    <a:pt x="654" y="1302"/>
                    <a:pt x="654" y="1302"/>
                  </a:cubicBezTo>
                  <a:cubicBezTo>
                    <a:pt x="654" y="1302"/>
                    <a:pt x="807" y="1276"/>
                    <a:pt x="800" y="816"/>
                  </a:cubicBezTo>
                  <a:cubicBezTo>
                    <a:pt x="799" y="710"/>
                    <a:pt x="1006" y="569"/>
                    <a:pt x="1046" y="470"/>
                  </a:cubicBezTo>
                  <a:cubicBezTo>
                    <a:pt x="1076" y="398"/>
                    <a:pt x="1067" y="228"/>
                    <a:pt x="1054" y="97"/>
                  </a:cubicBezTo>
                  <a:cubicBezTo>
                    <a:pt x="1077" y="97"/>
                    <a:pt x="1101" y="97"/>
                    <a:pt x="1125" y="97"/>
                  </a:cubicBezTo>
                  <a:cubicBezTo>
                    <a:pt x="1136" y="97"/>
                    <a:pt x="1148" y="97"/>
                    <a:pt x="1160" y="97"/>
                  </a:cubicBezTo>
                  <a:cubicBezTo>
                    <a:pt x="1168" y="97"/>
                    <a:pt x="1176" y="97"/>
                    <a:pt x="1184" y="97"/>
                  </a:cubicBezTo>
                  <a:cubicBezTo>
                    <a:pt x="1217" y="231"/>
                    <a:pt x="1268" y="471"/>
                    <a:pt x="1230" y="564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2" name="Freeform 524">
              <a:extLst>
                <a:ext uri="{FF2B5EF4-FFF2-40B4-BE49-F238E27FC236}">
                  <a16:creationId xmlns:a16="http://schemas.microsoft.com/office/drawing/2014/main" id="{2D1A7580-A9C9-43ED-AD1F-D6D860C4E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100013" cy="355600"/>
            </a:xfrm>
            <a:custGeom>
              <a:avLst/>
              <a:gdLst>
                <a:gd name="T0" fmla="*/ 525 w 550"/>
                <a:gd name="T1" fmla="*/ 1211 h 1945"/>
                <a:gd name="T2" fmla="*/ 138 w 550"/>
                <a:gd name="T3" fmla="*/ 1430 h 1945"/>
                <a:gd name="T4" fmla="*/ 341 w 550"/>
                <a:gd name="T5" fmla="*/ 1677 h 1945"/>
                <a:gd name="T6" fmla="*/ 188 w 550"/>
                <a:gd name="T7" fmla="*/ 1850 h 1945"/>
                <a:gd name="T8" fmla="*/ 161 w 550"/>
                <a:gd name="T9" fmla="*/ 1924 h 1945"/>
                <a:gd name="T10" fmla="*/ 115 w 550"/>
                <a:gd name="T11" fmla="*/ 1935 h 1945"/>
                <a:gd name="T12" fmla="*/ 68 w 550"/>
                <a:gd name="T13" fmla="*/ 1945 h 1945"/>
                <a:gd name="T14" fmla="*/ 128 w 550"/>
                <a:gd name="T15" fmla="*/ 1776 h 1945"/>
                <a:gd name="T16" fmla="*/ 168 w 550"/>
                <a:gd name="T17" fmla="*/ 1650 h 1945"/>
                <a:gd name="T18" fmla="*/ 8 w 550"/>
                <a:gd name="T19" fmla="*/ 1331 h 1945"/>
                <a:gd name="T20" fmla="*/ 248 w 550"/>
                <a:gd name="T21" fmla="*/ 1021 h 1945"/>
                <a:gd name="T22" fmla="*/ 95 w 550"/>
                <a:gd name="T23" fmla="*/ 0 h 1945"/>
                <a:gd name="T24" fmla="*/ 328 w 550"/>
                <a:gd name="T25" fmla="*/ 0 h 1945"/>
                <a:gd name="T26" fmla="*/ 328 w 550"/>
                <a:gd name="T27" fmla="*/ 605 h 1945"/>
                <a:gd name="T28" fmla="*/ 361 w 550"/>
                <a:gd name="T29" fmla="*/ 898 h 1945"/>
                <a:gd name="T30" fmla="*/ 525 w 550"/>
                <a:gd name="T31" fmla="*/ 121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" h="1945">
                  <a:moveTo>
                    <a:pt x="525" y="1211"/>
                  </a:moveTo>
                  <a:cubicBezTo>
                    <a:pt x="494" y="1318"/>
                    <a:pt x="158" y="1321"/>
                    <a:pt x="138" y="1430"/>
                  </a:cubicBezTo>
                  <a:cubicBezTo>
                    <a:pt x="124" y="1509"/>
                    <a:pt x="342" y="1597"/>
                    <a:pt x="341" y="1677"/>
                  </a:cubicBezTo>
                  <a:cubicBezTo>
                    <a:pt x="340" y="1734"/>
                    <a:pt x="214" y="1798"/>
                    <a:pt x="188" y="1850"/>
                  </a:cubicBezTo>
                  <a:cubicBezTo>
                    <a:pt x="179" y="1868"/>
                    <a:pt x="170" y="1894"/>
                    <a:pt x="161" y="1924"/>
                  </a:cubicBezTo>
                  <a:cubicBezTo>
                    <a:pt x="146" y="1928"/>
                    <a:pt x="131" y="1932"/>
                    <a:pt x="115" y="1935"/>
                  </a:cubicBezTo>
                  <a:cubicBezTo>
                    <a:pt x="100" y="1939"/>
                    <a:pt x="84" y="1942"/>
                    <a:pt x="68" y="1945"/>
                  </a:cubicBez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20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4" y="983"/>
                    <a:pt x="550" y="1126"/>
                    <a:pt x="525" y="1211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3" name="Freeform 525">
              <a:extLst>
                <a:ext uri="{FF2B5EF4-FFF2-40B4-BE49-F238E27FC236}">
                  <a16:creationId xmlns:a16="http://schemas.microsoft.com/office/drawing/2014/main" id="{DDF17B49-8578-462E-8EA0-EEC809B3D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325" y="5332413"/>
              <a:ext cx="203200" cy="339725"/>
            </a:xfrm>
            <a:custGeom>
              <a:avLst/>
              <a:gdLst>
                <a:gd name="T0" fmla="*/ 1081 w 1118"/>
                <a:gd name="T1" fmla="*/ 525 h 1857"/>
                <a:gd name="T2" fmla="*/ 821 w 1118"/>
                <a:gd name="T3" fmla="*/ 804 h 1857"/>
                <a:gd name="T4" fmla="*/ 821 w 1118"/>
                <a:gd name="T5" fmla="*/ 1110 h 1857"/>
                <a:gd name="T6" fmla="*/ 748 w 1118"/>
                <a:gd name="T7" fmla="*/ 1310 h 1857"/>
                <a:gd name="T8" fmla="*/ 535 w 1118"/>
                <a:gd name="T9" fmla="*/ 1410 h 1857"/>
                <a:gd name="T10" fmla="*/ 530 w 1118"/>
                <a:gd name="T11" fmla="*/ 1528 h 1857"/>
                <a:gd name="T12" fmla="*/ 535 w 1118"/>
                <a:gd name="T13" fmla="*/ 1549 h 1857"/>
                <a:gd name="T14" fmla="*/ 715 w 1118"/>
                <a:gd name="T15" fmla="*/ 1829 h 1857"/>
                <a:gd name="T16" fmla="*/ 716 w 1118"/>
                <a:gd name="T17" fmla="*/ 1857 h 1857"/>
                <a:gd name="T18" fmla="*/ 579 w 1118"/>
                <a:gd name="T19" fmla="*/ 1828 h 1857"/>
                <a:gd name="T20" fmla="*/ 412 w 1118"/>
                <a:gd name="T21" fmla="*/ 1517 h 1857"/>
                <a:gd name="T22" fmla="*/ 382 w 1118"/>
                <a:gd name="T23" fmla="*/ 1157 h 1857"/>
                <a:gd name="T24" fmla="*/ 344 w 1118"/>
                <a:gd name="T25" fmla="*/ 1073 h 1857"/>
                <a:gd name="T26" fmla="*/ 349 w 1118"/>
                <a:gd name="T27" fmla="*/ 887 h 1857"/>
                <a:gd name="T28" fmla="*/ 23 w 1118"/>
                <a:gd name="T29" fmla="*/ 472 h 1857"/>
                <a:gd name="T30" fmla="*/ 165 w 1118"/>
                <a:gd name="T31" fmla="*/ 0 h 1857"/>
                <a:gd name="T32" fmla="*/ 265 w 1118"/>
                <a:gd name="T33" fmla="*/ 20 h 1857"/>
                <a:gd name="T34" fmla="*/ 116 w 1118"/>
                <a:gd name="T35" fmla="*/ 478 h 1857"/>
                <a:gd name="T36" fmla="*/ 469 w 1118"/>
                <a:gd name="T37" fmla="*/ 927 h 1857"/>
                <a:gd name="T38" fmla="*/ 657 w 1118"/>
                <a:gd name="T39" fmla="*/ 1077 h 1857"/>
                <a:gd name="T40" fmla="*/ 602 w 1118"/>
                <a:gd name="T41" fmla="*/ 1283 h 1857"/>
                <a:gd name="T42" fmla="*/ 748 w 1118"/>
                <a:gd name="T43" fmla="*/ 798 h 1857"/>
                <a:gd name="T44" fmla="*/ 994 w 1118"/>
                <a:gd name="T45" fmla="*/ 451 h 1857"/>
                <a:gd name="T46" fmla="*/ 1002 w 1118"/>
                <a:gd name="T47" fmla="*/ 78 h 1857"/>
                <a:gd name="T48" fmla="*/ 1073 w 1118"/>
                <a:gd name="T49" fmla="*/ 78 h 1857"/>
                <a:gd name="T50" fmla="*/ 1081 w 1118"/>
                <a:gd name="T51" fmla="*/ 112 h 1857"/>
                <a:gd name="T52" fmla="*/ 1081 w 1118"/>
                <a:gd name="T53" fmla="*/ 525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8" h="1857">
                  <a:moveTo>
                    <a:pt x="1081" y="525"/>
                  </a:moveTo>
                  <a:cubicBezTo>
                    <a:pt x="1046" y="613"/>
                    <a:pt x="856" y="715"/>
                    <a:pt x="821" y="804"/>
                  </a:cubicBezTo>
                  <a:cubicBezTo>
                    <a:pt x="793" y="875"/>
                    <a:pt x="834" y="1035"/>
                    <a:pt x="821" y="1110"/>
                  </a:cubicBezTo>
                  <a:cubicBezTo>
                    <a:pt x="812" y="1163"/>
                    <a:pt x="784" y="1271"/>
                    <a:pt x="748" y="1310"/>
                  </a:cubicBezTo>
                  <a:cubicBezTo>
                    <a:pt x="708" y="1353"/>
                    <a:pt x="567" y="1360"/>
                    <a:pt x="535" y="1410"/>
                  </a:cubicBezTo>
                  <a:cubicBezTo>
                    <a:pt x="520" y="1434"/>
                    <a:pt x="523" y="1491"/>
                    <a:pt x="530" y="1528"/>
                  </a:cubicBezTo>
                  <a:cubicBezTo>
                    <a:pt x="532" y="1536"/>
                    <a:pt x="533" y="1544"/>
                    <a:pt x="535" y="1549"/>
                  </a:cubicBezTo>
                  <a:cubicBezTo>
                    <a:pt x="559" y="1629"/>
                    <a:pt x="700" y="1747"/>
                    <a:pt x="715" y="1829"/>
                  </a:cubicBezTo>
                  <a:cubicBezTo>
                    <a:pt x="716" y="1837"/>
                    <a:pt x="716" y="1846"/>
                    <a:pt x="716" y="1857"/>
                  </a:cubicBezTo>
                  <a:cubicBezTo>
                    <a:pt x="669" y="1849"/>
                    <a:pt x="624" y="1839"/>
                    <a:pt x="579" y="1828"/>
                  </a:cubicBezTo>
                  <a:cubicBezTo>
                    <a:pt x="516" y="1726"/>
                    <a:pt x="433" y="1587"/>
                    <a:pt x="412" y="1517"/>
                  </a:cubicBezTo>
                  <a:cubicBezTo>
                    <a:pt x="385" y="1431"/>
                    <a:pt x="408" y="1243"/>
                    <a:pt x="382" y="1157"/>
                  </a:cubicBezTo>
                  <a:cubicBezTo>
                    <a:pt x="374" y="1131"/>
                    <a:pt x="361" y="1103"/>
                    <a:pt x="344" y="1073"/>
                  </a:cubicBezTo>
                  <a:cubicBezTo>
                    <a:pt x="355" y="1002"/>
                    <a:pt x="362" y="933"/>
                    <a:pt x="349" y="887"/>
                  </a:cubicBezTo>
                  <a:cubicBezTo>
                    <a:pt x="311" y="761"/>
                    <a:pt x="47" y="601"/>
                    <a:pt x="23" y="472"/>
                  </a:cubicBezTo>
                  <a:cubicBezTo>
                    <a:pt x="0" y="351"/>
                    <a:pt x="106" y="114"/>
                    <a:pt x="165" y="0"/>
                  </a:cubicBezTo>
                  <a:cubicBezTo>
                    <a:pt x="195" y="7"/>
                    <a:pt x="228" y="14"/>
                    <a:pt x="265" y="20"/>
                  </a:cubicBezTo>
                  <a:cubicBezTo>
                    <a:pt x="199" y="156"/>
                    <a:pt x="103" y="377"/>
                    <a:pt x="116" y="478"/>
                  </a:cubicBezTo>
                  <a:cubicBezTo>
                    <a:pt x="134" y="620"/>
                    <a:pt x="361" y="833"/>
                    <a:pt x="469" y="927"/>
                  </a:cubicBezTo>
                  <a:cubicBezTo>
                    <a:pt x="514" y="967"/>
                    <a:pt x="631" y="1023"/>
                    <a:pt x="657" y="1077"/>
                  </a:cubicBezTo>
                  <a:cubicBezTo>
                    <a:pt x="685" y="1135"/>
                    <a:pt x="602" y="1283"/>
                    <a:pt x="602" y="1283"/>
                  </a:cubicBezTo>
                  <a:cubicBezTo>
                    <a:pt x="602" y="1283"/>
                    <a:pt x="755" y="1257"/>
                    <a:pt x="748" y="798"/>
                  </a:cubicBezTo>
                  <a:cubicBezTo>
                    <a:pt x="746" y="691"/>
                    <a:pt x="954" y="550"/>
                    <a:pt x="994" y="451"/>
                  </a:cubicBezTo>
                  <a:cubicBezTo>
                    <a:pt x="1024" y="379"/>
                    <a:pt x="1015" y="209"/>
                    <a:pt x="1002" y="78"/>
                  </a:cubicBezTo>
                  <a:cubicBezTo>
                    <a:pt x="1025" y="78"/>
                    <a:pt x="1049" y="78"/>
                    <a:pt x="1073" y="78"/>
                  </a:cubicBezTo>
                  <a:cubicBezTo>
                    <a:pt x="1076" y="91"/>
                    <a:pt x="1079" y="102"/>
                    <a:pt x="1081" y="112"/>
                  </a:cubicBezTo>
                  <a:cubicBezTo>
                    <a:pt x="1099" y="214"/>
                    <a:pt x="1118" y="429"/>
                    <a:pt x="1081" y="525"/>
                  </a:cubicBezTo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4" name="Freeform 526">
              <a:extLst>
                <a:ext uri="{FF2B5EF4-FFF2-40B4-BE49-F238E27FC236}">
                  <a16:creationId xmlns:a16="http://schemas.microsoft.com/office/drawing/2014/main" id="{F08FE997-8B3D-496A-9755-324EBE2C2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7313" cy="242888"/>
            </a:xfrm>
            <a:custGeom>
              <a:avLst/>
              <a:gdLst>
                <a:gd name="T0" fmla="*/ 454 w 479"/>
                <a:gd name="T1" fmla="*/ 606 h 1330"/>
                <a:gd name="T2" fmla="*/ 67 w 479"/>
                <a:gd name="T3" fmla="*/ 825 h 1330"/>
                <a:gd name="T4" fmla="*/ 270 w 479"/>
                <a:gd name="T5" fmla="*/ 1072 h 1330"/>
                <a:gd name="T6" fmla="*/ 117 w 479"/>
                <a:gd name="T7" fmla="*/ 1245 h 1330"/>
                <a:gd name="T8" fmla="*/ 90 w 479"/>
                <a:gd name="T9" fmla="*/ 1319 h 1330"/>
                <a:gd name="T10" fmla="*/ 44 w 479"/>
                <a:gd name="T11" fmla="*/ 1330 h 1330"/>
                <a:gd name="T12" fmla="*/ 84 w 479"/>
                <a:gd name="T13" fmla="*/ 1218 h 1330"/>
                <a:gd name="T14" fmla="*/ 197 w 479"/>
                <a:gd name="T15" fmla="*/ 1118 h 1330"/>
                <a:gd name="T16" fmla="*/ 107 w 479"/>
                <a:gd name="T17" fmla="*/ 965 h 1330"/>
                <a:gd name="T18" fmla="*/ 17 w 479"/>
                <a:gd name="T19" fmla="*/ 746 h 1330"/>
                <a:gd name="T20" fmla="*/ 350 w 479"/>
                <a:gd name="T21" fmla="*/ 519 h 1330"/>
                <a:gd name="T22" fmla="*/ 250 w 479"/>
                <a:gd name="T23" fmla="*/ 313 h 1330"/>
                <a:gd name="T24" fmla="*/ 257 w 479"/>
                <a:gd name="T25" fmla="*/ 0 h 1330"/>
                <a:gd name="T26" fmla="*/ 290 w 479"/>
                <a:gd name="T27" fmla="*/ 293 h 1330"/>
                <a:gd name="T28" fmla="*/ 454 w 479"/>
                <a:gd name="T29" fmla="*/ 606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9" h="1330">
                  <a:moveTo>
                    <a:pt x="454" y="606"/>
                  </a:moveTo>
                  <a:cubicBezTo>
                    <a:pt x="423" y="713"/>
                    <a:pt x="87" y="716"/>
                    <a:pt x="67" y="825"/>
                  </a:cubicBezTo>
                  <a:cubicBezTo>
                    <a:pt x="53" y="904"/>
                    <a:pt x="271" y="992"/>
                    <a:pt x="270" y="1072"/>
                  </a:cubicBezTo>
                  <a:cubicBezTo>
                    <a:pt x="269" y="1129"/>
                    <a:pt x="143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cubicBezTo>
                    <a:pt x="75" y="1323"/>
                    <a:pt x="60" y="1327"/>
                    <a:pt x="44" y="1330"/>
                  </a:cubicBez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7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3" y="378"/>
                    <a:pt x="479" y="521"/>
                    <a:pt x="454" y="606"/>
                  </a:cubicBezTo>
                  <a:close/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5" name="Freeform 527">
              <a:extLst>
                <a:ext uri="{FF2B5EF4-FFF2-40B4-BE49-F238E27FC236}">
                  <a16:creationId xmlns:a16="http://schemas.microsoft.com/office/drawing/2014/main" id="{4509E3ED-FB6E-46DE-A5B4-D41AFE7495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4975" y="5256213"/>
              <a:ext cx="441325" cy="422275"/>
            </a:xfrm>
            <a:custGeom>
              <a:avLst/>
              <a:gdLst>
                <a:gd name="T0" fmla="*/ 795 w 2413"/>
                <a:gd name="T1" fmla="*/ 2285 h 2312"/>
                <a:gd name="T2" fmla="*/ 651 w 2413"/>
                <a:gd name="T3" fmla="*/ 1948 h 2312"/>
                <a:gd name="T4" fmla="*/ 1235 w 2413"/>
                <a:gd name="T5" fmla="*/ 326 h 2312"/>
                <a:gd name="T6" fmla="*/ 895 w 2413"/>
                <a:gd name="T7" fmla="*/ 157 h 2312"/>
                <a:gd name="T8" fmla="*/ 1121 w 2413"/>
                <a:gd name="T9" fmla="*/ 0 h 2312"/>
                <a:gd name="T10" fmla="*/ 1282 w 2413"/>
                <a:gd name="T11" fmla="*/ 2 h 2312"/>
                <a:gd name="T12" fmla="*/ 1250 w 2413"/>
                <a:gd name="T13" fmla="*/ 511 h 2312"/>
                <a:gd name="T14" fmla="*/ 1576 w 2413"/>
                <a:gd name="T15" fmla="*/ 167 h 2312"/>
                <a:gd name="T16" fmla="*/ 1922 w 2413"/>
                <a:gd name="T17" fmla="*/ 63 h 2312"/>
                <a:gd name="T18" fmla="*/ 1870 w 2413"/>
                <a:gd name="T19" fmla="*/ 465 h 2312"/>
                <a:gd name="T20" fmla="*/ 2027 w 2413"/>
                <a:gd name="T21" fmla="*/ 220 h 2312"/>
                <a:gd name="T22" fmla="*/ 2402 w 2413"/>
                <a:gd name="T23" fmla="*/ 177 h 2312"/>
                <a:gd name="T24" fmla="*/ 2411 w 2413"/>
                <a:gd name="T25" fmla="*/ 750 h 2312"/>
                <a:gd name="T26" fmla="*/ 2411 w 2413"/>
                <a:gd name="T27" fmla="*/ 750 h 2312"/>
                <a:gd name="T28" fmla="*/ 2412 w 2413"/>
                <a:gd name="T29" fmla="*/ 685 h 2312"/>
                <a:gd name="T30" fmla="*/ 2411 w 2413"/>
                <a:gd name="T31" fmla="*/ 722 h 2312"/>
                <a:gd name="T32" fmla="*/ 2411 w 2413"/>
                <a:gd name="T33" fmla="*/ 719 h 2312"/>
                <a:gd name="T34" fmla="*/ 2410 w 2413"/>
                <a:gd name="T35" fmla="*/ 798 h 2312"/>
                <a:gd name="T36" fmla="*/ 2410 w 2413"/>
                <a:gd name="T37" fmla="*/ 799 h 2312"/>
                <a:gd name="T38" fmla="*/ 2409 w 2413"/>
                <a:gd name="T39" fmla="*/ 806 h 2312"/>
                <a:gd name="T40" fmla="*/ 2408 w 2413"/>
                <a:gd name="T41" fmla="*/ 881 h 2312"/>
                <a:gd name="T42" fmla="*/ 2408 w 2413"/>
                <a:gd name="T43" fmla="*/ 862 h 2312"/>
                <a:gd name="T44" fmla="*/ 2308 w 2413"/>
                <a:gd name="T45" fmla="*/ 1723 h 2312"/>
                <a:gd name="T46" fmla="*/ 1674 w 2413"/>
                <a:gd name="T47" fmla="*/ 2250 h 2312"/>
                <a:gd name="T48" fmla="*/ 1854 w 2413"/>
                <a:gd name="T49" fmla="*/ 2003 h 2312"/>
                <a:gd name="T50" fmla="*/ 1650 w 2413"/>
                <a:gd name="T51" fmla="*/ 1764 h 2312"/>
                <a:gd name="T52" fmla="*/ 2038 w 2413"/>
                <a:gd name="T53" fmla="*/ 1537 h 2312"/>
                <a:gd name="T54" fmla="*/ 1874 w 2413"/>
                <a:gd name="T55" fmla="*/ 1224 h 2312"/>
                <a:gd name="T56" fmla="*/ 1841 w 2413"/>
                <a:gd name="T57" fmla="*/ 326 h 2312"/>
                <a:gd name="T58" fmla="*/ 1761 w 2413"/>
                <a:gd name="T59" fmla="*/ 1347 h 2312"/>
                <a:gd name="T60" fmla="*/ 1681 w 2413"/>
                <a:gd name="T61" fmla="*/ 1976 h 2312"/>
                <a:gd name="T62" fmla="*/ 1581 w 2413"/>
                <a:gd name="T63" fmla="*/ 2271 h 2312"/>
                <a:gd name="T64" fmla="*/ 1147 w 2413"/>
                <a:gd name="T65" fmla="*/ 2312 h 2312"/>
                <a:gd name="T66" fmla="*/ 1628 w 2413"/>
                <a:gd name="T67" fmla="*/ 2261 h 2312"/>
                <a:gd name="T68" fmla="*/ 1628 w 2413"/>
                <a:gd name="T69" fmla="*/ 2261 h 2312"/>
                <a:gd name="T70" fmla="*/ 1608 w 2413"/>
                <a:gd name="T71" fmla="*/ 2265 h 2312"/>
                <a:gd name="T72" fmla="*/ 263 w 2413"/>
                <a:gd name="T73" fmla="*/ 2112 h 2312"/>
                <a:gd name="T74" fmla="*/ 23 w 2413"/>
                <a:gd name="T75" fmla="*/ 1858 h 2312"/>
                <a:gd name="T76" fmla="*/ 439 w 2413"/>
                <a:gd name="T77" fmla="*/ 1937 h 2312"/>
                <a:gd name="T78" fmla="*/ 607 w 2413"/>
                <a:gd name="T79" fmla="*/ 2248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13" h="2312">
                  <a:moveTo>
                    <a:pt x="1147" y="2312"/>
                  </a:moveTo>
                  <a:cubicBezTo>
                    <a:pt x="1028" y="2312"/>
                    <a:pt x="909" y="2303"/>
                    <a:pt x="795" y="2285"/>
                  </a:cubicBezTo>
                  <a:cubicBezTo>
                    <a:pt x="796" y="2253"/>
                    <a:pt x="795" y="2219"/>
                    <a:pt x="789" y="2202"/>
                  </a:cubicBezTo>
                  <a:cubicBezTo>
                    <a:pt x="769" y="2138"/>
                    <a:pt x="684" y="2034"/>
                    <a:pt x="651" y="1948"/>
                  </a:cubicBezTo>
                  <a:cubicBezTo>
                    <a:pt x="742" y="1944"/>
                    <a:pt x="834" y="1928"/>
                    <a:pt x="925" y="1894"/>
                  </a:cubicBezTo>
                  <a:cubicBezTo>
                    <a:pt x="1388" y="1720"/>
                    <a:pt x="1235" y="326"/>
                    <a:pt x="1235" y="326"/>
                  </a:cubicBezTo>
                  <a:lnTo>
                    <a:pt x="914" y="354"/>
                  </a:lnTo>
                  <a:lnTo>
                    <a:pt x="895" y="157"/>
                  </a:lnTo>
                  <a:lnTo>
                    <a:pt x="880" y="8"/>
                  </a:lnTo>
                  <a:cubicBezTo>
                    <a:pt x="955" y="4"/>
                    <a:pt x="1036" y="1"/>
                    <a:pt x="1121" y="0"/>
                  </a:cubicBezTo>
                  <a:cubicBezTo>
                    <a:pt x="1137" y="0"/>
                    <a:pt x="1153" y="0"/>
                    <a:pt x="1169" y="0"/>
                  </a:cubicBezTo>
                  <a:cubicBezTo>
                    <a:pt x="1207" y="0"/>
                    <a:pt x="1245" y="1"/>
                    <a:pt x="1282" y="2"/>
                  </a:cubicBezTo>
                  <a:lnTo>
                    <a:pt x="1272" y="154"/>
                  </a:lnTo>
                  <a:lnTo>
                    <a:pt x="1250" y="511"/>
                  </a:lnTo>
                  <a:cubicBezTo>
                    <a:pt x="1343" y="509"/>
                    <a:pt x="1430" y="504"/>
                    <a:pt x="1515" y="499"/>
                  </a:cubicBezTo>
                  <a:lnTo>
                    <a:pt x="1576" y="167"/>
                  </a:lnTo>
                  <a:lnTo>
                    <a:pt x="1602" y="21"/>
                  </a:lnTo>
                  <a:cubicBezTo>
                    <a:pt x="1720" y="32"/>
                    <a:pt x="1827" y="47"/>
                    <a:pt x="1922" y="63"/>
                  </a:cubicBezTo>
                  <a:lnTo>
                    <a:pt x="1904" y="200"/>
                  </a:lnTo>
                  <a:lnTo>
                    <a:pt x="1870" y="465"/>
                  </a:lnTo>
                  <a:cubicBezTo>
                    <a:pt x="1918" y="458"/>
                    <a:pt x="1963" y="451"/>
                    <a:pt x="2003" y="443"/>
                  </a:cubicBezTo>
                  <a:lnTo>
                    <a:pt x="2027" y="220"/>
                  </a:lnTo>
                  <a:lnTo>
                    <a:pt x="2042" y="85"/>
                  </a:lnTo>
                  <a:cubicBezTo>
                    <a:pt x="2270" y="130"/>
                    <a:pt x="2402" y="177"/>
                    <a:pt x="2402" y="177"/>
                  </a:cubicBezTo>
                  <a:cubicBezTo>
                    <a:pt x="2402" y="177"/>
                    <a:pt x="2412" y="336"/>
                    <a:pt x="2412" y="586"/>
                  </a:cubicBezTo>
                  <a:cubicBezTo>
                    <a:pt x="2412" y="637"/>
                    <a:pt x="2412" y="692"/>
                    <a:pt x="2411" y="750"/>
                  </a:cubicBezTo>
                  <a:lnTo>
                    <a:pt x="2411" y="750"/>
                  </a:lnTo>
                  <a:lnTo>
                    <a:pt x="2411" y="750"/>
                  </a:lnTo>
                  <a:cubicBezTo>
                    <a:pt x="2411" y="714"/>
                    <a:pt x="2412" y="685"/>
                    <a:pt x="2412" y="685"/>
                  </a:cubicBezTo>
                  <a:lnTo>
                    <a:pt x="2412" y="685"/>
                  </a:lnTo>
                  <a:cubicBezTo>
                    <a:pt x="2412" y="686"/>
                    <a:pt x="2412" y="696"/>
                    <a:pt x="2411" y="722"/>
                  </a:cubicBezTo>
                  <a:lnTo>
                    <a:pt x="2411" y="722"/>
                  </a:lnTo>
                  <a:lnTo>
                    <a:pt x="2411" y="722"/>
                  </a:lnTo>
                  <a:lnTo>
                    <a:pt x="2411" y="719"/>
                  </a:lnTo>
                  <a:cubicBezTo>
                    <a:pt x="2412" y="680"/>
                    <a:pt x="2413" y="641"/>
                    <a:pt x="2413" y="639"/>
                  </a:cubicBezTo>
                  <a:cubicBezTo>
                    <a:pt x="2413" y="641"/>
                    <a:pt x="2412" y="681"/>
                    <a:pt x="2410" y="798"/>
                  </a:cubicBezTo>
                  <a:lnTo>
                    <a:pt x="2410" y="798"/>
                  </a:lnTo>
                  <a:lnTo>
                    <a:pt x="2410" y="799"/>
                  </a:lnTo>
                  <a:lnTo>
                    <a:pt x="2410" y="799"/>
                  </a:lnTo>
                  <a:cubicBezTo>
                    <a:pt x="2409" y="801"/>
                    <a:pt x="2409" y="803"/>
                    <a:pt x="2409" y="806"/>
                  </a:cubicBezTo>
                  <a:cubicBezTo>
                    <a:pt x="2408" y="860"/>
                    <a:pt x="2408" y="881"/>
                    <a:pt x="2408" y="881"/>
                  </a:cubicBezTo>
                  <a:lnTo>
                    <a:pt x="2408" y="881"/>
                  </a:lnTo>
                  <a:cubicBezTo>
                    <a:pt x="2408" y="880"/>
                    <a:pt x="2408" y="873"/>
                    <a:pt x="2408" y="862"/>
                  </a:cubicBezTo>
                  <a:lnTo>
                    <a:pt x="2408" y="862"/>
                  </a:lnTo>
                  <a:lnTo>
                    <a:pt x="2408" y="862"/>
                  </a:lnTo>
                  <a:cubicBezTo>
                    <a:pt x="2400" y="1149"/>
                    <a:pt x="2384" y="1447"/>
                    <a:pt x="2308" y="1723"/>
                  </a:cubicBezTo>
                  <a:cubicBezTo>
                    <a:pt x="2276" y="1841"/>
                    <a:pt x="2234" y="1935"/>
                    <a:pt x="2181" y="1990"/>
                  </a:cubicBezTo>
                  <a:cubicBezTo>
                    <a:pt x="2065" y="2111"/>
                    <a:pt x="1884" y="2198"/>
                    <a:pt x="1674" y="2250"/>
                  </a:cubicBezTo>
                  <a:cubicBezTo>
                    <a:pt x="1682" y="2220"/>
                    <a:pt x="1692" y="2194"/>
                    <a:pt x="1701" y="2176"/>
                  </a:cubicBezTo>
                  <a:cubicBezTo>
                    <a:pt x="1728" y="2124"/>
                    <a:pt x="1853" y="2060"/>
                    <a:pt x="1854" y="2003"/>
                  </a:cubicBezTo>
                  <a:lnTo>
                    <a:pt x="1854" y="2002"/>
                  </a:lnTo>
                  <a:cubicBezTo>
                    <a:pt x="1854" y="1925"/>
                    <a:pt x="1650" y="1840"/>
                    <a:pt x="1650" y="1764"/>
                  </a:cubicBezTo>
                  <a:cubicBezTo>
                    <a:pt x="1650" y="1761"/>
                    <a:pt x="1651" y="1759"/>
                    <a:pt x="1651" y="1756"/>
                  </a:cubicBezTo>
                  <a:cubicBezTo>
                    <a:pt x="1671" y="1647"/>
                    <a:pt x="2007" y="1644"/>
                    <a:pt x="2038" y="1537"/>
                  </a:cubicBezTo>
                  <a:cubicBezTo>
                    <a:pt x="2040" y="1531"/>
                    <a:pt x="2041" y="1525"/>
                    <a:pt x="2041" y="1518"/>
                  </a:cubicBezTo>
                  <a:cubicBezTo>
                    <a:pt x="2040" y="1432"/>
                    <a:pt x="1895" y="1303"/>
                    <a:pt x="1874" y="1224"/>
                  </a:cubicBezTo>
                  <a:cubicBezTo>
                    <a:pt x="1857" y="1158"/>
                    <a:pt x="1846" y="1050"/>
                    <a:pt x="1841" y="931"/>
                  </a:cubicBezTo>
                  <a:cubicBezTo>
                    <a:pt x="1829" y="657"/>
                    <a:pt x="1841" y="326"/>
                    <a:pt x="1841" y="326"/>
                  </a:cubicBezTo>
                  <a:lnTo>
                    <a:pt x="1608" y="326"/>
                  </a:lnTo>
                  <a:cubicBezTo>
                    <a:pt x="1608" y="326"/>
                    <a:pt x="1826" y="1097"/>
                    <a:pt x="1761" y="1347"/>
                  </a:cubicBezTo>
                  <a:cubicBezTo>
                    <a:pt x="1736" y="1442"/>
                    <a:pt x="1531" y="1559"/>
                    <a:pt x="1521" y="1657"/>
                  </a:cubicBezTo>
                  <a:cubicBezTo>
                    <a:pt x="1513" y="1746"/>
                    <a:pt x="1674" y="1887"/>
                    <a:pt x="1681" y="1976"/>
                  </a:cubicBezTo>
                  <a:cubicBezTo>
                    <a:pt x="1684" y="2009"/>
                    <a:pt x="1652" y="2071"/>
                    <a:pt x="1641" y="2102"/>
                  </a:cubicBezTo>
                  <a:cubicBezTo>
                    <a:pt x="1628" y="2142"/>
                    <a:pt x="1606" y="2203"/>
                    <a:pt x="1581" y="2271"/>
                  </a:cubicBezTo>
                  <a:lnTo>
                    <a:pt x="1581" y="2271"/>
                  </a:lnTo>
                  <a:cubicBezTo>
                    <a:pt x="1443" y="2298"/>
                    <a:pt x="1295" y="2312"/>
                    <a:pt x="1147" y="2312"/>
                  </a:cubicBezTo>
                  <a:moveTo>
                    <a:pt x="1608" y="2265"/>
                  </a:moveTo>
                  <a:cubicBezTo>
                    <a:pt x="1615" y="2264"/>
                    <a:pt x="1622" y="2262"/>
                    <a:pt x="1628" y="2261"/>
                  </a:cubicBezTo>
                  <a:lnTo>
                    <a:pt x="1628" y="2261"/>
                  </a:lnTo>
                  <a:lnTo>
                    <a:pt x="1628" y="2261"/>
                  </a:lnTo>
                  <a:cubicBezTo>
                    <a:pt x="1632" y="2260"/>
                    <a:pt x="1636" y="2259"/>
                    <a:pt x="1640" y="2258"/>
                  </a:cubicBezTo>
                  <a:cubicBezTo>
                    <a:pt x="1630" y="2261"/>
                    <a:pt x="1619" y="2263"/>
                    <a:pt x="1608" y="2265"/>
                  </a:cubicBezTo>
                  <a:close/>
                  <a:moveTo>
                    <a:pt x="607" y="2248"/>
                  </a:moveTo>
                  <a:cubicBezTo>
                    <a:pt x="479" y="2214"/>
                    <a:pt x="361" y="2169"/>
                    <a:pt x="263" y="2112"/>
                  </a:cubicBezTo>
                  <a:cubicBezTo>
                    <a:pt x="205" y="2078"/>
                    <a:pt x="153" y="2038"/>
                    <a:pt x="105" y="1990"/>
                  </a:cubicBezTo>
                  <a:cubicBezTo>
                    <a:pt x="74" y="1958"/>
                    <a:pt x="47" y="1913"/>
                    <a:pt x="23" y="1858"/>
                  </a:cubicBezTo>
                  <a:cubicBezTo>
                    <a:pt x="15" y="1839"/>
                    <a:pt x="7" y="1819"/>
                    <a:pt x="0" y="1799"/>
                  </a:cubicBezTo>
                  <a:cubicBezTo>
                    <a:pt x="110" y="1851"/>
                    <a:pt x="266" y="1911"/>
                    <a:pt x="439" y="1937"/>
                  </a:cubicBezTo>
                  <a:lnTo>
                    <a:pt x="439" y="1937"/>
                  </a:lnTo>
                  <a:cubicBezTo>
                    <a:pt x="461" y="2007"/>
                    <a:pt x="544" y="2146"/>
                    <a:pt x="607" y="2248"/>
                  </a:cubicBezTo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6" name="Freeform 528">
              <a:extLst>
                <a:ext uri="{FF2B5EF4-FFF2-40B4-BE49-F238E27FC236}">
                  <a16:creationId xmlns:a16="http://schemas.microsoft.com/office/drawing/2014/main" id="{1F756148-67B1-476B-B0DD-6D3FA9322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5611813"/>
              <a:ext cx="42863" cy="61913"/>
            </a:xfrm>
            <a:custGeom>
              <a:avLst/>
              <a:gdLst>
                <a:gd name="T0" fmla="*/ 236 w 238"/>
                <a:gd name="T1" fmla="*/ 337 h 337"/>
                <a:gd name="T2" fmla="*/ 185 w 238"/>
                <a:gd name="T3" fmla="*/ 329 h 337"/>
                <a:gd name="T4" fmla="*/ 185 w 238"/>
                <a:gd name="T5" fmla="*/ 301 h 337"/>
                <a:gd name="T6" fmla="*/ 5 w 238"/>
                <a:gd name="T7" fmla="*/ 22 h 337"/>
                <a:gd name="T8" fmla="*/ 0 w 238"/>
                <a:gd name="T9" fmla="*/ 0 h 337"/>
                <a:gd name="T10" fmla="*/ 47 w 238"/>
                <a:gd name="T11" fmla="*/ 2 h 337"/>
                <a:gd name="T12" fmla="*/ 93 w 238"/>
                <a:gd name="T13" fmla="*/ 0 h 337"/>
                <a:gd name="T14" fmla="*/ 93 w 238"/>
                <a:gd name="T15" fmla="*/ 0 h 337"/>
                <a:gd name="T16" fmla="*/ 231 w 238"/>
                <a:gd name="T17" fmla="*/ 254 h 337"/>
                <a:gd name="T18" fmla="*/ 236 w 238"/>
                <a:gd name="T19" fmla="*/ 337 h 337"/>
                <a:gd name="T20" fmla="*/ 236 w 238"/>
                <a:gd name="T21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337">
                  <a:moveTo>
                    <a:pt x="236" y="337"/>
                  </a:moveTo>
                  <a:cubicBezTo>
                    <a:pt x="219" y="335"/>
                    <a:pt x="202" y="332"/>
                    <a:pt x="185" y="329"/>
                  </a:cubicBezTo>
                  <a:cubicBezTo>
                    <a:pt x="186" y="318"/>
                    <a:pt x="186" y="309"/>
                    <a:pt x="185" y="301"/>
                  </a:cubicBezTo>
                  <a:cubicBezTo>
                    <a:pt x="170" y="219"/>
                    <a:pt x="28" y="101"/>
                    <a:pt x="5" y="22"/>
                  </a:cubicBezTo>
                  <a:cubicBezTo>
                    <a:pt x="3" y="16"/>
                    <a:pt x="2" y="8"/>
                    <a:pt x="0" y="0"/>
                  </a:cubicBezTo>
                  <a:cubicBezTo>
                    <a:pt x="16" y="1"/>
                    <a:pt x="32" y="2"/>
                    <a:pt x="47" y="2"/>
                  </a:cubicBezTo>
                  <a:cubicBezTo>
                    <a:pt x="63" y="2"/>
                    <a:pt x="78" y="1"/>
                    <a:pt x="93" y="0"/>
                  </a:cubicBezTo>
                  <a:lnTo>
                    <a:pt x="93" y="0"/>
                  </a:lnTo>
                  <a:cubicBezTo>
                    <a:pt x="126" y="86"/>
                    <a:pt x="211" y="191"/>
                    <a:pt x="231" y="254"/>
                  </a:cubicBezTo>
                  <a:cubicBezTo>
                    <a:pt x="237" y="272"/>
                    <a:pt x="238" y="305"/>
                    <a:pt x="236" y="337"/>
                  </a:cubicBezTo>
                  <a:lnTo>
                    <a:pt x="236" y="337"/>
                  </a:lnTo>
                  <a:close/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7" name="Freeform 529">
              <a:extLst>
                <a:ext uri="{FF2B5EF4-FFF2-40B4-BE49-F238E27FC236}">
                  <a16:creationId xmlns:a16="http://schemas.microsoft.com/office/drawing/2014/main" id="{2F9B3D47-D205-44AB-BC62-6F935CA1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95250" cy="355600"/>
            </a:xfrm>
            <a:custGeom>
              <a:avLst/>
              <a:gdLst>
                <a:gd name="T0" fmla="*/ 68 w 528"/>
                <a:gd name="T1" fmla="*/ 1945 h 1945"/>
                <a:gd name="T2" fmla="*/ 68 w 528"/>
                <a:gd name="T3" fmla="*/ 1945 h 1945"/>
                <a:gd name="T4" fmla="*/ 128 w 528"/>
                <a:gd name="T5" fmla="*/ 1776 h 1945"/>
                <a:gd name="T6" fmla="*/ 168 w 528"/>
                <a:gd name="T7" fmla="*/ 1650 h 1945"/>
                <a:gd name="T8" fmla="*/ 8 w 528"/>
                <a:gd name="T9" fmla="*/ 1331 h 1945"/>
                <a:gd name="T10" fmla="*/ 248 w 528"/>
                <a:gd name="T11" fmla="*/ 1021 h 1945"/>
                <a:gd name="T12" fmla="*/ 95 w 528"/>
                <a:gd name="T13" fmla="*/ 0 h 1945"/>
                <a:gd name="T14" fmla="*/ 328 w 528"/>
                <a:gd name="T15" fmla="*/ 0 h 1945"/>
                <a:gd name="T16" fmla="*/ 328 w 528"/>
                <a:gd name="T17" fmla="*/ 605 h 1945"/>
                <a:gd name="T18" fmla="*/ 361 w 528"/>
                <a:gd name="T19" fmla="*/ 898 h 1945"/>
                <a:gd name="T20" fmla="*/ 528 w 528"/>
                <a:gd name="T21" fmla="*/ 1192 h 1945"/>
                <a:gd name="T22" fmla="*/ 361 w 528"/>
                <a:gd name="T23" fmla="*/ 898 h 1945"/>
                <a:gd name="T24" fmla="*/ 328 w 528"/>
                <a:gd name="T25" fmla="*/ 605 h 1945"/>
                <a:gd name="T26" fmla="*/ 321 w 528"/>
                <a:gd name="T27" fmla="*/ 918 h 1945"/>
                <a:gd name="T28" fmla="*/ 421 w 528"/>
                <a:gd name="T29" fmla="*/ 1124 h 1945"/>
                <a:gd name="T30" fmla="*/ 88 w 528"/>
                <a:gd name="T31" fmla="*/ 1351 h 1945"/>
                <a:gd name="T32" fmla="*/ 178 w 528"/>
                <a:gd name="T33" fmla="*/ 1570 h 1945"/>
                <a:gd name="T34" fmla="*/ 268 w 528"/>
                <a:gd name="T35" fmla="*/ 1723 h 1945"/>
                <a:gd name="T36" fmla="*/ 155 w 528"/>
                <a:gd name="T37" fmla="*/ 1823 h 1945"/>
                <a:gd name="T38" fmla="*/ 116 w 528"/>
                <a:gd name="T39" fmla="*/ 1935 h 1945"/>
                <a:gd name="T40" fmla="*/ 116 w 528"/>
                <a:gd name="T41" fmla="*/ 1935 h 1945"/>
                <a:gd name="T42" fmla="*/ 96 w 528"/>
                <a:gd name="T43" fmla="*/ 1939 h 1945"/>
                <a:gd name="T44" fmla="*/ 96 w 528"/>
                <a:gd name="T45" fmla="*/ 1939 h 1945"/>
                <a:gd name="T46" fmla="*/ 68 w 528"/>
                <a:gd name="T47" fmla="*/ 1945 h 1945"/>
                <a:gd name="T48" fmla="*/ 68 w 528"/>
                <a:gd name="T49" fmla="*/ 1945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1945">
                  <a:moveTo>
                    <a:pt x="68" y="1945"/>
                  </a:moveTo>
                  <a:lnTo>
                    <a:pt x="68" y="1945"/>
                  </a:ln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19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2" y="977"/>
                    <a:pt x="527" y="1106"/>
                    <a:pt x="528" y="1192"/>
                  </a:cubicBezTo>
                  <a:cubicBezTo>
                    <a:pt x="527" y="1106"/>
                    <a:pt x="382" y="977"/>
                    <a:pt x="361" y="898"/>
                  </a:cubicBezTo>
                  <a:cubicBezTo>
                    <a:pt x="344" y="832"/>
                    <a:pt x="334" y="724"/>
                    <a:pt x="328" y="605"/>
                  </a:cubicBezTo>
                  <a:cubicBezTo>
                    <a:pt x="316" y="727"/>
                    <a:pt x="309" y="851"/>
                    <a:pt x="321" y="918"/>
                  </a:cubicBezTo>
                  <a:cubicBezTo>
                    <a:pt x="332" y="974"/>
                    <a:pt x="436" y="1069"/>
                    <a:pt x="421" y="1124"/>
                  </a:cubicBezTo>
                  <a:cubicBezTo>
                    <a:pt x="395" y="1221"/>
                    <a:pt x="117" y="1254"/>
                    <a:pt x="88" y="1351"/>
                  </a:cubicBezTo>
                  <a:cubicBezTo>
                    <a:pt x="71" y="1407"/>
                    <a:pt x="152" y="1517"/>
                    <a:pt x="178" y="1570"/>
                  </a:cubicBezTo>
                  <a:cubicBezTo>
                    <a:pt x="198" y="1610"/>
                    <a:pt x="275" y="1679"/>
                    <a:pt x="268" y="1723"/>
                  </a:cubicBezTo>
                  <a:cubicBezTo>
                    <a:pt x="262" y="1760"/>
                    <a:pt x="175" y="1791"/>
                    <a:pt x="155" y="1823"/>
                  </a:cubicBezTo>
                  <a:cubicBezTo>
                    <a:pt x="141" y="1845"/>
                    <a:pt x="127" y="1890"/>
                    <a:pt x="116" y="1935"/>
                  </a:cubicBezTo>
                  <a:lnTo>
                    <a:pt x="116" y="1935"/>
                  </a:lnTo>
                  <a:cubicBezTo>
                    <a:pt x="109" y="1936"/>
                    <a:pt x="102" y="1938"/>
                    <a:pt x="96" y="1939"/>
                  </a:cubicBezTo>
                  <a:lnTo>
                    <a:pt x="96" y="1939"/>
                  </a:lnTo>
                  <a:cubicBezTo>
                    <a:pt x="86" y="1941"/>
                    <a:pt x="77" y="1943"/>
                    <a:pt x="68" y="1945"/>
                  </a:cubicBezTo>
                  <a:lnTo>
                    <a:pt x="68" y="1945"/>
                  </a:lnTo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8" name="Freeform 530">
              <a:extLst>
                <a:ext uri="{FF2B5EF4-FFF2-40B4-BE49-F238E27FC236}">
                  <a16:creationId xmlns:a16="http://schemas.microsoft.com/office/drawing/2014/main" id="{E9E31C37-17E5-4C0E-B165-63A647C76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5610225"/>
              <a:ext cx="55563" cy="61913"/>
            </a:xfrm>
            <a:custGeom>
              <a:avLst/>
              <a:gdLst>
                <a:gd name="T0" fmla="*/ 305 w 305"/>
                <a:gd name="T1" fmla="*/ 340 h 340"/>
                <a:gd name="T2" fmla="*/ 168 w 305"/>
                <a:gd name="T3" fmla="*/ 311 h 340"/>
                <a:gd name="T4" fmla="*/ 168 w 305"/>
                <a:gd name="T5" fmla="*/ 311 h 340"/>
                <a:gd name="T6" fmla="*/ 0 w 305"/>
                <a:gd name="T7" fmla="*/ 0 h 340"/>
                <a:gd name="T8" fmla="*/ 119 w 305"/>
                <a:gd name="T9" fmla="*/ 11 h 340"/>
                <a:gd name="T10" fmla="*/ 119 w 305"/>
                <a:gd name="T11" fmla="*/ 11 h 340"/>
                <a:gd name="T12" fmla="*/ 124 w 305"/>
                <a:gd name="T13" fmla="*/ 33 h 340"/>
                <a:gd name="T14" fmla="*/ 304 w 305"/>
                <a:gd name="T15" fmla="*/ 312 h 340"/>
                <a:gd name="T16" fmla="*/ 305 w 305"/>
                <a:gd name="T17" fmla="*/ 340 h 340"/>
                <a:gd name="T18" fmla="*/ 305 w 305"/>
                <a:gd name="T1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340">
                  <a:moveTo>
                    <a:pt x="305" y="340"/>
                  </a:moveTo>
                  <a:cubicBezTo>
                    <a:pt x="258" y="332"/>
                    <a:pt x="212" y="322"/>
                    <a:pt x="168" y="311"/>
                  </a:cubicBezTo>
                  <a:lnTo>
                    <a:pt x="168" y="311"/>
                  </a:lnTo>
                  <a:cubicBezTo>
                    <a:pt x="104" y="209"/>
                    <a:pt x="22" y="70"/>
                    <a:pt x="0" y="0"/>
                  </a:cubicBezTo>
                  <a:cubicBezTo>
                    <a:pt x="39" y="6"/>
                    <a:pt x="79" y="10"/>
                    <a:pt x="119" y="11"/>
                  </a:cubicBezTo>
                  <a:lnTo>
                    <a:pt x="119" y="11"/>
                  </a:lnTo>
                  <a:cubicBezTo>
                    <a:pt x="121" y="19"/>
                    <a:pt x="122" y="27"/>
                    <a:pt x="124" y="33"/>
                  </a:cubicBezTo>
                  <a:cubicBezTo>
                    <a:pt x="147" y="112"/>
                    <a:pt x="289" y="230"/>
                    <a:pt x="304" y="312"/>
                  </a:cubicBezTo>
                  <a:cubicBezTo>
                    <a:pt x="305" y="320"/>
                    <a:pt x="305" y="329"/>
                    <a:pt x="305" y="340"/>
                  </a:cubicBezTo>
                  <a:lnTo>
                    <a:pt x="305" y="340"/>
                  </a:ln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9" name="Freeform 531">
              <a:extLst>
                <a:ext uri="{FF2B5EF4-FFF2-40B4-BE49-F238E27FC236}">
                  <a16:creationId xmlns:a16="http://schemas.microsoft.com/office/drawing/2014/main" id="{AC79BBEF-4AC5-4E94-99C2-122C717F52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0863" y="5257800"/>
              <a:ext cx="325438" cy="115888"/>
            </a:xfrm>
            <a:custGeom>
              <a:avLst/>
              <a:gdLst>
                <a:gd name="T0" fmla="*/ 1785 w 1785"/>
                <a:gd name="T1" fmla="*/ 633 h 633"/>
                <a:gd name="T2" fmla="*/ 1785 w 1785"/>
                <a:gd name="T3" fmla="*/ 633 h 633"/>
                <a:gd name="T4" fmla="*/ 1785 w 1785"/>
                <a:gd name="T5" fmla="*/ 633 h 633"/>
                <a:gd name="T6" fmla="*/ 734 w 1785"/>
                <a:gd name="T7" fmla="*/ 473 h 633"/>
                <a:gd name="T8" fmla="*/ 759 w 1785"/>
                <a:gd name="T9" fmla="*/ 151 h 633"/>
                <a:gd name="T10" fmla="*/ 772 w 1785"/>
                <a:gd name="T11" fmla="*/ 0 h 633"/>
                <a:gd name="T12" fmla="*/ 820 w 1785"/>
                <a:gd name="T13" fmla="*/ 3 h 633"/>
                <a:gd name="T14" fmla="*/ 792 w 1785"/>
                <a:gd name="T15" fmla="*/ 153 h 633"/>
                <a:gd name="T16" fmla="*/ 734 w 1785"/>
                <a:gd name="T17" fmla="*/ 473 h 633"/>
                <a:gd name="T18" fmla="*/ 70 w 1785"/>
                <a:gd name="T19" fmla="*/ 366 h 633"/>
                <a:gd name="T20" fmla="*/ 39 w 1785"/>
                <a:gd name="T21" fmla="*/ 96 h 633"/>
                <a:gd name="T22" fmla="*/ 0 w 1785"/>
                <a:gd name="T23" fmla="*/ 23 h 633"/>
                <a:gd name="T24" fmla="*/ 113 w 1785"/>
                <a:gd name="T25" fmla="*/ 12 h 633"/>
                <a:gd name="T26" fmla="*/ 140 w 1785"/>
                <a:gd name="T27" fmla="*/ 234 h 633"/>
                <a:gd name="T28" fmla="*/ 158 w 1785"/>
                <a:gd name="T29" fmla="*/ 359 h 633"/>
                <a:gd name="T30" fmla="*/ 70 w 1785"/>
                <a:gd name="T31" fmla="*/ 36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5" h="633">
                  <a:moveTo>
                    <a:pt x="1785" y="633"/>
                  </a:moveTo>
                  <a:lnTo>
                    <a:pt x="1785" y="633"/>
                  </a:lnTo>
                  <a:lnTo>
                    <a:pt x="1785" y="633"/>
                  </a:lnTo>
                  <a:close/>
                  <a:moveTo>
                    <a:pt x="734" y="473"/>
                  </a:moveTo>
                  <a:lnTo>
                    <a:pt x="759" y="151"/>
                  </a:lnTo>
                  <a:lnTo>
                    <a:pt x="772" y="0"/>
                  </a:lnTo>
                  <a:cubicBezTo>
                    <a:pt x="788" y="1"/>
                    <a:pt x="804" y="2"/>
                    <a:pt x="820" y="3"/>
                  </a:cubicBezTo>
                  <a:lnTo>
                    <a:pt x="792" y="153"/>
                  </a:lnTo>
                  <a:lnTo>
                    <a:pt x="734" y="473"/>
                  </a:lnTo>
                  <a:moveTo>
                    <a:pt x="70" y="366"/>
                  </a:moveTo>
                  <a:lnTo>
                    <a:pt x="39" y="96"/>
                  </a:lnTo>
                  <a:lnTo>
                    <a:pt x="0" y="23"/>
                  </a:lnTo>
                  <a:cubicBezTo>
                    <a:pt x="36" y="19"/>
                    <a:pt x="74" y="15"/>
                    <a:pt x="113" y="12"/>
                  </a:cubicBezTo>
                  <a:lnTo>
                    <a:pt x="140" y="234"/>
                  </a:lnTo>
                  <a:lnTo>
                    <a:pt x="158" y="359"/>
                  </a:lnTo>
                  <a:lnTo>
                    <a:pt x="70" y="366"/>
                  </a:lnTo>
                  <a:close/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0" name="Freeform 532">
              <a:extLst>
                <a:ext uri="{FF2B5EF4-FFF2-40B4-BE49-F238E27FC236}">
                  <a16:creationId xmlns:a16="http://schemas.microsoft.com/office/drawing/2014/main" id="{8EFE845D-741E-495B-A284-F6B3AE89E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2550" cy="242888"/>
            </a:xfrm>
            <a:custGeom>
              <a:avLst/>
              <a:gdLst>
                <a:gd name="T0" fmla="*/ 45 w 457"/>
                <a:gd name="T1" fmla="*/ 1330 h 1330"/>
                <a:gd name="T2" fmla="*/ 45 w 457"/>
                <a:gd name="T3" fmla="*/ 1330 h 1330"/>
                <a:gd name="T4" fmla="*/ 84 w 457"/>
                <a:gd name="T5" fmla="*/ 1218 h 1330"/>
                <a:gd name="T6" fmla="*/ 197 w 457"/>
                <a:gd name="T7" fmla="*/ 1118 h 1330"/>
                <a:gd name="T8" fmla="*/ 107 w 457"/>
                <a:gd name="T9" fmla="*/ 965 h 1330"/>
                <a:gd name="T10" fmla="*/ 17 w 457"/>
                <a:gd name="T11" fmla="*/ 746 h 1330"/>
                <a:gd name="T12" fmla="*/ 350 w 457"/>
                <a:gd name="T13" fmla="*/ 519 h 1330"/>
                <a:gd name="T14" fmla="*/ 250 w 457"/>
                <a:gd name="T15" fmla="*/ 313 h 1330"/>
                <a:gd name="T16" fmla="*/ 257 w 457"/>
                <a:gd name="T17" fmla="*/ 0 h 1330"/>
                <a:gd name="T18" fmla="*/ 290 w 457"/>
                <a:gd name="T19" fmla="*/ 293 h 1330"/>
                <a:gd name="T20" fmla="*/ 457 w 457"/>
                <a:gd name="T21" fmla="*/ 587 h 1330"/>
                <a:gd name="T22" fmla="*/ 454 w 457"/>
                <a:gd name="T23" fmla="*/ 606 h 1330"/>
                <a:gd name="T24" fmla="*/ 67 w 457"/>
                <a:gd name="T25" fmla="*/ 825 h 1330"/>
                <a:gd name="T26" fmla="*/ 66 w 457"/>
                <a:gd name="T27" fmla="*/ 833 h 1330"/>
                <a:gd name="T28" fmla="*/ 270 w 457"/>
                <a:gd name="T29" fmla="*/ 1071 h 1330"/>
                <a:gd name="T30" fmla="*/ 270 w 457"/>
                <a:gd name="T31" fmla="*/ 1072 h 1330"/>
                <a:gd name="T32" fmla="*/ 117 w 457"/>
                <a:gd name="T33" fmla="*/ 1245 h 1330"/>
                <a:gd name="T34" fmla="*/ 90 w 457"/>
                <a:gd name="T35" fmla="*/ 1319 h 1330"/>
                <a:gd name="T36" fmla="*/ 90 w 457"/>
                <a:gd name="T37" fmla="*/ 1319 h 1330"/>
                <a:gd name="T38" fmla="*/ 90 w 457"/>
                <a:gd name="T39" fmla="*/ 1319 h 1330"/>
                <a:gd name="T40" fmla="*/ 56 w 457"/>
                <a:gd name="T41" fmla="*/ 1327 h 1330"/>
                <a:gd name="T42" fmla="*/ 56 w 457"/>
                <a:gd name="T43" fmla="*/ 1327 h 1330"/>
                <a:gd name="T44" fmla="*/ 45 w 457"/>
                <a:gd name="T45" fmla="*/ 133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7" h="1330">
                  <a:moveTo>
                    <a:pt x="45" y="1330"/>
                  </a:moveTo>
                  <a:lnTo>
                    <a:pt x="45" y="1330"/>
                  </a:ln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6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1" y="372"/>
                    <a:pt x="456" y="501"/>
                    <a:pt x="457" y="587"/>
                  </a:cubicBezTo>
                  <a:cubicBezTo>
                    <a:pt x="457" y="594"/>
                    <a:pt x="456" y="600"/>
                    <a:pt x="454" y="606"/>
                  </a:cubicBezTo>
                  <a:cubicBezTo>
                    <a:pt x="423" y="713"/>
                    <a:pt x="88" y="716"/>
                    <a:pt x="67" y="825"/>
                  </a:cubicBezTo>
                  <a:cubicBezTo>
                    <a:pt x="67" y="828"/>
                    <a:pt x="66" y="830"/>
                    <a:pt x="66" y="833"/>
                  </a:cubicBezTo>
                  <a:cubicBezTo>
                    <a:pt x="66" y="909"/>
                    <a:pt x="270" y="994"/>
                    <a:pt x="270" y="1071"/>
                  </a:cubicBezTo>
                  <a:lnTo>
                    <a:pt x="270" y="1072"/>
                  </a:lnTo>
                  <a:cubicBezTo>
                    <a:pt x="269" y="1129"/>
                    <a:pt x="144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lnTo>
                    <a:pt x="90" y="1319"/>
                  </a:lnTo>
                  <a:lnTo>
                    <a:pt x="90" y="1319"/>
                  </a:lnTo>
                  <a:cubicBezTo>
                    <a:pt x="79" y="1322"/>
                    <a:pt x="67" y="1325"/>
                    <a:pt x="56" y="1327"/>
                  </a:cubicBezTo>
                  <a:lnTo>
                    <a:pt x="56" y="1327"/>
                  </a:lnTo>
                  <a:cubicBezTo>
                    <a:pt x="52" y="1328"/>
                    <a:pt x="48" y="1329"/>
                    <a:pt x="45" y="1330"/>
                  </a:cubicBez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1" name="Freeform 533">
              <a:extLst>
                <a:ext uri="{FF2B5EF4-FFF2-40B4-BE49-F238E27FC236}">
                  <a16:creationId xmlns:a16="http://schemas.microsoft.com/office/drawing/2014/main" id="{752AF6B8-7EBB-4C7A-9662-2A0B99637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5268913"/>
              <a:ext cx="411163" cy="96838"/>
            </a:xfrm>
            <a:custGeom>
              <a:avLst/>
              <a:gdLst>
                <a:gd name="T0" fmla="*/ 2249 w 2249"/>
                <a:gd name="T1" fmla="*/ 258 h 531"/>
                <a:gd name="T2" fmla="*/ 0 w 2249"/>
                <a:gd name="T3" fmla="*/ 258 h 531"/>
                <a:gd name="T4" fmla="*/ 2249 w 2249"/>
                <a:gd name="T5" fmla="*/ 258 h 531"/>
                <a:gd name="T6" fmla="*/ 2249 w 2249"/>
                <a:gd name="T7" fmla="*/ 258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9" h="531">
                  <a:moveTo>
                    <a:pt x="2249" y="258"/>
                  </a:moveTo>
                  <a:cubicBezTo>
                    <a:pt x="2249" y="483"/>
                    <a:pt x="0" y="531"/>
                    <a:pt x="0" y="258"/>
                  </a:cubicBezTo>
                  <a:cubicBezTo>
                    <a:pt x="0" y="0"/>
                    <a:pt x="2249" y="15"/>
                    <a:pt x="2249" y="258"/>
                  </a:cubicBezTo>
                  <a:cubicBezTo>
                    <a:pt x="2249" y="300"/>
                    <a:pt x="2249" y="218"/>
                    <a:pt x="2249" y="258"/>
                  </a:cubicBezTo>
                  <a:close/>
                </a:path>
              </a:pathLst>
            </a:custGeom>
            <a:solidFill>
              <a:srgbClr val="404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2" name="Freeform 534">
              <a:extLst>
                <a:ext uri="{FF2B5EF4-FFF2-40B4-BE49-F238E27FC236}">
                  <a16:creationId xmlns:a16="http://schemas.microsoft.com/office/drawing/2014/main" id="{374C759D-A305-448D-ABE0-002FB1ED12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2563" y="3870325"/>
              <a:ext cx="1354138" cy="1479550"/>
            </a:xfrm>
            <a:custGeom>
              <a:avLst/>
              <a:gdLst>
                <a:gd name="T0" fmla="*/ 3789 w 7408"/>
                <a:gd name="T1" fmla="*/ 4789 h 8099"/>
                <a:gd name="T2" fmla="*/ 3788 w 7408"/>
                <a:gd name="T3" fmla="*/ 4799 h 8099"/>
                <a:gd name="T4" fmla="*/ 3498 w 7408"/>
                <a:gd name="T5" fmla="*/ 4997 h 8099"/>
                <a:gd name="T6" fmla="*/ 3707 w 7408"/>
                <a:gd name="T7" fmla="*/ 4808 h 8099"/>
                <a:gd name="T8" fmla="*/ 3297 w 7408"/>
                <a:gd name="T9" fmla="*/ 5173 h 8099"/>
                <a:gd name="T10" fmla="*/ 3225 w 7408"/>
                <a:gd name="T11" fmla="*/ 5469 h 8099"/>
                <a:gd name="T12" fmla="*/ 2747 w 7408"/>
                <a:gd name="T13" fmla="*/ 8066 h 8099"/>
                <a:gd name="T14" fmla="*/ 2996 w 7408"/>
                <a:gd name="T15" fmla="*/ 4973 h 8099"/>
                <a:gd name="T16" fmla="*/ 3297 w 7408"/>
                <a:gd name="T17" fmla="*/ 5173 h 8099"/>
                <a:gd name="T18" fmla="*/ 7326 w 7408"/>
                <a:gd name="T19" fmla="*/ 3616 h 8099"/>
                <a:gd name="T20" fmla="*/ 6368 w 7408"/>
                <a:gd name="T21" fmla="*/ 3439 h 8099"/>
                <a:gd name="T22" fmla="*/ 5875 w 7408"/>
                <a:gd name="T23" fmla="*/ 2816 h 8099"/>
                <a:gd name="T24" fmla="*/ 5581 w 7408"/>
                <a:gd name="T25" fmla="*/ 1644 h 8099"/>
                <a:gd name="T26" fmla="*/ 5655 w 7408"/>
                <a:gd name="T27" fmla="*/ 1214 h 8099"/>
                <a:gd name="T28" fmla="*/ 4396 w 7408"/>
                <a:gd name="T29" fmla="*/ 531 h 8099"/>
                <a:gd name="T30" fmla="*/ 3424 w 7408"/>
                <a:gd name="T31" fmla="*/ 174 h 8099"/>
                <a:gd name="T32" fmla="*/ 2947 w 7408"/>
                <a:gd name="T33" fmla="*/ 896 h 8099"/>
                <a:gd name="T34" fmla="*/ 2594 w 7408"/>
                <a:gd name="T35" fmla="*/ 174 h 8099"/>
                <a:gd name="T36" fmla="*/ 1896 w 7408"/>
                <a:gd name="T37" fmla="*/ 1851 h 8099"/>
                <a:gd name="T38" fmla="*/ 1264 w 7408"/>
                <a:gd name="T39" fmla="*/ 759 h 8099"/>
                <a:gd name="T40" fmla="*/ 1254 w 7408"/>
                <a:gd name="T41" fmla="*/ 2094 h 8099"/>
                <a:gd name="T42" fmla="*/ 885 w 7408"/>
                <a:gd name="T43" fmla="*/ 1214 h 8099"/>
                <a:gd name="T44" fmla="*/ 583 w 7408"/>
                <a:gd name="T45" fmla="*/ 2563 h 8099"/>
                <a:gd name="T46" fmla="*/ 767 w 7408"/>
                <a:gd name="T47" fmla="*/ 4363 h 8099"/>
                <a:gd name="T48" fmla="*/ 873 w 7408"/>
                <a:gd name="T49" fmla="*/ 5389 h 8099"/>
                <a:gd name="T50" fmla="*/ 1167 w 7408"/>
                <a:gd name="T51" fmla="*/ 4612 h 8099"/>
                <a:gd name="T52" fmla="*/ 1677 w 7408"/>
                <a:gd name="T53" fmla="*/ 8048 h 8099"/>
                <a:gd name="T54" fmla="*/ 1755 w 7408"/>
                <a:gd name="T55" fmla="*/ 7786 h 8099"/>
                <a:gd name="T56" fmla="*/ 1683 w 7408"/>
                <a:gd name="T57" fmla="*/ 5276 h 8099"/>
                <a:gd name="T58" fmla="*/ 2154 w 7408"/>
                <a:gd name="T59" fmla="*/ 7827 h 8099"/>
                <a:gd name="T60" fmla="*/ 2315 w 7408"/>
                <a:gd name="T61" fmla="*/ 8099 h 8099"/>
                <a:gd name="T62" fmla="*/ 2031 w 7408"/>
                <a:gd name="T63" fmla="*/ 5196 h 8099"/>
                <a:gd name="T64" fmla="*/ 2658 w 7408"/>
                <a:gd name="T65" fmla="*/ 7741 h 8099"/>
                <a:gd name="T66" fmla="*/ 2901 w 7408"/>
                <a:gd name="T67" fmla="*/ 8086 h 8099"/>
                <a:gd name="T68" fmla="*/ 3356 w 7408"/>
                <a:gd name="T69" fmla="*/ 5588 h 8099"/>
                <a:gd name="T70" fmla="*/ 3291 w 7408"/>
                <a:gd name="T71" fmla="*/ 7787 h 8099"/>
                <a:gd name="T72" fmla="*/ 3389 w 7408"/>
                <a:gd name="T73" fmla="*/ 8030 h 8099"/>
                <a:gd name="T74" fmla="*/ 3640 w 7408"/>
                <a:gd name="T75" fmla="*/ 5723 h 8099"/>
                <a:gd name="T76" fmla="*/ 3937 w 7408"/>
                <a:gd name="T77" fmla="*/ 4828 h 8099"/>
                <a:gd name="T78" fmla="*/ 4824 w 7408"/>
                <a:gd name="T79" fmla="*/ 4668 h 8099"/>
                <a:gd name="T80" fmla="*/ 4637 w 7408"/>
                <a:gd name="T81" fmla="*/ 4276 h 8099"/>
                <a:gd name="T82" fmla="*/ 4850 w 7408"/>
                <a:gd name="T83" fmla="*/ 3316 h 8099"/>
                <a:gd name="T84" fmla="*/ 5687 w 7408"/>
                <a:gd name="T85" fmla="*/ 3780 h 8099"/>
                <a:gd name="T86" fmla="*/ 6731 w 7408"/>
                <a:gd name="T87" fmla="*/ 4520 h 8099"/>
                <a:gd name="T88" fmla="*/ 6583 w 7408"/>
                <a:gd name="T89" fmla="*/ 3615 h 8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08" h="8099">
                  <a:moveTo>
                    <a:pt x="3788" y="4799"/>
                  </a:moveTo>
                  <a:lnTo>
                    <a:pt x="3789" y="4789"/>
                  </a:lnTo>
                  <a:lnTo>
                    <a:pt x="3812" y="4784"/>
                  </a:lnTo>
                  <a:cubicBezTo>
                    <a:pt x="3812" y="4784"/>
                    <a:pt x="3803" y="4789"/>
                    <a:pt x="3788" y="4799"/>
                  </a:cubicBezTo>
                  <a:close/>
                  <a:moveTo>
                    <a:pt x="3699" y="4855"/>
                  </a:moveTo>
                  <a:cubicBezTo>
                    <a:pt x="3642" y="4893"/>
                    <a:pt x="3570" y="4942"/>
                    <a:pt x="3498" y="4997"/>
                  </a:cubicBezTo>
                  <a:lnTo>
                    <a:pt x="3533" y="4848"/>
                  </a:lnTo>
                  <a:lnTo>
                    <a:pt x="3707" y="4808"/>
                  </a:lnTo>
                  <a:lnTo>
                    <a:pt x="3699" y="4855"/>
                  </a:lnTo>
                  <a:close/>
                  <a:moveTo>
                    <a:pt x="3297" y="5173"/>
                  </a:moveTo>
                  <a:cubicBezTo>
                    <a:pt x="3224" y="5250"/>
                    <a:pt x="3176" y="5327"/>
                    <a:pt x="3187" y="5389"/>
                  </a:cubicBezTo>
                  <a:cubicBezTo>
                    <a:pt x="3192" y="5415"/>
                    <a:pt x="3205" y="5442"/>
                    <a:pt x="3225" y="5469"/>
                  </a:cubicBezTo>
                  <a:lnTo>
                    <a:pt x="2806" y="7746"/>
                  </a:lnTo>
                  <a:lnTo>
                    <a:pt x="2747" y="8066"/>
                  </a:lnTo>
                  <a:lnTo>
                    <a:pt x="2773" y="7744"/>
                  </a:lnTo>
                  <a:lnTo>
                    <a:pt x="2996" y="4973"/>
                  </a:lnTo>
                  <a:lnTo>
                    <a:pt x="3366" y="4887"/>
                  </a:lnTo>
                  <a:lnTo>
                    <a:pt x="3297" y="5173"/>
                  </a:lnTo>
                  <a:close/>
                  <a:moveTo>
                    <a:pt x="6583" y="3615"/>
                  </a:moveTo>
                  <a:cubicBezTo>
                    <a:pt x="6653" y="3632"/>
                    <a:pt x="7261" y="3780"/>
                    <a:pt x="7326" y="3616"/>
                  </a:cubicBezTo>
                  <a:cubicBezTo>
                    <a:pt x="7408" y="3409"/>
                    <a:pt x="6895" y="2985"/>
                    <a:pt x="6674" y="3008"/>
                  </a:cubicBezTo>
                  <a:cubicBezTo>
                    <a:pt x="6542" y="3021"/>
                    <a:pt x="6368" y="3439"/>
                    <a:pt x="6368" y="3439"/>
                  </a:cubicBezTo>
                  <a:cubicBezTo>
                    <a:pt x="6368" y="3439"/>
                    <a:pt x="6222" y="3006"/>
                    <a:pt x="6114" y="2906"/>
                  </a:cubicBezTo>
                  <a:cubicBezTo>
                    <a:pt x="6067" y="2863"/>
                    <a:pt x="5875" y="2816"/>
                    <a:pt x="5875" y="2816"/>
                  </a:cubicBezTo>
                  <a:lnTo>
                    <a:pt x="5585" y="2213"/>
                  </a:lnTo>
                  <a:cubicBezTo>
                    <a:pt x="5585" y="2213"/>
                    <a:pt x="5672" y="1753"/>
                    <a:pt x="5581" y="1644"/>
                  </a:cubicBezTo>
                  <a:cubicBezTo>
                    <a:pt x="5498" y="1544"/>
                    <a:pt x="5070" y="1547"/>
                    <a:pt x="5070" y="1547"/>
                  </a:cubicBezTo>
                  <a:cubicBezTo>
                    <a:pt x="5070" y="1547"/>
                    <a:pt x="5633" y="1381"/>
                    <a:pt x="5655" y="1214"/>
                  </a:cubicBezTo>
                  <a:cubicBezTo>
                    <a:pt x="5682" y="1012"/>
                    <a:pt x="5259" y="732"/>
                    <a:pt x="5078" y="640"/>
                  </a:cubicBezTo>
                  <a:cubicBezTo>
                    <a:pt x="4924" y="561"/>
                    <a:pt x="4396" y="531"/>
                    <a:pt x="4396" y="531"/>
                  </a:cubicBezTo>
                  <a:lnTo>
                    <a:pt x="4398" y="320"/>
                  </a:lnTo>
                  <a:cubicBezTo>
                    <a:pt x="4398" y="320"/>
                    <a:pt x="3598" y="0"/>
                    <a:pt x="3424" y="174"/>
                  </a:cubicBezTo>
                  <a:cubicBezTo>
                    <a:pt x="3255" y="343"/>
                    <a:pt x="3565" y="1121"/>
                    <a:pt x="3565" y="1121"/>
                  </a:cubicBezTo>
                  <a:lnTo>
                    <a:pt x="2947" y="896"/>
                  </a:lnTo>
                  <a:cubicBezTo>
                    <a:pt x="2947" y="896"/>
                    <a:pt x="3231" y="805"/>
                    <a:pt x="3238" y="721"/>
                  </a:cubicBezTo>
                  <a:cubicBezTo>
                    <a:pt x="3255" y="510"/>
                    <a:pt x="2797" y="117"/>
                    <a:pt x="2594" y="174"/>
                  </a:cubicBezTo>
                  <a:cubicBezTo>
                    <a:pt x="2411" y="225"/>
                    <a:pt x="2356" y="896"/>
                    <a:pt x="2356" y="896"/>
                  </a:cubicBezTo>
                  <a:lnTo>
                    <a:pt x="1896" y="1851"/>
                  </a:lnTo>
                  <a:lnTo>
                    <a:pt x="1298" y="727"/>
                  </a:lnTo>
                  <a:lnTo>
                    <a:pt x="1264" y="759"/>
                  </a:lnTo>
                  <a:lnTo>
                    <a:pt x="1805" y="1891"/>
                  </a:lnTo>
                  <a:lnTo>
                    <a:pt x="1254" y="2094"/>
                  </a:lnTo>
                  <a:cubicBezTo>
                    <a:pt x="1254" y="2094"/>
                    <a:pt x="1227" y="1770"/>
                    <a:pt x="1188" y="1670"/>
                  </a:cubicBezTo>
                  <a:cubicBezTo>
                    <a:pt x="1138" y="1542"/>
                    <a:pt x="1019" y="1241"/>
                    <a:pt x="885" y="1214"/>
                  </a:cubicBezTo>
                  <a:cubicBezTo>
                    <a:pt x="638" y="1164"/>
                    <a:pt x="95" y="1524"/>
                    <a:pt x="46" y="1771"/>
                  </a:cubicBezTo>
                  <a:cubicBezTo>
                    <a:pt x="0" y="2006"/>
                    <a:pt x="583" y="2563"/>
                    <a:pt x="583" y="2563"/>
                  </a:cubicBezTo>
                  <a:cubicBezTo>
                    <a:pt x="583" y="2563"/>
                    <a:pt x="157" y="2974"/>
                    <a:pt x="142" y="3158"/>
                  </a:cubicBezTo>
                  <a:cubicBezTo>
                    <a:pt x="115" y="3496"/>
                    <a:pt x="767" y="4363"/>
                    <a:pt x="767" y="4363"/>
                  </a:cubicBezTo>
                  <a:cubicBezTo>
                    <a:pt x="767" y="4363"/>
                    <a:pt x="170" y="4496"/>
                    <a:pt x="142" y="4668"/>
                  </a:cubicBezTo>
                  <a:cubicBezTo>
                    <a:pt x="100" y="4921"/>
                    <a:pt x="632" y="5474"/>
                    <a:pt x="873" y="5389"/>
                  </a:cubicBezTo>
                  <a:cubicBezTo>
                    <a:pt x="1113" y="5304"/>
                    <a:pt x="988" y="4382"/>
                    <a:pt x="988" y="4382"/>
                  </a:cubicBezTo>
                  <a:lnTo>
                    <a:pt x="1167" y="4612"/>
                  </a:lnTo>
                  <a:lnTo>
                    <a:pt x="1645" y="7805"/>
                  </a:lnTo>
                  <a:lnTo>
                    <a:pt x="1677" y="8048"/>
                  </a:lnTo>
                  <a:cubicBezTo>
                    <a:pt x="1679" y="8050"/>
                    <a:pt x="1793" y="8066"/>
                    <a:pt x="1796" y="8066"/>
                  </a:cubicBezTo>
                  <a:lnTo>
                    <a:pt x="1755" y="7786"/>
                  </a:lnTo>
                  <a:lnTo>
                    <a:pt x="1312" y="4798"/>
                  </a:lnTo>
                  <a:lnTo>
                    <a:pt x="1683" y="5276"/>
                  </a:lnTo>
                  <a:lnTo>
                    <a:pt x="1851" y="5314"/>
                  </a:lnTo>
                  <a:lnTo>
                    <a:pt x="2154" y="7827"/>
                  </a:lnTo>
                  <a:lnTo>
                    <a:pt x="2193" y="8096"/>
                  </a:lnTo>
                  <a:cubicBezTo>
                    <a:pt x="2233" y="8098"/>
                    <a:pt x="2274" y="8098"/>
                    <a:pt x="2315" y="8099"/>
                  </a:cubicBezTo>
                  <a:lnTo>
                    <a:pt x="2281" y="7744"/>
                  </a:lnTo>
                  <a:lnTo>
                    <a:pt x="2031" y="5196"/>
                  </a:lnTo>
                  <a:lnTo>
                    <a:pt x="2837" y="5010"/>
                  </a:lnTo>
                  <a:lnTo>
                    <a:pt x="2658" y="7741"/>
                  </a:lnTo>
                  <a:lnTo>
                    <a:pt x="2636" y="8098"/>
                  </a:lnTo>
                  <a:cubicBezTo>
                    <a:pt x="2729" y="8096"/>
                    <a:pt x="2816" y="8091"/>
                    <a:pt x="2901" y="8086"/>
                  </a:cubicBezTo>
                  <a:lnTo>
                    <a:pt x="2962" y="7754"/>
                  </a:lnTo>
                  <a:lnTo>
                    <a:pt x="3356" y="5588"/>
                  </a:lnTo>
                  <a:cubicBezTo>
                    <a:pt x="3416" y="5629"/>
                    <a:pt x="3485" y="5666"/>
                    <a:pt x="3556" y="5694"/>
                  </a:cubicBezTo>
                  <a:lnTo>
                    <a:pt x="3291" y="7787"/>
                  </a:lnTo>
                  <a:lnTo>
                    <a:pt x="3256" y="8052"/>
                  </a:lnTo>
                  <a:cubicBezTo>
                    <a:pt x="3304" y="8045"/>
                    <a:pt x="3349" y="8037"/>
                    <a:pt x="3389" y="8030"/>
                  </a:cubicBezTo>
                  <a:lnTo>
                    <a:pt x="3413" y="7808"/>
                  </a:lnTo>
                  <a:lnTo>
                    <a:pt x="3640" y="5723"/>
                  </a:lnTo>
                  <a:cubicBezTo>
                    <a:pt x="3759" y="5758"/>
                    <a:pt x="3871" y="5765"/>
                    <a:pt x="3934" y="5725"/>
                  </a:cubicBezTo>
                  <a:cubicBezTo>
                    <a:pt x="4120" y="5604"/>
                    <a:pt x="3940" y="4844"/>
                    <a:pt x="3937" y="4828"/>
                  </a:cubicBezTo>
                  <a:cubicBezTo>
                    <a:pt x="3945" y="4844"/>
                    <a:pt x="4352" y="5634"/>
                    <a:pt x="4592" y="5577"/>
                  </a:cubicBezTo>
                  <a:cubicBezTo>
                    <a:pt x="4820" y="5523"/>
                    <a:pt x="4968" y="4853"/>
                    <a:pt x="4824" y="4668"/>
                  </a:cubicBezTo>
                  <a:cubicBezTo>
                    <a:pt x="4697" y="4504"/>
                    <a:pt x="4005" y="4663"/>
                    <a:pt x="3986" y="4668"/>
                  </a:cubicBezTo>
                  <a:cubicBezTo>
                    <a:pt x="4001" y="4660"/>
                    <a:pt x="4497" y="4400"/>
                    <a:pt x="4637" y="4276"/>
                  </a:cubicBezTo>
                  <a:cubicBezTo>
                    <a:pt x="4770" y="4160"/>
                    <a:pt x="5078" y="3725"/>
                    <a:pt x="5078" y="3725"/>
                  </a:cubicBezTo>
                  <a:lnTo>
                    <a:pt x="4850" y="3316"/>
                  </a:lnTo>
                  <a:lnTo>
                    <a:pt x="5596" y="3349"/>
                  </a:lnTo>
                  <a:cubicBezTo>
                    <a:pt x="5596" y="3349"/>
                    <a:pt x="5593" y="3724"/>
                    <a:pt x="5687" y="3780"/>
                  </a:cubicBezTo>
                  <a:cubicBezTo>
                    <a:pt x="5840" y="3870"/>
                    <a:pt x="6368" y="3575"/>
                    <a:pt x="6368" y="3575"/>
                  </a:cubicBezTo>
                  <a:cubicBezTo>
                    <a:pt x="6368" y="3575"/>
                    <a:pt x="6486" y="4457"/>
                    <a:pt x="6731" y="4520"/>
                  </a:cubicBezTo>
                  <a:cubicBezTo>
                    <a:pt x="6920" y="4568"/>
                    <a:pt x="7346" y="4210"/>
                    <a:pt x="7326" y="4016"/>
                  </a:cubicBezTo>
                  <a:cubicBezTo>
                    <a:pt x="7305" y="3817"/>
                    <a:pt x="6656" y="3634"/>
                    <a:pt x="6583" y="3615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3" name="Freeform 535">
              <a:extLst>
                <a:ext uri="{FF2B5EF4-FFF2-40B4-BE49-F238E27FC236}">
                  <a16:creationId xmlns:a16="http://schemas.microsoft.com/office/drawing/2014/main" id="{70D05EB9-C318-4DB6-B0DC-4E9AADB3E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4246563"/>
              <a:ext cx="414338" cy="250825"/>
            </a:xfrm>
            <a:custGeom>
              <a:avLst/>
              <a:gdLst>
                <a:gd name="T0" fmla="*/ 0 w 261"/>
                <a:gd name="T1" fmla="*/ 7 h 158"/>
                <a:gd name="T2" fmla="*/ 261 w 261"/>
                <a:gd name="T3" fmla="*/ 158 h 158"/>
                <a:gd name="T4" fmla="*/ 261 w 261"/>
                <a:gd name="T5" fmla="*/ 148 h 158"/>
                <a:gd name="T6" fmla="*/ 0 w 261"/>
                <a:gd name="T7" fmla="*/ 0 h 158"/>
                <a:gd name="T8" fmla="*/ 0 w 261"/>
                <a:gd name="T9" fmla="*/ 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58">
                  <a:moveTo>
                    <a:pt x="0" y="7"/>
                  </a:moveTo>
                  <a:lnTo>
                    <a:pt x="261" y="158"/>
                  </a:lnTo>
                  <a:lnTo>
                    <a:pt x="261" y="148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4" name="Freeform 536">
              <a:extLst>
                <a:ext uri="{FF2B5EF4-FFF2-40B4-BE49-F238E27FC236}">
                  <a16:creationId xmlns:a16="http://schemas.microsoft.com/office/drawing/2014/main" id="{1F9D9078-856B-4FF6-B896-B9C945AAB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22775"/>
              <a:ext cx="371475" cy="293688"/>
            </a:xfrm>
            <a:custGeom>
              <a:avLst/>
              <a:gdLst>
                <a:gd name="T0" fmla="*/ 873 w 2039"/>
                <a:gd name="T1" fmla="*/ 842 h 1606"/>
                <a:gd name="T2" fmla="*/ 921 w 2039"/>
                <a:gd name="T3" fmla="*/ 1470 h 1606"/>
                <a:gd name="T4" fmla="*/ 130 w 2039"/>
                <a:gd name="T5" fmla="*/ 1354 h 1606"/>
                <a:gd name="T6" fmla="*/ 495 w 2039"/>
                <a:gd name="T7" fmla="*/ 812 h 1606"/>
                <a:gd name="T8" fmla="*/ 69 w 2039"/>
                <a:gd name="T9" fmla="*/ 345 h 1606"/>
                <a:gd name="T10" fmla="*/ 560 w 2039"/>
                <a:gd name="T11" fmla="*/ 34 h 1606"/>
                <a:gd name="T12" fmla="*/ 921 w 2039"/>
                <a:gd name="T13" fmla="*/ 697 h 1606"/>
                <a:gd name="T14" fmla="*/ 1904 w 2039"/>
                <a:gd name="T15" fmla="*/ 411 h 1606"/>
                <a:gd name="T16" fmla="*/ 1661 w 2039"/>
                <a:gd name="T17" fmla="*/ 1079 h 1606"/>
                <a:gd name="T18" fmla="*/ 873 w 2039"/>
                <a:gd name="T19" fmla="*/ 842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9" h="1606">
                  <a:moveTo>
                    <a:pt x="873" y="842"/>
                  </a:moveTo>
                  <a:cubicBezTo>
                    <a:pt x="873" y="842"/>
                    <a:pt x="1036" y="1362"/>
                    <a:pt x="921" y="1470"/>
                  </a:cubicBezTo>
                  <a:cubicBezTo>
                    <a:pt x="775" y="1606"/>
                    <a:pt x="211" y="1536"/>
                    <a:pt x="130" y="1354"/>
                  </a:cubicBezTo>
                  <a:cubicBezTo>
                    <a:pt x="64" y="1204"/>
                    <a:pt x="495" y="812"/>
                    <a:pt x="495" y="812"/>
                  </a:cubicBezTo>
                  <a:cubicBezTo>
                    <a:pt x="495" y="812"/>
                    <a:pt x="0" y="782"/>
                    <a:pt x="69" y="345"/>
                  </a:cubicBezTo>
                  <a:cubicBezTo>
                    <a:pt x="119" y="29"/>
                    <a:pt x="473" y="0"/>
                    <a:pt x="560" y="34"/>
                  </a:cubicBezTo>
                  <a:cubicBezTo>
                    <a:pt x="736" y="102"/>
                    <a:pt x="921" y="697"/>
                    <a:pt x="921" y="697"/>
                  </a:cubicBezTo>
                  <a:cubicBezTo>
                    <a:pt x="921" y="697"/>
                    <a:pt x="1711" y="243"/>
                    <a:pt x="1904" y="411"/>
                  </a:cubicBezTo>
                  <a:cubicBezTo>
                    <a:pt x="2039" y="528"/>
                    <a:pt x="1820" y="1000"/>
                    <a:pt x="1661" y="1079"/>
                  </a:cubicBezTo>
                  <a:cubicBezTo>
                    <a:pt x="1477" y="1172"/>
                    <a:pt x="873" y="842"/>
                    <a:pt x="873" y="842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5" name="Freeform 537">
              <a:extLst>
                <a:ext uri="{FF2B5EF4-FFF2-40B4-BE49-F238E27FC236}">
                  <a16:creationId xmlns:a16="http://schemas.microsoft.com/office/drawing/2014/main" id="{148DDA03-5BD8-467A-9035-2660B31A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776663"/>
              <a:ext cx="257175" cy="193675"/>
            </a:xfrm>
            <a:custGeom>
              <a:avLst/>
              <a:gdLst>
                <a:gd name="T0" fmla="*/ 658 w 1404"/>
                <a:gd name="T1" fmla="*/ 987 h 1055"/>
                <a:gd name="T2" fmla="*/ 1404 w 1404"/>
                <a:gd name="T3" fmla="*/ 827 h 1055"/>
                <a:gd name="T4" fmla="*/ 140 w 1404"/>
                <a:gd name="T5" fmla="*/ 268 h 1055"/>
                <a:gd name="T6" fmla="*/ 658 w 1404"/>
                <a:gd name="T7" fmla="*/ 98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4" h="1055">
                  <a:moveTo>
                    <a:pt x="658" y="987"/>
                  </a:moveTo>
                  <a:cubicBezTo>
                    <a:pt x="836" y="1055"/>
                    <a:pt x="1404" y="827"/>
                    <a:pt x="1404" y="827"/>
                  </a:cubicBezTo>
                  <a:cubicBezTo>
                    <a:pt x="1404" y="827"/>
                    <a:pt x="357" y="0"/>
                    <a:pt x="140" y="268"/>
                  </a:cubicBezTo>
                  <a:cubicBezTo>
                    <a:pt x="0" y="441"/>
                    <a:pt x="452" y="908"/>
                    <a:pt x="658" y="987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6" name="Freeform 538">
              <a:extLst>
                <a:ext uri="{FF2B5EF4-FFF2-40B4-BE49-F238E27FC236}">
                  <a16:creationId xmlns:a16="http://schemas.microsoft.com/office/drawing/2014/main" id="{F15EABB3-E012-4A60-8B93-A54943B8E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756025"/>
              <a:ext cx="233363" cy="188913"/>
            </a:xfrm>
            <a:custGeom>
              <a:avLst/>
              <a:gdLst>
                <a:gd name="T0" fmla="*/ 192 w 1274"/>
                <a:gd name="T1" fmla="*/ 121 h 1042"/>
                <a:gd name="T2" fmla="*/ 33 w 1274"/>
                <a:gd name="T3" fmla="*/ 946 h 1042"/>
                <a:gd name="T4" fmla="*/ 1217 w 1274"/>
                <a:gd name="T5" fmla="*/ 747 h 1042"/>
                <a:gd name="T6" fmla="*/ 192 w 1274"/>
                <a:gd name="T7" fmla="*/ 121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" h="1042">
                  <a:moveTo>
                    <a:pt x="192" y="121"/>
                  </a:moveTo>
                  <a:cubicBezTo>
                    <a:pt x="0" y="206"/>
                    <a:pt x="33" y="946"/>
                    <a:pt x="33" y="946"/>
                  </a:cubicBezTo>
                  <a:cubicBezTo>
                    <a:pt x="33" y="946"/>
                    <a:pt x="1160" y="1042"/>
                    <a:pt x="1217" y="747"/>
                  </a:cubicBezTo>
                  <a:cubicBezTo>
                    <a:pt x="1274" y="452"/>
                    <a:pt x="467" y="0"/>
                    <a:pt x="192" y="12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7" name="Freeform 539">
              <a:extLst>
                <a:ext uri="{FF2B5EF4-FFF2-40B4-BE49-F238E27FC236}">
                  <a16:creationId xmlns:a16="http://schemas.microsoft.com/office/drawing/2014/main" id="{1A4CE8EE-DA61-4FA7-A6FE-AE18CA214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3927475"/>
              <a:ext cx="192088" cy="158750"/>
            </a:xfrm>
            <a:custGeom>
              <a:avLst/>
              <a:gdLst>
                <a:gd name="T0" fmla="*/ 266 w 1050"/>
                <a:gd name="T1" fmla="*/ 786 h 867"/>
                <a:gd name="T2" fmla="*/ 1038 w 1050"/>
                <a:gd name="T3" fmla="*/ 393 h 867"/>
                <a:gd name="T4" fmla="*/ 0 w 1050"/>
                <a:gd name="T5" fmla="*/ 0 h 867"/>
                <a:gd name="T6" fmla="*/ 266 w 1050"/>
                <a:gd name="T7" fmla="*/ 78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0" h="867">
                  <a:moveTo>
                    <a:pt x="266" y="786"/>
                  </a:moveTo>
                  <a:cubicBezTo>
                    <a:pt x="466" y="867"/>
                    <a:pt x="1050" y="609"/>
                    <a:pt x="1038" y="393"/>
                  </a:cubicBezTo>
                  <a:cubicBezTo>
                    <a:pt x="1023" y="116"/>
                    <a:pt x="0" y="0"/>
                    <a:pt x="0" y="0"/>
                  </a:cubicBezTo>
                  <a:cubicBezTo>
                    <a:pt x="0" y="0"/>
                    <a:pt x="74" y="707"/>
                    <a:pt x="266" y="78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8" name="Freeform 540">
              <a:extLst>
                <a:ext uri="{FF2B5EF4-FFF2-40B4-BE49-F238E27FC236}">
                  <a16:creationId xmlns:a16="http://schemas.microsoft.com/office/drawing/2014/main" id="{D3987079-7862-4E5D-82DE-0A131A2B6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741863"/>
              <a:ext cx="230188" cy="222250"/>
            </a:xfrm>
            <a:custGeom>
              <a:avLst/>
              <a:gdLst>
                <a:gd name="T0" fmla="*/ 1002 w 1259"/>
                <a:gd name="T1" fmla="*/ 116 h 1221"/>
                <a:gd name="T2" fmla="*/ 63 w 1259"/>
                <a:gd name="T3" fmla="*/ 909 h 1221"/>
                <a:gd name="T4" fmla="*/ 1109 w 1259"/>
                <a:gd name="T5" fmla="*/ 1221 h 1221"/>
                <a:gd name="T6" fmla="*/ 1002 w 1259"/>
                <a:gd name="T7" fmla="*/ 116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9" h="1221">
                  <a:moveTo>
                    <a:pt x="1002" y="116"/>
                  </a:moveTo>
                  <a:cubicBezTo>
                    <a:pt x="718" y="0"/>
                    <a:pt x="0" y="608"/>
                    <a:pt x="63" y="909"/>
                  </a:cubicBezTo>
                  <a:cubicBezTo>
                    <a:pt x="118" y="1176"/>
                    <a:pt x="1109" y="1221"/>
                    <a:pt x="1109" y="1221"/>
                  </a:cubicBezTo>
                  <a:cubicBezTo>
                    <a:pt x="1109" y="1221"/>
                    <a:pt x="1259" y="221"/>
                    <a:pt x="1002" y="11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9" name="Freeform 541">
              <a:extLst>
                <a:ext uri="{FF2B5EF4-FFF2-40B4-BE49-F238E27FC236}">
                  <a16:creationId xmlns:a16="http://schemas.microsoft.com/office/drawing/2014/main" id="{D12F25E1-4A00-4E46-8DAB-061F9FCA7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964113"/>
              <a:ext cx="260350" cy="252413"/>
            </a:xfrm>
            <a:custGeom>
              <a:avLst/>
              <a:gdLst>
                <a:gd name="T0" fmla="*/ 54 w 1420"/>
                <a:gd name="T1" fmla="*/ 386 h 1376"/>
                <a:gd name="T2" fmla="*/ 1145 w 1420"/>
                <a:gd name="T3" fmla="*/ 1224 h 1376"/>
                <a:gd name="T4" fmla="*/ 1145 w 1420"/>
                <a:gd name="T5" fmla="*/ 0 h 1376"/>
                <a:gd name="T6" fmla="*/ 54 w 1420"/>
                <a:gd name="T7" fmla="*/ 38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1376">
                  <a:moveTo>
                    <a:pt x="54" y="386"/>
                  </a:moveTo>
                  <a:cubicBezTo>
                    <a:pt x="0" y="725"/>
                    <a:pt x="837" y="1376"/>
                    <a:pt x="1145" y="1224"/>
                  </a:cubicBezTo>
                  <a:cubicBezTo>
                    <a:pt x="1420" y="1089"/>
                    <a:pt x="1145" y="0"/>
                    <a:pt x="1145" y="0"/>
                  </a:cubicBezTo>
                  <a:cubicBezTo>
                    <a:pt x="1145" y="0"/>
                    <a:pt x="99" y="100"/>
                    <a:pt x="54" y="38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0" name="Freeform 542">
              <a:extLst>
                <a:ext uri="{FF2B5EF4-FFF2-40B4-BE49-F238E27FC236}">
                  <a16:creationId xmlns:a16="http://schemas.microsoft.com/office/drawing/2014/main" id="{FB26EE11-5AF5-4DA0-96D9-12EA35DCB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18063"/>
              <a:ext cx="219075" cy="284163"/>
            </a:xfrm>
            <a:custGeom>
              <a:avLst/>
              <a:gdLst>
                <a:gd name="T0" fmla="*/ 792 w 1202"/>
                <a:gd name="T1" fmla="*/ 96 h 1556"/>
                <a:gd name="T2" fmla="*/ 0 w 1202"/>
                <a:gd name="T3" fmla="*/ 802 h 1556"/>
                <a:gd name="T4" fmla="*/ 918 w 1202"/>
                <a:gd name="T5" fmla="*/ 1414 h 1556"/>
                <a:gd name="T6" fmla="*/ 792 w 1202"/>
                <a:gd name="T7" fmla="*/ 9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2" h="1556">
                  <a:moveTo>
                    <a:pt x="792" y="96"/>
                  </a:moveTo>
                  <a:cubicBezTo>
                    <a:pt x="545" y="0"/>
                    <a:pt x="0" y="802"/>
                    <a:pt x="0" y="802"/>
                  </a:cubicBezTo>
                  <a:cubicBezTo>
                    <a:pt x="0" y="802"/>
                    <a:pt x="681" y="1556"/>
                    <a:pt x="918" y="1414"/>
                  </a:cubicBezTo>
                  <a:cubicBezTo>
                    <a:pt x="1202" y="1244"/>
                    <a:pt x="1100" y="217"/>
                    <a:pt x="792" y="9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1" name="Freeform 543">
              <a:extLst>
                <a:ext uri="{FF2B5EF4-FFF2-40B4-BE49-F238E27FC236}">
                  <a16:creationId xmlns:a16="http://schemas.microsoft.com/office/drawing/2014/main" id="{7BCF202E-8494-4552-AE47-8BEC28AAE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4829175"/>
              <a:ext cx="138113" cy="133350"/>
            </a:xfrm>
            <a:custGeom>
              <a:avLst/>
              <a:gdLst>
                <a:gd name="T0" fmla="*/ 601 w 755"/>
                <a:gd name="T1" fmla="*/ 69 h 731"/>
                <a:gd name="T2" fmla="*/ 38 w 755"/>
                <a:gd name="T3" fmla="*/ 544 h 731"/>
                <a:gd name="T4" fmla="*/ 665 w 755"/>
                <a:gd name="T5" fmla="*/ 731 h 731"/>
                <a:gd name="T6" fmla="*/ 601 w 755"/>
                <a:gd name="T7" fmla="*/ 6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5" h="731">
                  <a:moveTo>
                    <a:pt x="601" y="69"/>
                  </a:moveTo>
                  <a:cubicBezTo>
                    <a:pt x="431" y="0"/>
                    <a:pt x="0" y="364"/>
                    <a:pt x="38" y="544"/>
                  </a:cubicBezTo>
                  <a:cubicBezTo>
                    <a:pt x="71" y="704"/>
                    <a:pt x="665" y="731"/>
                    <a:pt x="665" y="731"/>
                  </a:cubicBezTo>
                  <a:cubicBezTo>
                    <a:pt x="665" y="731"/>
                    <a:pt x="755" y="132"/>
                    <a:pt x="601" y="69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2" name="Freeform 544">
              <a:extLst>
                <a:ext uri="{FF2B5EF4-FFF2-40B4-BE49-F238E27FC236}">
                  <a16:creationId xmlns:a16="http://schemas.microsoft.com/office/drawing/2014/main" id="{7DFFAEDE-CBD8-4EDD-B405-03540A9AA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5" y="4962525"/>
              <a:ext cx="155575" cy="152400"/>
            </a:xfrm>
            <a:custGeom>
              <a:avLst/>
              <a:gdLst>
                <a:gd name="T0" fmla="*/ 33 w 852"/>
                <a:gd name="T1" fmla="*/ 232 h 826"/>
                <a:gd name="T2" fmla="*/ 687 w 852"/>
                <a:gd name="T3" fmla="*/ 734 h 826"/>
                <a:gd name="T4" fmla="*/ 687 w 852"/>
                <a:gd name="T5" fmla="*/ 0 h 826"/>
                <a:gd name="T6" fmla="*/ 33 w 852"/>
                <a:gd name="T7" fmla="*/ 23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2" h="826">
                  <a:moveTo>
                    <a:pt x="33" y="232"/>
                  </a:moveTo>
                  <a:cubicBezTo>
                    <a:pt x="0" y="436"/>
                    <a:pt x="502" y="826"/>
                    <a:pt x="687" y="734"/>
                  </a:cubicBezTo>
                  <a:cubicBezTo>
                    <a:pt x="852" y="653"/>
                    <a:pt x="687" y="0"/>
                    <a:pt x="687" y="0"/>
                  </a:cubicBezTo>
                  <a:cubicBezTo>
                    <a:pt x="687" y="0"/>
                    <a:pt x="60" y="60"/>
                    <a:pt x="33" y="232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3" name="Freeform 545">
              <a:extLst>
                <a:ext uri="{FF2B5EF4-FFF2-40B4-BE49-F238E27FC236}">
                  <a16:creationId xmlns:a16="http://schemas.microsoft.com/office/drawing/2014/main" id="{DE7C95C0-9A1E-4AA6-9E7C-0F89407AC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75213"/>
              <a:ext cx="131763" cy="169863"/>
            </a:xfrm>
            <a:custGeom>
              <a:avLst/>
              <a:gdLst>
                <a:gd name="T0" fmla="*/ 475 w 721"/>
                <a:gd name="T1" fmla="*/ 58 h 933"/>
                <a:gd name="T2" fmla="*/ 0 w 721"/>
                <a:gd name="T3" fmla="*/ 481 h 933"/>
                <a:gd name="T4" fmla="*/ 551 w 721"/>
                <a:gd name="T5" fmla="*/ 848 h 933"/>
                <a:gd name="T6" fmla="*/ 475 w 721"/>
                <a:gd name="T7" fmla="*/ 58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1" h="933">
                  <a:moveTo>
                    <a:pt x="475" y="58"/>
                  </a:moveTo>
                  <a:cubicBezTo>
                    <a:pt x="327" y="0"/>
                    <a:pt x="0" y="481"/>
                    <a:pt x="0" y="481"/>
                  </a:cubicBezTo>
                  <a:cubicBezTo>
                    <a:pt x="0" y="481"/>
                    <a:pt x="409" y="933"/>
                    <a:pt x="551" y="848"/>
                  </a:cubicBezTo>
                  <a:cubicBezTo>
                    <a:pt x="721" y="747"/>
                    <a:pt x="660" y="131"/>
                    <a:pt x="475" y="58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4" name="Freeform 546">
              <a:extLst>
                <a:ext uri="{FF2B5EF4-FFF2-40B4-BE49-F238E27FC236}">
                  <a16:creationId xmlns:a16="http://schemas.microsoft.com/office/drawing/2014/main" id="{075714D5-24AA-4B4F-8F31-7BEDF2227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224338"/>
              <a:ext cx="182563" cy="176213"/>
            </a:xfrm>
            <a:custGeom>
              <a:avLst/>
              <a:gdLst>
                <a:gd name="T0" fmla="*/ 412 w 1005"/>
                <a:gd name="T1" fmla="*/ 963 h 963"/>
                <a:gd name="T2" fmla="*/ 146 w 1005"/>
                <a:gd name="T3" fmla="*/ 151 h 963"/>
                <a:gd name="T4" fmla="*/ 944 w 1005"/>
                <a:gd name="T5" fmla="*/ 354 h 963"/>
                <a:gd name="T6" fmla="*/ 412 w 1005"/>
                <a:gd name="T7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5" h="963">
                  <a:moveTo>
                    <a:pt x="412" y="963"/>
                  </a:moveTo>
                  <a:cubicBezTo>
                    <a:pt x="412" y="963"/>
                    <a:pt x="0" y="307"/>
                    <a:pt x="146" y="151"/>
                  </a:cubicBezTo>
                  <a:cubicBezTo>
                    <a:pt x="286" y="0"/>
                    <a:pt x="883" y="157"/>
                    <a:pt x="944" y="354"/>
                  </a:cubicBezTo>
                  <a:cubicBezTo>
                    <a:pt x="1005" y="547"/>
                    <a:pt x="412" y="963"/>
                    <a:pt x="412" y="963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5" name="Freeform 547">
              <a:extLst>
                <a:ext uri="{FF2B5EF4-FFF2-40B4-BE49-F238E27FC236}">
                  <a16:creationId xmlns:a16="http://schemas.microsoft.com/office/drawing/2014/main" id="{0E46A88C-E26B-442F-9B61-1EC458BAC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4400550"/>
              <a:ext cx="260350" cy="201613"/>
            </a:xfrm>
            <a:custGeom>
              <a:avLst/>
              <a:gdLst>
                <a:gd name="T0" fmla="*/ 157 w 1425"/>
                <a:gd name="T1" fmla="*/ 848 h 1103"/>
                <a:gd name="T2" fmla="*/ 649 w 1425"/>
                <a:gd name="T3" fmla="*/ 0 h 1103"/>
                <a:gd name="T4" fmla="*/ 1407 w 1425"/>
                <a:gd name="T5" fmla="*/ 410 h 1103"/>
                <a:gd name="T6" fmla="*/ 157 w 1425"/>
                <a:gd name="T7" fmla="*/ 84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5" h="1103">
                  <a:moveTo>
                    <a:pt x="157" y="848"/>
                  </a:moveTo>
                  <a:cubicBezTo>
                    <a:pt x="0" y="659"/>
                    <a:pt x="649" y="0"/>
                    <a:pt x="649" y="0"/>
                  </a:cubicBezTo>
                  <a:cubicBezTo>
                    <a:pt x="649" y="0"/>
                    <a:pt x="1425" y="195"/>
                    <a:pt x="1407" y="410"/>
                  </a:cubicBezTo>
                  <a:cubicBezTo>
                    <a:pt x="1381" y="740"/>
                    <a:pt x="368" y="1103"/>
                    <a:pt x="157" y="84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6" name="Freeform 548">
              <a:extLst>
                <a:ext uri="{FF2B5EF4-FFF2-40B4-BE49-F238E27FC236}">
                  <a16:creationId xmlns:a16="http://schemas.microsoft.com/office/drawing/2014/main" id="{3A43A8BD-4CB1-49C5-B77A-659AB2069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013" y="4291013"/>
              <a:ext cx="217488" cy="217488"/>
            </a:xfrm>
            <a:custGeom>
              <a:avLst/>
              <a:gdLst>
                <a:gd name="T0" fmla="*/ 180 w 1191"/>
                <a:gd name="T1" fmla="*/ 1010 h 1186"/>
                <a:gd name="T2" fmla="*/ 1191 w 1191"/>
                <a:gd name="T3" fmla="*/ 600 h 1186"/>
                <a:gd name="T4" fmla="*/ 383 w 1191"/>
                <a:gd name="T5" fmla="*/ 92 h 1186"/>
                <a:gd name="T6" fmla="*/ 180 w 1191"/>
                <a:gd name="T7" fmla="*/ 101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1" h="1186">
                  <a:moveTo>
                    <a:pt x="180" y="1010"/>
                  </a:moveTo>
                  <a:cubicBezTo>
                    <a:pt x="388" y="1186"/>
                    <a:pt x="1191" y="600"/>
                    <a:pt x="1191" y="600"/>
                  </a:cubicBezTo>
                  <a:cubicBezTo>
                    <a:pt x="1191" y="600"/>
                    <a:pt x="603" y="0"/>
                    <a:pt x="383" y="92"/>
                  </a:cubicBezTo>
                  <a:cubicBezTo>
                    <a:pt x="167" y="183"/>
                    <a:pt x="0" y="858"/>
                    <a:pt x="180" y="101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7" name="Freeform 549">
              <a:extLst>
                <a:ext uri="{FF2B5EF4-FFF2-40B4-BE49-F238E27FC236}">
                  <a16:creationId xmlns:a16="http://schemas.microsoft.com/office/drawing/2014/main" id="{CC4C685C-F212-45C9-AE95-1D3119DD2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4027488"/>
              <a:ext cx="276225" cy="246063"/>
            </a:xfrm>
            <a:custGeom>
              <a:avLst/>
              <a:gdLst>
                <a:gd name="T0" fmla="*/ 193 w 1510"/>
                <a:gd name="T1" fmla="*/ 222 h 1347"/>
                <a:gd name="T2" fmla="*/ 1391 w 1510"/>
                <a:gd name="T3" fmla="*/ 348 h 1347"/>
                <a:gd name="T4" fmla="*/ 409 w 1510"/>
                <a:gd name="T5" fmla="*/ 1347 h 1347"/>
                <a:gd name="T6" fmla="*/ 193 w 1510"/>
                <a:gd name="T7" fmla="*/ 222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347">
                  <a:moveTo>
                    <a:pt x="193" y="222"/>
                  </a:moveTo>
                  <a:cubicBezTo>
                    <a:pt x="397" y="0"/>
                    <a:pt x="1289" y="64"/>
                    <a:pt x="1391" y="348"/>
                  </a:cubicBezTo>
                  <a:cubicBezTo>
                    <a:pt x="1510" y="677"/>
                    <a:pt x="409" y="1347"/>
                    <a:pt x="409" y="1347"/>
                  </a:cubicBezTo>
                  <a:cubicBezTo>
                    <a:pt x="409" y="1347"/>
                    <a:pt x="0" y="433"/>
                    <a:pt x="193" y="22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8" name="Freeform 550">
              <a:extLst>
                <a:ext uri="{FF2B5EF4-FFF2-40B4-BE49-F238E27FC236}">
                  <a16:creationId xmlns:a16="http://schemas.microsoft.com/office/drawing/2014/main" id="{94C216F7-CFD1-4EAA-9937-DB50EEDB9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325" y="4194175"/>
              <a:ext cx="247650" cy="225425"/>
            </a:xfrm>
            <a:custGeom>
              <a:avLst/>
              <a:gdLst>
                <a:gd name="T0" fmla="*/ 982 w 1356"/>
                <a:gd name="T1" fmla="*/ 1129 h 1236"/>
                <a:gd name="T2" fmla="*/ 0 w 1356"/>
                <a:gd name="T3" fmla="*/ 436 h 1236"/>
                <a:gd name="T4" fmla="*/ 1195 w 1356"/>
                <a:gd name="T5" fmla="*/ 220 h 1236"/>
                <a:gd name="T6" fmla="*/ 982 w 1356"/>
                <a:gd name="T7" fmla="*/ 1129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6" h="1236">
                  <a:moveTo>
                    <a:pt x="982" y="1129"/>
                  </a:moveTo>
                  <a:cubicBezTo>
                    <a:pt x="701" y="1236"/>
                    <a:pt x="0" y="436"/>
                    <a:pt x="0" y="436"/>
                  </a:cubicBezTo>
                  <a:cubicBezTo>
                    <a:pt x="0" y="436"/>
                    <a:pt x="986" y="0"/>
                    <a:pt x="1195" y="220"/>
                  </a:cubicBezTo>
                  <a:cubicBezTo>
                    <a:pt x="1356" y="389"/>
                    <a:pt x="1200" y="1046"/>
                    <a:pt x="982" y="112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9" name="Freeform 551">
              <a:extLst>
                <a:ext uri="{FF2B5EF4-FFF2-40B4-BE49-F238E27FC236}">
                  <a16:creationId xmlns:a16="http://schemas.microsoft.com/office/drawing/2014/main" id="{8D2D95E0-D99F-4281-A2AC-B75A688DE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4219575"/>
              <a:ext cx="261938" cy="269875"/>
            </a:xfrm>
            <a:custGeom>
              <a:avLst/>
              <a:gdLst>
                <a:gd name="T0" fmla="*/ 1182 w 1429"/>
                <a:gd name="T1" fmla="*/ 1344 h 1472"/>
                <a:gd name="T2" fmla="*/ 157 w 1429"/>
                <a:gd name="T3" fmla="*/ 245 h 1472"/>
                <a:gd name="T4" fmla="*/ 1238 w 1429"/>
                <a:gd name="T5" fmla="*/ 295 h 1472"/>
                <a:gd name="T6" fmla="*/ 1182 w 1429"/>
                <a:gd name="T7" fmla="*/ 134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9" h="1472">
                  <a:moveTo>
                    <a:pt x="1182" y="1344"/>
                  </a:moveTo>
                  <a:cubicBezTo>
                    <a:pt x="829" y="1472"/>
                    <a:pt x="0" y="587"/>
                    <a:pt x="157" y="245"/>
                  </a:cubicBezTo>
                  <a:cubicBezTo>
                    <a:pt x="271" y="0"/>
                    <a:pt x="1238" y="295"/>
                    <a:pt x="1238" y="295"/>
                  </a:cubicBezTo>
                  <a:cubicBezTo>
                    <a:pt x="1238" y="295"/>
                    <a:pt x="1429" y="1254"/>
                    <a:pt x="1182" y="134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0" name="Freeform 552">
              <a:extLst>
                <a:ext uri="{FF2B5EF4-FFF2-40B4-BE49-F238E27FC236}">
                  <a16:creationId xmlns:a16="http://schemas.microsoft.com/office/drawing/2014/main" id="{92E51109-AA56-4FB8-B757-7F36DF405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0" y="4779963"/>
              <a:ext cx="171450" cy="161925"/>
            </a:xfrm>
            <a:custGeom>
              <a:avLst/>
              <a:gdLst>
                <a:gd name="T0" fmla="*/ 40 w 932"/>
                <a:gd name="T1" fmla="*/ 306 h 892"/>
                <a:gd name="T2" fmla="*/ 639 w 932"/>
                <a:gd name="T3" fmla="*/ 842 h 892"/>
                <a:gd name="T4" fmla="*/ 932 w 932"/>
                <a:gd name="T5" fmla="*/ 0 h 892"/>
                <a:gd name="T6" fmla="*/ 40 w 932"/>
                <a:gd name="T7" fmla="*/ 3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2" h="892">
                  <a:moveTo>
                    <a:pt x="40" y="306"/>
                  </a:moveTo>
                  <a:cubicBezTo>
                    <a:pt x="0" y="503"/>
                    <a:pt x="445" y="892"/>
                    <a:pt x="639" y="842"/>
                  </a:cubicBezTo>
                  <a:cubicBezTo>
                    <a:pt x="855" y="786"/>
                    <a:pt x="932" y="0"/>
                    <a:pt x="932" y="0"/>
                  </a:cubicBezTo>
                  <a:cubicBezTo>
                    <a:pt x="932" y="0"/>
                    <a:pt x="87" y="75"/>
                    <a:pt x="40" y="3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1" name="Freeform 553">
              <a:extLst>
                <a:ext uri="{FF2B5EF4-FFF2-40B4-BE49-F238E27FC236}">
                  <a16:creationId xmlns:a16="http://schemas.microsoft.com/office/drawing/2014/main" id="{C3C85368-979E-4AE0-9C8C-D5CC5E46C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4762500"/>
              <a:ext cx="182563" cy="173038"/>
            </a:xfrm>
            <a:custGeom>
              <a:avLst/>
              <a:gdLst>
                <a:gd name="T0" fmla="*/ 453 w 1004"/>
                <a:gd name="T1" fmla="*/ 936 h 944"/>
                <a:gd name="T2" fmla="*/ 0 w 1004"/>
                <a:gd name="T3" fmla="*/ 94 h 944"/>
                <a:gd name="T4" fmla="*/ 911 w 1004"/>
                <a:gd name="T5" fmla="*/ 208 h 944"/>
                <a:gd name="T6" fmla="*/ 453 w 1004"/>
                <a:gd name="T7" fmla="*/ 93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944">
                  <a:moveTo>
                    <a:pt x="453" y="936"/>
                  </a:moveTo>
                  <a:cubicBezTo>
                    <a:pt x="214" y="928"/>
                    <a:pt x="0" y="94"/>
                    <a:pt x="0" y="94"/>
                  </a:cubicBezTo>
                  <a:cubicBezTo>
                    <a:pt x="0" y="94"/>
                    <a:pt x="813" y="0"/>
                    <a:pt x="911" y="208"/>
                  </a:cubicBezTo>
                  <a:cubicBezTo>
                    <a:pt x="1004" y="402"/>
                    <a:pt x="668" y="944"/>
                    <a:pt x="453" y="93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2" name="Freeform 554">
              <a:extLst>
                <a:ext uri="{FF2B5EF4-FFF2-40B4-BE49-F238E27FC236}">
                  <a16:creationId xmlns:a16="http://schemas.microsoft.com/office/drawing/2014/main" id="{752A42B8-9C3A-4315-8C07-0FBA658A1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86288"/>
              <a:ext cx="215900" cy="193675"/>
            </a:xfrm>
            <a:custGeom>
              <a:avLst/>
              <a:gdLst>
                <a:gd name="T0" fmla="*/ 78 w 1183"/>
                <a:gd name="T1" fmla="*/ 352 h 1057"/>
                <a:gd name="T2" fmla="*/ 1034 w 1183"/>
                <a:gd name="T3" fmla="*/ 186 h 1057"/>
                <a:gd name="T4" fmla="*/ 716 w 1183"/>
                <a:gd name="T5" fmla="*/ 1057 h 1057"/>
                <a:gd name="T6" fmla="*/ 78 w 1183"/>
                <a:gd name="T7" fmla="*/ 35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1057">
                  <a:moveTo>
                    <a:pt x="78" y="352"/>
                  </a:moveTo>
                  <a:cubicBezTo>
                    <a:pt x="157" y="123"/>
                    <a:pt x="879" y="0"/>
                    <a:pt x="1034" y="186"/>
                  </a:cubicBezTo>
                  <a:cubicBezTo>
                    <a:pt x="1183" y="364"/>
                    <a:pt x="716" y="1057"/>
                    <a:pt x="716" y="1057"/>
                  </a:cubicBezTo>
                  <a:cubicBezTo>
                    <a:pt x="716" y="1057"/>
                    <a:pt x="0" y="577"/>
                    <a:pt x="78" y="35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3" name="Freeform 555">
              <a:extLst>
                <a:ext uri="{FF2B5EF4-FFF2-40B4-BE49-F238E27FC236}">
                  <a16:creationId xmlns:a16="http://schemas.microsoft.com/office/drawing/2014/main" id="{EC4007E2-1B2F-4F8C-B336-7C12085CC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4165600"/>
              <a:ext cx="211138" cy="228600"/>
            </a:xfrm>
            <a:custGeom>
              <a:avLst/>
              <a:gdLst>
                <a:gd name="T0" fmla="*/ 130 w 1155"/>
                <a:gd name="T1" fmla="*/ 1013 h 1245"/>
                <a:gd name="T2" fmla="*/ 1155 w 1155"/>
                <a:gd name="T3" fmla="*/ 1013 h 1245"/>
                <a:gd name="T4" fmla="*/ 915 w 1155"/>
                <a:gd name="T5" fmla="*/ 68 h 1245"/>
                <a:gd name="T6" fmla="*/ 130 w 1155"/>
                <a:gd name="T7" fmla="*/ 1013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5" h="1245">
                  <a:moveTo>
                    <a:pt x="130" y="1013"/>
                  </a:moveTo>
                  <a:cubicBezTo>
                    <a:pt x="239" y="1245"/>
                    <a:pt x="1155" y="1013"/>
                    <a:pt x="1155" y="1013"/>
                  </a:cubicBezTo>
                  <a:cubicBezTo>
                    <a:pt x="1155" y="1013"/>
                    <a:pt x="1153" y="122"/>
                    <a:pt x="915" y="68"/>
                  </a:cubicBezTo>
                  <a:cubicBezTo>
                    <a:pt x="616" y="0"/>
                    <a:pt x="0" y="735"/>
                    <a:pt x="130" y="10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4" name="Freeform 556">
              <a:extLst>
                <a:ext uri="{FF2B5EF4-FFF2-40B4-BE49-F238E27FC236}">
                  <a16:creationId xmlns:a16="http://schemas.microsoft.com/office/drawing/2014/main" id="{130C445A-A2DE-4179-B2E1-D63C99FCD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4165600"/>
              <a:ext cx="219075" cy="258763"/>
            </a:xfrm>
            <a:custGeom>
              <a:avLst/>
              <a:gdLst>
                <a:gd name="T0" fmla="*/ 772 w 1200"/>
                <a:gd name="T1" fmla="*/ 76 h 1422"/>
                <a:gd name="T2" fmla="*/ 0 w 1200"/>
                <a:gd name="T3" fmla="*/ 1021 h 1422"/>
                <a:gd name="T4" fmla="*/ 985 w 1200"/>
                <a:gd name="T5" fmla="*/ 1247 h 1422"/>
                <a:gd name="T6" fmla="*/ 772 w 1200"/>
                <a:gd name="T7" fmla="*/ 76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422">
                  <a:moveTo>
                    <a:pt x="772" y="76"/>
                  </a:moveTo>
                  <a:cubicBezTo>
                    <a:pt x="476" y="0"/>
                    <a:pt x="0" y="1021"/>
                    <a:pt x="0" y="1021"/>
                  </a:cubicBezTo>
                  <a:cubicBezTo>
                    <a:pt x="0" y="1021"/>
                    <a:pt x="802" y="1422"/>
                    <a:pt x="985" y="1247"/>
                  </a:cubicBezTo>
                  <a:cubicBezTo>
                    <a:pt x="1200" y="1042"/>
                    <a:pt x="1060" y="150"/>
                    <a:pt x="772" y="7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5" name="Freeform 557">
              <a:extLst>
                <a:ext uri="{FF2B5EF4-FFF2-40B4-BE49-F238E27FC236}">
                  <a16:creationId xmlns:a16="http://schemas.microsoft.com/office/drawing/2014/main" id="{341D189F-F1F9-49C1-A46F-DDA872F6E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450" y="4351338"/>
              <a:ext cx="269875" cy="225425"/>
            </a:xfrm>
            <a:custGeom>
              <a:avLst/>
              <a:gdLst>
                <a:gd name="T0" fmla="*/ 69 w 1475"/>
                <a:gd name="T1" fmla="*/ 705 h 1230"/>
                <a:gd name="T2" fmla="*/ 1306 w 1475"/>
                <a:gd name="T3" fmla="*/ 980 h 1230"/>
                <a:gd name="T4" fmla="*/ 814 w 1475"/>
                <a:gd name="T5" fmla="*/ 0 h 1230"/>
                <a:gd name="T6" fmla="*/ 69 w 1475"/>
                <a:gd name="T7" fmla="*/ 705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5" h="1230">
                  <a:moveTo>
                    <a:pt x="69" y="705"/>
                  </a:moveTo>
                  <a:cubicBezTo>
                    <a:pt x="153" y="1011"/>
                    <a:pt x="1111" y="1230"/>
                    <a:pt x="1306" y="980"/>
                  </a:cubicBezTo>
                  <a:cubicBezTo>
                    <a:pt x="1475" y="764"/>
                    <a:pt x="814" y="0"/>
                    <a:pt x="814" y="0"/>
                  </a:cubicBezTo>
                  <a:cubicBezTo>
                    <a:pt x="814" y="0"/>
                    <a:pt x="0" y="458"/>
                    <a:pt x="69" y="7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6" name="Freeform 558">
              <a:extLst>
                <a:ext uri="{FF2B5EF4-FFF2-40B4-BE49-F238E27FC236}">
                  <a16:creationId xmlns:a16="http://schemas.microsoft.com/office/drawing/2014/main" id="{A5D4F029-44A5-46E2-A384-D257785FF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5" y="4167188"/>
              <a:ext cx="222250" cy="195263"/>
            </a:xfrm>
            <a:custGeom>
              <a:avLst/>
              <a:gdLst>
                <a:gd name="T0" fmla="*/ 1060 w 1217"/>
                <a:gd name="T1" fmla="*/ 865 h 1075"/>
                <a:gd name="T2" fmla="*/ 501 w 1217"/>
                <a:gd name="T3" fmla="*/ 0 h 1075"/>
                <a:gd name="T4" fmla="*/ 48 w 1217"/>
                <a:gd name="T5" fmla="*/ 539 h 1075"/>
                <a:gd name="T6" fmla="*/ 1060 w 1217"/>
                <a:gd name="T7" fmla="*/ 86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7" h="1075">
                  <a:moveTo>
                    <a:pt x="1060" y="865"/>
                  </a:moveTo>
                  <a:cubicBezTo>
                    <a:pt x="1217" y="660"/>
                    <a:pt x="501" y="0"/>
                    <a:pt x="501" y="0"/>
                  </a:cubicBezTo>
                  <a:cubicBezTo>
                    <a:pt x="501" y="0"/>
                    <a:pt x="0" y="370"/>
                    <a:pt x="48" y="539"/>
                  </a:cubicBezTo>
                  <a:cubicBezTo>
                    <a:pt x="122" y="794"/>
                    <a:pt x="898" y="1075"/>
                    <a:pt x="1060" y="86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7" name="Freeform 559">
              <a:extLst>
                <a:ext uri="{FF2B5EF4-FFF2-40B4-BE49-F238E27FC236}">
                  <a16:creationId xmlns:a16="http://schemas.microsoft.com/office/drawing/2014/main" id="{58327AC1-46E3-4F18-8519-D8BBD5888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075113"/>
              <a:ext cx="185738" cy="174625"/>
            </a:xfrm>
            <a:custGeom>
              <a:avLst/>
              <a:gdLst>
                <a:gd name="T0" fmla="*/ 885 w 1014"/>
                <a:gd name="T1" fmla="*/ 701 h 955"/>
                <a:gd name="T2" fmla="*/ 758 w 1014"/>
                <a:gd name="T3" fmla="*/ 860 h 955"/>
                <a:gd name="T4" fmla="*/ 0 w 1014"/>
                <a:gd name="T5" fmla="*/ 501 h 955"/>
                <a:gd name="T6" fmla="*/ 199 w 1014"/>
                <a:gd name="T7" fmla="*/ 358 h 955"/>
                <a:gd name="T8" fmla="*/ 905 w 1014"/>
                <a:gd name="T9" fmla="*/ 101 h 955"/>
                <a:gd name="T10" fmla="*/ 885 w 1014"/>
                <a:gd name="T11" fmla="*/ 70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955">
                  <a:moveTo>
                    <a:pt x="885" y="701"/>
                  </a:moveTo>
                  <a:cubicBezTo>
                    <a:pt x="850" y="777"/>
                    <a:pt x="806" y="836"/>
                    <a:pt x="758" y="860"/>
                  </a:cubicBezTo>
                  <a:cubicBezTo>
                    <a:pt x="571" y="955"/>
                    <a:pt x="0" y="501"/>
                    <a:pt x="0" y="501"/>
                  </a:cubicBezTo>
                  <a:cubicBezTo>
                    <a:pt x="0" y="501"/>
                    <a:pt x="83" y="436"/>
                    <a:pt x="199" y="358"/>
                  </a:cubicBezTo>
                  <a:cubicBezTo>
                    <a:pt x="425" y="206"/>
                    <a:pt x="777" y="0"/>
                    <a:pt x="905" y="101"/>
                  </a:cubicBezTo>
                  <a:cubicBezTo>
                    <a:pt x="1014" y="189"/>
                    <a:pt x="979" y="502"/>
                    <a:pt x="885" y="70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8" name="Freeform 560">
              <a:extLst>
                <a:ext uri="{FF2B5EF4-FFF2-40B4-BE49-F238E27FC236}">
                  <a16:creationId xmlns:a16="http://schemas.microsoft.com/office/drawing/2014/main" id="{8E4C548B-0B8D-4039-A696-D4CF15306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4003675"/>
              <a:ext cx="139700" cy="184150"/>
            </a:xfrm>
            <a:custGeom>
              <a:avLst/>
              <a:gdLst>
                <a:gd name="T0" fmla="*/ 767 w 767"/>
                <a:gd name="T1" fmla="*/ 893 h 1007"/>
                <a:gd name="T2" fmla="*/ 75 w 767"/>
                <a:gd name="T3" fmla="*/ 873 h 1007"/>
                <a:gd name="T4" fmla="*/ 6 w 767"/>
                <a:gd name="T5" fmla="*/ 601 h 1007"/>
                <a:gd name="T6" fmla="*/ 222 w 767"/>
                <a:gd name="T7" fmla="*/ 28 h 1007"/>
                <a:gd name="T8" fmla="*/ 623 w 767"/>
                <a:gd name="T9" fmla="*/ 517 h 1007"/>
                <a:gd name="T10" fmla="*/ 767 w 767"/>
                <a:gd name="T11" fmla="*/ 893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1007">
                  <a:moveTo>
                    <a:pt x="767" y="893"/>
                  </a:moveTo>
                  <a:cubicBezTo>
                    <a:pt x="767" y="893"/>
                    <a:pt x="184" y="1007"/>
                    <a:pt x="75" y="873"/>
                  </a:cubicBezTo>
                  <a:cubicBezTo>
                    <a:pt x="31" y="819"/>
                    <a:pt x="9" y="717"/>
                    <a:pt x="6" y="601"/>
                  </a:cubicBezTo>
                  <a:cubicBezTo>
                    <a:pt x="0" y="358"/>
                    <a:pt x="79" y="56"/>
                    <a:pt x="222" y="28"/>
                  </a:cubicBezTo>
                  <a:cubicBezTo>
                    <a:pt x="361" y="0"/>
                    <a:pt x="514" y="271"/>
                    <a:pt x="623" y="517"/>
                  </a:cubicBezTo>
                  <a:cubicBezTo>
                    <a:pt x="709" y="713"/>
                    <a:pt x="767" y="893"/>
                    <a:pt x="767" y="8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9" name="Freeform 561">
              <a:extLst>
                <a:ext uri="{FF2B5EF4-FFF2-40B4-BE49-F238E27FC236}">
                  <a16:creationId xmlns:a16="http://schemas.microsoft.com/office/drawing/2014/main" id="{F40F7953-2398-4B52-9E1B-0EFAD9D07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165600"/>
              <a:ext cx="96838" cy="85725"/>
            </a:xfrm>
            <a:custGeom>
              <a:avLst/>
              <a:gdLst>
                <a:gd name="T0" fmla="*/ 459 w 527"/>
                <a:gd name="T1" fmla="*/ 375 h 466"/>
                <a:gd name="T2" fmla="*/ 217 w 527"/>
                <a:gd name="T3" fmla="*/ 0 h 466"/>
                <a:gd name="T4" fmla="*/ 21 w 527"/>
                <a:gd name="T5" fmla="*/ 234 h 466"/>
                <a:gd name="T6" fmla="*/ 459 w 527"/>
                <a:gd name="T7" fmla="*/ 37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7" h="466">
                  <a:moveTo>
                    <a:pt x="459" y="375"/>
                  </a:moveTo>
                  <a:cubicBezTo>
                    <a:pt x="527" y="286"/>
                    <a:pt x="217" y="0"/>
                    <a:pt x="217" y="0"/>
                  </a:cubicBezTo>
                  <a:cubicBezTo>
                    <a:pt x="217" y="0"/>
                    <a:pt x="0" y="160"/>
                    <a:pt x="21" y="234"/>
                  </a:cubicBezTo>
                  <a:cubicBezTo>
                    <a:pt x="53" y="344"/>
                    <a:pt x="389" y="466"/>
                    <a:pt x="459" y="37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0" name="Freeform 562">
              <a:extLst>
                <a:ext uri="{FF2B5EF4-FFF2-40B4-BE49-F238E27FC236}">
                  <a16:creationId xmlns:a16="http://schemas.microsoft.com/office/drawing/2014/main" id="{A763D67E-EA61-44D1-B210-E4A8E8021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450" y="4122738"/>
              <a:ext cx="82550" cy="79375"/>
            </a:xfrm>
            <a:custGeom>
              <a:avLst/>
              <a:gdLst>
                <a:gd name="T0" fmla="*/ 391 w 457"/>
                <a:gd name="T1" fmla="*/ 67 h 436"/>
                <a:gd name="T2" fmla="*/ 0 w 457"/>
                <a:gd name="T3" fmla="*/ 239 h 436"/>
                <a:gd name="T4" fmla="*/ 328 w 457"/>
                <a:gd name="T5" fmla="*/ 395 h 436"/>
                <a:gd name="T6" fmla="*/ 391 w 457"/>
                <a:gd name="T7" fmla="*/ 6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436">
                  <a:moveTo>
                    <a:pt x="391" y="67"/>
                  </a:moveTo>
                  <a:cubicBezTo>
                    <a:pt x="308" y="0"/>
                    <a:pt x="0" y="239"/>
                    <a:pt x="0" y="239"/>
                  </a:cubicBezTo>
                  <a:cubicBezTo>
                    <a:pt x="0" y="239"/>
                    <a:pt x="247" y="436"/>
                    <a:pt x="328" y="395"/>
                  </a:cubicBezTo>
                  <a:cubicBezTo>
                    <a:pt x="403" y="357"/>
                    <a:pt x="457" y="119"/>
                    <a:pt x="391" y="6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1" name="Freeform 563">
              <a:extLst>
                <a:ext uri="{FF2B5EF4-FFF2-40B4-BE49-F238E27FC236}">
                  <a16:creationId xmlns:a16="http://schemas.microsoft.com/office/drawing/2014/main" id="{57A8E273-C2AB-4212-8F48-E7CBBF195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4094163"/>
              <a:ext cx="65088" cy="80963"/>
            </a:xfrm>
            <a:custGeom>
              <a:avLst/>
              <a:gdLst>
                <a:gd name="T0" fmla="*/ 59 w 359"/>
                <a:gd name="T1" fmla="*/ 388 h 446"/>
                <a:gd name="T2" fmla="*/ 359 w 359"/>
                <a:gd name="T3" fmla="*/ 396 h 446"/>
                <a:gd name="T4" fmla="*/ 122 w 359"/>
                <a:gd name="T5" fmla="*/ 22 h 446"/>
                <a:gd name="T6" fmla="*/ 59 w 359"/>
                <a:gd name="T7" fmla="*/ 38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446">
                  <a:moveTo>
                    <a:pt x="59" y="388"/>
                  </a:moveTo>
                  <a:cubicBezTo>
                    <a:pt x="107" y="446"/>
                    <a:pt x="359" y="396"/>
                    <a:pt x="359" y="396"/>
                  </a:cubicBezTo>
                  <a:cubicBezTo>
                    <a:pt x="359" y="396"/>
                    <a:pt x="231" y="0"/>
                    <a:pt x="122" y="22"/>
                  </a:cubicBezTo>
                  <a:cubicBezTo>
                    <a:pt x="31" y="40"/>
                    <a:pt x="0" y="316"/>
                    <a:pt x="59" y="388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2" name="Freeform 564">
              <a:extLst>
                <a:ext uri="{FF2B5EF4-FFF2-40B4-BE49-F238E27FC236}">
                  <a16:creationId xmlns:a16="http://schemas.microsoft.com/office/drawing/2014/main" id="{48480ED6-5F04-4123-8229-5B1F91B7E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4908550"/>
              <a:ext cx="242888" cy="255588"/>
            </a:xfrm>
            <a:custGeom>
              <a:avLst/>
              <a:gdLst>
                <a:gd name="T0" fmla="*/ 1334 w 1334"/>
                <a:gd name="T1" fmla="*/ 203 h 1403"/>
                <a:gd name="T2" fmla="*/ 895 w 1334"/>
                <a:gd name="T3" fmla="*/ 1401 h 1403"/>
                <a:gd name="T4" fmla="*/ 801 w 1334"/>
                <a:gd name="T5" fmla="*/ 1388 h 1403"/>
                <a:gd name="T6" fmla="*/ 176 w 1334"/>
                <a:gd name="T7" fmla="*/ 136 h 1403"/>
                <a:gd name="T8" fmla="*/ 897 w 1334"/>
                <a:gd name="T9" fmla="*/ 93 h 1403"/>
                <a:gd name="T10" fmla="*/ 1334 w 1334"/>
                <a:gd name="T11" fmla="*/ 203 h 1403"/>
                <a:gd name="T12" fmla="*/ 1334 w 1334"/>
                <a:gd name="T13" fmla="*/ 203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4" h="1403">
                  <a:moveTo>
                    <a:pt x="1334" y="203"/>
                  </a:moveTo>
                  <a:cubicBezTo>
                    <a:pt x="1334" y="203"/>
                    <a:pt x="1213" y="1374"/>
                    <a:pt x="895" y="1401"/>
                  </a:cubicBezTo>
                  <a:cubicBezTo>
                    <a:pt x="865" y="1403"/>
                    <a:pt x="833" y="1399"/>
                    <a:pt x="801" y="1388"/>
                  </a:cubicBezTo>
                  <a:cubicBezTo>
                    <a:pt x="447" y="1272"/>
                    <a:pt x="0" y="420"/>
                    <a:pt x="176" y="136"/>
                  </a:cubicBezTo>
                  <a:cubicBezTo>
                    <a:pt x="260" y="0"/>
                    <a:pt x="605" y="35"/>
                    <a:pt x="897" y="93"/>
                  </a:cubicBezTo>
                  <a:cubicBezTo>
                    <a:pt x="1127" y="139"/>
                    <a:pt x="1324" y="200"/>
                    <a:pt x="1334" y="203"/>
                  </a:cubicBezTo>
                  <a:lnTo>
                    <a:pt x="1334" y="203"/>
                  </a:ln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3" name="Freeform 565">
              <a:extLst>
                <a:ext uri="{FF2B5EF4-FFF2-40B4-BE49-F238E27FC236}">
                  <a16:creationId xmlns:a16="http://schemas.microsoft.com/office/drawing/2014/main" id="{20EC08C9-0764-4C8D-B919-87DB3545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72038"/>
              <a:ext cx="276225" cy="298450"/>
            </a:xfrm>
            <a:custGeom>
              <a:avLst/>
              <a:gdLst>
                <a:gd name="T0" fmla="*/ 0 w 1510"/>
                <a:gd name="T1" fmla="*/ 405 h 1633"/>
                <a:gd name="T2" fmla="*/ 745 w 1510"/>
                <a:gd name="T3" fmla="*/ 1603 h 1633"/>
                <a:gd name="T4" fmla="*/ 1291 w 1510"/>
                <a:gd name="T5" fmla="*/ 258 h 1633"/>
                <a:gd name="T6" fmla="*/ 0 w 1510"/>
                <a:gd name="T7" fmla="*/ 405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633">
                  <a:moveTo>
                    <a:pt x="0" y="405"/>
                  </a:moveTo>
                  <a:cubicBezTo>
                    <a:pt x="0" y="405"/>
                    <a:pt x="394" y="1633"/>
                    <a:pt x="745" y="1603"/>
                  </a:cubicBezTo>
                  <a:cubicBezTo>
                    <a:pt x="1106" y="1572"/>
                    <a:pt x="1510" y="547"/>
                    <a:pt x="1291" y="258"/>
                  </a:cubicBezTo>
                  <a:cubicBezTo>
                    <a:pt x="1095" y="0"/>
                    <a:pt x="0" y="405"/>
                    <a:pt x="0" y="4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4" name="Freeform 566">
              <a:extLst>
                <a:ext uri="{FF2B5EF4-FFF2-40B4-BE49-F238E27FC236}">
                  <a16:creationId xmlns:a16="http://schemas.microsoft.com/office/drawing/2014/main" id="{17037C9D-89BA-47B9-9834-595D5DB0E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743450"/>
              <a:ext cx="255588" cy="201613"/>
            </a:xfrm>
            <a:custGeom>
              <a:avLst/>
              <a:gdLst>
                <a:gd name="T0" fmla="*/ 1256 w 1394"/>
                <a:gd name="T1" fmla="*/ 613 h 1106"/>
                <a:gd name="T2" fmla="*/ 842 w 1394"/>
                <a:gd name="T3" fmla="*/ 1106 h 1106"/>
                <a:gd name="T4" fmla="*/ 842 w 1394"/>
                <a:gd name="T5" fmla="*/ 1106 h 1106"/>
                <a:gd name="T6" fmla="*/ 253 w 1394"/>
                <a:gd name="T7" fmla="*/ 745 h 1106"/>
                <a:gd name="T8" fmla="*/ 30 w 1394"/>
                <a:gd name="T9" fmla="*/ 414 h 1106"/>
                <a:gd name="T10" fmla="*/ 1348 w 1394"/>
                <a:gd name="T11" fmla="*/ 281 h 1106"/>
                <a:gd name="T12" fmla="*/ 1256 w 1394"/>
                <a:gd name="T13" fmla="*/ 61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4" h="1106">
                  <a:moveTo>
                    <a:pt x="1256" y="613"/>
                  </a:moveTo>
                  <a:cubicBezTo>
                    <a:pt x="1103" y="850"/>
                    <a:pt x="842" y="1106"/>
                    <a:pt x="842" y="1106"/>
                  </a:cubicBezTo>
                  <a:lnTo>
                    <a:pt x="842" y="1106"/>
                  </a:lnTo>
                  <a:cubicBezTo>
                    <a:pt x="828" y="1099"/>
                    <a:pt x="490" y="932"/>
                    <a:pt x="253" y="745"/>
                  </a:cubicBezTo>
                  <a:cubicBezTo>
                    <a:pt x="107" y="631"/>
                    <a:pt x="0" y="509"/>
                    <a:pt x="30" y="414"/>
                  </a:cubicBezTo>
                  <a:cubicBezTo>
                    <a:pt x="129" y="98"/>
                    <a:pt x="1172" y="0"/>
                    <a:pt x="1348" y="281"/>
                  </a:cubicBezTo>
                  <a:cubicBezTo>
                    <a:pt x="1394" y="354"/>
                    <a:pt x="1342" y="481"/>
                    <a:pt x="1256" y="6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5" name="Freeform 567">
              <a:extLst>
                <a:ext uri="{FF2B5EF4-FFF2-40B4-BE49-F238E27FC236}">
                  <a16:creationId xmlns:a16="http://schemas.microsoft.com/office/drawing/2014/main" id="{110AD168-77C6-4FB8-BE01-CD1CBE5DB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910138"/>
              <a:ext cx="153988" cy="176213"/>
            </a:xfrm>
            <a:custGeom>
              <a:avLst/>
              <a:gdLst>
                <a:gd name="T0" fmla="*/ 570 w 845"/>
                <a:gd name="T1" fmla="*/ 946 h 964"/>
                <a:gd name="T2" fmla="*/ 845 w 845"/>
                <a:gd name="T3" fmla="*/ 196 h 964"/>
                <a:gd name="T4" fmla="*/ 120 w 845"/>
                <a:gd name="T5" fmla="*/ 154 h 964"/>
                <a:gd name="T6" fmla="*/ 570 w 845"/>
                <a:gd name="T7" fmla="*/ 94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964">
                  <a:moveTo>
                    <a:pt x="570" y="946"/>
                  </a:moveTo>
                  <a:cubicBezTo>
                    <a:pt x="769" y="929"/>
                    <a:pt x="845" y="196"/>
                    <a:pt x="845" y="196"/>
                  </a:cubicBezTo>
                  <a:cubicBezTo>
                    <a:pt x="845" y="196"/>
                    <a:pt x="216" y="0"/>
                    <a:pt x="120" y="154"/>
                  </a:cubicBezTo>
                  <a:cubicBezTo>
                    <a:pt x="0" y="347"/>
                    <a:pt x="343" y="964"/>
                    <a:pt x="570" y="946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6" name="Freeform 568">
              <a:extLst>
                <a:ext uri="{FF2B5EF4-FFF2-40B4-BE49-F238E27FC236}">
                  <a16:creationId xmlns:a16="http://schemas.microsoft.com/office/drawing/2014/main" id="{05C16840-7D1C-4C4C-A3C4-A5118E989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99025"/>
              <a:ext cx="173038" cy="187325"/>
            </a:xfrm>
            <a:custGeom>
              <a:avLst/>
              <a:gdLst>
                <a:gd name="T0" fmla="*/ 0 w 946"/>
                <a:gd name="T1" fmla="*/ 254 h 1023"/>
                <a:gd name="T2" fmla="*/ 467 w 946"/>
                <a:gd name="T3" fmla="*/ 1004 h 1023"/>
                <a:gd name="T4" fmla="*/ 808 w 946"/>
                <a:gd name="T5" fmla="*/ 162 h 1023"/>
                <a:gd name="T6" fmla="*/ 0 w 946"/>
                <a:gd name="T7" fmla="*/ 254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6" h="1023">
                  <a:moveTo>
                    <a:pt x="0" y="254"/>
                  </a:moveTo>
                  <a:cubicBezTo>
                    <a:pt x="0" y="254"/>
                    <a:pt x="247" y="1023"/>
                    <a:pt x="467" y="1004"/>
                  </a:cubicBezTo>
                  <a:cubicBezTo>
                    <a:pt x="693" y="984"/>
                    <a:pt x="946" y="343"/>
                    <a:pt x="808" y="162"/>
                  </a:cubicBezTo>
                  <a:cubicBezTo>
                    <a:pt x="685" y="0"/>
                    <a:pt x="0" y="254"/>
                    <a:pt x="0" y="254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7" name="Freeform 569">
              <a:extLst>
                <a:ext uri="{FF2B5EF4-FFF2-40B4-BE49-F238E27FC236}">
                  <a16:creationId xmlns:a16="http://schemas.microsoft.com/office/drawing/2014/main" id="{0647BBE5-F089-4D86-B677-62B5A0BAC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4818063"/>
              <a:ext cx="174625" cy="127000"/>
            </a:xfrm>
            <a:custGeom>
              <a:avLst/>
              <a:gdLst>
                <a:gd name="T0" fmla="*/ 50 w 955"/>
                <a:gd name="T1" fmla="*/ 259 h 692"/>
                <a:gd name="T2" fmla="*/ 558 w 955"/>
                <a:gd name="T3" fmla="*/ 692 h 692"/>
                <a:gd name="T4" fmla="*/ 875 w 955"/>
                <a:gd name="T5" fmla="*/ 175 h 692"/>
                <a:gd name="T6" fmla="*/ 50 w 955"/>
                <a:gd name="T7" fmla="*/ 259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92">
                  <a:moveTo>
                    <a:pt x="50" y="259"/>
                  </a:moveTo>
                  <a:cubicBezTo>
                    <a:pt x="0" y="418"/>
                    <a:pt x="558" y="692"/>
                    <a:pt x="558" y="692"/>
                  </a:cubicBezTo>
                  <a:cubicBezTo>
                    <a:pt x="558" y="692"/>
                    <a:pt x="955" y="303"/>
                    <a:pt x="875" y="175"/>
                  </a:cubicBezTo>
                  <a:cubicBezTo>
                    <a:pt x="764" y="0"/>
                    <a:pt x="111" y="61"/>
                    <a:pt x="50" y="25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8" name="Freeform 570">
              <a:extLst>
                <a:ext uri="{FF2B5EF4-FFF2-40B4-BE49-F238E27FC236}">
                  <a16:creationId xmlns:a16="http://schemas.microsoft.com/office/drawing/2014/main" id="{AFB6959B-BEE1-4456-A482-DCCE93E5A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549775"/>
              <a:ext cx="247650" cy="228600"/>
            </a:xfrm>
            <a:custGeom>
              <a:avLst/>
              <a:gdLst>
                <a:gd name="T0" fmla="*/ 1 w 1350"/>
                <a:gd name="T1" fmla="*/ 486 h 1245"/>
                <a:gd name="T2" fmla="*/ 1132 w 1350"/>
                <a:gd name="T3" fmla="*/ 1059 h 1245"/>
                <a:gd name="T4" fmla="*/ 974 w 1350"/>
                <a:gd name="T5" fmla="*/ 0 h 1245"/>
                <a:gd name="T6" fmla="*/ 1 w 1350"/>
                <a:gd name="T7" fmla="*/ 48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245">
                  <a:moveTo>
                    <a:pt x="1" y="486"/>
                  </a:moveTo>
                  <a:cubicBezTo>
                    <a:pt x="0" y="803"/>
                    <a:pt x="875" y="1245"/>
                    <a:pt x="1132" y="1059"/>
                  </a:cubicBezTo>
                  <a:cubicBezTo>
                    <a:pt x="1350" y="902"/>
                    <a:pt x="974" y="0"/>
                    <a:pt x="974" y="0"/>
                  </a:cubicBezTo>
                  <a:cubicBezTo>
                    <a:pt x="974" y="0"/>
                    <a:pt x="2" y="214"/>
                    <a:pt x="1" y="48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9" name="Freeform 571">
              <a:extLst>
                <a:ext uri="{FF2B5EF4-FFF2-40B4-BE49-F238E27FC236}">
                  <a16:creationId xmlns:a16="http://schemas.microsoft.com/office/drawing/2014/main" id="{AF5A0E2E-4402-4549-A662-526AF8961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376738"/>
              <a:ext cx="215900" cy="173038"/>
            </a:xfrm>
            <a:custGeom>
              <a:avLst/>
              <a:gdLst>
                <a:gd name="T0" fmla="*/ 698 w 1185"/>
                <a:gd name="T1" fmla="*/ 40 h 949"/>
                <a:gd name="T2" fmla="*/ 43 w 1185"/>
                <a:gd name="T3" fmla="*/ 596 h 949"/>
                <a:gd name="T4" fmla="*/ 1185 w 1185"/>
                <a:gd name="T5" fmla="*/ 949 h 949"/>
                <a:gd name="T6" fmla="*/ 698 w 1185"/>
                <a:gd name="T7" fmla="*/ 4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5" h="949">
                  <a:moveTo>
                    <a:pt x="698" y="40"/>
                  </a:moveTo>
                  <a:cubicBezTo>
                    <a:pt x="487" y="0"/>
                    <a:pt x="0" y="385"/>
                    <a:pt x="43" y="596"/>
                  </a:cubicBezTo>
                  <a:cubicBezTo>
                    <a:pt x="103" y="888"/>
                    <a:pt x="1185" y="949"/>
                    <a:pt x="1185" y="949"/>
                  </a:cubicBezTo>
                  <a:cubicBezTo>
                    <a:pt x="1185" y="949"/>
                    <a:pt x="951" y="88"/>
                    <a:pt x="698" y="4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0" name="Freeform 572">
              <a:extLst>
                <a:ext uri="{FF2B5EF4-FFF2-40B4-BE49-F238E27FC236}">
                  <a16:creationId xmlns:a16="http://schemas.microsoft.com/office/drawing/2014/main" id="{A6BA869C-D33E-4EDB-B788-873F31A6A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05325"/>
              <a:ext cx="204788" cy="188913"/>
            </a:xfrm>
            <a:custGeom>
              <a:avLst/>
              <a:gdLst>
                <a:gd name="T0" fmla="*/ 869 w 1114"/>
                <a:gd name="T1" fmla="*/ 135 h 1031"/>
                <a:gd name="T2" fmla="*/ 0 w 1114"/>
                <a:gd name="T3" fmla="*/ 244 h 1031"/>
                <a:gd name="T4" fmla="*/ 954 w 1114"/>
                <a:gd name="T5" fmla="*/ 882 h 1031"/>
                <a:gd name="T6" fmla="*/ 869 w 1114"/>
                <a:gd name="T7" fmla="*/ 135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1031">
                  <a:moveTo>
                    <a:pt x="869" y="135"/>
                  </a:moveTo>
                  <a:cubicBezTo>
                    <a:pt x="698" y="0"/>
                    <a:pt x="0" y="244"/>
                    <a:pt x="0" y="244"/>
                  </a:cubicBezTo>
                  <a:cubicBezTo>
                    <a:pt x="0" y="244"/>
                    <a:pt x="709" y="1031"/>
                    <a:pt x="954" y="882"/>
                  </a:cubicBezTo>
                  <a:cubicBezTo>
                    <a:pt x="1114" y="784"/>
                    <a:pt x="1017" y="251"/>
                    <a:pt x="869" y="135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1" name="Freeform 573">
              <a:extLst>
                <a:ext uri="{FF2B5EF4-FFF2-40B4-BE49-F238E27FC236}">
                  <a16:creationId xmlns:a16="http://schemas.microsoft.com/office/drawing/2014/main" id="{D602B000-3348-418A-B541-F83F90D20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4551363"/>
              <a:ext cx="128588" cy="119063"/>
            </a:xfrm>
            <a:custGeom>
              <a:avLst/>
              <a:gdLst>
                <a:gd name="T0" fmla="*/ 1 w 697"/>
                <a:gd name="T1" fmla="*/ 251 h 643"/>
                <a:gd name="T2" fmla="*/ 585 w 697"/>
                <a:gd name="T3" fmla="*/ 547 h 643"/>
                <a:gd name="T4" fmla="*/ 503 w 697"/>
                <a:gd name="T5" fmla="*/ 0 h 643"/>
                <a:gd name="T6" fmla="*/ 1 w 697"/>
                <a:gd name="T7" fmla="*/ 25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643">
                  <a:moveTo>
                    <a:pt x="1" y="251"/>
                  </a:moveTo>
                  <a:cubicBezTo>
                    <a:pt x="0" y="415"/>
                    <a:pt x="452" y="643"/>
                    <a:pt x="585" y="547"/>
                  </a:cubicBezTo>
                  <a:cubicBezTo>
                    <a:pt x="697" y="466"/>
                    <a:pt x="503" y="0"/>
                    <a:pt x="503" y="0"/>
                  </a:cubicBezTo>
                  <a:cubicBezTo>
                    <a:pt x="503" y="0"/>
                    <a:pt x="1" y="111"/>
                    <a:pt x="1" y="251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2" name="Freeform 574">
              <a:extLst>
                <a:ext uri="{FF2B5EF4-FFF2-40B4-BE49-F238E27FC236}">
                  <a16:creationId xmlns:a16="http://schemas.microsoft.com/office/drawing/2014/main" id="{6D338C63-5377-4DEB-8F3B-ED2B4B7CE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4462463"/>
              <a:ext cx="111125" cy="88900"/>
            </a:xfrm>
            <a:custGeom>
              <a:avLst/>
              <a:gdLst>
                <a:gd name="T0" fmla="*/ 361 w 612"/>
                <a:gd name="T1" fmla="*/ 20 h 490"/>
                <a:gd name="T2" fmla="*/ 22 w 612"/>
                <a:gd name="T3" fmla="*/ 307 h 490"/>
                <a:gd name="T4" fmla="*/ 612 w 612"/>
                <a:gd name="T5" fmla="*/ 490 h 490"/>
                <a:gd name="T6" fmla="*/ 361 w 612"/>
                <a:gd name="T7" fmla="*/ 2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490">
                  <a:moveTo>
                    <a:pt x="361" y="20"/>
                  </a:moveTo>
                  <a:cubicBezTo>
                    <a:pt x="252" y="0"/>
                    <a:pt x="0" y="199"/>
                    <a:pt x="22" y="307"/>
                  </a:cubicBezTo>
                  <a:cubicBezTo>
                    <a:pt x="53" y="459"/>
                    <a:pt x="612" y="490"/>
                    <a:pt x="612" y="490"/>
                  </a:cubicBezTo>
                  <a:cubicBezTo>
                    <a:pt x="612" y="490"/>
                    <a:pt x="492" y="45"/>
                    <a:pt x="361" y="2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3" name="Freeform 575">
              <a:extLst>
                <a:ext uri="{FF2B5EF4-FFF2-40B4-BE49-F238E27FC236}">
                  <a16:creationId xmlns:a16="http://schemas.microsoft.com/office/drawing/2014/main" id="{B7D75DD0-804A-41A0-AC09-BA0186B7A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0" y="4529138"/>
              <a:ext cx="104775" cy="96838"/>
            </a:xfrm>
            <a:custGeom>
              <a:avLst/>
              <a:gdLst>
                <a:gd name="T0" fmla="*/ 449 w 575"/>
                <a:gd name="T1" fmla="*/ 70 h 532"/>
                <a:gd name="T2" fmla="*/ 0 w 575"/>
                <a:gd name="T3" fmla="*/ 126 h 532"/>
                <a:gd name="T4" fmla="*/ 492 w 575"/>
                <a:gd name="T5" fmla="*/ 455 h 532"/>
                <a:gd name="T6" fmla="*/ 449 w 575"/>
                <a:gd name="T7" fmla="*/ 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32">
                  <a:moveTo>
                    <a:pt x="449" y="70"/>
                  </a:moveTo>
                  <a:cubicBezTo>
                    <a:pt x="360" y="0"/>
                    <a:pt x="0" y="126"/>
                    <a:pt x="0" y="126"/>
                  </a:cubicBezTo>
                  <a:cubicBezTo>
                    <a:pt x="0" y="126"/>
                    <a:pt x="366" y="532"/>
                    <a:pt x="492" y="455"/>
                  </a:cubicBezTo>
                  <a:cubicBezTo>
                    <a:pt x="575" y="405"/>
                    <a:pt x="525" y="130"/>
                    <a:pt x="449" y="70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4" name="Freeform 576">
              <a:extLst>
                <a:ext uri="{FF2B5EF4-FFF2-40B4-BE49-F238E27FC236}">
                  <a16:creationId xmlns:a16="http://schemas.microsoft.com/office/drawing/2014/main" id="{13095418-F173-4617-A075-6F10C6F92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3846513"/>
              <a:ext cx="193675" cy="155575"/>
            </a:xfrm>
            <a:custGeom>
              <a:avLst/>
              <a:gdLst>
                <a:gd name="T0" fmla="*/ 114 w 1060"/>
                <a:gd name="T1" fmla="*/ 179 h 846"/>
                <a:gd name="T2" fmla="*/ 1012 w 1060"/>
                <a:gd name="T3" fmla="*/ 352 h 846"/>
                <a:gd name="T4" fmla="*/ 409 w 1060"/>
                <a:gd name="T5" fmla="*/ 846 h 846"/>
                <a:gd name="T6" fmla="*/ 114 w 1060"/>
                <a:gd name="T7" fmla="*/ 17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846">
                  <a:moveTo>
                    <a:pt x="114" y="179"/>
                  </a:moveTo>
                  <a:cubicBezTo>
                    <a:pt x="256" y="0"/>
                    <a:pt x="956" y="130"/>
                    <a:pt x="1012" y="352"/>
                  </a:cubicBezTo>
                  <a:cubicBezTo>
                    <a:pt x="1060" y="541"/>
                    <a:pt x="409" y="846"/>
                    <a:pt x="409" y="846"/>
                  </a:cubicBezTo>
                  <a:cubicBezTo>
                    <a:pt x="409" y="846"/>
                    <a:pt x="0" y="322"/>
                    <a:pt x="114" y="179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5" name="Freeform 577">
              <a:extLst>
                <a:ext uri="{FF2B5EF4-FFF2-40B4-BE49-F238E27FC236}">
                  <a16:creationId xmlns:a16="http://schemas.microsoft.com/office/drawing/2014/main" id="{741B350D-ACB6-4327-9899-A8307CE9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788" y="3994150"/>
              <a:ext cx="173038" cy="122238"/>
            </a:xfrm>
            <a:custGeom>
              <a:avLst/>
              <a:gdLst>
                <a:gd name="T0" fmla="*/ 482 w 944"/>
                <a:gd name="T1" fmla="*/ 666 h 673"/>
                <a:gd name="T2" fmla="*/ 0 w 944"/>
                <a:gd name="T3" fmla="*/ 42 h 673"/>
                <a:gd name="T4" fmla="*/ 896 w 944"/>
                <a:gd name="T5" fmla="*/ 217 h 673"/>
                <a:gd name="T6" fmla="*/ 482 w 944"/>
                <a:gd name="T7" fmla="*/ 6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4" h="673">
                  <a:moveTo>
                    <a:pt x="482" y="666"/>
                  </a:moveTo>
                  <a:cubicBezTo>
                    <a:pt x="286" y="657"/>
                    <a:pt x="0" y="42"/>
                    <a:pt x="0" y="42"/>
                  </a:cubicBezTo>
                  <a:cubicBezTo>
                    <a:pt x="0" y="42"/>
                    <a:pt x="825" y="0"/>
                    <a:pt x="896" y="217"/>
                  </a:cubicBezTo>
                  <a:cubicBezTo>
                    <a:pt x="944" y="362"/>
                    <a:pt x="635" y="673"/>
                    <a:pt x="482" y="66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6" name="Freeform 578">
              <a:extLst>
                <a:ext uri="{FF2B5EF4-FFF2-40B4-BE49-F238E27FC236}">
                  <a16:creationId xmlns:a16="http://schemas.microsoft.com/office/drawing/2014/main" id="{00A3F16D-F787-42FF-9B48-345E0EC9E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944938"/>
              <a:ext cx="171450" cy="149225"/>
            </a:xfrm>
            <a:custGeom>
              <a:avLst/>
              <a:gdLst>
                <a:gd name="T0" fmla="*/ 438 w 945"/>
                <a:gd name="T1" fmla="*/ 789 h 817"/>
                <a:gd name="T2" fmla="*/ 945 w 945"/>
                <a:gd name="T3" fmla="*/ 312 h 817"/>
                <a:gd name="T4" fmla="*/ 101 w 945"/>
                <a:gd name="T5" fmla="*/ 175 h 817"/>
                <a:gd name="T6" fmla="*/ 438 w 945"/>
                <a:gd name="T7" fmla="*/ 78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5" h="817">
                  <a:moveTo>
                    <a:pt x="438" y="789"/>
                  </a:moveTo>
                  <a:cubicBezTo>
                    <a:pt x="610" y="817"/>
                    <a:pt x="945" y="312"/>
                    <a:pt x="945" y="312"/>
                  </a:cubicBezTo>
                  <a:cubicBezTo>
                    <a:pt x="945" y="312"/>
                    <a:pt x="225" y="0"/>
                    <a:pt x="101" y="175"/>
                  </a:cubicBezTo>
                  <a:cubicBezTo>
                    <a:pt x="0" y="318"/>
                    <a:pt x="265" y="762"/>
                    <a:pt x="438" y="78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7" name="Freeform 579">
              <a:extLst>
                <a:ext uri="{FF2B5EF4-FFF2-40B4-BE49-F238E27FC236}">
                  <a16:creationId xmlns:a16="http://schemas.microsoft.com/office/drawing/2014/main" id="{847F022D-A723-4F3C-B69B-56C05E3DE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4403725"/>
              <a:ext cx="300038" cy="312738"/>
            </a:xfrm>
            <a:custGeom>
              <a:avLst/>
              <a:gdLst>
                <a:gd name="T0" fmla="*/ 308 w 1641"/>
                <a:gd name="T1" fmla="*/ 104 h 1717"/>
                <a:gd name="T2" fmla="*/ 162 w 1641"/>
                <a:gd name="T3" fmla="*/ 922 h 1717"/>
                <a:gd name="T4" fmla="*/ 1027 w 1641"/>
                <a:gd name="T5" fmla="*/ 591 h 1717"/>
                <a:gd name="T6" fmla="*/ 308 w 1641"/>
                <a:gd name="T7" fmla="*/ 1445 h 1717"/>
                <a:gd name="T8" fmla="*/ 1500 w 1641"/>
                <a:gd name="T9" fmla="*/ 1445 h 1717"/>
                <a:gd name="T10" fmla="*/ 1137 w 1641"/>
                <a:gd name="T11" fmla="*/ 513 h 1717"/>
                <a:gd name="T12" fmla="*/ 308 w 1641"/>
                <a:gd name="T13" fmla="*/ 104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1" h="1717">
                  <a:moveTo>
                    <a:pt x="308" y="104"/>
                  </a:moveTo>
                  <a:cubicBezTo>
                    <a:pt x="123" y="198"/>
                    <a:pt x="0" y="792"/>
                    <a:pt x="162" y="922"/>
                  </a:cubicBezTo>
                  <a:cubicBezTo>
                    <a:pt x="320" y="1049"/>
                    <a:pt x="807" y="742"/>
                    <a:pt x="1027" y="591"/>
                  </a:cubicBezTo>
                  <a:cubicBezTo>
                    <a:pt x="780" y="772"/>
                    <a:pt x="208" y="1221"/>
                    <a:pt x="308" y="1445"/>
                  </a:cubicBezTo>
                  <a:cubicBezTo>
                    <a:pt x="430" y="1717"/>
                    <a:pt x="1332" y="1691"/>
                    <a:pt x="1500" y="1445"/>
                  </a:cubicBezTo>
                  <a:cubicBezTo>
                    <a:pt x="1641" y="1238"/>
                    <a:pt x="1137" y="513"/>
                    <a:pt x="1137" y="513"/>
                  </a:cubicBezTo>
                  <a:cubicBezTo>
                    <a:pt x="1137" y="513"/>
                    <a:pt x="515" y="0"/>
                    <a:pt x="308" y="10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8" name="Freeform 580">
              <a:extLst>
                <a:ext uri="{FF2B5EF4-FFF2-40B4-BE49-F238E27FC236}">
                  <a16:creationId xmlns:a16="http://schemas.microsoft.com/office/drawing/2014/main" id="{F3690128-1712-42C4-9FB4-8A5A1C4B4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4359275"/>
              <a:ext cx="230188" cy="198438"/>
            </a:xfrm>
            <a:custGeom>
              <a:avLst/>
              <a:gdLst>
                <a:gd name="T0" fmla="*/ 667 w 1256"/>
                <a:gd name="T1" fmla="*/ 28 h 1089"/>
                <a:gd name="T2" fmla="*/ 0 w 1256"/>
                <a:gd name="T3" fmla="*/ 755 h 1089"/>
                <a:gd name="T4" fmla="*/ 1128 w 1256"/>
                <a:gd name="T5" fmla="*/ 852 h 1089"/>
                <a:gd name="T6" fmla="*/ 667 w 1256"/>
                <a:gd name="T7" fmla="*/ 2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6" h="1089">
                  <a:moveTo>
                    <a:pt x="667" y="28"/>
                  </a:moveTo>
                  <a:cubicBezTo>
                    <a:pt x="422" y="0"/>
                    <a:pt x="0" y="755"/>
                    <a:pt x="0" y="755"/>
                  </a:cubicBezTo>
                  <a:cubicBezTo>
                    <a:pt x="0" y="755"/>
                    <a:pt x="975" y="1089"/>
                    <a:pt x="1128" y="852"/>
                  </a:cubicBezTo>
                  <a:cubicBezTo>
                    <a:pt x="1256" y="653"/>
                    <a:pt x="902" y="56"/>
                    <a:pt x="667" y="2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9" name="Freeform 581">
              <a:extLst>
                <a:ext uri="{FF2B5EF4-FFF2-40B4-BE49-F238E27FC236}">
                  <a16:creationId xmlns:a16="http://schemas.microsoft.com/office/drawing/2014/main" id="{0690E4AA-5952-4912-B211-18F4B1F84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4449763"/>
              <a:ext cx="158750" cy="165100"/>
            </a:xfrm>
            <a:custGeom>
              <a:avLst/>
              <a:gdLst>
                <a:gd name="T0" fmla="*/ 163 w 869"/>
                <a:gd name="T1" fmla="*/ 55 h 909"/>
                <a:gd name="T2" fmla="*/ 86 w 869"/>
                <a:gd name="T3" fmla="*/ 489 h 909"/>
                <a:gd name="T4" fmla="*/ 544 w 869"/>
                <a:gd name="T5" fmla="*/ 313 h 909"/>
                <a:gd name="T6" fmla="*/ 163 w 869"/>
                <a:gd name="T7" fmla="*/ 765 h 909"/>
                <a:gd name="T8" fmla="*/ 794 w 869"/>
                <a:gd name="T9" fmla="*/ 765 h 909"/>
                <a:gd name="T10" fmla="*/ 602 w 869"/>
                <a:gd name="T11" fmla="*/ 272 h 909"/>
                <a:gd name="T12" fmla="*/ 163 w 869"/>
                <a:gd name="T13" fmla="*/ 55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9" h="909">
                  <a:moveTo>
                    <a:pt x="163" y="55"/>
                  </a:moveTo>
                  <a:cubicBezTo>
                    <a:pt x="65" y="105"/>
                    <a:pt x="0" y="420"/>
                    <a:pt x="86" y="489"/>
                  </a:cubicBezTo>
                  <a:cubicBezTo>
                    <a:pt x="169" y="556"/>
                    <a:pt x="427" y="393"/>
                    <a:pt x="544" y="313"/>
                  </a:cubicBezTo>
                  <a:cubicBezTo>
                    <a:pt x="413" y="409"/>
                    <a:pt x="110" y="647"/>
                    <a:pt x="163" y="765"/>
                  </a:cubicBezTo>
                  <a:cubicBezTo>
                    <a:pt x="228" y="909"/>
                    <a:pt x="705" y="896"/>
                    <a:pt x="794" y="765"/>
                  </a:cubicBezTo>
                  <a:cubicBezTo>
                    <a:pt x="869" y="656"/>
                    <a:pt x="602" y="272"/>
                    <a:pt x="602" y="272"/>
                  </a:cubicBezTo>
                  <a:cubicBezTo>
                    <a:pt x="602" y="272"/>
                    <a:pt x="272" y="0"/>
                    <a:pt x="163" y="5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0" name="Freeform 582">
              <a:extLst>
                <a:ext uri="{FF2B5EF4-FFF2-40B4-BE49-F238E27FC236}">
                  <a16:creationId xmlns:a16="http://schemas.microsoft.com/office/drawing/2014/main" id="{2861C29B-3BDC-4735-808F-4A461DA33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4425950"/>
              <a:ext cx="122238" cy="104775"/>
            </a:xfrm>
            <a:custGeom>
              <a:avLst/>
              <a:gdLst>
                <a:gd name="T0" fmla="*/ 353 w 665"/>
                <a:gd name="T1" fmla="*/ 15 h 577"/>
                <a:gd name="T2" fmla="*/ 0 w 665"/>
                <a:gd name="T3" fmla="*/ 400 h 577"/>
                <a:gd name="T4" fmla="*/ 597 w 665"/>
                <a:gd name="T5" fmla="*/ 451 h 577"/>
                <a:gd name="T6" fmla="*/ 353 w 665"/>
                <a:gd name="T7" fmla="*/ 1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5" h="577">
                  <a:moveTo>
                    <a:pt x="353" y="15"/>
                  </a:moveTo>
                  <a:cubicBezTo>
                    <a:pt x="224" y="0"/>
                    <a:pt x="0" y="400"/>
                    <a:pt x="0" y="400"/>
                  </a:cubicBezTo>
                  <a:cubicBezTo>
                    <a:pt x="0" y="400"/>
                    <a:pt x="516" y="577"/>
                    <a:pt x="597" y="451"/>
                  </a:cubicBezTo>
                  <a:cubicBezTo>
                    <a:pt x="665" y="346"/>
                    <a:pt x="478" y="29"/>
                    <a:pt x="353" y="1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1" name="Freeform 583">
              <a:extLst>
                <a:ext uri="{FF2B5EF4-FFF2-40B4-BE49-F238E27FC236}">
                  <a16:creationId xmlns:a16="http://schemas.microsoft.com/office/drawing/2014/main" id="{D7C34DA8-67A2-4AC9-A3F7-DE59CE387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475" y="4008438"/>
              <a:ext cx="214313" cy="141288"/>
            </a:xfrm>
            <a:custGeom>
              <a:avLst/>
              <a:gdLst>
                <a:gd name="T0" fmla="*/ 2 w 1175"/>
                <a:gd name="T1" fmla="*/ 280 h 777"/>
                <a:gd name="T2" fmla="*/ 1067 w 1175"/>
                <a:gd name="T3" fmla="*/ 586 h 777"/>
                <a:gd name="T4" fmla="*/ 927 w 1175"/>
                <a:gd name="T5" fmla="*/ 0 h 777"/>
                <a:gd name="T6" fmla="*/ 2 w 1175"/>
                <a:gd name="T7" fmla="*/ 28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5" h="777">
                  <a:moveTo>
                    <a:pt x="2" y="280"/>
                  </a:moveTo>
                  <a:cubicBezTo>
                    <a:pt x="4" y="557"/>
                    <a:pt x="866" y="777"/>
                    <a:pt x="1067" y="586"/>
                  </a:cubicBezTo>
                  <a:cubicBezTo>
                    <a:pt x="1175" y="482"/>
                    <a:pt x="927" y="0"/>
                    <a:pt x="927" y="0"/>
                  </a:cubicBezTo>
                  <a:cubicBezTo>
                    <a:pt x="927" y="0"/>
                    <a:pt x="0" y="38"/>
                    <a:pt x="2" y="280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2" name="Freeform 584">
              <a:extLst>
                <a:ext uri="{FF2B5EF4-FFF2-40B4-BE49-F238E27FC236}">
                  <a16:creationId xmlns:a16="http://schemas.microsoft.com/office/drawing/2014/main" id="{A4F37622-B554-410F-95ED-CB596E60A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3824288"/>
              <a:ext cx="207963" cy="184150"/>
            </a:xfrm>
            <a:custGeom>
              <a:avLst/>
              <a:gdLst>
                <a:gd name="T0" fmla="*/ 7 w 1138"/>
                <a:gd name="T1" fmla="*/ 566 h 1006"/>
                <a:gd name="T2" fmla="*/ 879 w 1138"/>
                <a:gd name="T3" fmla="*/ 1006 h 1006"/>
                <a:gd name="T4" fmla="*/ 965 w 1138"/>
                <a:gd name="T5" fmla="*/ 154 h 1006"/>
                <a:gd name="T6" fmla="*/ 7 w 1138"/>
                <a:gd name="T7" fmla="*/ 56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006">
                  <a:moveTo>
                    <a:pt x="7" y="566"/>
                  </a:moveTo>
                  <a:cubicBezTo>
                    <a:pt x="0" y="810"/>
                    <a:pt x="879" y="1006"/>
                    <a:pt x="879" y="1006"/>
                  </a:cubicBezTo>
                  <a:cubicBezTo>
                    <a:pt x="879" y="1006"/>
                    <a:pt x="1138" y="280"/>
                    <a:pt x="965" y="154"/>
                  </a:cubicBezTo>
                  <a:cubicBezTo>
                    <a:pt x="755" y="0"/>
                    <a:pt x="15" y="306"/>
                    <a:pt x="7" y="56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3" name="Freeform 585">
              <a:extLst>
                <a:ext uri="{FF2B5EF4-FFF2-40B4-BE49-F238E27FC236}">
                  <a16:creationId xmlns:a16="http://schemas.microsoft.com/office/drawing/2014/main" id="{911B3F5B-34A5-4D6A-B76A-F9EB68DD0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3867150"/>
              <a:ext cx="165100" cy="182563"/>
            </a:xfrm>
            <a:custGeom>
              <a:avLst/>
              <a:gdLst>
                <a:gd name="T0" fmla="*/ 653 w 901"/>
                <a:gd name="T1" fmla="*/ 72 h 1007"/>
                <a:gd name="T2" fmla="*/ 0 w 901"/>
                <a:gd name="T3" fmla="*/ 778 h 1007"/>
                <a:gd name="T4" fmla="*/ 759 w 901"/>
                <a:gd name="T5" fmla="*/ 871 h 1007"/>
                <a:gd name="T6" fmla="*/ 653 w 901"/>
                <a:gd name="T7" fmla="*/ 72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1" h="1007">
                  <a:moveTo>
                    <a:pt x="653" y="72"/>
                  </a:moveTo>
                  <a:cubicBezTo>
                    <a:pt x="424" y="0"/>
                    <a:pt x="0" y="778"/>
                    <a:pt x="0" y="778"/>
                  </a:cubicBezTo>
                  <a:cubicBezTo>
                    <a:pt x="0" y="778"/>
                    <a:pt x="625" y="1007"/>
                    <a:pt x="759" y="871"/>
                  </a:cubicBezTo>
                  <a:cubicBezTo>
                    <a:pt x="901" y="728"/>
                    <a:pt x="845" y="133"/>
                    <a:pt x="653" y="72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4" name="Freeform 586">
              <a:extLst>
                <a:ext uri="{FF2B5EF4-FFF2-40B4-BE49-F238E27FC236}">
                  <a16:creationId xmlns:a16="http://schemas.microsoft.com/office/drawing/2014/main" id="{BD118E18-30E4-40AF-8D62-99F55B2B7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4530725"/>
              <a:ext cx="354013" cy="242888"/>
            </a:xfrm>
            <a:custGeom>
              <a:avLst/>
              <a:gdLst>
                <a:gd name="T0" fmla="*/ 151 w 1935"/>
                <a:gd name="T1" fmla="*/ 963 h 1334"/>
                <a:gd name="T2" fmla="*/ 1854 w 1935"/>
                <a:gd name="T3" fmla="*/ 750 h 1334"/>
                <a:gd name="T4" fmla="*/ 869 w 1935"/>
                <a:gd name="T5" fmla="*/ 0 h 1334"/>
                <a:gd name="T6" fmla="*/ 151 w 1935"/>
                <a:gd name="T7" fmla="*/ 96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5" h="1334">
                  <a:moveTo>
                    <a:pt x="151" y="963"/>
                  </a:moveTo>
                  <a:cubicBezTo>
                    <a:pt x="366" y="1334"/>
                    <a:pt x="1742" y="1165"/>
                    <a:pt x="1854" y="750"/>
                  </a:cubicBezTo>
                  <a:cubicBezTo>
                    <a:pt x="1935" y="451"/>
                    <a:pt x="869" y="0"/>
                    <a:pt x="869" y="0"/>
                  </a:cubicBezTo>
                  <a:cubicBezTo>
                    <a:pt x="869" y="0"/>
                    <a:pt x="0" y="704"/>
                    <a:pt x="151" y="96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5" name="Freeform 587">
              <a:extLst>
                <a:ext uri="{FF2B5EF4-FFF2-40B4-BE49-F238E27FC236}">
                  <a16:creationId xmlns:a16="http://schemas.microsoft.com/office/drawing/2014/main" id="{EDA756AB-CBD4-42D1-A3A1-5F992DC60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4381500"/>
              <a:ext cx="228600" cy="238125"/>
            </a:xfrm>
            <a:custGeom>
              <a:avLst/>
              <a:gdLst>
                <a:gd name="T0" fmla="*/ 1252 w 1252"/>
                <a:gd name="T1" fmla="*/ 819 h 1302"/>
                <a:gd name="T2" fmla="*/ 1252 w 1252"/>
                <a:gd name="T3" fmla="*/ 819 h 1302"/>
                <a:gd name="T4" fmla="*/ 54 w 1252"/>
                <a:gd name="T5" fmla="*/ 1063 h 1302"/>
                <a:gd name="T6" fmla="*/ 17 w 1252"/>
                <a:gd name="T7" fmla="*/ 805 h 1302"/>
                <a:gd name="T8" fmla="*/ 545 w 1252"/>
                <a:gd name="T9" fmla="*/ 20 h 1302"/>
                <a:gd name="T10" fmla="*/ 1028 w 1252"/>
                <a:gd name="T11" fmla="*/ 450 h 1302"/>
                <a:gd name="T12" fmla="*/ 1252 w 1252"/>
                <a:gd name="T13" fmla="*/ 819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2" h="1302">
                  <a:moveTo>
                    <a:pt x="1252" y="819"/>
                  </a:moveTo>
                  <a:lnTo>
                    <a:pt x="1252" y="819"/>
                  </a:lnTo>
                  <a:cubicBezTo>
                    <a:pt x="1238" y="826"/>
                    <a:pt x="242" y="1302"/>
                    <a:pt x="54" y="1063"/>
                  </a:cubicBezTo>
                  <a:cubicBezTo>
                    <a:pt x="9" y="1006"/>
                    <a:pt x="0" y="912"/>
                    <a:pt x="17" y="805"/>
                  </a:cubicBezTo>
                  <a:cubicBezTo>
                    <a:pt x="65" y="489"/>
                    <a:pt x="332" y="51"/>
                    <a:pt x="545" y="20"/>
                  </a:cubicBezTo>
                  <a:cubicBezTo>
                    <a:pt x="686" y="0"/>
                    <a:pt x="879" y="231"/>
                    <a:pt x="1028" y="450"/>
                  </a:cubicBezTo>
                  <a:cubicBezTo>
                    <a:pt x="1157" y="639"/>
                    <a:pt x="1252" y="819"/>
                    <a:pt x="1252" y="819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6" name="Freeform 588">
              <a:extLst>
                <a:ext uri="{FF2B5EF4-FFF2-40B4-BE49-F238E27FC236}">
                  <a16:creationId xmlns:a16="http://schemas.microsoft.com/office/drawing/2014/main" id="{B35B58E6-873C-4BAC-B89B-7E9021E1D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349750"/>
              <a:ext cx="246063" cy="222250"/>
            </a:xfrm>
            <a:custGeom>
              <a:avLst/>
              <a:gdLst>
                <a:gd name="T0" fmla="*/ 1211 w 1350"/>
                <a:gd name="T1" fmla="*/ 993 h 1222"/>
                <a:gd name="T2" fmla="*/ 1169 w 1350"/>
                <a:gd name="T3" fmla="*/ 1041 h 1222"/>
                <a:gd name="T4" fmla="*/ 1 w 1350"/>
                <a:gd name="T5" fmla="*/ 993 h 1222"/>
                <a:gd name="T6" fmla="*/ 0 w 1350"/>
                <a:gd name="T7" fmla="*/ 993 h 1222"/>
                <a:gd name="T8" fmla="*/ 177 w 1350"/>
                <a:gd name="T9" fmla="*/ 488 h 1222"/>
                <a:gd name="T10" fmla="*/ 546 w 1350"/>
                <a:gd name="T11" fmla="*/ 13 h 1222"/>
                <a:gd name="T12" fmla="*/ 1211 w 1350"/>
                <a:gd name="T13" fmla="*/ 993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0" h="1222">
                  <a:moveTo>
                    <a:pt x="1211" y="993"/>
                  </a:moveTo>
                  <a:cubicBezTo>
                    <a:pt x="1201" y="1011"/>
                    <a:pt x="1187" y="1027"/>
                    <a:pt x="1169" y="1041"/>
                  </a:cubicBezTo>
                  <a:cubicBezTo>
                    <a:pt x="930" y="1222"/>
                    <a:pt x="29" y="1000"/>
                    <a:pt x="1" y="993"/>
                  </a:cubicBezTo>
                  <a:lnTo>
                    <a:pt x="0" y="993"/>
                  </a:lnTo>
                  <a:cubicBezTo>
                    <a:pt x="0" y="993"/>
                    <a:pt x="70" y="738"/>
                    <a:pt x="177" y="488"/>
                  </a:cubicBezTo>
                  <a:cubicBezTo>
                    <a:pt x="277" y="251"/>
                    <a:pt x="410" y="19"/>
                    <a:pt x="546" y="13"/>
                  </a:cubicBezTo>
                  <a:cubicBezTo>
                    <a:pt x="842" y="0"/>
                    <a:pt x="1350" y="731"/>
                    <a:pt x="1211" y="9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7" name="Freeform 589">
              <a:extLst>
                <a:ext uri="{FF2B5EF4-FFF2-40B4-BE49-F238E27FC236}">
                  <a16:creationId xmlns:a16="http://schemas.microsoft.com/office/drawing/2014/main" id="{999ACA3C-CBBB-426D-9772-9B4495F4C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4533900"/>
              <a:ext cx="234950" cy="161925"/>
            </a:xfrm>
            <a:custGeom>
              <a:avLst/>
              <a:gdLst>
                <a:gd name="T0" fmla="*/ 101 w 1283"/>
                <a:gd name="T1" fmla="*/ 638 h 884"/>
                <a:gd name="T2" fmla="*/ 1230 w 1283"/>
                <a:gd name="T3" fmla="*/ 497 h 884"/>
                <a:gd name="T4" fmla="*/ 577 w 1283"/>
                <a:gd name="T5" fmla="*/ 0 h 884"/>
                <a:gd name="T6" fmla="*/ 101 w 1283"/>
                <a:gd name="T7" fmla="*/ 63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3" h="884">
                  <a:moveTo>
                    <a:pt x="101" y="638"/>
                  </a:moveTo>
                  <a:cubicBezTo>
                    <a:pt x="244" y="884"/>
                    <a:pt x="1156" y="772"/>
                    <a:pt x="1230" y="497"/>
                  </a:cubicBezTo>
                  <a:cubicBezTo>
                    <a:pt x="1283" y="299"/>
                    <a:pt x="577" y="0"/>
                    <a:pt x="577" y="0"/>
                  </a:cubicBezTo>
                  <a:cubicBezTo>
                    <a:pt x="577" y="0"/>
                    <a:pt x="0" y="466"/>
                    <a:pt x="101" y="638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8" name="Freeform 590">
              <a:extLst>
                <a:ext uri="{FF2B5EF4-FFF2-40B4-BE49-F238E27FC236}">
                  <a16:creationId xmlns:a16="http://schemas.microsoft.com/office/drawing/2014/main" id="{520224F8-A306-48DA-B33F-0F17C5EB5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4432300"/>
              <a:ext cx="166688" cy="160338"/>
            </a:xfrm>
            <a:custGeom>
              <a:avLst/>
              <a:gdLst>
                <a:gd name="T0" fmla="*/ 118 w 912"/>
                <a:gd name="T1" fmla="*/ 717 h 876"/>
                <a:gd name="T2" fmla="*/ 912 w 912"/>
                <a:gd name="T3" fmla="*/ 555 h 876"/>
                <a:gd name="T4" fmla="*/ 443 w 912"/>
                <a:gd name="T5" fmla="*/ 25 h 876"/>
                <a:gd name="T6" fmla="*/ 118 w 912"/>
                <a:gd name="T7" fmla="*/ 717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876">
                  <a:moveTo>
                    <a:pt x="118" y="717"/>
                  </a:moveTo>
                  <a:cubicBezTo>
                    <a:pt x="243" y="876"/>
                    <a:pt x="912" y="555"/>
                    <a:pt x="912" y="555"/>
                  </a:cubicBezTo>
                  <a:cubicBezTo>
                    <a:pt x="912" y="555"/>
                    <a:pt x="618" y="0"/>
                    <a:pt x="443" y="25"/>
                  </a:cubicBezTo>
                  <a:cubicBezTo>
                    <a:pt x="254" y="52"/>
                    <a:pt x="0" y="567"/>
                    <a:pt x="118" y="71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9" name="Freeform 591">
              <a:extLst>
                <a:ext uri="{FF2B5EF4-FFF2-40B4-BE49-F238E27FC236}">
                  <a16:creationId xmlns:a16="http://schemas.microsoft.com/office/drawing/2014/main" id="{DC692623-8115-4779-97D8-DEB676130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413250"/>
              <a:ext cx="163513" cy="153988"/>
            </a:xfrm>
            <a:custGeom>
              <a:avLst/>
              <a:gdLst>
                <a:gd name="T0" fmla="*/ 362 w 895"/>
                <a:gd name="T1" fmla="*/ 9 h 836"/>
                <a:gd name="T2" fmla="*/ 0 w 895"/>
                <a:gd name="T3" fmla="*/ 659 h 836"/>
                <a:gd name="T4" fmla="*/ 803 w 895"/>
                <a:gd name="T5" fmla="*/ 659 h 836"/>
                <a:gd name="T6" fmla="*/ 362 w 895"/>
                <a:gd name="T7" fmla="*/ 9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5" h="836">
                  <a:moveTo>
                    <a:pt x="362" y="9"/>
                  </a:moveTo>
                  <a:cubicBezTo>
                    <a:pt x="176" y="17"/>
                    <a:pt x="0" y="659"/>
                    <a:pt x="0" y="659"/>
                  </a:cubicBezTo>
                  <a:cubicBezTo>
                    <a:pt x="0" y="659"/>
                    <a:pt x="709" y="836"/>
                    <a:pt x="803" y="659"/>
                  </a:cubicBezTo>
                  <a:cubicBezTo>
                    <a:pt x="895" y="485"/>
                    <a:pt x="558" y="0"/>
                    <a:pt x="362" y="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0" name="Freeform 592">
              <a:extLst>
                <a:ext uri="{FF2B5EF4-FFF2-40B4-BE49-F238E27FC236}">
                  <a16:creationId xmlns:a16="http://schemas.microsoft.com/office/drawing/2014/main" id="{A41919D9-71F1-4326-AC89-C4F69E06F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5" y="4803775"/>
              <a:ext cx="195263" cy="223838"/>
            </a:xfrm>
            <a:custGeom>
              <a:avLst/>
              <a:gdLst>
                <a:gd name="T0" fmla="*/ 812 w 1066"/>
                <a:gd name="T1" fmla="*/ 1118 h 1226"/>
                <a:gd name="T2" fmla="*/ 812 w 1066"/>
                <a:gd name="T3" fmla="*/ 0 h 1226"/>
                <a:gd name="T4" fmla="*/ 26 w 1066"/>
                <a:gd name="T5" fmla="*/ 440 h 1226"/>
                <a:gd name="T6" fmla="*/ 812 w 1066"/>
                <a:gd name="T7" fmla="*/ 111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1226">
                  <a:moveTo>
                    <a:pt x="812" y="1118"/>
                  </a:moveTo>
                  <a:cubicBezTo>
                    <a:pt x="1066" y="1002"/>
                    <a:pt x="812" y="0"/>
                    <a:pt x="812" y="0"/>
                  </a:cubicBezTo>
                  <a:cubicBezTo>
                    <a:pt x="812" y="0"/>
                    <a:pt x="49" y="216"/>
                    <a:pt x="26" y="440"/>
                  </a:cubicBezTo>
                  <a:cubicBezTo>
                    <a:pt x="0" y="698"/>
                    <a:pt x="576" y="1226"/>
                    <a:pt x="812" y="1118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1" name="Freeform 593">
              <a:extLst>
                <a:ext uri="{FF2B5EF4-FFF2-40B4-BE49-F238E27FC236}">
                  <a16:creationId xmlns:a16="http://schemas.microsoft.com/office/drawing/2014/main" id="{32330A41-A0B3-46C1-B9DF-3B4F716E7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656138"/>
              <a:ext cx="149225" cy="287338"/>
            </a:xfrm>
            <a:custGeom>
              <a:avLst/>
              <a:gdLst>
                <a:gd name="T0" fmla="*/ 0 w 814"/>
                <a:gd name="T1" fmla="*/ 806 h 1572"/>
                <a:gd name="T2" fmla="*/ 465 w 814"/>
                <a:gd name="T3" fmla="*/ 1512 h 1572"/>
                <a:gd name="T4" fmla="*/ 465 w 814"/>
                <a:gd name="T5" fmla="*/ 61 h 1572"/>
                <a:gd name="T6" fmla="*/ 0 w 814"/>
                <a:gd name="T7" fmla="*/ 806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1572">
                  <a:moveTo>
                    <a:pt x="0" y="806"/>
                  </a:moveTo>
                  <a:cubicBezTo>
                    <a:pt x="0" y="806"/>
                    <a:pt x="263" y="1572"/>
                    <a:pt x="465" y="1512"/>
                  </a:cubicBezTo>
                  <a:cubicBezTo>
                    <a:pt x="813" y="1407"/>
                    <a:pt x="814" y="161"/>
                    <a:pt x="465" y="61"/>
                  </a:cubicBezTo>
                  <a:cubicBezTo>
                    <a:pt x="254" y="0"/>
                    <a:pt x="0" y="806"/>
                    <a:pt x="0" y="80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2" name="Freeform 594">
              <a:extLst>
                <a:ext uri="{FF2B5EF4-FFF2-40B4-BE49-F238E27FC236}">
                  <a16:creationId xmlns:a16="http://schemas.microsoft.com/office/drawing/2014/main" id="{D598CFED-D688-4804-8533-2DEFD605D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0" y="4584700"/>
              <a:ext cx="180975" cy="219075"/>
            </a:xfrm>
            <a:custGeom>
              <a:avLst/>
              <a:gdLst>
                <a:gd name="T0" fmla="*/ 102 w 997"/>
                <a:gd name="T1" fmla="*/ 1024 h 1197"/>
                <a:gd name="T2" fmla="*/ 767 w 997"/>
                <a:gd name="T3" fmla="*/ 1197 h 1197"/>
                <a:gd name="T4" fmla="*/ 727 w 997"/>
                <a:gd name="T5" fmla="*/ 77 h 1197"/>
                <a:gd name="T6" fmla="*/ 102 w 997"/>
                <a:gd name="T7" fmla="*/ 1024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7" h="1197">
                  <a:moveTo>
                    <a:pt x="102" y="1024"/>
                  </a:moveTo>
                  <a:cubicBezTo>
                    <a:pt x="164" y="1185"/>
                    <a:pt x="767" y="1197"/>
                    <a:pt x="767" y="1197"/>
                  </a:cubicBezTo>
                  <a:cubicBezTo>
                    <a:pt x="767" y="1197"/>
                    <a:pt x="997" y="153"/>
                    <a:pt x="727" y="77"/>
                  </a:cubicBezTo>
                  <a:cubicBezTo>
                    <a:pt x="454" y="0"/>
                    <a:pt x="0" y="760"/>
                    <a:pt x="102" y="102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3" name="Freeform 595">
              <a:extLst>
                <a:ext uri="{FF2B5EF4-FFF2-40B4-BE49-F238E27FC236}">
                  <a16:creationId xmlns:a16="http://schemas.microsoft.com/office/drawing/2014/main" id="{51058CB4-1334-4D82-98D7-2782483F1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4802188"/>
              <a:ext cx="107950" cy="125413"/>
            </a:xfrm>
            <a:custGeom>
              <a:avLst/>
              <a:gdLst>
                <a:gd name="T0" fmla="*/ 454 w 596"/>
                <a:gd name="T1" fmla="*/ 625 h 685"/>
                <a:gd name="T2" fmla="*/ 454 w 596"/>
                <a:gd name="T3" fmla="*/ 0 h 685"/>
                <a:gd name="T4" fmla="*/ 15 w 596"/>
                <a:gd name="T5" fmla="*/ 245 h 685"/>
                <a:gd name="T6" fmla="*/ 454 w 596"/>
                <a:gd name="T7" fmla="*/ 62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685">
                  <a:moveTo>
                    <a:pt x="454" y="625"/>
                  </a:moveTo>
                  <a:cubicBezTo>
                    <a:pt x="596" y="560"/>
                    <a:pt x="454" y="0"/>
                    <a:pt x="454" y="0"/>
                  </a:cubicBezTo>
                  <a:cubicBezTo>
                    <a:pt x="454" y="0"/>
                    <a:pt x="28" y="120"/>
                    <a:pt x="15" y="245"/>
                  </a:cubicBezTo>
                  <a:cubicBezTo>
                    <a:pt x="0" y="390"/>
                    <a:pt x="322" y="685"/>
                    <a:pt x="454" y="62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4" name="Freeform 596">
              <a:extLst>
                <a:ext uri="{FF2B5EF4-FFF2-40B4-BE49-F238E27FC236}">
                  <a16:creationId xmlns:a16="http://schemas.microsoft.com/office/drawing/2014/main" id="{CABF55D1-7837-4D65-9E4F-A8AC92D1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719638"/>
              <a:ext cx="82550" cy="160338"/>
            </a:xfrm>
            <a:custGeom>
              <a:avLst/>
              <a:gdLst>
                <a:gd name="T0" fmla="*/ 0 w 455"/>
                <a:gd name="T1" fmla="*/ 450 h 878"/>
                <a:gd name="T2" fmla="*/ 260 w 455"/>
                <a:gd name="T3" fmla="*/ 844 h 878"/>
                <a:gd name="T4" fmla="*/ 260 w 455"/>
                <a:gd name="T5" fmla="*/ 34 h 878"/>
                <a:gd name="T6" fmla="*/ 0 w 455"/>
                <a:gd name="T7" fmla="*/ 45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5" h="878">
                  <a:moveTo>
                    <a:pt x="0" y="450"/>
                  </a:moveTo>
                  <a:cubicBezTo>
                    <a:pt x="0" y="450"/>
                    <a:pt x="147" y="878"/>
                    <a:pt x="260" y="844"/>
                  </a:cubicBezTo>
                  <a:cubicBezTo>
                    <a:pt x="454" y="786"/>
                    <a:pt x="455" y="89"/>
                    <a:pt x="260" y="34"/>
                  </a:cubicBezTo>
                  <a:cubicBezTo>
                    <a:pt x="142" y="0"/>
                    <a:pt x="0" y="450"/>
                    <a:pt x="0" y="45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5" name="Freeform 597">
              <a:extLst>
                <a:ext uri="{FF2B5EF4-FFF2-40B4-BE49-F238E27FC236}">
                  <a16:creationId xmlns:a16="http://schemas.microsoft.com/office/drawing/2014/main" id="{25C795E0-639E-4A07-B959-769F178D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413" y="4679950"/>
              <a:ext cx="101600" cy="122238"/>
            </a:xfrm>
            <a:custGeom>
              <a:avLst/>
              <a:gdLst>
                <a:gd name="T0" fmla="*/ 57 w 557"/>
                <a:gd name="T1" fmla="*/ 572 h 669"/>
                <a:gd name="T2" fmla="*/ 428 w 557"/>
                <a:gd name="T3" fmla="*/ 669 h 669"/>
                <a:gd name="T4" fmla="*/ 406 w 557"/>
                <a:gd name="T5" fmla="*/ 43 h 669"/>
                <a:gd name="T6" fmla="*/ 57 w 557"/>
                <a:gd name="T7" fmla="*/ 5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7" h="669">
                  <a:moveTo>
                    <a:pt x="57" y="572"/>
                  </a:moveTo>
                  <a:cubicBezTo>
                    <a:pt x="91" y="662"/>
                    <a:pt x="428" y="669"/>
                    <a:pt x="428" y="669"/>
                  </a:cubicBezTo>
                  <a:cubicBezTo>
                    <a:pt x="428" y="669"/>
                    <a:pt x="557" y="86"/>
                    <a:pt x="406" y="43"/>
                  </a:cubicBezTo>
                  <a:cubicBezTo>
                    <a:pt x="254" y="0"/>
                    <a:pt x="0" y="424"/>
                    <a:pt x="57" y="572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6" name="Freeform 598">
              <a:extLst>
                <a:ext uri="{FF2B5EF4-FFF2-40B4-BE49-F238E27FC236}">
                  <a16:creationId xmlns:a16="http://schemas.microsoft.com/office/drawing/2014/main" id="{6C90FD20-BA11-4BE8-9899-32C504AE4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071938"/>
              <a:ext cx="185738" cy="225425"/>
            </a:xfrm>
            <a:custGeom>
              <a:avLst/>
              <a:gdLst>
                <a:gd name="T0" fmla="*/ 675 w 1015"/>
                <a:gd name="T1" fmla="*/ 18 h 1233"/>
                <a:gd name="T2" fmla="*/ 163 w 1015"/>
                <a:gd name="T3" fmla="*/ 1056 h 1233"/>
                <a:gd name="T4" fmla="*/ 1015 w 1015"/>
                <a:gd name="T5" fmla="*/ 987 h 1233"/>
                <a:gd name="T6" fmla="*/ 675 w 1015"/>
                <a:gd name="T7" fmla="*/ 18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1233">
                  <a:moveTo>
                    <a:pt x="675" y="18"/>
                  </a:moveTo>
                  <a:cubicBezTo>
                    <a:pt x="386" y="0"/>
                    <a:pt x="0" y="817"/>
                    <a:pt x="163" y="1056"/>
                  </a:cubicBezTo>
                  <a:cubicBezTo>
                    <a:pt x="283" y="1233"/>
                    <a:pt x="1015" y="987"/>
                    <a:pt x="1015" y="987"/>
                  </a:cubicBezTo>
                  <a:cubicBezTo>
                    <a:pt x="1015" y="987"/>
                    <a:pt x="932" y="34"/>
                    <a:pt x="675" y="18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7" name="Freeform 599">
              <a:extLst>
                <a:ext uri="{FF2B5EF4-FFF2-40B4-BE49-F238E27FC236}">
                  <a16:creationId xmlns:a16="http://schemas.microsoft.com/office/drawing/2014/main" id="{D56EDCED-4065-4F3F-8817-137B9883D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252913"/>
              <a:ext cx="185738" cy="130175"/>
            </a:xfrm>
            <a:custGeom>
              <a:avLst/>
              <a:gdLst>
                <a:gd name="T0" fmla="*/ 6 w 1018"/>
                <a:gd name="T1" fmla="*/ 406 h 714"/>
                <a:gd name="T2" fmla="*/ 698 w 1018"/>
                <a:gd name="T3" fmla="*/ 645 h 714"/>
                <a:gd name="T4" fmla="*/ 1018 w 1018"/>
                <a:gd name="T5" fmla="*/ 0 h 714"/>
                <a:gd name="T6" fmla="*/ 6 w 1018"/>
                <a:gd name="T7" fmla="*/ 40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8" h="714">
                  <a:moveTo>
                    <a:pt x="6" y="406"/>
                  </a:moveTo>
                  <a:cubicBezTo>
                    <a:pt x="11" y="589"/>
                    <a:pt x="528" y="714"/>
                    <a:pt x="698" y="645"/>
                  </a:cubicBezTo>
                  <a:cubicBezTo>
                    <a:pt x="864" y="577"/>
                    <a:pt x="1018" y="0"/>
                    <a:pt x="1018" y="0"/>
                  </a:cubicBezTo>
                  <a:cubicBezTo>
                    <a:pt x="1018" y="0"/>
                    <a:pt x="0" y="134"/>
                    <a:pt x="6" y="4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8" name="Freeform 600">
              <a:extLst>
                <a:ext uri="{FF2B5EF4-FFF2-40B4-BE49-F238E27FC236}">
                  <a16:creationId xmlns:a16="http://schemas.microsoft.com/office/drawing/2014/main" id="{2B865B56-1E9D-41EA-8A2E-DB01A74BE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4060825"/>
              <a:ext cx="131763" cy="192088"/>
            </a:xfrm>
            <a:custGeom>
              <a:avLst/>
              <a:gdLst>
                <a:gd name="T0" fmla="*/ 250 w 719"/>
                <a:gd name="T1" fmla="*/ 38 h 1044"/>
                <a:gd name="T2" fmla="*/ 671 w 719"/>
                <a:gd name="T3" fmla="*/ 708 h 1044"/>
                <a:gd name="T4" fmla="*/ 72 w 719"/>
                <a:gd name="T5" fmla="*/ 1044 h 1044"/>
                <a:gd name="T6" fmla="*/ 250 w 719"/>
                <a:gd name="T7" fmla="*/ 38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1044">
                  <a:moveTo>
                    <a:pt x="250" y="38"/>
                  </a:moveTo>
                  <a:cubicBezTo>
                    <a:pt x="444" y="0"/>
                    <a:pt x="719" y="516"/>
                    <a:pt x="671" y="708"/>
                  </a:cubicBezTo>
                  <a:cubicBezTo>
                    <a:pt x="628" y="874"/>
                    <a:pt x="72" y="1044"/>
                    <a:pt x="72" y="1044"/>
                  </a:cubicBezTo>
                  <a:cubicBezTo>
                    <a:pt x="72" y="1044"/>
                    <a:pt x="0" y="87"/>
                    <a:pt x="250" y="3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9" name="Freeform 601">
              <a:extLst>
                <a:ext uri="{FF2B5EF4-FFF2-40B4-BE49-F238E27FC236}">
                  <a16:creationId xmlns:a16="http://schemas.microsoft.com/office/drawing/2014/main" id="{C85F4812-CB59-4869-BCD1-CFD0E5291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4278313"/>
              <a:ext cx="153988" cy="352425"/>
            </a:xfrm>
            <a:custGeom>
              <a:avLst/>
              <a:gdLst>
                <a:gd name="T0" fmla="*/ 121 w 844"/>
                <a:gd name="T1" fmla="*/ 338 h 1933"/>
                <a:gd name="T2" fmla="*/ 121 w 844"/>
                <a:gd name="T3" fmla="*/ 1522 h 1933"/>
                <a:gd name="T4" fmla="*/ 508 w 844"/>
                <a:gd name="T5" fmla="*/ 1866 h 1933"/>
                <a:gd name="T6" fmla="*/ 121 w 844"/>
                <a:gd name="T7" fmla="*/ 338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4" h="1933">
                  <a:moveTo>
                    <a:pt x="121" y="338"/>
                  </a:moveTo>
                  <a:cubicBezTo>
                    <a:pt x="82" y="404"/>
                    <a:pt x="0" y="1252"/>
                    <a:pt x="121" y="1522"/>
                  </a:cubicBezTo>
                  <a:cubicBezTo>
                    <a:pt x="175" y="1640"/>
                    <a:pt x="397" y="1933"/>
                    <a:pt x="508" y="1866"/>
                  </a:cubicBezTo>
                  <a:cubicBezTo>
                    <a:pt x="844" y="1661"/>
                    <a:pt x="324" y="0"/>
                    <a:pt x="121" y="338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0" name="Freeform 602">
              <a:extLst>
                <a:ext uri="{FF2B5EF4-FFF2-40B4-BE49-F238E27FC236}">
                  <a16:creationId xmlns:a16="http://schemas.microsoft.com/office/drawing/2014/main" id="{94F64EEB-20E3-4AF7-B9DC-DAA218DCC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4292600"/>
              <a:ext cx="284163" cy="306388"/>
            </a:xfrm>
            <a:custGeom>
              <a:avLst/>
              <a:gdLst>
                <a:gd name="T0" fmla="*/ 372 w 1555"/>
                <a:gd name="T1" fmla="*/ 1664 h 1675"/>
                <a:gd name="T2" fmla="*/ 1504 w 1555"/>
                <a:gd name="T3" fmla="*/ 1438 h 1675"/>
                <a:gd name="T4" fmla="*/ 852 w 1555"/>
                <a:gd name="T5" fmla="*/ 254 h 1675"/>
                <a:gd name="T6" fmla="*/ 372 w 1555"/>
                <a:gd name="T7" fmla="*/ 1664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5" h="1675">
                  <a:moveTo>
                    <a:pt x="372" y="1664"/>
                  </a:moveTo>
                  <a:cubicBezTo>
                    <a:pt x="825" y="1675"/>
                    <a:pt x="1455" y="1569"/>
                    <a:pt x="1504" y="1438"/>
                  </a:cubicBezTo>
                  <a:cubicBezTo>
                    <a:pt x="1555" y="1300"/>
                    <a:pt x="1239" y="612"/>
                    <a:pt x="852" y="254"/>
                  </a:cubicBezTo>
                  <a:cubicBezTo>
                    <a:pt x="579" y="0"/>
                    <a:pt x="0" y="1655"/>
                    <a:pt x="372" y="166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1" name="Freeform 603">
              <a:extLst>
                <a:ext uri="{FF2B5EF4-FFF2-40B4-BE49-F238E27FC236}">
                  <a16:creationId xmlns:a16="http://schemas.microsoft.com/office/drawing/2014/main" id="{8F61C6F3-4B2C-48D4-A434-D9291AEDC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050" y="4556125"/>
              <a:ext cx="188913" cy="180975"/>
            </a:xfrm>
            <a:custGeom>
              <a:avLst/>
              <a:gdLst>
                <a:gd name="T0" fmla="*/ 828 w 1033"/>
                <a:gd name="T1" fmla="*/ 892 h 992"/>
                <a:gd name="T2" fmla="*/ 1028 w 1033"/>
                <a:gd name="T3" fmla="*/ 0 h 992"/>
                <a:gd name="T4" fmla="*/ 3 w 1033"/>
                <a:gd name="T5" fmla="*/ 506 h 992"/>
                <a:gd name="T6" fmla="*/ 828 w 1033"/>
                <a:gd name="T7" fmla="*/ 8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3" h="992">
                  <a:moveTo>
                    <a:pt x="828" y="892"/>
                  </a:moveTo>
                  <a:cubicBezTo>
                    <a:pt x="1033" y="791"/>
                    <a:pt x="1028" y="0"/>
                    <a:pt x="1028" y="0"/>
                  </a:cubicBezTo>
                  <a:cubicBezTo>
                    <a:pt x="1028" y="0"/>
                    <a:pt x="0" y="220"/>
                    <a:pt x="3" y="506"/>
                  </a:cubicBezTo>
                  <a:cubicBezTo>
                    <a:pt x="5" y="733"/>
                    <a:pt x="624" y="992"/>
                    <a:pt x="828" y="892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2" name="Freeform 604">
              <a:extLst>
                <a:ext uri="{FF2B5EF4-FFF2-40B4-BE49-F238E27FC236}">
                  <a16:creationId xmlns:a16="http://schemas.microsoft.com/office/drawing/2014/main" id="{B0AC9049-FCF5-4A2B-944B-266637B49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4397375"/>
              <a:ext cx="84138" cy="190500"/>
            </a:xfrm>
            <a:custGeom>
              <a:avLst/>
              <a:gdLst>
                <a:gd name="T0" fmla="*/ 65 w 456"/>
                <a:gd name="T1" fmla="*/ 183 h 1044"/>
                <a:gd name="T2" fmla="*/ 65 w 456"/>
                <a:gd name="T3" fmla="*/ 823 h 1044"/>
                <a:gd name="T4" fmla="*/ 274 w 456"/>
                <a:gd name="T5" fmla="*/ 1008 h 1044"/>
                <a:gd name="T6" fmla="*/ 65 w 456"/>
                <a:gd name="T7" fmla="*/ 183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1044">
                  <a:moveTo>
                    <a:pt x="65" y="183"/>
                  </a:moveTo>
                  <a:cubicBezTo>
                    <a:pt x="44" y="219"/>
                    <a:pt x="0" y="677"/>
                    <a:pt x="65" y="823"/>
                  </a:cubicBezTo>
                  <a:cubicBezTo>
                    <a:pt x="94" y="886"/>
                    <a:pt x="214" y="1044"/>
                    <a:pt x="274" y="1008"/>
                  </a:cubicBezTo>
                  <a:cubicBezTo>
                    <a:pt x="456" y="898"/>
                    <a:pt x="175" y="0"/>
                    <a:pt x="65" y="183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3" name="Freeform 605">
              <a:extLst>
                <a:ext uri="{FF2B5EF4-FFF2-40B4-BE49-F238E27FC236}">
                  <a16:creationId xmlns:a16="http://schemas.microsoft.com/office/drawing/2014/main" id="{732302BB-A817-44D7-8246-D9A12BEAF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0" y="4405313"/>
              <a:ext cx="153988" cy="165100"/>
            </a:xfrm>
            <a:custGeom>
              <a:avLst/>
              <a:gdLst>
                <a:gd name="T0" fmla="*/ 201 w 840"/>
                <a:gd name="T1" fmla="*/ 899 h 905"/>
                <a:gd name="T2" fmla="*/ 812 w 840"/>
                <a:gd name="T3" fmla="*/ 777 h 905"/>
                <a:gd name="T4" fmla="*/ 460 w 840"/>
                <a:gd name="T5" fmla="*/ 137 h 905"/>
                <a:gd name="T6" fmla="*/ 201 w 840"/>
                <a:gd name="T7" fmla="*/ 89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0" h="905">
                  <a:moveTo>
                    <a:pt x="201" y="899"/>
                  </a:moveTo>
                  <a:cubicBezTo>
                    <a:pt x="446" y="905"/>
                    <a:pt x="786" y="848"/>
                    <a:pt x="812" y="777"/>
                  </a:cubicBezTo>
                  <a:cubicBezTo>
                    <a:pt x="840" y="702"/>
                    <a:pt x="669" y="331"/>
                    <a:pt x="460" y="137"/>
                  </a:cubicBezTo>
                  <a:cubicBezTo>
                    <a:pt x="313" y="0"/>
                    <a:pt x="0" y="894"/>
                    <a:pt x="201" y="899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4" name="Freeform 606">
              <a:extLst>
                <a:ext uri="{FF2B5EF4-FFF2-40B4-BE49-F238E27FC236}">
                  <a16:creationId xmlns:a16="http://schemas.microsoft.com/office/drawing/2014/main" id="{4612433A-0F6F-4C16-B98C-416BC3B5A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4548188"/>
              <a:ext cx="101600" cy="96838"/>
            </a:xfrm>
            <a:custGeom>
              <a:avLst/>
              <a:gdLst>
                <a:gd name="T0" fmla="*/ 448 w 558"/>
                <a:gd name="T1" fmla="*/ 481 h 535"/>
                <a:gd name="T2" fmla="*/ 556 w 558"/>
                <a:gd name="T3" fmla="*/ 0 h 535"/>
                <a:gd name="T4" fmla="*/ 2 w 558"/>
                <a:gd name="T5" fmla="*/ 273 h 535"/>
                <a:gd name="T6" fmla="*/ 448 w 558"/>
                <a:gd name="T7" fmla="*/ 48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535">
                  <a:moveTo>
                    <a:pt x="448" y="481"/>
                  </a:moveTo>
                  <a:cubicBezTo>
                    <a:pt x="558" y="427"/>
                    <a:pt x="556" y="0"/>
                    <a:pt x="556" y="0"/>
                  </a:cubicBezTo>
                  <a:cubicBezTo>
                    <a:pt x="556" y="0"/>
                    <a:pt x="0" y="118"/>
                    <a:pt x="2" y="273"/>
                  </a:cubicBezTo>
                  <a:cubicBezTo>
                    <a:pt x="3" y="396"/>
                    <a:pt x="337" y="535"/>
                    <a:pt x="448" y="481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72F8F7E2-F0AA-4DE4-9FFC-4DD92E1B0564}"/>
                </a:ext>
              </a:extLst>
            </p:cNvPr>
            <p:cNvGrpSpPr/>
            <p:nvPr/>
          </p:nvGrpSpPr>
          <p:grpSpPr>
            <a:xfrm>
              <a:off x="6403976" y="4008438"/>
              <a:ext cx="1055688" cy="1338263"/>
              <a:chOff x="6403976" y="4008438"/>
              <a:chExt cx="1055688" cy="1338263"/>
            </a:xfrm>
          </p:grpSpPr>
          <p:sp>
            <p:nvSpPr>
              <p:cNvPr id="226" name="Freeform 608">
                <a:extLst>
                  <a:ext uri="{FF2B5EF4-FFF2-40B4-BE49-F238E27FC236}">
                    <a16:creationId xmlns:a16="http://schemas.microsoft.com/office/drawing/2014/main" id="{38ECBA68-9BC5-454A-A7BE-18F92BECA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76" y="4164013"/>
                <a:ext cx="227013" cy="204788"/>
              </a:xfrm>
              <a:custGeom>
                <a:avLst/>
                <a:gdLst>
                  <a:gd name="T0" fmla="*/ 1240 w 1240"/>
                  <a:gd name="T1" fmla="*/ 550 h 1116"/>
                  <a:gd name="T2" fmla="*/ 389 w 1240"/>
                  <a:gd name="T3" fmla="*/ 1022 h 1116"/>
                  <a:gd name="T4" fmla="*/ 178 w 1240"/>
                  <a:gd name="T5" fmla="*/ 772 h 1116"/>
                  <a:gd name="T6" fmla="*/ 122 w 1240"/>
                  <a:gd name="T7" fmla="*/ 77 h 1116"/>
                  <a:gd name="T8" fmla="*/ 590 w 1240"/>
                  <a:gd name="T9" fmla="*/ 145 h 1116"/>
                  <a:gd name="T10" fmla="*/ 1071 w 1240"/>
                  <a:gd name="T11" fmla="*/ 429 h 1116"/>
                  <a:gd name="T12" fmla="*/ 1240 w 1240"/>
                  <a:gd name="T13" fmla="*/ 549 h 1116"/>
                  <a:gd name="T14" fmla="*/ 1240 w 1240"/>
                  <a:gd name="T15" fmla="*/ 55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0" h="1116">
                    <a:moveTo>
                      <a:pt x="1240" y="550"/>
                    </a:moveTo>
                    <a:cubicBezTo>
                      <a:pt x="1240" y="550"/>
                      <a:pt x="613" y="1116"/>
                      <a:pt x="389" y="1022"/>
                    </a:cubicBezTo>
                    <a:cubicBezTo>
                      <a:pt x="313" y="991"/>
                      <a:pt x="238" y="894"/>
                      <a:pt x="178" y="772"/>
                    </a:cubicBezTo>
                    <a:cubicBezTo>
                      <a:pt x="58" y="528"/>
                      <a:pt x="0" y="186"/>
                      <a:pt x="122" y="77"/>
                    </a:cubicBezTo>
                    <a:cubicBezTo>
                      <a:pt x="210" y="0"/>
                      <a:pt x="395" y="52"/>
                      <a:pt x="590" y="145"/>
                    </a:cubicBezTo>
                    <a:cubicBezTo>
                      <a:pt x="763" y="228"/>
                      <a:pt x="944" y="343"/>
                      <a:pt x="1071" y="429"/>
                    </a:cubicBezTo>
                    <a:cubicBezTo>
                      <a:pt x="1167" y="495"/>
                      <a:pt x="1232" y="544"/>
                      <a:pt x="1240" y="549"/>
                    </a:cubicBezTo>
                    <a:lnTo>
                      <a:pt x="1240" y="550"/>
                    </a:ln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7" name="Freeform 609">
                <a:extLst>
                  <a:ext uri="{FF2B5EF4-FFF2-40B4-BE49-F238E27FC236}">
                    <a16:creationId xmlns:a16="http://schemas.microsoft.com/office/drawing/2014/main" id="{C20571B7-9EFC-4123-B456-7892AC99F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601" y="4067175"/>
                <a:ext cx="271463" cy="198438"/>
              </a:xfrm>
              <a:custGeom>
                <a:avLst/>
                <a:gdLst>
                  <a:gd name="T0" fmla="*/ 975 w 1482"/>
                  <a:gd name="T1" fmla="*/ 1081 h 1081"/>
                  <a:gd name="T2" fmla="*/ 975 w 1482"/>
                  <a:gd name="T3" fmla="*/ 1080 h 1081"/>
                  <a:gd name="T4" fmla="*/ 790 w 1482"/>
                  <a:gd name="T5" fmla="*/ 980 h 1081"/>
                  <a:gd name="T6" fmla="*/ 325 w 1482"/>
                  <a:gd name="T7" fmla="*/ 676 h 1081"/>
                  <a:gd name="T8" fmla="*/ 44 w 1482"/>
                  <a:gd name="T9" fmla="*/ 262 h 1081"/>
                  <a:gd name="T10" fmla="*/ 979 w 1482"/>
                  <a:gd name="T11" fmla="*/ 72 h 1081"/>
                  <a:gd name="T12" fmla="*/ 1361 w 1482"/>
                  <a:gd name="T13" fmla="*/ 262 h 1081"/>
                  <a:gd name="T14" fmla="*/ 975 w 1482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2" h="1081">
                    <a:moveTo>
                      <a:pt x="975" y="1081"/>
                    </a:moveTo>
                    <a:lnTo>
                      <a:pt x="975" y="1080"/>
                    </a:lnTo>
                    <a:cubicBezTo>
                      <a:pt x="967" y="1076"/>
                      <a:pt x="893" y="1038"/>
                      <a:pt x="790" y="980"/>
                    </a:cubicBezTo>
                    <a:cubicBezTo>
                      <a:pt x="658" y="904"/>
                      <a:pt x="477" y="794"/>
                      <a:pt x="325" y="676"/>
                    </a:cubicBezTo>
                    <a:cubicBezTo>
                      <a:pt x="141" y="533"/>
                      <a:pt x="0" y="378"/>
                      <a:pt x="44" y="262"/>
                    </a:cubicBezTo>
                    <a:cubicBezTo>
                      <a:pt x="122" y="55"/>
                      <a:pt x="613" y="0"/>
                      <a:pt x="979" y="72"/>
                    </a:cubicBezTo>
                    <a:cubicBezTo>
                      <a:pt x="1156" y="107"/>
                      <a:pt x="1304" y="171"/>
                      <a:pt x="1361" y="262"/>
                    </a:cubicBezTo>
                    <a:cubicBezTo>
                      <a:pt x="1482" y="453"/>
                      <a:pt x="975" y="1081"/>
                      <a:pt x="975" y="1081"/>
                    </a:cubicBezTo>
                    <a:close/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8" name="Freeform 610">
                <a:extLst>
                  <a:ext uri="{FF2B5EF4-FFF2-40B4-BE49-F238E27FC236}">
                    <a16:creationId xmlns:a16="http://schemas.microsoft.com/office/drawing/2014/main" id="{B5598661-471B-4178-AF84-57869E943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0988" y="4200525"/>
                <a:ext cx="184150" cy="192088"/>
              </a:xfrm>
              <a:custGeom>
                <a:avLst/>
                <a:gdLst>
                  <a:gd name="T0" fmla="*/ 0 w 1014"/>
                  <a:gd name="T1" fmla="*/ 357 h 1056"/>
                  <a:gd name="T2" fmla="*/ 386 w 1014"/>
                  <a:gd name="T3" fmla="*/ 1055 h 1056"/>
                  <a:gd name="T4" fmla="*/ 865 w 1014"/>
                  <a:gd name="T5" fmla="*/ 177 h 1056"/>
                  <a:gd name="T6" fmla="*/ 0 w 1014"/>
                  <a:gd name="T7" fmla="*/ 357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1056">
                    <a:moveTo>
                      <a:pt x="0" y="357"/>
                    </a:moveTo>
                    <a:cubicBezTo>
                      <a:pt x="0" y="357"/>
                      <a:pt x="187" y="1056"/>
                      <a:pt x="386" y="1055"/>
                    </a:cubicBezTo>
                    <a:cubicBezTo>
                      <a:pt x="636" y="1055"/>
                      <a:pt x="1014" y="378"/>
                      <a:pt x="865" y="177"/>
                    </a:cubicBezTo>
                    <a:cubicBezTo>
                      <a:pt x="734" y="0"/>
                      <a:pt x="0" y="357"/>
                      <a:pt x="0" y="357"/>
                    </a:cubicBez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9" name="Freeform 611">
                <a:extLst>
                  <a:ext uri="{FF2B5EF4-FFF2-40B4-BE49-F238E27FC236}">
                    <a16:creationId xmlns:a16="http://schemas.microsoft.com/office/drawing/2014/main" id="{4B9FF044-C0C7-4D44-AD4D-524CDBBF7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1" y="4181475"/>
                <a:ext cx="165100" cy="155575"/>
              </a:xfrm>
              <a:custGeom>
                <a:avLst/>
                <a:gdLst>
                  <a:gd name="T0" fmla="*/ 310 w 897"/>
                  <a:gd name="T1" fmla="*/ 789 h 854"/>
                  <a:gd name="T2" fmla="*/ 897 w 897"/>
                  <a:gd name="T3" fmla="*/ 464 h 854"/>
                  <a:gd name="T4" fmla="*/ 127 w 897"/>
                  <a:gd name="T5" fmla="*/ 139 h 854"/>
                  <a:gd name="T6" fmla="*/ 310 w 897"/>
                  <a:gd name="T7" fmla="*/ 789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7" h="854">
                    <a:moveTo>
                      <a:pt x="310" y="789"/>
                    </a:moveTo>
                    <a:cubicBezTo>
                      <a:pt x="465" y="854"/>
                      <a:pt x="897" y="464"/>
                      <a:pt x="897" y="464"/>
                    </a:cubicBezTo>
                    <a:cubicBezTo>
                      <a:pt x="897" y="464"/>
                      <a:pt x="283" y="0"/>
                      <a:pt x="127" y="139"/>
                    </a:cubicBezTo>
                    <a:cubicBezTo>
                      <a:pt x="0" y="250"/>
                      <a:pt x="154" y="724"/>
                      <a:pt x="310" y="789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0" name="Freeform 612">
                <a:extLst>
                  <a:ext uri="{FF2B5EF4-FFF2-40B4-BE49-F238E27FC236}">
                    <a16:creationId xmlns:a16="http://schemas.microsoft.com/office/drawing/2014/main" id="{0B30075D-4DB0-4861-8693-C87141E6E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638" y="4124325"/>
                <a:ext cx="195263" cy="141288"/>
              </a:xfrm>
              <a:custGeom>
                <a:avLst/>
                <a:gdLst>
                  <a:gd name="T0" fmla="*/ 75 w 1066"/>
                  <a:gd name="T1" fmla="*/ 212 h 776"/>
                  <a:gd name="T2" fmla="*/ 717 w 1066"/>
                  <a:gd name="T3" fmla="*/ 776 h 776"/>
                  <a:gd name="T4" fmla="*/ 983 w 1066"/>
                  <a:gd name="T5" fmla="*/ 212 h 776"/>
                  <a:gd name="T6" fmla="*/ 75 w 1066"/>
                  <a:gd name="T7" fmla="*/ 212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6" h="776">
                    <a:moveTo>
                      <a:pt x="75" y="212"/>
                    </a:moveTo>
                    <a:cubicBezTo>
                      <a:pt x="0" y="412"/>
                      <a:pt x="717" y="776"/>
                      <a:pt x="717" y="776"/>
                    </a:cubicBezTo>
                    <a:cubicBezTo>
                      <a:pt x="717" y="776"/>
                      <a:pt x="1066" y="344"/>
                      <a:pt x="983" y="212"/>
                    </a:cubicBezTo>
                    <a:cubicBezTo>
                      <a:pt x="861" y="21"/>
                      <a:pt x="155" y="0"/>
                      <a:pt x="75" y="212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1" name="Freeform 613">
                <a:extLst>
                  <a:ext uri="{FF2B5EF4-FFF2-40B4-BE49-F238E27FC236}">
                    <a16:creationId xmlns:a16="http://schemas.microsoft.com/office/drawing/2014/main" id="{DEC5F694-8E33-41BB-BCF6-1A74FE254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401" y="4221163"/>
                <a:ext cx="127000" cy="133350"/>
              </a:xfrm>
              <a:custGeom>
                <a:avLst/>
                <a:gdLst>
                  <a:gd name="T0" fmla="*/ 0 w 698"/>
                  <a:gd name="T1" fmla="*/ 246 h 728"/>
                  <a:gd name="T2" fmla="*/ 265 w 698"/>
                  <a:gd name="T3" fmla="*/ 727 h 728"/>
                  <a:gd name="T4" fmla="*/ 596 w 698"/>
                  <a:gd name="T5" fmla="*/ 122 h 728"/>
                  <a:gd name="T6" fmla="*/ 0 w 698"/>
                  <a:gd name="T7" fmla="*/ 24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728">
                    <a:moveTo>
                      <a:pt x="0" y="246"/>
                    </a:moveTo>
                    <a:cubicBezTo>
                      <a:pt x="0" y="246"/>
                      <a:pt x="128" y="728"/>
                      <a:pt x="265" y="727"/>
                    </a:cubicBezTo>
                    <a:cubicBezTo>
                      <a:pt x="438" y="727"/>
                      <a:pt x="698" y="261"/>
                      <a:pt x="596" y="122"/>
                    </a:cubicBezTo>
                    <a:cubicBezTo>
                      <a:pt x="505" y="0"/>
                      <a:pt x="0" y="246"/>
                      <a:pt x="0" y="246"/>
                    </a:cubicBezTo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2" name="Freeform 614">
                <a:extLst>
                  <a:ext uri="{FF2B5EF4-FFF2-40B4-BE49-F238E27FC236}">
                    <a16:creationId xmlns:a16="http://schemas.microsoft.com/office/drawing/2014/main" id="{E0102524-A9B5-4A45-B46E-3B0841B96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301" y="4384675"/>
                <a:ext cx="184150" cy="146050"/>
              </a:xfrm>
              <a:custGeom>
                <a:avLst/>
                <a:gdLst>
                  <a:gd name="T0" fmla="*/ 190 w 1011"/>
                  <a:gd name="T1" fmla="*/ 800 h 800"/>
                  <a:gd name="T2" fmla="*/ 0 w 1011"/>
                  <a:gd name="T3" fmla="*/ 786 h 800"/>
                  <a:gd name="T4" fmla="*/ 528 w 1011"/>
                  <a:gd name="T5" fmla="*/ 1 h 800"/>
                  <a:gd name="T6" fmla="*/ 545 w 1011"/>
                  <a:gd name="T7" fmla="*/ 0 h 800"/>
                  <a:gd name="T8" fmla="*/ 1011 w 1011"/>
                  <a:gd name="T9" fmla="*/ 431 h 800"/>
                  <a:gd name="T10" fmla="*/ 997 w 1011"/>
                  <a:gd name="T11" fmla="*/ 450 h 800"/>
                  <a:gd name="T12" fmla="*/ 781 w 1011"/>
                  <a:gd name="T13" fmla="*/ 289 h 800"/>
                  <a:gd name="T14" fmla="*/ 769 w 1011"/>
                  <a:gd name="T15" fmla="*/ 290 h 800"/>
                  <a:gd name="T16" fmla="*/ 425 w 1011"/>
                  <a:gd name="T17" fmla="*/ 778 h 800"/>
                  <a:gd name="T18" fmla="*/ 190 w 1011"/>
                  <a:gd name="T19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1" h="800">
                    <a:moveTo>
                      <a:pt x="190" y="800"/>
                    </a:moveTo>
                    <a:cubicBezTo>
                      <a:pt x="125" y="800"/>
                      <a:pt x="61" y="795"/>
                      <a:pt x="0" y="786"/>
                    </a:cubicBezTo>
                    <a:cubicBezTo>
                      <a:pt x="48" y="470"/>
                      <a:pt x="315" y="32"/>
                      <a:pt x="528" y="1"/>
                    </a:cubicBezTo>
                    <a:cubicBezTo>
                      <a:pt x="533" y="0"/>
                      <a:pt x="539" y="0"/>
                      <a:pt x="545" y="0"/>
                    </a:cubicBezTo>
                    <a:cubicBezTo>
                      <a:pt x="685" y="0"/>
                      <a:pt x="869" y="221"/>
                      <a:pt x="1011" y="431"/>
                    </a:cubicBezTo>
                    <a:cubicBezTo>
                      <a:pt x="1007" y="438"/>
                      <a:pt x="1002" y="444"/>
                      <a:pt x="997" y="450"/>
                    </a:cubicBezTo>
                    <a:cubicBezTo>
                      <a:pt x="924" y="360"/>
                      <a:pt x="845" y="289"/>
                      <a:pt x="781" y="289"/>
                    </a:cubicBezTo>
                    <a:cubicBezTo>
                      <a:pt x="777" y="289"/>
                      <a:pt x="773" y="289"/>
                      <a:pt x="769" y="290"/>
                    </a:cubicBezTo>
                    <a:cubicBezTo>
                      <a:pt x="635" y="309"/>
                      <a:pt x="469" y="573"/>
                      <a:pt x="425" y="778"/>
                    </a:cubicBezTo>
                    <a:cubicBezTo>
                      <a:pt x="350" y="792"/>
                      <a:pt x="271" y="800"/>
                      <a:pt x="190" y="800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3" name="Freeform 615">
                <a:extLst>
                  <a:ext uri="{FF2B5EF4-FFF2-40B4-BE49-F238E27FC236}">
                    <a16:creationId xmlns:a16="http://schemas.microsoft.com/office/drawing/2014/main" id="{E99FCB41-7E8F-49E7-9EAF-75D11D8D8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3088" y="4437063"/>
                <a:ext cx="104775" cy="88900"/>
              </a:xfrm>
              <a:custGeom>
                <a:avLst/>
                <a:gdLst>
                  <a:gd name="T0" fmla="*/ 0 w 572"/>
                  <a:gd name="T1" fmla="*/ 489 h 489"/>
                  <a:gd name="T2" fmla="*/ 344 w 572"/>
                  <a:gd name="T3" fmla="*/ 1 h 489"/>
                  <a:gd name="T4" fmla="*/ 356 w 572"/>
                  <a:gd name="T5" fmla="*/ 0 h 489"/>
                  <a:gd name="T6" fmla="*/ 572 w 572"/>
                  <a:gd name="T7" fmla="*/ 161 h 489"/>
                  <a:gd name="T8" fmla="*/ 0 w 572"/>
                  <a:gd name="T9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2" h="489">
                    <a:moveTo>
                      <a:pt x="0" y="489"/>
                    </a:moveTo>
                    <a:cubicBezTo>
                      <a:pt x="44" y="284"/>
                      <a:pt x="210" y="20"/>
                      <a:pt x="344" y="1"/>
                    </a:cubicBezTo>
                    <a:cubicBezTo>
                      <a:pt x="348" y="0"/>
                      <a:pt x="352" y="0"/>
                      <a:pt x="356" y="0"/>
                    </a:cubicBezTo>
                    <a:cubicBezTo>
                      <a:pt x="420" y="0"/>
                      <a:pt x="499" y="71"/>
                      <a:pt x="572" y="161"/>
                    </a:cubicBezTo>
                    <a:cubicBezTo>
                      <a:pt x="454" y="321"/>
                      <a:pt x="248" y="442"/>
                      <a:pt x="0" y="489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4" name="Freeform 616">
                <a:extLst>
                  <a:ext uri="{FF2B5EF4-FFF2-40B4-BE49-F238E27FC236}">
                    <a16:creationId xmlns:a16="http://schemas.microsoft.com/office/drawing/2014/main" id="{5D5F510A-B2E2-4727-AC1D-9BF93ABA6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476" y="4351338"/>
                <a:ext cx="193675" cy="187325"/>
              </a:xfrm>
              <a:custGeom>
                <a:avLst/>
                <a:gdLst>
                  <a:gd name="T0" fmla="*/ 992 w 1058"/>
                  <a:gd name="T1" fmla="*/ 1028 h 1028"/>
                  <a:gd name="T2" fmla="*/ 644 w 1058"/>
                  <a:gd name="T3" fmla="*/ 919 h 1028"/>
                  <a:gd name="T4" fmla="*/ 193 w 1058"/>
                  <a:gd name="T5" fmla="*/ 350 h 1028"/>
                  <a:gd name="T6" fmla="*/ 188 w 1058"/>
                  <a:gd name="T7" fmla="*/ 350 h 1028"/>
                  <a:gd name="T8" fmla="*/ 23 w 1058"/>
                  <a:gd name="T9" fmla="*/ 501 h 1028"/>
                  <a:gd name="T10" fmla="*/ 0 w 1058"/>
                  <a:gd name="T11" fmla="*/ 475 h 1028"/>
                  <a:gd name="T12" fmla="*/ 369 w 1058"/>
                  <a:gd name="T13" fmla="*/ 0 h 1028"/>
                  <a:gd name="T14" fmla="*/ 377 w 1058"/>
                  <a:gd name="T15" fmla="*/ 0 h 1028"/>
                  <a:gd name="T16" fmla="*/ 1058 w 1058"/>
                  <a:gd name="T17" fmla="*/ 872 h 1028"/>
                  <a:gd name="T18" fmla="*/ 1052 w 1058"/>
                  <a:gd name="T19" fmla="*/ 929 h 1028"/>
                  <a:gd name="T20" fmla="*/ 1034 w 1058"/>
                  <a:gd name="T21" fmla="*/ 980 h 1028"/>
                  <a:gd name="T22" fmla="*/ 992 w 1058"/>
                  <a:gd name="T23" fmla="*/ 1028 h 1028"/>
                  <a:gd name="T24" fmla="*/ 992 w 1058"/>
                  <a:gd name="T25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8" h="1028">
                    <a:moveTo>
                      <a:pt x="992" y="1028"/>
                    </a:moveTo>
                    <a:cubicBezTo>
                      <a:pt x="870" y="1000"/>
                      <a:pt x="754" y="964"/>
                      <a:pt x="644" y="919"/>
                    </a:cubicBezTo>
                    <a:cubicBezTo>
                      <a:pt x="637" y="712"/>
                      <a:pt x="364" y="350"/>
                      <a:pt x="193" y="350"/>
                    </a:cubicBezTo>
                    <a:cubicBezTo>
                      <a:pt x="191" y="350"/>
                      <a:pt x="190" y="350"/>
                      <a:pt x="188" y="350"/>
                    </a:cubicBezTo>
                    <a:cubicBezTo>
                      <a:pt x="131" y="352"/>
                      <a:pt x="74" y="415"/>
                      <a:pt x="23" y="501"/>
                    </a:cubicBezTo>
                    <a:cubicBezTo>
                      <a:pt x="15" y="492"/>
                      <a:pt x="7" y="484"/>
                      <a:pt x="0" y="475"/>
                    </a:cubicBezTo>
                    <a:cubicBezTo>
                      <a:pt x="100" y="238"/>
                      <a:pt x="233" y="6"/>
                      <a:pt x="369" y="0"/>
                    </a:cubicBezTo>
                    <a:cubicBezTo>
                      <a:pt x="372" y="0"/>
                      <a:pt x="374" y="0"/>
                      <a:pt x="377" y="0"/>
                    </a:cubicBezTo>
                    <a:cubicBezTo>
                      <a:pt x="639" y="0"/>
                      <a:pt x="1058" y="561"/>
                      <a:pt x="1058" y="872"/>
                    </a:cubicBezTo>
                    <a:cubicBezTo>
                      <a:pt x="1058" y="892"/>
                      <a:pt x="1056" y="911"/>
                      <a:pt x="1052" y="929"/>
                    </a:cubicBezTo>
                    <a:cubicBezTo>
                      <a:pt x="1049" y="947"/>
                      <a:pt x="1042" y="965"/>
                      <a:pt x="1034" y="980"/>
                    </a:cubicBezTo>
                    <a:cubicBezTo>
                      <a:pt x="1025" y="999"/>
                      <a:pt x="1010" y="1014"/>
                      <a:pt x="992" y="1028"/>
                    </a:cubicBezTo>
                    <a:lnTo>
                      <a:pt x="992" y="1028"/>
                    </a:ln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5" name="Freeform 617">
                <a:extLst>
                  <a:ext uri="{FF2B5EF4-FFF2-40B4-BE49-F238E27FC236}">
                    <a16:creationId xmlns:a16="http://schemas.microsoft.com/office/drawing/2014/main" id="{455D3F45-CC48-45CC-A62D-98AEF05F9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238" y="4414838"/>
                <a:ext cx="114300" cy="104775"/>
              </a:xfrm>
              <a:custGeom>
                <a:avLst/>
                <a:gdLst>
                  <a:gd name="T0" fmla="*/ 621 w 621"/>
                  <a:gd name="T1" fmla="*/ 569 h 569"/>
                  <a:gd name="T2" fmla="*/ 0 w 621"/>
                  <a:gd name="T3" fmla="*/ 151 h 569"/>
                  <a:gd name="T4" fmla="*/ 165 w 621"/>
                  <a:gd name="T5" fmla="*/ 0 h 569"/>
                  <a:gd name="T6" fmla="*/ 170 w 621"/>
                  <a:gd name="T7" fmla="*/ 0 h 569"/>
                  <a:gd name="T8" fmla="*/ 621 w 621"/>
                  <a:gd name="T9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1" h="569">
                    <a:moveTo>
                      <a:pt x="621" y="569"/>
                    </a:moveTo>
                    <a:cubicBezTo>
                      <a:pt x="371" y="467"/>
                      <a:pt x="158" y="324"/>
                      <a:pt x="0" y="151"/>
                    </a:cubicBezTo>
                    <a:cubicBezTo>
                      <a:pt x="51" y="66"/>
                      <a:pt x="108" y="3"/>
                      <a:pt x="165" y="0"/>
                    </a:cubicBezTo>
                    <a:cubicBezTo>
                      <a:pt x="167" y="0"/>
                      <a:pt x="168" y="0"/>
                      <a:pt x="170" y="0"/>
                    </a:cubicBezTo>
                    <a:cubicBezTo>
                      <a:pt x="341" y="0"/>
                      <a:pt x="614" y="362"/>
                      <a:pt x="621" y="569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6" name="Freeform 618">
                <a:extLst>
                  <a:ext uri="{FF2B5EF4-FFF2-40B4-BE49-F238E27FC236}">
                    <a16:creationId xmlns:a16="http://schemas.microsoft.com/office/drawing/2014/main" id="{E3876153-7AC7-4B6B-8C79-B43C7E5F1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501" y="4171950"/>
                <a:ext cx="127000" cy="136525"/>
              </a:xfrm>
              <a:custGeom>
                <a:avLst/>
                <a:gdLst>
                  <a:gd name="T0" fmla="*/ 277 w 695"/>
                  <a:gd name="T1" fmla="*/ 744 h 744"/>
                  <a:gd name="T2" fmla="*/ 123 w 695"/>
                  <a:gd name="T3" fmla="*/ 732 h 744"/>
                  <a:gd name="T4" fmla="*/ 123 w 695"/>
                  <a:gd name="T5" fmla="*/ 732 h 744"/>
                  <a:gd name="T6" fmla="*/ 0 w 695"/>
                  <a:gd name="T7" fmla="*/ 250 h 744"/>
                  <a:gd name="T8" fmla="*/ 68 w 695"/>
                  <a:gd name="T9" fmla="*/ 37 h 744"/>
                  <a:gd name="T10" fmla="*/ 186 w 695"/>
                  <a:gd name="T11" fmla="*/ 0 h 744"/>
                  <a:gd name="T12" fmla="*/ 535 w 695"/>
                  <a:gd name="T13" fmla="*/ 105 h 744"/>
                  <a:gd name="T14" fmla="*/ 535 w 695"/>
                  <a:gd name="T15" fmla="*/ 105 h 744"/>
                  <a:gd name="T16" fmla="*/ 535 w 695"/>
                  <a:gd name="T17" fmla="*/ 105 h 744"/>
                  <a:gd name="T18" fmla="*/ 535 w 695"/>
                  <a:gd name="T19" fmla="*/ 105 h 744"/>
                  <a:gd name="T20" fmla="*/ 695 w 695"/>
                  <a:gd name="T21" fmla="*/ 220 h 744"/>
                  <a:gd name="T22" fmla="*/ 487 w 695"/>
                  <a:gd name="T23" fmla="*/ 163 h 744"/>
                  <a:gd name="T24" fmla="*/ 406 w 695"/>
                  <a:gd name="T25" fmla="*/ 189 h 744"/>
                  <a:gd name="T26" fmla="*/ 475 w 695"/>
                  <a:gd name="T27" fmla="*/ 723 h 744"/>
                  <a:gd name="T28" fmla="*/ 277 w 695"/>
                  <a:gd name="T29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5" h="744">
                    <a:moveTo>
                      <a:pt x="277" y="744"/>
                    </a:moveTo>
                    <a:cubicBezTo>
                      <a:pt x="225" y="744"/>
                      <a:pt x="173" y="740"/>
                      <a:pt x="123" y="732"/>
                    </a:cubicBezTo>
                    <a:lnTo>
                      <a:pt x="123" y="732"/>
                    </a:lnTo>
                    <a:cubicBezTo>
                      <a:pt x="50" y="583"/>
                      <a:pt x="0" y="397"/>
                      <a:pt x="0" y="250"/>
                    </a:cubicBezTo>
                    <a:cubicBezTo>
                      <a:pt x="0" y="157"/>
                      <a:pt x="20" y="79"/>
                      <a:pt x="68" y="37"/>
                    </a:cubicBezTo>
                    <a:cubicBezTo>
                      <a:pt x="97" y="11"/>
                      <a:pt x="138" y="0"/>
                      <a:pt x="186" y="0"/>
                    </a:cubicBezTo>
                    <a:cubicBezTo>
                      <a:pt x="281" y="0"/>
                      <a:pt x="406" y="43"/>
                      <a:pt x="535" y="105"/>
                    </a:cubicBezTo>
                    <a:lnTo>
                      <a:pt x="535" y="105"/>
                    </a:lnTo>
                    <a:lnTo>
                      <a:pt x="535" y="105"/>
                    </a:lnTo>
                    <a:lnTo>
                      <a:pt x="535" y="105"/>
                    </a:lnTo>
                    <a:cubicBezTo>
                      <a:pt x="586" y="145"/>
                      <a:pt x="640" y="183"/>
                      <a:pt x="695" y="220"/>
                    </a:cubicBezTo>
                    <a:cubicBezTo>
                      <a:pt x="618" y="186"/>
                      <a:pt x="545" y="163"/>
                      <a:pt x="487" y="163"/>
                    </a:cubicBezTo>
                    <a:cubicBezTo>
                      <a:pt x="454" y="163"/>
                      <a:pt x="426" y="171"/>
                      <a:pt x="406" y="189"/>
                    </a:cubicBezTo>
                    <a:cubicBezTo>
                      <a:pt x="311" y="272"/>
                      <a:pt x="373" y="557"/>
                      <a:pt x="475" y="723"/>
                    </a:cubicBezTo>
                    <a:cubicBezTo>
                      <a:pt x="411" y="737"/>
                      <a:pt x="345" y="744"/>
                      <a:pt x="277" y="744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7" name="Freeform 619">
                <a:extLst>
                  <a:ext uri="{FF2B5EF4-FFF2-40B4-BE49-F238E27FC236}">
                    <a16:creationId xmlns:a16="http://schemas.microsoft.com/office/drawing/2014/main" id="{71103D57-D734-49AD-A7A3-78EBA54CF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38" y="4075113"/>
                <a:ext cx="179388" cy="139700"/>
              </a:xfrm>
              <a:custGeom>
                <a:avLst/>
                <a:gdLst>
                  <a:gd name="T0" fmla="*/ 482 w 984"/>
                  <a:gd name="T1" fmla="*/ 764 h 764"/>
                  <a:gd name="T2" fmla="*/ 449 w 984"/>
                  <a:gd name="T3" fmla="*/ 749 h 764"/>
                  <a:gd name="T4" fmla="*/ 289 w 984"/>
                  <a:gd name="T5" fmla="*/ 634 h 764"/>
                  <a:gd name="T6" fmla="*/ 289 w 984"/>
                  <a:gd name="T7" fmla="*/ 634 h 764"/>
                  <a:gd name="T8" fmla="*/ 0 w 984"/>
                  <a:gd name="T9" fmla="*/ 265 h 764"/>
                  <a:gd name="T10" fmla="*/ 8 w 984"/>
                  <a:gd name="T11" fmla="*/ 220 h 764"/>
                  <a:gd name="T12" fmla="*/ 622 w 984"/>
                  <a:gd name="T13" fmla="*/ 0 h 764"/>
                  <a:gd name="T14" fmla="*/ 943 w 984"/>
                  <a:gd name="T15" fmla="*/ 30 h 764"/>
                  <a:gd name="T16" fmla="*/ 984 w 984"/>
                  <a:gd name="T17" fmla="*/ 310 h 764"/>
                  <a:gd name="T18" fmla="*/ 982 w 984"/>
                  <a:gd name="T19" fmla="*/ 360 h 764"/>
                  <a:gd name="T20" fmla="*/ 711 w 984"/>
                  <a:gd name="T21" fmla="*/ 328 h 764"/>
                  <a:gd name="T22" fmla="*/ 288 w 984"/>
                  <a:gd name="T23" fmla="*/ 479 h 764"/>
                  <a:gd name="T24" fmla="*/ 482 w 984"/>
                  <a:gd name="T25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4" h="764">
                    <a:moveTo>
                      <a:pt x="482" y="764"/>
                    </a:moveTo>
                    <a:cubicBezTo>
                      <a:pt x="471" y="759"/>
                      <a:pt x="460" y="754"/>
                      <a:pt x="449" y="749"/>
                    </a:cubicBezTo>
                    <a:cubicBezTo>
                      <a:pt x="394" y="712"/>
                      <a:pt x="340" y="674"/>
                      <a:pt x="289" y="634"/>
                    </a:cubicBezTo>
                    <a:lnTo>
                      <a:pt x="289" y="634"/>
                    </a:lnTo>
                    <a:cubicBezTo>
                      <a:pt x="128" y="508"/>
                      <a:pt x="0" y="375"/>
                      <a:pt x="0" y="265"/>
                    </a:cubicBezTo>
                    <a:cubicBezTo>
                      <a:pt x="0" y="250"/>
                      <a:pt x="2" y="235"/>
                      <a:pt x="8" y="220"/>
                    </a:cubicBezTo>
                    <a:cubicBezTo>
                      <a:pt x="64" y="70"/>
                      <a:pt x="337" y="0"/>
                      <a:pt x="622" y="0"/>
                    </a:cubicBezTo>
                    <a:cubicBezTo>
                      <a:pt x="731" y="0"/>
                      <a:pt x="841" y="10"/>
                      <a:pt x="943" y="30"/>
                    </a:cubicBezTo>
                    <a:cubicBezTo>
                      <a:pt x="969" y="119"/>
                      <a:pt x="984" y="213"/>
                      <a:pt x="984" y="310"/>
                    </a:cubicBezTo>
                    <a:cubicBezTo>
                      <a:pt x="984" y="327"/>
                      <a:pt x="983" y="343"/>
                      <a:pt x="982" y="360"/>
                    </a:cubicBezTo>
                    <a:cubicBezTo>
                      <a:pt x="900" y="339"/>
                      <a:pt x="804" y="328"/>
                      <a:pt x="711" y="328"/>
                    </a:cubicBezTo>
                    <a:cubicBezTo>
                      <a:pt x="514" y="328"/>
                      <a:pt x="327" y="376"/>
                      <a:pt x="288" y="479"/>
                    </a:cubicBezTo>
                    <a:cubicBezTo>
                      <a:pt x="258" y="559"/>
                      <a:pt x="355" y="666"/>
                      <a:pt x="482" y="764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8" name="Freeform 620">
                <a:extLst>
                  <a:ext uri="{FF2B5EF4-FFF2-40B4-BE49-F238E27FC236}">
                    <a16:creationId xmlns:a16="http://schemas.microsoft.com/office/drawing/2014/main" id="{E5AF44E9-8176-41FA-ABA7-030D1BA15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1" y="4202113"/>
                <a:ext cx="125413" cy="101600"/>
              </a:xfrm>
              <a:custGeom>
                <a:avLst/>
                <a:gdLst>
                  <a:gd name="T0" fmla="*/ 164 w 684"/>
                  <a:gd name="T1" fmla="*/ 560 h 560"/>
                  <a:gd name="T2" fmla="*/ 95 w 684"/>
                  <a:gd name="T3" fmla="*/ 26 h 560"/>
                  <a:gd name="T4" fmla="*/ 176 w 684"/>
                  <a:gd name="T5" fmla="*/ 0 h 560"/>
                  <a:gd name="T6" fmla="*/ 384 w 684"/>
                  <a:gd name="T7" fmla="*/ 57 h 560"/>
                  <a:gd name="T8" fmla="*/ 417 w 684"/>
                  <a:gd name="T9" fmla="*/ 72 h 560"/>
                  <a:gd name="T10" fmla="*/ 684 w 684"/>
                  <a:gd name="T11" fmla="*/ 251 h 560"/>
                  <a:gd name="T12" fmla="*/ 164 w 684"/>
                  <a:gd name="T13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4" h="560">
                    <a:moveTo>
                      <a:pt x="164" y="560"/>
                    </a:moveTo>
                    <a:cubicBezTo>
                      <a:pt x="62" y="394"/>
                      <a:pt x="0" y="109"/>
                      <a:pt x="95" y="26"/>
                    </a:cubicBezTo>
                    <a:cubicBezTo>
                      <a:pt x="115" y="8"/>
                      <a:pt x="143" y="0"/>
                      <a:pt x="176" y="0"/>
                    </a:cubicBezTo>
                    <a:cubicBezTo>
                      <a:pt x="234" y="0"/>
                      <a:pt x="307" y="23"/>
                      <a:pt x="384" y="57"/>
                    </a:cubicBezTo>
                    <a:cubicBezTo>
                      <a:pt x="395" y="62"/>
                      <a:pt x="406" y="67"/>
                      <a:pt x="417" y="72"/>
                    </a:cubicBezTo>
                    <a:cubicBezTo>
                      <a:pt x="502" y="139"/>
                      <a:pt x="601" y="202"/>
                      <a:pt x="684" y="251"/>
                    </a:cubicBezTo>
                    <a:cubicBezTo>
                      <a:pt x="551" y="405"/>
                      <a:pt x="370" y="517"/>
                      <a:pt x="164" y="560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9" name="Freeform 621">
                <a:extLst>
                  <a:ext uri="{FF2B5EF4-FFF2-40B4-BE49-F238E27FC236}">
                    <a16:creationId xmlns:a16="http://schemas.microsoft.com/office/drawing/2014/main" id="{65EA3EF6-227E-43D7-BEEB-7AD22F2E3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5576" y="4135438"/>
                <a:ext cx="133350" cy="112713"/>
              </a:xfrm>
              <a:custGeom>
                <a:avLst/>
                <a:gdLst>
                  <a:gd name="T0" fmla="*/ 491 w 724"/>
                  <a:gd name="T1" fmla="*/ 615 h 615"/>
                  <a:gd name="T2" fmla="*/ 224 w 724"/>
                  <a:gd name="T3" fmla="*/ 436 h 615"/>
                  <a:gd name="T4" fmla="*/ 30 w 724"/>
                  <a:gd name="T5" fmla="*/ 151 h 615"/>
                  <a:gd name="T6" fmla="*/ 453 w 724"/>
                  <a:gd name="T7" fmla="*/ 0 h 615"/>
                  <a:gd name="T8" fmla="*/ 724 w 724"/>
                  <a:gd name="T9" fmla="*/ 32 h 615"/>
                  <a:gd name="T10" fmla="*/ 512 w 724"/>
                  <a:gd name="T11" fmla="*/ 590 h 615"/>
                  <a:gd name="T12" fmla="*/ 496 w 724"/>
                  <a:gd name="T13" fmla="*/ 609 h 615"/>
                  <a:gd name="T14" fmla="*/ 491 w 724"/>
                  <a:gd name="T15" fmla="*/ 61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4" h="615">
                    <a:moveTo>
                      <a:pt x="491" y="615"/>
                    </a:moveTo>
                    <a:cubicBezTo>
                      <a:pt x="408" y="566"/>
                      <a:pt x="309" y="503"/>
                      <a:pt x="224" y="436"/>
                    </a:cubicBezTo>
                    <a:cubicBezTo>
                      <a:pt x="97" y="338"/>
                      <a:pt x="0" y="231"/>
                      <a:pt x="30" y="151"/>
                    </a:cubicBezTo>
                    <a:cubicBezTo>
                      <a:pt x="69" y="48"/>
                      <a:pt x="257" y="0"/>
                      <a:pt x="453" y="0"/>
                    </a:cubicBezTo>
                    <a:cubicBezTo>
                      <a:pt x="546" y="0"/>
                      <a:pt x="642" y="11"/>
                      <a:pt x="724" y="32"/>
                    </a:cubicBezTo>
                    <a:cubicBezTo>
                      <a:pt x="714" y="243"/>
                      <a:pt x="636" y="436"/>
                      <a:pt x="512" y="590"/>
                    </a:cubicBezTo>
                    <a:cubicBezTo>
                      <a:pt x="507" y="597"/>
                      <a:pt x="501" y="603"/>
                      <a:pt x="496" y="609"/>
                    </a:cubicBezTo>
                    <a:cubicBezTo>
                      <a:pt x="494" y="611"/>
                      <a:pt x="493" y="613"/>
                      <a:pt x="491" y="615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0" name="Freeform 622">
                <a:extLst>
                  <a:ext uri="{FF2B5EF4-FFF2-40B4-BE49-F238E27FC236}">
                    <a16:creationId xmlns:a16="http://schemas.microsoft.com/office/drawing/2014/main" id="{9D023798-F8C6-4A8B-A9C8-3B4D84938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1" y="4008438"/>
                <a:ext cx="112713" cy="106363"/>
              </a:xfrm>
              <a:custGeom>
                <a:avLst/>
                <a:gdLst>
                  <a:gd name="T0" fmla="*/ 167 w 617"/>
                  <a:gd name="T1" fmla="*/ 587 h 587"/>
                  <a:gd name="T2" fmla="*/ 0 w 617"/>
                  <a:gd name="T3" fmla="*/ 575 h 587"/>
                  <a:gd name="T4" fmla="*/ 0 w 617"/>
                  <a:gd name="T5" fmla="*/ 575 h 587"/>
                  <a:gd name="T6" fmla="*/ 0 w 617"/>
                  <a:gd name="T7" fmla="*/ 548 h 587"/>
                  <a:gd name="T8" fmla="*/ 215 w 617"/>
                  <a:gd name="T9" fmla="*/ 2 h 587"/>
                  <a:gd name="T10" fmla="*/ 235 w 617"/>
                  <a:gd name="T11" fmla="*/ 0 h 587"/>
                  <a:gd name="T12" fmla="*/ 617 w 617"/>
                  <a:gd name="T13" fmla="*/ 491 h 587"/>
                  <a:gd name="T14" fmla="*/ 580 w 617"/>
                  <a:gd name="T15" fmla="*/ 507 h 587"/>
                  <a:gd name="T16" fmla="*/ 537 w 617"/>
                  <a:gd name="T17" fmla="*/ 489 h 587"/>
                  <a:gd name="T18" fmla="*/ 528 w 617"/>
                  <a:gd name="T19" fmla="*/ 490 h 587"/>
                  <a:gd name="T20" fmla="*/ 472 w 617"/>
                  <a:gd name="T21" fmla="*/ 545 h 587"/>
                  <a:gd name="T22" fmla="*/ 167 w 617"/>
                  <a:gd name="T23" fmla="*/ 58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7" h="587">
                    <a:moveTo>
                      <a:pt x="167" y="587"/>
                    </a:moveTo>
                    <a:cubicBezTo>
                      <a:pt x="110" y="587"/>
                      <a:pt x="54" y="583"/>
                      <a:pt x="0" y="575"/>
                    </a:cubicBezTo>
                    <a:lnTo>
                      <a:pt x="0" y="575"/>
                    </a:lnTo>
                    <a:cubicBezTo>
                      <a:pt x="0" y="566"/>
                      <a:pt x="0" y="557"/>
                      <a:pt x="0" y="548"/>
                    </a:cubicBezTo>
                    <a:cubicBezTo>
                      <a:pt x="0" y="310"/>
                      <a:pt x="78" y="29"/>
                      <a:pt x="215" y="2"/>
                    </a:cubicBezTo>
                    <a:cubicBezTo>
                      <a:pt x="222" y="0"/>
                      <a:pt x="228" y="0"/>
                      <a:pt x="235" y="0"/>
                    </a:cubicBezTo>
                    <a:cubicBezTo>
                      <a:pt x="369" y="0"/>
                      <a:pt x="513" y="257"/>
                      <a:pt x="617" y="491"/>
                    </a:cubicBezTo>
                    <a:cubicBezTo>
                      <a:pt x="605" y="497"/>
                      <a:pt x="592" y="502"/>
                      <a:pt x="580" y="507"/>
                    </a:cubicBezTo>
                    <a:cubicBezTo>
                      <a:pt x="566" y="496"/>
                      <a:pt x="551" y="489"/>
                      <a:pt x="537" y="489"/>
                    </a:cubicBezTo>
                    <a:cubicBezTo>
                      <a:pt x="534" y="489"/>
                      <a:pt x="531" y="489"/>
                      <a:pt x="528" y="490"/>
                    </a:cubicBezTo>
                    <a:cubicBezTo>
                      <a:pt x="506" y="495"/>
                      <a:pt x="486" y="515"/>
                      <a:pt x="472" y="545"/>
                    </a:cubicBezTo>
                    <a:cubicBezTo>
                      <a:pt x="377" y="572"/>
                      <a:pt x="275" y="587"/>
                      <a:pt x="167" y="587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1" name="Freeform 623">
                <a:extLst>
                  <a:ext uri="{FF2B5EF4-FFF2-40B4-BE49-F238E27FC236}">
                    <a16:creationId xmlns:a16="http://schemas.microsoft.com/office/drawing/2014/main" id="{EBB32293-30C6-4994-B878-74F29D605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476" y="4097338"/>
                <a:ext cx="20638" cy="11113"/>
              </a:xfrm>
              <a:custGeom>
                <a:avLst/>
                <a:gdLst>
                  <a:gd name="T0" fmla="*/ 0 w 108"/>
                  <a:gd name="T1" fmla="*/ 56 h 56"/>
                  <a:gd name="T2" fmla="*/ 56 w 108"/>
                  <a:gd name="T3" fmla="*/ 1 h 56"/>
                  <a:gd name="T4" fmla="*/ 65 w 108"/>
                  <a:gd name="T5" fmla="*/ 0 h 56"/>
                  <a:gd name="T6" fmla="*/ 108 w 108"/>
                  <a:gd name="T7" fmla="*/ 18 h 56"/>
                  <a:gd name="T8" fmla="*/ 0 w 108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6">
                    <a:moveTo>
                      <a:pt x="0" y="56"/>
                    </a:moveTo>
                    <a:cubicBezTo>
                      <a:pt x="14" y="26"/>
                      <a:pt x="34" y="6"/>
                      <a:pt x="56" y="1"/>
                    </a:cubicBezTo>
                    <a:cubicBezTo>
                      <a:pt x="59" y="0"/>
                      <a:pt x="62" y="0"/>
                      <a:pt x="65" y="0"/>
                    </a:cubicBezTo>
                    <a:cubicBezTo>
                      <a:pt x="79" y="0"/>
                      <a:pt x="94" y="7"/>
                      <a:pt x="108" y="18"/>
                    </a:cubicBezTo>
                    <a:cubicBezTo>
                      <a:pt x="73" y="33"/>
                      <a:pt x="37" y="45"/>
                      <a:pt x="0" y="56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2" name="Freeform 624">
                <a:extLst>
                  <a:ext uri="{FF2B5EF4-FFF2-40B4-BE49-F238E27FC236}">
                    <a16:creationId xmlns:a16="http://schemas.microsoft.com/office/drawing/2014/main" id="{82825ED9-3B2B-404F-870B-CBE05DB80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376" y="4089400"/>
                <a:ext cx="141288" cy="114300"/>
              </a:xfrm>
              <a:custGeom>
                <a:avLst/>
                <a:gdLst>
                  <a:gd name="T0" fmla="*/ 658 w 774"/>
                  <a:gd name="T1" fmla="*/ 628 h 628"/>
                  <a:gd name="T2" fmla="*/ 199 w 774"/>
                  <a:gd name="T3" fmla="*/ 485 h 628"/>
                  <a:gd name="T4" fmla="*/ 196 w 774"/>
                  <a:gd name="T5" fmla="*/ 252 h 628"/>
                  <a:gd name="T6" fmla="*/ 156 w 774"/>
                  <a:gd name="T7" fmla="*/ 240 h 628"/>
                  <a:gd name="T8" fmla="*/ 6 w 774"/>
                  <a:gd name="T9" fmla="*/ 292 h 628"/>
                  <a:gd name="T10" fmla="*/ 0 w 774"/>
                  <a:gd name="T11" fmla="*/ 284 h 628"/>
                  <a:gd name="T12" fmla="*/ 614 w 774"/>
                  <a:gd name="T13" fmla="*/ 0 h 628"/>
                  <a:gd name="T14" fmla="*/ 706 w 774"/>
                  <a:gd name="T15" fmla="*/ 27 h 628"/>
                  <a:gd name="T16" fmla="*/ 774 w 774"/>
                  <a:gd name="T17" fmla="*/ 241 h 628"/>
                  <a:gd name="T18" fmla="*/ 686 w 774"/>
                  <a:gd name="T19" fmla="*/ 627 h 628"/>
                  <a:gd name="T20" fmla="*/ 686 w 774"/>
                  <a:gd name="T21" fmla="*/ 627 h 628"/>
                  <a:gd name="T22" fmla="*/ 658 w 774"/>
                  <a:gd name="T23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4" h="628">
                    <a:moveTo>
                      <a:pt x="658" y="628"/>
                    </a:moveTo>
                    <a:cubicBezTo>
                      <a:pt x="486" y="628"/>
                      <a:pt x="328" y="575"/>
                      <a:pt x="199" y="485"/>
                    </a:cubicBezTo>
                    <a:cubicBezTo>
                      <a:pt x="231" y="400"/>
                      <a:pt x="239" y="286"/>
                      <a:pt x="196" y="252"/>
                    </a:cubicBezTo>
                    <a:cubicBezTo>
                      <a:pt x="186" y="243"/>
                      <a:pt x="173" y="240"/>
                      <a:pt x="156" y="240"/>
                    </a:cubicBezTo>
                    <a:cubicBezTo>
                      <a:pt x="116" y="240"/>
                      <a:pt x="61" y="263"/>
                      <a:pt x="6" y="292"/>
                    </a:cubicBezTo>
                    <a:cubicBezTo>
                      <a:pt x="4" y="289"/>
                      <a:pt x="2" y="286"/>
                      <a:pt x="0" y="284"/>
                    </a:cubicBezTo>
                    <a:cubicBezTo>
                      <a:pt x="184" y="160"/>
                      <a:pt x="452" y="0"/>
                      <a:pt x="614" y="0"/>
                    </a:cubicBezTo>
                    <a:cubicBezTo>
                      <a:pt x="651" y="0"/>
                      <a:pt x="682" y="9"/>
                      <a:pt x="706" y="27"/>
                    </a:cubicBezTo>
                    <a:cubicBezTo>
                      <a:pt x="753" y="65"/>
                      <a:pt x="774" y="146"/>
                      <a:pt x="774" y="241"/>
                    </a:cubicBezTo>
                    <a:cubicBezTo>
                      <a:pt x="774" y="365"/>
                      <a:pt x="739" y="514"/>
                      <a:pt x="686" y="627"/>
                    </a:cubicBezTo>
                    <a:lnTo>
                      <a:pt x="686" y="627"/>
                    </a:lnTo>
                    <a:cubicBezTo>
                      <a:pt x="677" y="627"/>
                      <a:pt x="667" y="628"/>
                      <a:pt x="658" y="628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3" name="Freeform 625">
                <a:extLst>
                  <a:ext uri="{FF2B5EF4-FFF2-40B4-BE49-F238E27FC236}">
                    <a16:creationId xmlns:a16="http://schemas.microsoft.com/office/drawing/2014/main" id="{401676B8-E291-414C-B37B-7745008BC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9963" y="4132263"/>
                <a:ext cx="42863" cy="44450"/>
              </a:xfrm>
              <a:custGeom>
                <a:avLst/>
                <a:gdLst>
                  <a:gd name="T0" fmla="*/ 193 w 233"/>
                  <a:gd name="T1" fmla="*/ 245 h 245"/>
                  <a:gd name="T2" fmla="*/ 0 w 233"/>
                  <a:gd name="T3" fmla="*/ 52 h 245"/>
                  <a:gd name="T4" fmla="*/ 151 w 233"/>
                  <a:gd name="T5" fmla="*/ 0 h 245"/>
                  <a:gd name="T6" fmla="*/ 191 w 233"/>
                  <a:gd name="T7" fmla="*/ 11 h 245"/>
                  <a:gd name="T8" fmla="*/ 193 w 233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45">
                    <a:moveTo>
                      <a:pt x="193" y="245"/>
                    </a:moveTo>
                    <a:cubicBezTo>
                      <a:pt x="118" y="192"/>
                      <a:pt x="52" y="127"/>
                      <a:pt x="0" y="52"/>
                    </a:cubicBezTo>
                    <a:cubicBezTo>
                      <a:pt x="55" y="22"/>
                      <a:pt x="111" y="0"/>
                      <a:pt x="151" y="0"/>
                    </a:cubicBezTo>
                    <a:cubicBezTo>
                      <a:pt x="167" y="0"/>
                      <a:pt x="181" y="3"/>
                      <a:pt x="191" y="11"/>
                    </a:cubicBezTo>
                    <a:cubicBezTo>
                      <a:pt x="233" y="46"/>
                      <a:pt x="225" y="160"/>
                      <a:pt x="193" y="245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4" name="Freeform 626">
                <a:extLst>
                  <a:ext uri="{FF2B5EF4-FFF2-40B4-BE49-F238E27FC236}">
                    <a16:creationId xmlns:a16="http://schemas.microsoft.com/office/drawing/2014/main" id="{5DE4E966-31AE-4E8C-B5ED-6C28FC828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163" y="4764088"/>
                <a:ext cx="244475" cy="127000"/>
              </a:xfrm>
              <a:custGeom>
                <a:avLst/>
                <a:gdLst>
                  <a:gd name="T0" fmla="*/ 368 w 1340"/>
                  <a:gd name="T1" fmla="*/ 695 h 695"/>
                  <a:gd name="T2" fmla="*/ 228 w 1340"/>
                  <a:gd name="T3" fmla="*/ 631 h 695"/>
                  <a:gd name="T4" fmla="*/ 228 w 1340"/>
                  <a:gd name="T5" fmla="*/ 631 h 695"/>
                  <a:gd name="T6" fmla="*/ 0 w 1340"/>
                  <a:gd name="T7" fmla="*/ 332 h 695"/>
                  <a:gd name="T8" fmla="*/ 5 w 1340"/>
                  <a:gd name="T9" fmla="*/ 299 h 695"/>
                  <a:gd name="T10" fmla="*/ 801 w 1340"/>
                  <a:gd name="T11" fmla="*/ 0 h 695"/>
                  <a:gd name="T12" fmla="*/ 1323 w 1340"/>
                  <a:gd name="T13" fmla="*/ 166 h 695"/>
                  <a:gd name="T14" fmla="*/ 1340 w 1340"/>
                  <a:gd name="T15" fmla="*/ 232 h 695"/>
                  <a:gd name="T16" fmla="*/ 1231 w 1340"/>
                  <a:gd name="T17" fmla="*/ 498 h 695"/>
                  <a:gd name="T18" fmla="*/ 1231 w 1340"/>
                  <a:gd name="T19" fmla="*/ 498 h 695"/>
                  <a:gd name="T20" fmla="*/ 1126 w 1340"/>
                  <a:gd name="T21" fmla="*/ 586 h 695"/>
                  <a:gd name="T22" fmla="*/ 1132 w 1340"/>
                  <a:gd name="T23" fmla="*/ 473 h 695"/>
                  <a:gd name="T24" fmla="*/ 805 w 1340"/>
                  <a:gd name="T25" fmla="*/ 370 h 695"/>
                  <a:gd name="T26" fmla="*/ 307 w 1340"/>
                  <a:gd name="T27" fmla="*/ 557 h 695"/>
                  <a:gd name="T28" fmla="*/ 368 w 1340"/>
                  <a:gd name="T29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0" h="695">
                    <a:moveTo>
                      <a:pt x="368" y="695"/>
                    </a:moveTo>
                    <a:cubicBezTo>
                      <a:pt x="319" y="678"/>
                      <a:pt x="273" y="656"/>
                      <a:pt x="228" y="631"/>
                    </a:cubicBezTo>
                    <a:lnTo>
                      <a:pt x="228" y="631"/>
                    </a:lnTo>
                    <a:cubicBezTo>
                      <a:pt x="99" y="529"/>
                      <a:pt x="0" y="422"/>
                      <a:pt x="0" y="332"/>
                    </a:cubicBezTo>
                    <a:cubicBezTo>
                      <a:pt x="0" y="321"/>
                      <a:pt x="1" y="310"/>
                      <a:pt x="5" y="299"/>
                    </a:cubicBezTo>
                    <a:cubicBezTo>
                      <a:pt x="64" y="111"/>
                      <a:pt x="456" y="0"/>
                      <a:pt x="801" y="0"/>
                    </a:cubicBezTo>
                    <a:cubicBezTo>
                      <a:pt x="1037" y="0"/>
                      <a:pt x="1251" y="52"/>
                      <a:pt x="1323" y="166"/>
                    </a:cubicBezTo>
                    <a:cubicBezTo>
                      <a:pt x="1334" y="185"/>
                      <a:pt x="1340" y="207"/>
                      <a:pt x="1340" y="232"/>
                    </a:cubicBezTo>
                    <a:cubicBezTo>
                      <a:pt x="1339" y="305"/>
                      <a:pt x="1295" y="400"/>
                      <a:pt x="1231" y="498"/>
                    </a:cubicBezTo>
                    <a:lnTo>
                      <a:pt x="1231" y="498"/>
                    </a:lnTo>
                    <a:cubicBezTo>
                      <a:pt x="1198" y="530"/>
                      <a:pt x="1163" y="560"/>
                      <a:pt x="1126" y="586"/>
                    </a:cubicBezTo>
                    <a:cubicBezTo>
                      <a:pt x="1144" y="541"/>
                      <a:pt x="1149" y="501"/>
                      <a:pt x="1132" y="473"/>
                    </a:cubicBezTo>
                    <a:cubicBezTo>
                      <a:pt x="1087" y="402"/>
                      <a:pt x="953" y="370"/>
                      <a:pt x="805" y="370"/>
                    </a:cubicBezTo>
                    <a:cubicBezTo>
                      <a:pt x="589" y="370"/>
                      <a:pt x="343" y="439"/>
                      <a:pt x="307" y="557"/>
                    </a:cubicBezTo>
                    <a:cubicBezTo>
                      <a:pt x="294" y="597"/>
                      <a:pt x="321" y="646"/>
                      <a:pt x="368" y="695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5" name="Freeform 627">
                <a:extLst>
                  <a:ext uri="{FF2B5EF4-FFF2-40B4-BE49-F238E27FC236}">
                    <a16:creationId xmlns:a16="http://schemas.microsoft.com/office/drawing/2014/main" id="{A43F86A8-F44D-4458-BF73-087E71423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8" y="4832350"/>
                <a:ext cx="155575" cy="68263"/>
              </a:xfrm>
              <a:custGeom>
                <a:avLst/>
                <a:gdLst>
                  <a:gd name="T0" fmla="*/ 348 w 855"/>
                  <a:gd name="T1" fmla="*/ 372 h 372"/>
                  <a:gd name="T2" fmla="*/ 75 w 855"/>
                  <a:gd name="T3" fmla="*/ 325 h 372"/>
                  <a:gd name="T4" fmla="*/ 13 w 855"/>
                  <a:gd name="T5" fmla="*/ 187 h 372"/>
                  <a:gd name="T6" fmla="*/ 511 w 855"/>
                  <a:gd name="T7" fmla="*/ 0 h 372"/>
                  <a:gd name="T8" fmla="*/ 838 w 855"/>
                  <a:gd name="T9" fmla="*/ 103 h 372"/>
                  <a:gd name="T10" fmla="*/ 832 w 855"/>
                  <a:gd name="T11" fmla="*/ 216 h 372"/>
                  <a:gd name="T12" fmla="*/ 348 w 855"/>
                  <a:gd name="T13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5" h="372">
                    <a:moveTo>
                      <a:pt x="348" y="372"/>
                    </a:moveTo>
                    <a:cubicBezTo>
                      <a:pt x="252" y="372"/>
                      <a:pt x="161" y="355"/>
                      <a:pt x="75" y="325"/>
                    </a:cubicBezTo>
                    <a:cubicBezTo>
                      <a:pt x="27" y="276"/>
                      <a:pt x="0" y="227"/>
                      <a:pt x="13" y="187"/>
                    </a:cubicBezTo>
                    <a:cubicBezTo>
                      <a:pt x="49" y="69"/>
                      <a:pt x="295" y="0"/>
                      <a:pt x="511" y="0"/>
                    </a:cubicBezTo>
                    <a:cubicBezTo>
                      <a:pt x="659" y="0"/>
                      <a:pt x="793" y="32"/>
                      <a:pt x="838" y="103"/>
                    </a:cubicBezTo>
                    <a:cubicBezTo>
                      <a:pt x="855" y="131"/>
                      <a:pt x="850" y="171"/>
                      <a:pt x="832" y="216"/>
                    </a:cubicBezTo>
                    <a:cubicBezTo>
                      <a:pt x="693" y="314"/>
                      <a:pt x="527" y="372"/>
                      <a:pt x="348" y="372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6" name="Freeform 628">
                <a:extLst>
                  <a:ext uri="{FF2B5EF4-FFF2-40B4-BE49-F238E27FC236}">
                    <a16:creationId xmlns:a16="http://schemas.microsoft.com/office/drawing/2014/main" id="{B66AD2D0-5979-4B25-9021-A8C24C5A7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4916488"/>
                <a:ext cx="168275" cy="246063"/>
              </a:xfrm>
              <a:custGeom>
                <a:avLst/>
                <a:gdLst>
                  <a:gd name="T0" fmla="*/ 665 w 917"/>
                  <a:gd name="T1" fmla="*/ 1346 h 1346"/>
                  <a:gd name="T2" fmla="*/ 665 w 917"/>
                  <a:gd name="T3" fmla="*/ 1346 h 1346"/>
                  <a:gd name="T4" fmla="*/ 0 w 917"/>
                  <a:gd name="T5" fmla="*/ 263 h 1346"/>
                  <a:gd name="T6" fmla="*/ 40 w 917"/>
                  <a:gd name="T7" fmla="*/ 94 h 1346"/>
                  <a:gd name="T8" fmla="*/ 332 w 917"/>
                  <a:gd name="T9" fmla="*/ 0 h 1346"/>
                  <a:gd name="T10" fmla="*/ 761 w 917"/>
                  <a:gd name="T11" fmla="*/ 51 h 1346"/>
                  <a:gd name="T12" fmla="*/ 772 w 917"/>
                  <a:gd name="T13" fmla="*/ 67 h 1346"/>
                  <a:gd name="T14" fmla="*/ 654 w 917"/>
                  <a:gd name="T15" fmla="*/ 59 h 1346"/>
                  <a:gd name="T16" fmla="*/ 471 w 917"/>
                  <a:gd name="T17" fmla="*/ 118 h 1346"/>
                  <a:gd name="T18" fmla="*/ 911 w 917"/>
                  <a:gd name="T19" fmla="*/ 910 h 1346"/>
                  <a:gd name="T20" fmla="*/ 917 w 917"/>
                  <a:gd name="T21" fmla="*/ 910 h 1346"/>
                  <a:gd name="T22" fmla="*/ 665 w 917"/>
                  <a:gd name="T23" fmla="*/ 1346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7" h="1346">
                    <a:moveTo>
                      <a:pt x="665" y="1346"/>
                    </a:moveTo>
                    <a:lnTo>
                      <a:pt x="665" y="1346"/>
                    </a:lnTo>
                    <a:cubicBezTo>
                      <a:pt x="366" y="1248"/>
                      <a:pt x="0" y="625"/>
                      <a:pt x="0" y="263"/>
                    </a:cubicBezTo>
                    <a:cubicBezTo>
                      <a:pt x="0" y="196"/>
                      <a:pt x="12" y="138"/>
                      <a:pt x="40" y="94"/>
                    </a:cubicBezTo>
                    <a:cubicBezTo>
                      <a:pt x="83" y="25"/>
                      <a:pt x="194" y="0"/>
                      <a:pt x="332" y="0"/>
                    </a:cubicBezTo>
                    <a:cubicBezTo>
                      <a:pt x="463" y="0"/>
                      <a:pt x="618" y="23"/>
                      <a:pt x="761" y="51"/>
                    </a:cubicBezTo>
                    <a:cubicBezTo>
                      <a:pt x="764" y="56"/>
                      <a:pt x="768" y="61"/>
                      <a:pt x="772" y="67"/>
                    </a:cubicBezTo>
                    <a:cubicBezTo>
                      <a:pt x="731" y="62"/>
                      <a:pt x="691" y="59"/>
                      <a:pt x="654" y="59"/>
                    </a:cubicBezTo>
                    <a:cubicBezTo>
                      <a:pt x="568" y="59"/>
                      <a:pt x="498" y="75"/>
                      <a:pt x="471" y="118"/>
                    </a:cubicBezTo>
                    <a:cubicBezTo>
                      <a:pt x="353" y="309"/>
                      <a:pt x="684" y="910"/>
                      <a:pt x="911" y="910"/>
                    </a:cubicBezTo>
                    <a:cubicBezTo>
                      <a:pt x="913" y="910"/>
                      <a:pt x="915" y="910"/>
                      <a:pt x="917" y="910"/>
                    </a:cubicBezTo>
                    <a:cubicBezTo>
                      <a:pt x="872" y="1080"/>
                      <a:pt x="783" y="1230"/>
                      <a:pt x="665" y="1346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7" name="Freeform 629">
                <a:extLst>
                  <a:ext uri="{FF2B5EF4-FFF2-40B4-BE49-F238E27FC236}">
                    <a16:creationId xmlns:a16="http://schemas.microsoft.com/office/drawing/2014/main" id="{1F39079F-6B4E-4DB1-899F-FE73522BE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401" y="4927600"/>
                <a:ext cx="109538" cy="153988"/>
              </a:xfrm>
              <a:custGeom>
                <a:avLst/>
                <a:gdLst>
                  <a:gd name="T0" fmla="*/ 558 w 599"/>
                  <a:gd name="T1" fmla="*/ 851 h 851"/>
                  <a:gd name="T2" fmla="*/ 118 w 599"/>
                  <a:gd name="T3" fmla="*/ 59 h 851"/>
                  <a:gd name="T4" fmla="*/ 300 w 599"/>
                  <a:gd name="T5" fmla="*/ 0 h 851"/>
                  <a:gd name="T6" fmla="*/ 419 w 599"/>
                  <a:gd name="T7" fmla="*/ 8 h 851"/>
                  <a:gd name="T8" fmla="*/ 599 w 599"/>
                  <a:gd name="T9" fmla="*/ 585 h 851"/>
                  <a:gd name="T10" fmla="*/ 564 w 599"/>
                  <a:gd name="T11" fmla="*/ 851 h 851"/>
                  <a:gd name="T12" fmla="*/ 558 w 599"/>
                  <a:gd name="T13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851">
                    <a:moveTo>
                      <a:pt x="558" y="851"/>
                    </a:moveTo>
                    <a:cubicBezTo>
                      <a:pt x="331" y="851"/>
                      <a:pt x="0" y="250"/>
                      <a:pt x="118" y="59"/>
                    </a:cubicBezTo>
                    <a:cubicBezTo>
                      <a:pt x="145" y="16"/>
                      <a:pt x="215" y="0"/>
                      <a:pt x="300" y="0"/>
                    </a:cubicBezTo>
                    <a:cubicBezTo>
                      <a:pt x="338" y="0"/>
                      <a:pt x="378" y="3"/>
                      <a:pt x="419" y="8"/>
                    </a:cubicBezTo>
                    <a:cubicBezTo>
                      <a:pt x="532" y="168"/>
                      <a:pt x="599" y="368"/>
                      <a:pt x="599" y="585"/>
                    </a:cubicBezTo>
                    <a:cubicBezTo>
                      <a:pt x="599" y="677"/>
                      <a:pt x="587" y="766"/>
                      <a:pt x="564" y="851"/>
                    </a:cubicBezTo>
                    <a:cubicBezTo>
                      <a:pt x="562" y="851"/>
                      <a:pt x="560" y="851"/>
                      <a:pt x="558" y="851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8" name="Freeform 630">
                <a:extLst>
                  <a:ext uri="{FF2B5EF4-FFF2-40B4-BE49-F238E27FC236}">
                    <a16:creationId xmlns:a16="http://schemas.microsoft.com/office/drawing/2014/main" id="{9C9A0EB9-9E1A-44CB-914C-37D624B54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063" y="5321300"/>
                <a:ext cx="20638" cy="25400"/>
              </a:xfrm>
              <a:custGeom>
                <a:avLst/>
                <a:gdLst>
                  <a:gd name="T0" fmla="*/ 110 w 110"/>
                  <a:gd name="T1" fmla="*/ 146 h 146"/>
                  <a:gd name="T2" fmla="*/ 86 w 110"/>
                  <a:gd name="T3" fmla="*/ 146 h 146"/>
                  <a:gd name="T4" fmla="*/ 51 w 110"/>
                  <a:gd name="T5" fmla="*/ 146 h 146"/>
                  <a:gd name="T6" fmla="*/ 0 w 110"/>
                  <a:gd name="T7" fmla="*/ 0 h 146"/>
                  <a:gd name="T8" fmla="*/ 86 w 110"/>
                  <a:gd name="T9" fmla="*/ 54 h 146"/>
                  <a:gd name="T10" fmla="*/ 110 w 110"/>
                  <a:gd name="T1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146">
                    <a:moveTo>
                      <a:pt x="110" y="146"/>
                    </a:moveTo>
                    <a:cubicBezTo>
                      <a:pt x="102" y="146"/>
                      <a:pt x="94" y="146"/>
                      <a:pt x="86" y="146"/>
                    </a:cubicBezTo>
                    <a:cubicBezTo>
                      <a:pt x="74" y="146"/>
                      <a:pt x="62" y="146"/>
                      <a:pt x="51" y="146"/>
                    </a:cubicBezTo>
                    <a:cubicBezTo>
                      <a:pt x="40" y="106"/>
                      <a:pt x="21" y="53"/>
                      <a:pt x="0" y="0"/>
                    </a:cubicBezTo>
                    <a:lnTo>
                      <a:pt x="86" y="54"/>
                    </a:lnTo>
                    <a:cubicBezTo>
                      <a:pt x="86" y="54"/>
                      <a:pt x="96" y="91"/>
                      <a:pt x="110" y="146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9" name="Freeform 631">
                <a:extLst>
                  <a:ext uri="{FF2B5EF4-FFF2-40B4-BE49-F238E27FC236}">
                    <a16:creationId xmlns:a16="http://schemas.microsoft.com/office/drawing/2014/main" id="{25EA791F-ADD1-4018-AAED-D4D6EC1C7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5316538"/>
                <a:ext cx="15875" cy="30163"/>
              </a:xfrm>
              <a:custGeom>
                <a:avLst/>
                <a:gdLst>
                  <a:gd name="T0" fmla="*/ 92 w 92"/>
                  <a:gd name="T1" fmla="*/ 172 h 172"/>
                  <a:gd name="T2" fmla="*/ 21 w 92"/>
                  <a:gd name="T3" fmla="*/ 172 h 172"/>
                  <a:gd name="T4" fmla="*/ 0 w 92"/>
                  <a:gd name="T5" fmla="*/ 0 h 172"/>
                  <a:gd name="T6" fmla="*/ 42 w 92"/>
                  <a:gd name="T7" fmla="*/ 26 h 172"/>
                  <a:gd name="T8" fmla="*/ 92 w 92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72">
                    <a:moveTo>
                      <a:pt x="92" y="172"/>
                    </a:moveTo>
                    <a:cubicBezTo>
                      <a:pt x="68" y="172"/>
                      <a:pt x="44" y="172"/>
                      <a:pt x="21" y="172"/>
                    </a:cubicBezTo>
                    <a:cubicBezTo>
                      <a:pt x="12" y="75"/>
                      <a:pt x="0" y="0"/>
                      <a:pt x="0" y="0"/>
                    </a:cubicBezTo>
                    <a:lnTo>
                      <a:pt x="42" y="26"/>
                    </a:lnTo>
                    <a:cubicBezTo>
                      <a:pt x="62" y="79"/>
                      <a:pt x="81" y="132"/>
                      <a:pt x="92" y="172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9F84DA6-EAC3-40B4-B170-45C401AE42EA}"/>
              </a:ext>
            </a:extLst>
          </p:cNvPr>
          <p:cNvGrpSpPr/>
          <p:nvPr/>
        </p:nvGrpSpPr>
        <p:grpSpPr>
          <a:xfrm>
            <a:off x="943014" y="6016370"/>
            <a:ext cx="952899" cy="786408"/>
            <a:chOff x="6027738" y="3756025"/>
            <a:chExt cx="1858963" cy="1925638"/>
          </a:xfrm>
        </p:grpSpPr>
        <p:sp>
          <p:nvSpPr>
            <p:cNvPr id="251" name="Freeform 522">
              <a:extLst>
                <a:ext uri="{FF2B5EF4-FFF2-40B4-BE49-F238E27FC236}">
                  <a16:creationId xmlns:a16="http://schemas.microsoft.com/office/drawing/2014/main" id="{5F4D95FE-FF06-4893-8525-814167A93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5254625"/>
              <a:ext cx="471488" cy="427038"/>
            </a:xfrm>
            <a:custGeom>
              <a:avLst/>
              <a:gdLst>
                <a:gd name="T0" fmla="*/ 2566 w 2574"/>
                <a:gd name="T1" fmla="*/ 805 h 2332"/>
                <a:gd name="T2" fmla="*/ 2464 w 2574"/>
                <a:gd name="T3" fmla="*/ 1730 h 2332"/>
                <a:gd name="T4" fmla="*/ 2337 w 2574"/>
                <a:gd name="T5" fmla="*/ 1997 h 2332"/>
                <a:gd name="T6" fmla="*/ 1830 w 2574"/>
                <a:gd name="T7" fmla="*/ 2257 h 2332"/>
                <a:gd name="T8" fmla="*/ 1737 w 2574"/>
                <a:gd name="T9" fmla="*/ 2278 h 2332"/>
                <a:gd name="T10" fmla="*/ 951 w 2574"/>
                <a:gd name="T11" fmla="*/ 2292 h 2332"/>
                <a:gd name="T12" fmla="*/ 900 w 2574"/>
                <a:gd name="T13" fmla="*/ 2284 h 2332"/>
                <a:gd name="T14" fmla="*/ 763 w 2574"/>
                <a:gd name="T15" fmla="*/ 2254 h 2332"/>
                <a:gd name="T16" fmla="*/ 419 w 2574"/>
                <a:gd name="T17" fmla="*/ 2119 h 2332"/>
                <a:gd name="T18" fmla="*/ 261 w 2574"/>
                <a:gd name="T19" fmla="*/ 1997 h 2332"/>
                <a:gd name="T20" fmla="*/ 179 w 2574"/>
                <a:gd name="T21" fmla="*/ 1864 h 2332"/>
                <a:gd name="T22" fmla="*/ 156 w 2574"/>
                <a:gd name="T23" fmla="*/ 1806 h 2332"/>
                <a:gd name="T24" fmla="*/ 60 w 2574"/>
                <a:gd name="T25" fmla="*/ 1340 h 2332"/>
                <a:gd name="T26" fmla="*/ 48 w 2574"/>
                <a:gd name="T27" fmla="*/ 1230 h 2332"/>
                <a:gd name="T28" fmla="*/ 20 w 2574"/>
                <a:gd name="T29" fmla="*/ 240 h 2332"/>
                <a:gd name="T30" fmla="*/ 784 w 2574"/>
                <a:gd name="T31" fmla="*/ 36 h 2332"/>
                <a:gd name="T32" fmla="*/ 1277 w 2574"/>
                <a:gd name="T33" fmla="*/ 7 h 2332"/>
                <a:gd name="T34" fmla="*/ 2558 w 2574"/>
                <a:gd name="T35" fmla="*/ 184 h 2332"/>
                <a:gd name="T36" fmla="*/ 2566 w 2574"/>
                <a:gd name="T37" fmla="*/ 805 h 2332"/>
                <a:gd name="T38" fmla="*/ 2568 w 2574"/>
                <a:gd name="T39" fmla="*/ 726 h 2332"/>
                <a:gd name="T40" fmla="*/ 2566 w 2574"/>
                <a:gd name="T41" fmla="*/ 805 h 2332"/>
                <a:gd name="T42" fmla="*/ 2566 w 2574"/>
                <a:gd name="T43" fmla="*/ 790 h 2332"/>
                <a:gd name="T44" fmla="*/ 2566 w 2574"/>
                <a:gd name="T45" fmla="*/ 805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4" h="2332">
                  <a:moveTo>
                    <a:pt x="2566" y="805"/>
                  </a:moveTo>
                  <a:cubicBezTo>
                    <a:pt x="2558" y="1112"/>
                    <a:pt x="2546" y="1433"/>
                    <a:pt x="2464" y="1730"/>
                  </a:cubicBezTo>
                  <a:cubicBezTo>
                    <a:pt x="2432" y="1848"/>
                    <a:pt x="2390" y="1942"/>
                    <a:pt x="2337" y="1997"/>
                  </a:cubicBezTo>
                  <a:cubicBezTo>
                    <a:pt x="2221" y="2118"/>
                    <a:pt x="2040" y="2205"/>
                    <a:pt x="1830" y="2257"/>
                  </a:cubicBezTo>
                  <a:cubicBezTo>
                    <a:pt x="1799" y="2265"/>
                    <a:pt x="1769" y="2272"/>
                    <a:pt x="1737" y="2278"/>
                  </a:cubicBezTo>
                  <a:cubicBezTo>
                    <a:pt x="1487" y="2327"/>
                    <a:pt x="1207" y="2332"/>
                    <a:pt x="951" y="2292"/>
                  </a:cubicBezTo>
                  <a:cubicBezTo>
                    <a:pt x="934" y="2290"/>
                    <a:pt x="917" y="2287"/>
                    <a:pt x="900" y="2284"/>
                  </a:cubicBezTo>
                  <a:cubicBezTo>
                    <a:pt x="853" y="2276"/>
                    <a:pt x="808" y="2266"/>
                    <a:pt x="763" y="2254"/>
                  </a:cubicBezTo>
                  <a:cubicBezTo>
                    <a:pt x="635" y="2222"/>
                    <a:pt x="517" y="2176"/>
                    <a:pt x="419" y="2119"/>
                  </a:cubicBezTo>
                  <a:cubicBezTo>
                    <a:pt x="361" y="2085"/>
                    <a:pt x="309" y="2045"/>
                    <a:pt x="261" y="1997"/>
                  </a:cubicBezTo>
                  <a:cubicBezTo>
                    <a:pt x="230" y="1965"/>
                    <a:pt x="203" y="1920"/>
                    <a:pt x="179" y="1864"/>
                  </a:cubicBezTo>
                  <a:cubicBezTo>
                    <a:pt x="171" y="1846"/>
                    <a:pt x="163" y="1826"/>
                    <a:pt x="156" y="1806"/>
                  </a:cubicBezTo>
                  <a:cubicBezTo>
                    <a:pt x="112" y="1679"/>
                    <a:pt x="81" y="1515"/>
                    <a:pt x="60" y="1340"/>
                  </a:cubicBezTo>
                  <a:cubicBezTo>
                    <a:pt x="56" y="1303"/>
                    <a:pt x="52" y="1267"/>
                    <a:pt x="48" y="1230"/>
                  </a:cubicBezTo>
                  <a:cubicBezTo>
                    <a:pt x="0" y="730"/>
                    <a:pt x="20" y="240"/>
                    <a:pt x="20" y="240"/>
                  </a:cubicBezTo>
                  <a:cubicBezTo>
                    <a:pt x="20" y="240"/>
                    <a:pt x="200" y="103"/>
                    <a:pt x="784" y="36"/>
                  </a:cubicBezTo>
                  <a:cubicBezTo>
                    <a:pt x="924" y="20"/>
                    <a:pt x="1088" y="9"/>
                    <a:pt x="1277" y="7"/>
                  </a:cubicBezTo>
                  <a:cubicBezTo>
                    <a:pt x="2038" y="0"/>
                    <a:pt x="2558" y="184"/>
                    <a:pt x="2558" y="184"/>
                  </a:cubicBezTo>
                  <a:cubicBezTo>
                    <a:pt x="2558" y="184"/>
                    <a:pt x="2574" y="437"/>
                    <a:pt x="2566" y="805"/>
                  </a:cubicBezTo>
                  <a:cubicBezTo>
                    <a:pt x="2566" y="813"/>
                    <a:pt x="2566" y="770"/>
                    <a:pt x="2568" y="726"/>
                  </a:cubicBezTo>
                  <a:cubicBezTo>
                    <a:pt x="2569" y="647"/>
                    <a:pt x="2571" y="567"/>
                    <a:pt x="2566" y="805"/>
                  </a:cubicBezTo>
                  <a:cubicBezTo>
                    <a:pt x="2562" y="954"/>
                    <a:pt x="2564" y="872"/>
                    <a:pt x="2566" y="790"/>
                  </a:cubicBezTo>
                  <a:cubicBezTo>
                    <a:pt x="2568" y="703"/>
                    <a:pt x="2570" y="616"/>
                    <a:pt x="2566" y="805"/>
                  </a:cubicBezTo>
                  <a:close/>
                </a:path>
              </a:pathLst>
            </a:custGeom>
            <a:solidFill>
              <a:srgbClr val="6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2" name="Freeform 523">
              <a:extLst>
                <a:ext uri="{FF2B5EF4-FFF2-40B4-BE49-F238E27FC236}">
                  <a16:creationId xmlns:a16="http://schemas.microsoft.com/office/drawing/2014/main" id="{52B4131E-FA81-4DD2-AF99-8B5407D0D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5329238"/>
              <a:ext cx="231775" cy="344488"/>
            </a:xfrm>
            <a:custGeom>
              <a:avLst/>
              <a:gdLst>
                <a:gd name="T0" fmla="*/ 1230 w 1268"/>
                <a:gd name="T1" fmla="*/ 564 h 1884"/>
                <a:gd name="T2" fmla="*/ 973 w 1268"/>
                <a:gd name="T3" fmla="*/ 830 h 1884"/>
                <a:gd name="T4" fmla="*/ 900 w 1268"/>
                <a:gd name="T5" fmla="*/ 1355 h 1884"/>
                <a:gd name="T6" fmla="*/ 667 w 1268"/>
                <a:gd name="T7" fmla="*/ 1462 h 1884"/>
                <a:gd name="T8" fmla="*/ 675 w 1268"/>
                <a:gd name="T9" fmla="*/ 1547 h 1884"/>
                <a:gd name="T10" fmla="*/ 813 w 1268"/>
                <a:gd name="T11" fmla="*/ 1801 h 1884"/>
                <a:gd name="T12" fmla="*/ 819 w 1268"/>
                <a:gd name="T13" fmla="*/ 1884 h 1884"/>
                <a:gd name="T14" fmla="*/ 768 w 1268"/>
                <a:gd name="T15" fmla="*/ 1876 h 1884"/>
                <a:gd name="T16" fmla="*/ 631 w 1268"/>
                <a:gd name="T17" fmla="*/ 1846 h 1884"/>
                <a:gd name="T18" fmla="*/ 464 w 1268"/>
                <a:gd name="T19" fmla="*/ 1536 h 1884"/>
                <a:gd name="T20" fmla="*/ 434 w 1268"/>
                <a:gd name="T21" fmla="*/ 1176 h 1884"/>
                <a:gd name="T22" fmla="*/ 396 w 1268"/>
                <a:gd name="T23" fmla="*/ 1092 h 1884"/>
                <a:gd name="T24" fmla="*/ 24 w 1268"/>
                <a:gd name="T25" fmla="*/ 537 h 1884"/>
                <a:gd name="T26" fmla="*/ 146 w 1268"/>
                <a:gd name="T27" fmla="*/ 0 h 1884"/>
                <a:gd name="T28" fmla="*/ 217 w 1268"/>
                <a:gd name="T29" fmla="*/ 19 h 1884"/>
                <a:gd name="T30" fmla="*/ 317 w 1268"/>
                <a:gd name="T31" fmla="*/ 39 h 1884"/>
                <a:gd name="T32" fmla="*/ 168 w 1268"/>
                <a:gd name="T33" fmla="*/ 497 h 1884"/>
                <a:gd name="T34" fmla="*/ 521 w 1268"/>
                <a:gd name="T35" fmla="*/ 946 h 1884"/>
                <a:gd name="T36" fmla="*/ 709 w 1268"/>
                <a:gd name="T37" fmla="*/ 1096 h 1884"/>
                <a:gd name="T38" fmla="*/ 654 w 1268"/>
                <a:gd name="T39" fmla="*/ 1302 h 1884"/>
                <a:gd name="T40" fmla="*/ 800 w 1268"/>
                <a:gd name="T41" fmla="*/ 816 h 1884"/>
                <a:gd name="T42" fmla="*/ 1046 w 1268"/>
                <a:gd name="T43" fmla="*/ 470 h 1884"/>
                <a:gd name="T44" fmla="*/ 1054 w 1268"/>
                <a:gd name="T45" fmla="*/ 97 h 1884"/>
                <a:gd name="T46" fmla="*/ 1125 w 1268"/>
                <a:gd name="T47" fmla="*/ 97 h 1884"/>
                <a:gd name="T48" fmla="*/ 1160 w 1268"/>
                <a:gd name="T49" fmla="*/ 97 h 1884"/>
                <a:gd name="T50" fmla="*/ 1184 w 1268"/>
                <a:gd name="T51" fmla="*/ 97 h 1884"/>
                <a:gd name="T52" fmla="*/ 1230 w 1268"/>
                <a:gd name="T53" fmla="*/ 56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8" h="1884">
                  <a:moveTo>
                    <a:pt x="1230" y="564"/>
                  </a:moveTo>
                  <a:cubicBezTo>
                    <a:pt x="1196" y="649"/>
                    <a:pt x="1006" y="743"/>
                    <a:pt x="973" y="830"/>
                  </a:cubicBezTo>
                  <a:cubicBezTo>
                    <a:pt x="926" y="954"/>
                    <a:pt x="990" y="1258"/>
                    <a:pt x="900" y="1355"/>
                  </a:cubicBezTo>
                  <a:cubicBezTo>
                    <a:pt x="857" y="1403"/>
                    <a:pt x="690" y="1402"/>
                    <a:pt x="667" y="1462"/>
                  </a:cubicBezTo>
                  <a:cubicBezTo>
                    <a:pt x="658" y="1486"/>
                    <a:pt x="663" y="1515"/>
                    <a:pt x="675" y="1547"/>
                  </a:cubicBezTo>
                  <a:cubicBezTo>
                    <a:pt x="708" y="1633"/>
                    <a:pt x="793" y="1737"/>
                    <a:pt x="813" y="1801"/>
                  </a:cubicBezTo>
                  <a:cubicBezTo>
                    <a:pt x="819" y="1818"/>
                    <a:pt x="820" y="1852"/>
                    <a:pt x="819" y="1884"/>
                  </a:cubicBezTo>
                  <a:cubicBezTo>
                    <a:pt x="801" y="1882"/>
                    <a:pt x="784" y="1879"/>
                    <a:pt x="768" y="1876"/>
                  </a:cubicBezTo>
                  <a:cubicBezTo>
                    <a:pt x="721" y="1868"/>
                    <a:pt x="676" y="1858"/>
                    <a:pt x="631" y="1846"/>
                  </a:cubicBezTo>
                  <a:cubicBezTo>
                    <a:pt x="567" y="1745"/>
                    <a:pt x="485" y="1606"/>
                    <a:pt x="464" y="1536"/>
                  </a:cubicBezTo>
                  <a:cubicBezTo>
                    <a:pt x="437" y="1450"/>
                    <a:pt x="460" y="1262"/>
                    <a:pt x="434" y="1176"/>
                  </a:cubicBezTo>
                  <a:cubicBezTo>
                    <a:pt x="426" y="1150"/>
                    <a:pt x="413" y="1122"/>
                    <a:pt x="396" y="1092"/>
                  </a:cubicBezTo>
                  <a:cubicBezTo>
                    <a:pt x="295" y="918"/>
                    <a:pt x="58" y="696"/>
                    <a:pt x="24" y="537"/>
                  </a:cubicBezTo>
                  <a:cubicBezTo>
                    <a:pt x="0" y="422"/>
                    <a:pt x="96" y="136"/>
                    <a:pt x="146" y="0"/>
                  </a:cubicBezTo>
                  <a:cubicBezTo>
                    <a:pt x="167" y="6"/>
                    <a:pt x="191" y="13"/>
                    <a:pt x="217" y="19"/>
                  </a:cubicBezTo>
                  <a:cubicBezTo>
                    <a:pt x="247" y="26"/>
                    <a:pt x="280" y="33"/>
                    <a:pt x="317" y="39"/>
                  </a:cubicBezTo>
                  <a:cubicBezTo>
                    <a:pt x="251" y="175"/>
                    <a:pt x="155" y="396"/>
                    <a:pt x="168" y="497"/>
                  </a:cubicBezTo>
                  <a:cubicBezTo>
                    <a:pt x="186" y="639"/>
                    <a:pt x="413" y="852"/>
                    <a:pt x="521" y="946"/>
                  </a:cubicBezTo>
                  <a:cubicBezTo>
                    <a:pt x="566" y="986"/>
                    <a:pt x="683" y="1042"/>
                    <a:pt x="709" y="1096"/>
                  </a:cubicBezTo>
                  <a:cubicBezTo>
                    <a:pt x="737" y="1154"/>
                    <a:pt x="654" y="1302"/>
                    <a:pt x="654" y="1302"/>
                  </a:cubicBezTo>
                  <a:cubicBezTo>
                    <a:pt x="654" y="1302"/>
                    <a:pt x="807" y="1276"/>
                    <a:pt x="800" y="816"/>
                  </a:cubicBezTo>
                  <a:cubicBezTo>
                    <a:pt x="799" y="710"/>
                    <a:pt x="1006" y="569"/>
                    <a:pt x="1046" y="470"/>
                  </a:cubicBezTo>
                  <a:cubicBezTo>
                    <a:pt x="1076" y="398"/>
                    <a:pt x="1067" y="228"/>
                    <a:pt x="1054" y="97"/>
                  </a:cubicBezTo>
                  <a:cubicBezTo>
                    <a:pt x="1077" y="97"/>
                    <a:pt x="1101" y="97"/>
                    <a:pt x="1125" y="97"/>
                  </a:cubicBezTo>
                  <a:cubicBezTo>
                    <a:pt x="1136" y="97"/>
                    <a:pt x="1148" y="97"/>
                    <a:pt x="1160" y="97"/>
                  </a:cubicBezTo>
                  <a:cubicBezTo>
                    <a:pt x="1168" y="97"/>
                    <a:pt x="1176" y="97"/>
                    <a:pt x="1184" y="97"/>
                  </a:cubicBezTo>
                  <a:cubicBezTo>
                    <a:pt x="1217" y="231"/>
                    <a:pt x="1268" y="471"/>
                    <a:pt x="1230" y="564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3" name="Freeform 524">
              <a:extLst>
                <a:ext uri="{FF2B5EF4-FFF2-40B4-BE49-F238E27FC236}">
                  <a16:creationId xmlns:a16="http://schemas.microsoft.com/office/drawing/2014/main" id="{E2A9971E-7EE1-4E12-8E34-ADE906366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100013" cy="355600"/>
            </a:xfrm>
            <a:custGeom>
              <a:avLst/>
              <a:gdLst>
                <a:gd name="T0" fmla="*/ 525 w 550"/>
                <a:gd name="T1" fmla="*/ 1211 h 1945"/>
                <a:gd name="T2" fmla="*/ 138 w 550"/>
                <a:gd name="T3" fmla="*/ 1430 h 1945"/>
                <a:gd name="T4" fmla="*/ 341 w 550"/>
                <a:gd name="T5" fmla="*/ 1677 h 1945"/>
                <a:gd name="T6" fmla="*/ 188 w 550"/>
                <a:gd name="T7" fmla="*/ 1850 h 1945"/>
                <a:gd name="T8" fmla="*/ 161 w 550"/>
                <a:gd name="T9" fmla="*/ 1924 h 1945"/>
                <a:gd name="T10" fmla="*/ 115 w 550"/>
                <a:gd name="T11" fmla="*/ 1935 h 1945"/>
                <a:gd name="T12" fmla="*/ 68 w 550"/>
                <a:gd name="T13" fmla="*/ 1945 h 1945"/>
                <a:gd name="T14" fmla="*/ 128 w 550"/>
                <a:gd name="T15" fmla="*/ 1776 h 1945"/>
                <a:gd name="T16" fmla="*/ 168 w 550"/>
                <a:gd name="T17" fmla="*/ 1650 h 1945"/>
                <a:gd name="T18" fmla="*/ 8 w 550"/>
                <a:gd name="T19" fmla="*/ 1331 h 1945"/>
                <a:gd name="T20" fmla="*/ 248 w 550"/>
                <a:gd name="T21" fmla="*/ 1021 h 1945"/>
                <a:gd name="T22" fmla="*/ 95 w 550"/>
                <a:gd name="T23" fmla="*/ 0 h 1945"/>
                <a:gd name="T24" fmla="*/ 328 w 550"/>
                <a:gd name="T25" fmla="*/ 0 h 1945"/>
                <a:gd name="T26" fmla="*/ 328 w 550"/>
                <a:gd name="T27" fmla="*/ 605 h 1945"/>
                <a:gd name="T28" fmla="*/ 361 w 550"/>
                <a:gd name="T29" fmla="*/ 898 h 1945"/>
                <a:gd name="T30" fmla="*/ 525 w 550"/>
                <a:gd name="T31" fmla="*/ 121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" h="1945">
                  <a:moveTo>
                    <a:pt x="525" y="1211"/>
                  </a:moveTo>
                  <a:cubicBezTo>
                    <a:pt x="494" y="1318"/>
                    <a:pt x="158" y="1321"/>
                    <a:pt x="138" y="1430"/>
                  </a:cubicBezTo>
                  <a:cubicBezTo>
                    <a:pt x="124" y="1509"/>
                    <a:pt x="342" y="1597"/>
                    <a:pt x="341" y="1677"/>
                  </a:cubicBezTo>
                  <a:cubicBezTo>
                    <a:pt x="340" y="1734"/>
                    <a:pt x="214" y="1798"/>
                    <a:pt x="188" y="1850"/>
                  </a:cubicBezTo>
                  <a:cubicBezTo>
                    <a:pt x="179" y="1868"/>
                    <a:pt x="170" y="1894"/>
                    <a:pt x="161" y="1924"/>
                  </a:cubicBezTo>
                  <a:cubicBezTo>
                    <a:pt x="146" y="1928"/>
                    <a:pt x="131" y="1932"/>
                    <a:pt x="115" y="1935"/>
                  </a:cubicBezTo>
                  <a:cubicBezTo>
                    <a:pt x="100" y="1939"/>
                    <a:pt x="84" y="1942"/>
                    <a:pt x="68" y="1945"/>
                  </a:cubicBez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20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4" y="983"/>
                    <a:pt x="550" y="1126"/>
                    <a:pt x="525" y="1211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4" name="Freeform 525">
              <a:extLst>
                <a:ext uri="{FF2B5EF4-FFF2-40B4-BE49-F238E27FC236}">
                  <a16:creationId xmlns:a16="http://schemas.microsoft.com/office/drawing/2014/main" id="{D028BA25-307E-4652-8BA6-77FA7FAAC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325" y="5332413"/>
              <a:ext cx="203200" cy="339725"/>
            </a:xfrm>
            <a:custGeom>
              <a:avLst/>
              <a:gdLst>
                <a:gd name="T0" fmla="*/ 1081 w 1118"/>
                <a:gd name="T1" fmla="*/ 525 h 1857"/>
                <a:gd name="T2" fmla="*/ 821 w 1118"/>
                <a:gd name="T3" fmla="*/ 804 h 1857"/>
                <a:gd name="T4" fmla="*/ 821 w 1118"/>
                <a:gd name="T5" fmla="*/ 1110 h 1857"/>
                <a:gd name="T6" fmla="*/ 748 w 1118"/>
                <a:gd name="T7" fmla="*/ 1310 h 1857"/>
                <a:gd name="T8" fmla="*/ 535 w 1118"/>
                <a:gd name="T9" fmla="*/ 1410 h 1857"/>
                <a:gd name="T10" fmla="*/ 530 w 1118"/>
                <a:gd name="T11" fmla="*/ 1528 h 1857"/>
                <a:gd name="T12" fmla="*/ 535 w 1118"/>
                <a:gd name="T13" fmla="*/ 1549 h 1857"/>
                <a:gd name="T14" fmla="*/ 715 w 1118"/>
                <a:gd name="T15" fmla="*/ 1829 h 1857"/>
                <a:gd name="T16" fmla="*/ 716 w 1118"/>
                <a:gd name="T17" fmla="*/ 1857 h 1857"/>
                <a:gd name="T18" fmla="*/ 579 w 1118"/>
                <a:gd name="T19" fmla="*/ 1828 h 1857"/>
                <a:gd name="T20" fmla="*/ 412 w 1118"/>
                <a:gd name="T21" fmla="*/ 1517 h 1857"/>
                <a:gd name="T22" fmla="*/ 382 w 1118"/>
                <a:gd name="T23" fmla="*/ 1157 h 1857"/>
                <a:gd name="T24" fmla="*/ 344 w 1118"/>
                <a:gd name="T25" fmla="*/ 1073 h 1857"/>
                <a:gd name="T26" fmla="*/ 349 w 1118"/>
                <a:gd name="T27" fmla="*/ 887 h 1857"/>
                <a:gd name="T28" fmla="*/ 23 w 1118"/>
                <a:gd name="T29" fmla="*/ 472 h 1857"/>
                <a:gd name="T30" fmla="*/ 165 w 1118"/>
                <a:gd name="T31" fmla="*/ 0 h 1857"/>
                <a:gd name="T32" fmla="*/ 265 w 1118"/>
                <a:gd name="T33" fmla="*/ 20 h 1857"/>
                <a:gd name="T34" fmla="*/ 116 w 1118"/>
                <a:gd name="T35" fmla="*/ 478 h 1857"/>
                <a:gd name="T36" fmla="*/ 469 w 1118"/>
                <a:gd name="T37" fmla="*/ 927 h 1857"/>
                <a:gd name="T38" fmla="*/ 657 w 1118"/>
                <a:gd name="T39" fmla="*/ 1077 h 1857"/>
                <a:gd name="T40" fmla="*/ 602 w 1118"/>
                <a:gd name="T41" fmla="*/ 1283 h 1857"/>
                <a:gd name="T42" fmla="*/ 748 w 1118"/>
                <a:gd name="T43" fmla="*/ 798 h 1857"/>
                <a:gd name="T44" fmla="*/ 994 w 1118"/>
                <a:gd name="T45" fmla="*/ 451 h 1857"/>
                <a:gd name="T46" fmla="*/ 1002 w 1118"/>
                <a:gd name="T47" fmla="*/ 78 h 1857"/>
                <a:gd name="T48" fmla="*/ 1073 w 1118"/>
                <a:gd name="T49" fmla="*/ 78 h 1857"/>
                <a:gd name="T50" fmla="*/ 1081 w 1118"/>
                <a:gd name="T51" fmla="*/ 112 h 1857"/>
                <a:gd name="T52" fmla="*/ 1081 w 1118"/>
                <a:gd name="T53" fmla="*/ 525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8" h="1857">
                  <a:moveTo>
                    <a:pt x="1081" y="525"/>
                  </a:moveTo>
                  <a:cubicBezTo>
                    <a:pt x="1046" y="613"/>
                    <a:pt x="856" y="715"/>
                    <a:pt x="821" y="804"/>
                  </a:cubicBezTo>
                  <a:cubicBezTo>
                    <a:pt x="793" y="875"/>
                    <a:pt x="834" y="1035"/>
                    <a:pt x="821" y="1110"/>
                  </a:cubicBezTo>
                  <a:cubicBezTo>
                    <a:pt x="812" y="1163"/>
                    <a:pt x="784" y="1271"/>
                    <a:pt x="748" y="1310"/>
                  </a:cubicBezTo>
                  <a:cubicBezTo>
                    <a:pt x="708" y="1353"/>
                    <a:pt x="567" y="1360"/>
                    <a:pt x="535" y="1410"/>
                  </a:cubicBezTo>
                  <a:cubicBezTo>
                    <a:pt x="520" y="1434"/>
                    <a:pt x="523" y="1491"/>
                    <a:pt x="530" y="1528"/>
                  </a:cubicBezTo>
                  <a:cubicBezTo>
                    <a:pt x="532" y="1536"/>
                    <a:pt x="533" y="1544"/>
                    <a:pt x="535" y="1549"/>
                  </a:cubicBezTo>
                  <a:cubicBezTo>
                    <a:pt x="559" y="1629"/>
                    <a:pt x="700" y="1747"/>
                    <a:pt x="715" y="1829"/>
                  </a:cubicBezTo>
                  <a:cubicBezTo>
                    <a:pt x="716" y="1837"/>
                    <a:pt x="716" y="1846"/>
                    <a:pt x="716" y="1857"/>
                  </a:cubicBezTo>
                  <a:cubicBezTo>
                    <a:pt x="669" y="1849"/>
                    <a:pt x="624" y="1839"/>
                    <a:pt x="579" y="1828"/>
                  </a:cubicBezTo>
                  <a:cubicBezTo>
                    <a:pt x="516" y="1726"/>
                    <a:pt x="433" y="1587"/>
                    <a:pt x="412" y="1517"/>
                  </a:cubicBezTo>
                  <a:cubicBezTo>
                    <a:pt x="385" y="1431"/>
                    <a:pt x="408" y="1243"/>
                    <a:pt x="382" y="1157"/>
                  </a:cubicBezTo>
                  <a:cubicBezTo>
                    <a:pt x="374" y="1131"/>
                    <a:pt x="361" y="1103"/>
                    <a:pt x="344" y="1073"/>
                  </a:cubicBezTo>
                  <a:cubicBezTo>
                    <a:pt x="355" y="1002"/>
                    <a:pt x="362" y="933"/>
                    <a:pt x="349" y="887"/>
                  </a:cubicBezTo>
                  <a:cubicBezTo>
                    <a:pt x="311" y="761"/>
                    <a:pt x="47" y="601"/>
                    <a:pt x="23" y="472"/>
                  </a:cubicBezTo>
                  <a:cubicBezTo>
                    <a:pt x="0" y="351"/>
                    <a:pt x="106" y="114"/>
                    <a:pt x="165" y="0"/>
                  </a:cubicBezTo>
                  <a:cubicBezTo>
                    <a:pt x="195" y="7"/>
                    <a:pt x="228" y="14"/>
                    <a:pt x="265" y="20"/>
                  </a:cubicBezTo>
                  <a:cubicBezTo>
                    <a:pt x="199" y="156"/>
                    <a:pt x="103" y="377"/>
                    <a:pt x="116" y="478"/>
                  </a:cubicBezTo>
                  <a:cubicBezTo>
                    <a:pt x="134" y="620"/>
                    <a:pt x="361" y="833"/>
                    <a:pt x="469" y="927"/>
                  </a:cubicBezTo>
                  <a:cubicBezTo>
                    <a:pt x="514" y="967"/>
                    <a:pt x="631" y="1023"/>
                    <a:pt x="657" y="1077"/>
                  </a:cubicBezTo>
                  <a:cubicBezTo>
                    <a:pt x="685" y="1135"/>
                    <a:pt x="602" y="1283"/>
                    <a:pt x="602" y="1283"/>
                  </a:cubicBezTo>
                  <a:cubicBezTo>
                    <a:pt x="602" y="1283"/>
                    <a:pt x="755" y="1257"/>
                    <a:pt x="748" y="798"/>
                  </a:cubicBezTo>
                  <a:cubicBezTo>
                    <a:pt x="746" y="691"/>
                    <a:pt x="954" y="550"/>
                    <a:pt x="994" y="451"/>
                  </a:cubicBezTo>
                  <a:cubicBezTo>
                    <a:pt x="1024" y="379"/>
                    <a:pt x="1015" y="209"/>
                    <a:pt x="1002" y="78"/>
                  </a:cubicBezTo>
                  <a:cubicBezTo>
                    <a:pt x="1025" y="78"/>
                    <a:pt x="1049" y="78"/>
                    <a:pt x="1073" y="78"/>
                  </a:cubicBezTo>
                  <a:cubicBezTo>
                    <a:pt x="1076" y="91"/>
                    <a:pt x="1079" y="102"/>
                    <a:pt x="1081" y="112"/>
                  </a:cubicBezTo>
                  <a:cubicBezTo>
                    <a:pt x="1099" y="214"/>
                    <a:pt x="1118" y="429"/>
                    <a:pt x="1081" y="525"/>
                  </a:cubicBezTo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5" name="Freeform 526">
              <a:extLst>
                <a:ext uri="{FF2B5EF4-FFF2-40B4-BE49-F238E27FC236}">
                  <a16:creationId xmlns:a16="http://schemas.microsoft.com/office/drawing/2014/main" id="{A7151BE6-EF6B-448B-A013-B39940082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7313" cy="242888"/>
            </a:xfrm>
            <a:custGeom>
              <a:avLst/>
              <a:gdLst>
                <a:gd name="T0" fmla="*/ 454 w 479"/>
                <a:gd name="T1" fmla="*/ 606 h 1330"/>
                <a:gd name="T2" fmla="*/ 67 w 479"/>
                <a:gd name="T3" fmla="*/ 825 h 1330"/>
                <a:gd name="T4" fmla="*/ 270 w 479"/>
                <a:gd name="T5" fmla="*/ 1072 h 1330"/>
                <a:gd name="T6" fmla="*/ 117 w 479"/>
                <a:gd name="T7" fmla="*/ 1245 h 1330"/>
                <a:gd name="T8" fmla="*/ 90 w 479"/>
                <a:gd name="T9" fmla="*/ 1319 h 1330"/>
                <a:gd name="T10" fmla="*/ 44 w 479"/>
                <a:gd name="T11" fmla="*/ 1330 h 1330"/>
                <a:gd name="T12" fmla="*/ 84 w 479"/>
                <a:gd name="T13" fmla="*/ 1218 h 1330"/>
                <a:gd name="T14" fmla="*/ 197 w 479"/>
                <a:gd name="T15" fmla="*/ 1118 h 1330"/>
                <a:gd name="T16" fmla="*/ 107 w 479"/>
                <a:gd name="T17" fmla="*/ 965 h 1330"/>
                <a:gd name="T18" fmla="*/ 17 w 479"/>
                <a:gd name="T19" fmla="*/ 746 h 1330"/>
                <a:gd name="T20" fmla="*/ 350 w 479"/>
                <a:gd name="T21" fmla="*/ 519 h 1330"/>
                <a:gd name="T22" fmla="*/ 250 w 479"/>
                <a:gd name="T23" fmla="*/ 313 h 1330"/>
                <a:gd name="T24" fmla="*/ 257 w 479"/>
                <a:gd name="T25" fmla="*/ 0 h 1330"/>
                <a:gd name="T26" fmla="*/ 290 w 479"/>
                <a:gd name="T27" fmla="*/ 293 h 1330"/>
                <a:gd name="T28" fmla="*/ 454 w 479"/>
                <a:gd name="T29" fmla="*/ 606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9" h="1330">
                  <a:moveTo>
                    <a:pt x="454" y="606"/>
                  </a:moveTo>
                  <a:cubicBezTo>
                    <a:pt x="423" y="713"/>
                    <a:pt x="87" y="716"/>
                    <a:pt x="67" y="825"/>
                  </a:cubicBezTo>
                  <a:cubicBezTo>
                    <a:pt x="53" y="904"/>
                    <a:pt x="271" y="992"/>
                    <a:pt x="270" y="1072"/>
                  </a:cubicBezTo>
                  <a:cubicBezTo>
                    <a:pt x="269" y="1129"/>
                    <a:pt x="143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cubicBezTo>
                    <a:pt x="75" y="1323"/>
                    <a:pt x="60" y="1327"/>
                    <a:pt x="44" y="1330"/>
                  </a:cubicBez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7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3" y="378"/>
                    <a:pt x="479" y="521"/>
                    <a:pt x="454" y="606"/>
                  </a:cubicBezTo>
                  <a:close/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6" name="Freeform 527">
              <a:extLst>
                <a:ext uri="{FF2B5EF4-FFF2-40B4-BE49-F238E27FC236}">
                  <a16:creationId xmlns:a16="http://schemas.microsoft.com/office/drawing/2014/main" id="{8B13B605-7395-430E-898B-B2090A2571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4975" y="5256213"/>
              <a:ext cx="441325" cy="422275"/>
            </a:xfrm>
            <a:custGeom>
              <a:avLst/>
              <a:gdLst>
                <a:gd name="T0" fmla="*/ 795 w 2413"/>
                <a:gd name="T1" fmla="*/ 2285 h 2312"/>
                <a:gd name="T2" fmla="*/ 651 w 2413"/>
                <a:gd name="T3" fmla="*/ 1948 h 2312"/>
                <a:gd name="T4" fmla="*/ 1235 w 2413"/>
                <a:gd name="T5" fmla="*/ 326 h 2312"/>
                <a:gd name="T6" fmla="*/ 895 w 2413"/>
                <a:gd name="T7" fmla="*/ 157 h 2312"/>
                <a:gd name="T8" fmla="*/ 1121 w 2413"/>
                <a:gd name="T9" fmla="*/ 0 h 2312"/>
                <a:gd name="T10" fmla="*/ 1282 w 2413"/>
                <a:gd name="T11" fmla="*/ 2 h 2312"/>
                <a:gd name="T12" fmla="*/ 1250 w 2413"/>
                <a:gd name="T13" fmla="*/ 511 h 2312"/>
                <a:gd name="T14" fmla="*/ 1576 w 2413"/>
                <a:gd name="T15" fmla="*/ 167 h 2312"/>
                <a:gd name="T16" fmla="*/ 1922 w 2413"/>
                <a:gd name="T17" fmla="*/ 63 h 2312"/>
                <a:gd name="T18" fmla="*/ 1870 w 2413"/>
                <a:gd name="T19" fmla="*/ 465 h 2312"/>
                <a:gd name="T20" fmla="*/ 2027 w 2413"/>
                <a:gd name="T21" fmla="*/ 220 h 2312"/>
                <a:gd name="T22" fmla="*/ 2402 w 2413"/>
                <a:gd name="T23" fmla="*/ 177 h 2312"/>
                <a:gd name="T24" fmla="*/ 2411 w 2413"/>
                <a:gd name="T25" fmla="*/ 750 h 2312"/>
                <a:gd name="T26" fmla="*/ 2411 w 2413"/>
                <a:gd name="T27" fmla="*/ 750 h 2312"/>
                <a:gd name="T28" fmla="*/ 2412 w 2413"/>
                <a:gd name="T29" fmla="*/ 685 h 2312"/>
                <a:gd name="T30" fmla="*/ 2411 w 2413"/>
                <a:gd name="T31" fmla="*/ 722 h 2312"/>
                <a:gd name="T32" fmla="*/ 2411 w 2413"/>
                <a:gd name="T33" fmla="*/ 719 h 2312"/>
                <a:gd name="T34" fmla="*/ 2410 w 2413"/>
                <a:gd name="T35" fmla="*/ 798 h 2312"/>
                <a:gd name="T36" fmla="*/ 2410 w 2413"/>
                <a:gd name="T37" fmla="*/ 799 h 2312"/>
                <a:gd name="T38" fmla="*/ 2409 w 2413"/>
                <a:gd name="T39" fmla="*/ 806 h 2312"/>
                <a:gd name="T40" fmla="*/ 2408 w 2413"/>
                <a:gd name="T41" fmla="*/ 881 h 2312"/>
                <a:gd name="T42" fmla="*/ 2408 w 2413"/>
                <a:gd name="T43" fmla="*/ 862 h 2312"/>
                <a:gd name="T44" fmla="*/ 2308 w 2413"/>
                <a:gd name="T45" fmla="*/ 1723 h 2312"/>
                <a:gd name="T46" fmla="*/ 1674 w 2413"/>
                <a:gd name="T47" fmla="*/ 2250 h 2312"/>
                <a:gd name="T48" fmla="*/ 1854 w 2413"/>
                <a:gd name="T49" fmla="*/ 2003 h 2312"/>
                <a:gd name="T50" fmla="*/ 1650 w 2413"/>
                <a:gd name="T51" fmla="*/ 1764 h 2312"/>
                <a:gd name="T52" fmla="*/ 2038 w 2413"/>
                <a:gd name="T53" fmla="*/ 1537 h 2312"/>
                <a:gd name="T54" fmla="*/ 1874 w 2413"/>
                <a:gd name="T55" fmla="*/ 1224 h 2312"/>
                <a:gd name="T56" fmla="*/ 1841 w 2413"/>
                <a:gd name="T57" fmla="*/ 326 h 2312"/>
                <a:gd name="T58" fmla="*/ 1761 w 2413"/>
                <a:gd name="T59" fmla="*/ 1347 h 2312"/>
                <a:gd name="T60" fmla="*/ 1681 w 2413"/>
                <a:gd name="T61" fmla="*/ 1976 h 2312"/>
                <a:gd name="T62" fmla="*/ 1581 w 2413"/>
                <a:gd name="T63" fmla="*/ 2271 h 2312"/>
                <a:gd name="T64" fmla="*/ 1147 w 2413"/>
                <a:gd name="T65" fmla="*/ 2312 h 2312"/>
                <a:gd name="T66" fmla="*/ 1628 w 2413"/>
                <a:gd name="T67" fmla="*/ 2261 h 2312"/>
                <a:gd name="T68" fmla="*/ 1628 w 2413"/>
                <a:gd name="T69" fmla="*/ 2261 h 2312"/>
                <a:gd name="T70" fmla="*/ 1608 w 2413"/>
                <a:gd name="T71" fmla="*/ 2265 h 2312"/>
                <a:gd name="T72" fmla="*/ 263 w 2413"/>
                <a:gd name="T73" fmla="*/ 2112 h 2312"/>
                <a:gd name="T74" fmla="*/ 23 w 2413"/>
                <a:gd name="T75" fmla="*/ 1858 h 2312"/>
                <a:gd name="T76" fmla="*/ 439 w 2413"/>
                <a:gd name="T77" fmla="*/ 1937 h 2312"/>
                <a:gd name="T78" fmla="*/ 607 w 2413"/>
                <a:gd name="T79" fmla="*/ 2248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13" h="2312">
                  <a:moveTo>
                    <a:pt x="1147" y="2312"/>
                  </a:moveTo>
                  <a:cubicBezTo>
                    <a:pt x="1028" y="2312"/>
                    <a:pt x="909" y="2303"/>
                    <a:pt x="795" y="2285"/>
                  </a:cubicBezTo>
                  <a:cubicBezTo>
                    <a:pt x="796" y="2253"/>
                    <a:pt x="795" y="2219"/>
                    <a:pt x="789" y="2202"/>
                  </a:cubicBezTo>
                  <a:cubicBezTo>
                    <a:pt x="769" y="2138"/>
                    <a:pt x="684" y="2034"/>
                    <a:pt x="651" y="1948"/>
                  </a:cubicBezTo>
                  <a:cubicBezTo>
                    <a:pt x="742" y="1944"/>
                    <a:pt x="834" y="1928"/>
                    <a:pt x="925" y="1894"/>
                  </a:cubicBezTo>
                  <a:cubicBezTo>
                    <a:pt x="1388" y="1720"/>
                    <a:pt x="1235" y="326"/>
                    <a:pt x="1235" y="326"/>
                  </a:cubicBezTo>
                  <a:lnTo>
                    <a:pt x="914" y="354"/>
                  </a:lnTo>
                  <a:lnTo>
                    <a:pt x="895" y="157"/>
                  </a:lnTo>
                  <a:lnTo>
                    <a:pt x="880" y="8"/>
                  </a:lnTo>
                  <a:cubicBezTo>
                    <a:pt x="955" y="4"/>
                    <a:pt x="1036" y="1"/>
                    <a:pt x="1121" y="0"/>
                  </a:cubicBezTo>
                  <a:cubicBezTo>
                    <a:pt x="1137" y="0"/>
                    <a:pt x="1153" y="0"/>
                    <a:pt x="1169" y="0"/>
                  </a:cubicBezTo>
                  <a:cubicBezTo>
                    <a:pt x="1207" y="0"/>
                    <a:pt x="1245" y="1"/>
                    <a:pt x="1282" y="2"/>
                  </a:cubicBezTo>
                  <a:lnTo>
                    <a:pt x="1272" y="154"/>
                  </a:lnTo>
                  <a:lnTo>
                    <a:pt x="1250" y="511"/>
                  </a:lnTo>
                  <a:cubicBezTo>
                    <a:pt x="1343" y="509"/>
                    <a:pt x="1430" y="504"/>
                    <a:pt x="1515" y="499"/>
                  </a:cubicBezTo>
                  <a:lnTo>
                    <a:pt x="1576" y="167"/>
                  </a:lnTo>
                  <a:lnTo>
                    <a:pt x="1602" y="21"/>
                  </a:lnTo>
                  <a:cubicBezTo>
                    <a:pt x="1720" y="32"/>
                    <a:pt x="1827" y="47"/>
                    <a:pt x="1922" y="63"/>
                  </a:cubicBezTo>
                  <a:lnTo>
                    <a:pt x="1904" y="200"/>
                  </a:lnTo>
                  <a:lnTo>
                    <a:pt x="1870" y="465"/>
                  </a:lnTo>
                  <a:cubicBezTo>
                    <a:pt x="1918" y="458"/>
                    <a:pt x="1963" y="451"/>
                    <a:pt x="2003" y="443"/>
                  </a:cubicBezTo>
                  <a:lnTo>
                    <a:pt x="2027" y="220"/>
                  </a:lnTo>
                  <a:lnTo>
                    <a:pt x="2042" y="85"/>
                  </a:lnTo>
                  <a:cubicBezTo>
                    <a:pt x="2270" y="130"/>
                    <a:pt x="2402" y="177"/>
                    <a:pt x="2402" y="177"/>
                  </a:cubicBezTo>
                  <a:cubicBezTo>
                    <a:pt x="2402" y="177"/>
                    <a:pt x="2412" y="336"/>
                    <a:pt x="2412" y="586"/>
                  </a:cubicBezTo>
                  <a:cubicBezTo>
                    <a:pt x="2412" y="637"/>
                    <a:pt x="2412" y="692"/>
                    <a:pt x="2411" y="750"/>
                  </a:cubicBezTo>
                  <a:lnTo>
                    <a:pt x="2411" y="750"/>
                  </a:lnTo>
                  <a:lnTo>
                    <a:pt x="2411" y="750"/>
                  </a:lnTo>
                  <a:cubicBezTo>
                    <a:pt x="2411" y="714"/>
                    <a:pt x="2412" y="685"/>
                    <a:pt x="2412" y="685"/>
                  </a:cubicBezTo>
                  <a:lnTo>
                    <a:pt x="2412" y="685"/>
                  </a:lnTo>
                  <a:cubicBezTo>
                    <a:pt x="2412" y="686"/>
                    <a:pt x="2412" y="696"/>
                    <a:pt x="2411" y="722"/>
                  </a:cubicBezTo>
                  <a:lnTo>
                    <a:pt x="2411" y="722"/>
                  </a:lnTo>
                  <a:lnTo>
                    <a:pt x="2411" y="722"/>
                  </a:lnTo>
                  <a:lnTo>
                    <a:pt x="2411" y="719"/>
                  </a:lnTo>
                  <a:cubicBezTo>
                    <a:pt x="2412" y="680"/>
                    <a:pt x="2413" y="641"/>
                    <a:pt x="2413" y="639"/>
                  </a:cubicBezTo>
                  <a:cubicBezTo>
                    <a:pt x="2413" y="641"/>
                    <a:pt x="2412" y="681"/>
                    <a:pt x="2410" y="798"/>
                  </a:cubicBezTo>
                  <a:lnTo>
                    <a:pt x="2410" y="798"/>
                  </a:lnTo>
                  <a:lnTo>
                    <a:pt x="2410" y="799"/>
                  </a:lnTo>
                  <a:lnTo>
                    <a:pt x="2410" y="799"/>
                  </a:lnTo>
                  <a:cubicBezTo>
                    <a:pt x="2409" y="801"/>
                    <a:pt x="2409" y="803"/>
                    <a:pt x="2409" y="806"/>
                  </a:cubicBezTo>
                  <a:cubicBezTo>
                    <a:pt x="2408" y="860"/>
                    <a:pt x="2408" y="881"/>
                    <a:pt x="2408" y="881"/>
                  </a:cubicBezTo>
                  <a:lnTo>
                    <a:pt x="2408" y="881"/>
                  </a:lnTo>
                  <a:cubicBezTo>
                    <a:pt x="2408" y="880"/>
                    <a:pt x="2408" y="873"/>
                    <a:pt x="2408" y="862"/>
                  </a:cubicBezTo>
                  <a:lnTo>
                    <a:pt x="2408" y="862"/>
                  </a:lnTo>
                  <a:lnTo>
                    <a:pt x="2408" y="862"/>
                  </a:lnTo>
                  <a:cubicBezTo>
                    <a:pt x="2400" y="1149"/>
                    <a:pt x="2384" y="1447"/>
                    <a:pt x="2308" y="1723"/>
                  </a:cubicBezTo>
                  <a:cubicBezTo>
                    <a:pt x="2276" y="1841"/>
                    <a:pt x="2234" y="1935"/>
                    <a:pt x="2181" y="1990"/>
                  </a:cubicBezTo>
                  <a:cubicBezTo>
                    <a:pt x="2065" y="2111"/>
                    <a:pt x="1884" y="2198"/>
                    <a:pt x="1674" y="2250"/>
                  </a:cubicBezTo>
                  <a:cubicBezTo>
                    <a:pt x="1682" y="2220"/>
                    <a:pt x="1692" y="2194"/>
                    <a:pt x="1701" y="2176"/>
                  </a:cubicBezTo>
                  <a:cubicBezTo>
                    <a:pt x="1728" y="2124"/>
                    <a:pt x="1853" y="2060"/>
                    <a:pt x="1854" y="2003"/>
                  </a:cubicBezTo>
                  <a:lnTo>
                    <a:pt x="1854" y="2002"/>
                  </a:lnTo>
                  <a:cubicBezTo>
                    <a:pt x="1854" y="1925"/>
                    <a:pt x="1650" y="1840"/>
                    <a:pt x="1650" y="1764"/>
                  </a:cubicBezTo>
                  <a:cubicBezTo>
                    <a:pt x="1650" y="1761"/>
                    <a:pt x="1651" y="1759"/>
                    <a:pt x="1651" y="1756"/>
                  </a:cubicBezTo>
                  <a:cubicBezTo>
                    <a:pt x="1671" y="1647"/>
                    <a:pt x="2007" y="1644"/>
                    <a:pt x="2038" y="1537"/>
                  </a:cubicBezTo>
                  <a:cubicBezTo>
                    <a:pt x="2040" y="1531"/>
                    <a:pt x="2041" y="1525"/>
                    <a:pt x="2041" y="1518"/>
                  </a:cubicBezTo>
                  <a:cubicBezTo>
                    <a:pt x="2040" y="1432"/>
                    <a:pt x="1895" y="1303"/>
                    <a:pt x="1874" y="1224"/>
                  </a:cubicBezTo>
                  <a:cubicBezTo>
                    <a:pt x="1857" y="1158"/>
                    <a:pt x="1846" y="1050"/>
                    <a:pt x="1841" y="931"/>
                  </a:cubicBezTo>
                  <a:cubicBezTo>
                    <a:pt x="1829" y="657"/>
                    <a:pt x="1841" y="326"/>
                    <a:pt x="1841" y="326"/>
                  </a:cubicBezTo>
                  <a:lnTo>
                    <a:pt x="1608" y="326"/>
                  </a:lnTo>
                  <a:cubicBezTo>
                    <a:pt x="1608" y="326"/>
                    <a:pt x="1826" y="1097"/>
                    <a:pt x="1761" y="1347"/>
                  </a:cubicBezTo>
                  <a:cubicBezTo>
                    <a:pt x="1736" y="1442"/>
                    <a:pt x="1531" y="1559"/>
                    <a:pt x="1521" y="1657"/>
                  </a:cubicBezTo>
                  <a:cubicBezTo>
                    <a:pt x="1513" y="1746"/>
                    <a:pt x="1674" y="1887"/>
                    <a:pt x="1681" y="1976"/>
                  </a:cubicBezTo>
                  <a:cubicBezTo>
                    <a:pt x="1684" y="2009"/>
                    <a:pt x="1652" y="2071"/>
                    <a:pt x="1641" y="2102"/>
                  </a:cubicBezTo>
                  <a:cubicBezTo>
                    <a:pt x="1628" y="2142"/>
                    <a:pt x="1606" y="2203"/>
                    <a:pt x="1581" y="2271"/>
                  </a:cubicBezTo>
                  <a:lnTo>
                    <a:pt x="1581" y="2271"/>
                  </a:lnTo>
                  <a:cubicBezTo>
                    <a:pt x="1443" y="2298"/>
                    <a:pt x="1295" y="2312"/>
                    <a:pt x="1147" y="2312"/>
                  </a:cubicBezTo>
                  <a:moveTo>
                    <a:pt x="1608" y="2265"/>
                  </a:moveTo>
                  <a:cubicBezTo>
                    <a:pt x="1615" y="2264"/>
                    <a:pt x="1622" y="2262"/>
                    <a:pt x="1628" y="2261"/>
                  </a:cubicBezTo>
                  <a:lnTo>
                    <a:pt x="1628" y="2261"/>
                  </a:lnTo>
                  <a:lnTo>
                    <a:pt x="1628" y="2261"/>
                  </a:lnTo>
                  <a:cubicBezTo>
                    <a:pt x="1632" y="2260"/>
                    <a:pt x="1636" y="2259"/>
                    <a:pt x="1640" y="2258"/>
                  </a:cubicBezTo>
                  <a:cubicBezTo>
                    <a:pt x="1630" y="2261"/>
                    <a:pt x="1619" y="2263"/>
                    <a:pt x="1608" y="2265"/>
                  </a:cubicBezTo>
                  <a:close/>
                  <a:moveTo>
                    <a:pt x="607" y="2248"/>
                  </a:moveTo>
                  <a:cubicBezTo>
                    <a:pt x="479" y="2214"/>
                    <a:pt x="361" y="2169"/>
                    <a:pt x="263" y="2112"/>
                  </a:cubicBezTo>
                  <a:cubicBezTo>
                    <a:pt x="205" y="2078"/>
                    <a:pt x="153" y="2038"/>
                    <a:pt x="105" y="1990"/>
                  </a:cubicBezTo>
                  <a:cubicBezTo>
                    <a:pt x="74" y="1958"/>
                    <a:pt x="47" y="1913"/>
                    <a:pt x="23" y="1858"/>
                  </a:cubicBezTo>
                  <a:cubicBezTo>
                    <a:pt x="15" y="1839"/>
                    <a:pt x="7" y="1819"/>
                    <a:pt x="0" y="1799"/>
                  </a:cubicBezTo>
                  <a:cubicBezTo>
                    <a:pt x="110" y="1851"/>
                    <a:pt x="266" y="1911"/>
                    <a:pt x="439" y="1937"/>
                  </a:cubicBezTo>
                  <a:lnTo>
                    <a:pt x="439" y="1937"/>
                  </a:lnTo>
                  <a:cubicBezTo>
                    <a:pt x="461" y="2007"/>
                    <a:pt x="544" y="2146"/>
                    <a:pt x="607" y="2248"/>
                  </a:cubicBezTo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7" name="Freeform 528">
              <a:extLst>
                <a:ext uri="{FF2B5EF4-FFF2-40B4-BE49-F238E27FC236}">
                  <a16:creationId xmlns:a16="http://schemas.microsoft.com/office/drawing/2014/main" id="{BBFADBD8-913B-45FF-8F4F-E1619E819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5611813"/>
              <a:ext cx="42863" cy="61913"/>
            </a:xfrm>
            <a:custGeom>
              <a:avLst/>
              <a:gdLst>
                <a:gd name="T0" fmla="*/ 236 w 238"/>
                <a:gd name="T1" fmla="*/ 337 h 337"/>
                <a:gd name="T2" fmla="*/ 185 w 238"/>
                <a:gd name="T3" fmla="*/ 329 h 337"/>
                <a:gd name="T4" fmla="*/ 185 w 238"/>
                <a:gd name="T5" fmla="*/ 301 h 337"/>
                <a:gd name="T6" fmla="*/ 5 w 238"/>
                <a:gd name="T7" fmla="*/ 22 h 337"/>
                <a:gd name="T8" fmla="*/ 0 w 238"/>
                <a:gd name="T9" fmla="*/ 0 h 337"/>
                <a:gd name="T10" fmla="*/ 47 w 238"/>
                <a:gd name="T11" fmla="*/ 2 h 337"/>
                <a:gd name="T12" fmla="*/ 93 w 238"/>
                <a:gd name="T13" fmla="*/ 0 h 337"/>
                <a:gd name="T14" fmla="*/ 93 w 238"/>
                <a:gd name="T15" fmla="*/ 0 h 337"/>
                <a:gd name="T16" fmla="*/ 231 w 238"/>
                <a:gd name="T17" fmla="*/ 254 h 337"/>
                <a:gd name="T18" fmla="*/ 236 w 238"/>
                <a:gd name="T19" fmla="*/ 337 h 337"/>
                <a:gd name="T20" fmla="*/ 236 w 238"/>
                <a:gd name="T21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337">
                  <a:moveTo>
                    <a:pt x="236" y="337"/>
                  </a:moveTo>
                  <a:cubicBezTo>
                    <a:pt x="219" y="335"/>
                    <a:pt x="202" y="332"/>
                    <a:pt x="185" y="329"/>
                  </a:cubicBezTo>
                  <a:cubicBezTo>
                    <a:pt x="186" y="318"/>
                    <a:pt x="186" y="309"/>
                    <a:pt x="185" y="301"/>
                  </a:cubicBezTo>
                  <a:cubicBezTo>
                    <a:pt x="170" y="219"/>
                    <a:pt x="28" y="101"/>
                    <a:pt x="5" y="22"/>
                  </a:cubicBezTo>
                  <a:cubicBezTo>
                    <a:pt x="3" y="16"/>
                    <a:pt x="2" y="8"/>
                    <a:pt x="0" y="0"/>
                  </a:cubicBezTo>
                  <a:cubicBezTo>
                    <a:pt x="16" y="1"/>
                    <a:pt x="32" y="2"/>
                    <a:pt x="47" y="2"/>
                  </a:cubicBezTo>
                  <a:cubicBezTo>
                    <a:pt x="63" y="2"/>
                    <a:pt x="78" y="1"/>
                    <a:pt x="93" y="0"/>
                  </a:cubicBezTo>
                  <a:lnTo>
                    <a:pt x="93" y="0"/>
                  </a:lnTo>
                  <a:cubicBezTo>
                    <a:pt x="126" y="86"/>
                    <a:pt x="211" y="191"/>
                    <a:pt x="231" y="254"/>
                  </a:cubicBezTo>
                  <a:cubicBezTo>
                    <a:pt x="237" y="272"/>
                    <a:pt x="238" y="305"/>
                    <a:pt x="236" y="337"/>
                  </a:cubicBezTo>
                  <a:lnTo>
                    <a:pt x="236" y="337"/>
                  </a:lnTo>
                  <a:close/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8" name="Freeform 529">
              <a:extLst>
                <a:ext uri="{FF2B5EF4-FFF2-40B4-BE49-F238E27FC236}">
                  <a16:creationId xmlns:a16="http://schemas.microsoft.com/office/drawing/2014/main" id="{BD679801-4D9A-4324-8D4E-6D6DFEA1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95250" cy="355600"/>
            </a:xfrm>
            <a:custGeom>
              <a:avLst/>
              <a:gdLst>
                <a:gd name="T0" fmla="*/ 68 w 528"/>
                <a:gd name="T1" fmla="*/ 1945 h 1945"/>
                <a:gd name="T2" fmla="*/ 68 w 528"/>
                <a:gd name="T3" fmla="*/ 1945 h 1945"/>
                <a:gd name="T4" fmla="*/ 128 w 528"/>
                <a:gd name="T5" fmla="*/ 1776 h 1945"/>
                <a:gd name="T6" fmla="*/ 168 w 528"/>
                <a:gd name="T7" fmla="*/ 1650 h 1945"/>
                <a:gd name="T8" fmla="*/ 8 w 528"/>
                <a:gd name="T9" fmla="*/ 1331 h 1945"/>
                <a:gd name="T10" fmla="*/ 248 w 528"/>
                <a:gd name="T11" fmla="*/ 1021 h 1945"/>
                <a:gd name="T12" fmla="*/ 95 w 528"/>
                <a:gd name="T13" fmla="*/ 0 h 1945"/>
                <a:gd name="T14" fmla="*/ 328 w 528"/>
                <a:gd name="T15" fmla="*/ 0 h 1945"/>
                <a:gd name="T16" fmla="*/ 328 w 528"/>
                <a:gd name="T17" fmla="*/ 605 h 1945"/>
                <a:gd name="T18" fmla="*/ 361 w 528"/>
                <a:gd name="T19" fmla="*/ 898 h 1945"/>
                <a:gd name="T20" fmla="*/ 528 w 528"/>
                <a:gd name="T21" fmla="*/ 1192 h 1945"/>
                <a:gd name="T22" fmla="*/ 361 w 528"/>
                <a:gd name="T23" fmla="*/ 898 h 1945"/>
                <a:gd name="T24" fmla="*/ 328 w 528"/>
                <a:gd name="T25" fmla="*/ 605 h 1945"/>
                <a:gd name="T26" fmla="*/ 321 w 528"/>
                <a:gd name="T27" fmla="*/ 918 h 1945"/>
                <a:gd name="T28" fmla="*/ 421 w 528"/>
                <a:gd name="T29" fmla="*/ 1124 h 1945"/>
                <a:gd name="T30" fmla="*/ 88 w 528"/>
                <a:gd name="T31" fmla="*/ 1351 h 1945"/>
                <a:gd name="T32" fmla="*/ 178 w 528"/>
                <a:gd name="T33" fmla="*/ 1570 h 1945"/>
                <a:gd name="T34" fmla="*/ 268 w 528"/>
                <a:gd name="T35" fmla="*/ 1723 h 1945"/>
                <a:gd name="T36" fmla="*/ 155 w 528"/>
                <a:gd name="T37" fmla="*/ 1823 h 1945"/>
                <a:gd name="T38" fmla="*/ 116 w 528"/>
                <a:gd name="T39" fmla="*/ 1935 h 1945"/>
                <a:gd name="T40" fmla="*/ 116 w 528"/>
                <a:gd name="T41" fmla="*/ 1935 h 1945"/>
                <a:gd name="T42" fmla="*/ 96 w 528"/>
                <a:gd name="T43" fmla="*/ 1939 h 1945"/>
                <a:gd name="T44" fmla="*/ 96 w 528"/>
                <a:gd name="T45" fmla="*/ 1939 h 1945"/>
                <a:gd name="T46" fmla="*/ 68 w 528"/>
                <a:gd name="T47" fmla="*/ 1945 h 1945"/>
                <a:gd name="T48" fmla="*/ 68 w 528"/>
                <a:gd name="T49" fmla="*/ 1945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1945">
                  <a:moveTo>
                    <a:pt x="68" y="1945"/>
                  </a:moveTo>
                  <a:lnTo>
                    <a:pt x="68" y="1945"/>
                  </a:ln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19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2" y="977"/>
                    <a:pt x="527" y="1106"/>
                    <a:pt x="528" y="1192"/>
                  </a:cubicBezTo>
                  <a:cubicBezTo>
                    <a:pt x="527" y="1106"/>
                    <a:pt x="382" y="977"/>
                    <a:pt x="361" y="898"/>
                  </a:cubicBezTo>
                  <a:cubicBezTo>
                    <a:pt x="344" y="832"/>
                    <a:pt x="334" y="724"/>
                    <a:pt x="328" y="605"/>
                  </a:cubicBezTo>
                  <a:cubicBezTo>
                    <a:pt x="316" y="727"/>
                    <a:pt x="309" y="851"/>
                    <a:pt x="321" y="918"/>
                  </a:cubicBezTo>
                  <a:cubicBezTo>
                    <a:pt x="332" y="974"/>
                    <a:pt x="436" y="1069"/>
                    <a:pt x="421" y="1124"/>
                  </a:cubicBezTo>
                  <a:cubicBezTo>
                    <a:pt x="395" y="1221"/>
                    <a:pt x="117" y="1254"/>
                    <a:pt x="88" y="1351"/>
                  </a:cubicBezTo>
                  <a:cubicBezTo>
                    <a:pt x="71" y="1407"/>
                    <a:pt x="152" y="1517"/>
                    <a:pt x="178" y="1570"/>
                  </a:cubicBezTo>
                  <a:cubicBezTo>
                    <a:pt x="198" y="1610"/>
                    <a:pt x="275" y="1679"/>
                    <a:pt x="268" y="1723"/>
                  </a:cubicBezTo>
                  <a:cubicBezTo>
                    <a:pt x="262" y="1760"/>
                    <a:pt x="175" y="1791"/>
                    <a:pt x="155" y="1823"/>
                  </a:cubicBezTo>
                  <a:cubicBezTo>
                    <a:pt x="141" y="1845"/>
                    <a:pt x="127" y="1890"/>
                    <a:pt x="116" y="1935"/>
                  </a:cubicBezTo>
                  <a:lnTo>
                    <a:pt x="116" y="1935"/>
                  </a:lnTo>
                  <a:cubicBezTo>
                    <a:pt x="109" y="1936"/>
                    <a:pt x="102" y="1938"/>
                    <a:pt x="96" y="1939"/>
                  </a:cubicBezTo>
                  <a:lnTo>
                    <a:pt x="96" y="1939"/>
                  </a:lnTo>
                  <a:cubicBezTo>
                    <a:pt x="86" y="1941"/>
                    <a:pt x="77" y="1943"/>
                    <a:pt x="68" y="1945"/>
                  </a:cubicBezTo>
                  <a:lnTo>
                    <a:pt x="68" y="1945"/>
                  </a:lnTo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9" name="Freeform 530">
              <a:extLst>
                <a:ext uri="{FF2B5EF4-FFF2-40B4-BE49-F238E27FC236}">
                  <a16:creationId xmlns:a16="http://schemas.microsoft.com/office/drawing/2014/main" id="{30625DD8-41BC-4BA4-9CB0-8C6C0A8E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5610225"/>
              <a:ext cx="55563" cy="61913"/>
            </a:xfrm>
            <a:custGeom>
              <a:avLst/>
              <a:gdLst>
                <a:gd name="T0" fmla="*/ 305 w 305"/>
                <a:gd name="T1" fmla="*/ 340 h 340"/>
                <a:gd name="T2" fmla="*/ 168 w 305"/>
                <a:gd name="T3" fmla="*/ 311 h 340"/>
                <a:gd name="T4" fmla="*/ 168 w 305"/>
                <a:gd name="T5" fmla="*/ 311 h 340"/>
                <a:gd name="T6" fmla="*/ 0 w 305"/>
                <a:gd name="T7" fmla="*/ 0 h 340"/>
                <a:gd name="T8" fmla="*/ 119 w 305"/>
                <a:gd name="T9" fmla="*/ 11 h 340"/>
                <a:gd name="T10" fmla="*/ 119 w 305"/>
                <a:gd name="T11" fmla="*/ 11 h 340"/>
                <a:gd name="T12" fmla="*/ 124 w 305"/>
                <a:gd name="T13" fmla="*/ 33 h 340"/>
                <a:gd name="T14" fmla="*/ 304 w 305"/>
                <a:gd name="T15" fmla="*/ 312 h 340"/>
                <a:gd name="T16" fmla="*/ 305 w 305"/>
                <a:gd name="T17" fmla="*/ 340 h 340"/>
                <a:gd name="T18" fmla="*/ 305 w 305"/>
                <a:gd name="T1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340">
                  <a:moveTo>
                    <a:pt x="305" y="340"/>
                  </a:moveTo>
                  <a:cubicBezTo>
                    <a:pt x="258" y="332"/>
                    <a:pt x="212" y="322"/>
                    <a:pt x="168" y="311"/>
                  </a:cubicBezTo>
                  <a:lnTo>
                    <a:pt x="168" y="311"/>
                  </a:lnTo>
                  <a:cubicBezTo>
                    <a:pt x="104" y="209"/>
                    <a:pt x="22" y="70"/>
                    <a:pt x="0" y="0"/>
                  </a:cubicBezTo>
                  <a:cubicBezTo>
                    <a:pt x="39" y="6"/>
                    <a:pt x="79" y="10"/>
                    <a:pt x="119" y="11"/>
                  </a:cubicBezTo>
                  <a:lnTo>
                    <a:pt x="119" y="11"/>
                  </a:lnTo>
                  <a:cubicBezTo>
                    <a:pt x="121" y="19"/>
                    <a:pt x="122" y="27"/>
                    <a:pt x="124" y="33"/>
                  </a:cubicBezTo>
                  <a:cubicBezTo>
                    <a:pt x="147" y="112"/>
                    <a:pt x="289" y="230"/>
                    <a:pt x="304" y="312"/>
                  </a:cubicBezTo>
                  <a:cubicBezTo>
                    <a:pt x="305" y="320"/>
                    <a:pt x="305" y="329"/>
                    <a:pt x="305" y="340"/>
                  </a:cubicBezTo>
                  <a:lnTo>
                    <a:pt x="305" y="340"/>
                  </a:ln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0" name="Freeform 531">
              <a:extLst>
                <a:ext uri="{FF2B5EF4-FFF2-40B4-BE49-F238E27FC236}">
                  <a16:creationId xmlns:a16="http://schemas.microsoft.com/office/drawing/2014/main" id="{DA820089-0743-4C77-B4F2-64BAF138F1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0863" y="5257800"/>
              <a:ext cx="325438" cy="115888"/>
            </a:xfrm>
            <a:custGeom>
              <a:avLst/>
              <a:gdLst>
                <a:gd name="T0" fmla="*/ 1785 w 1785"/>
                <a:gd name="T1" fmla="*/ 633 h 633"/>
                <a:gd name="T2" fmla="*/ 1785 w 1785"/>
                <a:gd name="T3" fmla="*/ 633 h 633"/>
                <a:gd name="T4" fmla="*/ 1785 w 1785"/>
                <a:gd name="T5" fmla="*/ 633 h 633"/>
                <a:gd name="T6" fmla="*/ 734 w 1785"/>
                <a:gd name="T7" fmla="*/ 473 h 633"/>
                <a:gd name="T8" fmla="*/ 759 w 1785"/>
                <a:gd name="T9" fmla="*/ 151 h 633"/>
                <a:gd name="T10" fmla="*/ 772 w 1785"/>
                <a:gd name="T11" fmla="*/ 0 h 633"/>
                <a:gd name="T12" fmla="*/ 820 w 1785"/>
                <a:gd name="T13" fmla="*/ 3 h 633"/>
                <a:gd name="T14" fmla="*/ 792 w 1785"/>
                <a:gd name="T15" fmla="*/ 153 h 633"/>
                <a:gd name="T16" fmla="*/ 734 w 1785"/>
                <a:gd name="T17" fmla="*/ 473 h 633"/>
                <a:gd name="T18" fmla="*/ 70 w 1785"/>
                <a:gd name="T19" fmla="*/ 366 h 633"/>
                <a:gd name="T20" fmla="*/ 39 w 1785"/>
                <a:gd name="T21" fmla="*/ 96 h 633"/>
                <a:gd name="T22" fmla="*/ 0 w 1785"/>
                <a:gd name="T23" fmla="*/ 23 h 633"/>
                <a:gd name="T24" fmla="*/ 113 w 1785"/>
                <a:gd name="T25" fmla="*/ 12 h 633"/>
                <a:gd name="T26" fmla="*/ 140 w 1785"/>
                <a:gd name="T27" fmla="*/ 234 h 633"/>
                <a:gd name="T28" fmla="*/ 158 w 1785"/>
                <a:gd name="T29" fmla="*/ 359 h 633"/>
                <a:gd name="T30" fmla="*/ 70 w 1785"/>
                <a:gd name="T31" fmla="*/ 36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5" h="633">
                  <a:moveTo>
                    <a:pt x="1785" y="633"/>
                  </a:moveTo>
                  <a:lnTo>
                    <a:pt x="1785" y="633"/>
                  </a:lnTo>
                  <a:lnTo>
                    <a:pt x="1785" y="633"/>
                  </a:lnTo>
                  <a:close/>
                  <a:moveTo>
                    <a:pt x="734" y="473"/>
                  </a:moveTo>
                  <a:lnTo>
                    <a:pt x="759" y="151"/>
                  </a:lnTo>
                  <a:lnTo>
                    <a:pt x="772" y="0"/>
                  </a:lnTo>
                  <a:cubicBezTo>
                    <a:pt x="788" y="1"/>
                    <a:pt x="804" y="2"/>
                    <a:pt x="820" y="3"/>
                  </a:cubicBezTo>
                  <a:lnTo>
                    <a:pt x="792" y="153"/>
                  </a:lnTo>
                  <a:lnTo>
                    <a:pt x="734" y="473"/>
                  </a:lnTo>
                  <a:moveTo>
                    <a:pt x="70" y="366"/>
                  </a:moveTo>
                  <a:lnTo>
                    <a:pt x="39" y="96"/>
                  </a:lnTo>
                  <a:lnTo>
                    <a:pt x="0" y="23"/>
                  </a:lnTo>
                  <a:cubicBezTo>
                    <a:pt x="36" y="19"/>
                    <a:pt x="74" y="15"/>
                    <a:pt x="113" y="12"/>
                  </a:cubicBezTo>
                  <a:lnTo>
                    <a:pt x="140" y="234"/>
                  </a:lnTo>
                  <a:lnTo>
                    <a:pt x="158" y="359"/>
                  </a:lnTo>
                  <a:lnTo>
                    <a:pt x="70" y="366"/>
                  </a:lnTo>
                  <a:close/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1" name="Freeform 532">
              <a:extLst>
                <a:ext uri="{FF2B5EF4-FFF2-40B4-BE49-F238E27FC236}">
                  <a16:creationId xmlns:a16="http://schemas.microsoft.com/office/drawing/2014/main" id="{329921FA-1579-4B5F-98FE-B29FF92A1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2550" cy="242888"/>
            </a:xfrm>
            <a:custGeom>
              <a:avLst/>
              <a:gdLst>
                <a:gd name="T0" fmla="*/ 45 w 457"/>
                <a:gd name="T1" fmla="*/ 1330 h 1330"/>
                <a:gd name="T2" fmla="*/ 45 w 457"/>
                <a:gd name="T3" fmla="*/ 1330 h 1330"/>
                <a:gd name="T4" fmla="*/ 84 w 457"/>
                <a:gd name="T5" fmla="*/ 1218 h 1330"/>
                <a:gd name="T6" fmla="*/ 197 w 457"/>
                <a:gd name="T7" fmla="*/ 1118 h 1330"/>
                <a:gd name="T8" fmla="*/ 107 w 457"/>
                <a:gd name="T9" fmla="*/ 965 h 1330"/>
                <a:gd name="T10" fmla="*/ 17 w 457"/>
                <a:gd name="T11" fmla="*/ 746 h 1330"/>
                <a:gd name="T12" fmla="*/ 350 w 457"/>
                <a:gd name="T13" fmla="*/ 519 h 1330"/>
                <a:gd name="T14" fmla="*/ 250 w 457"/>
                <a:gd name="T15" fmla="*/ 313 h 1330"/>
                <a:gd name="T16" fmla="*/ 257 w 457"/>
                <a:gd name="T17" fmla="*/ 0 h 1330"/>
                <a:gd name="T18" fmla="*/ 290 w 457"/>
                <a:gd name="T19" fmla="*/ 293 h 1330"/>
                <a:gd name="T20" fmla="*/ 457 w 457"/>
                <a:gd name="T21" fmla="*/ 587 h 1330"/>
                <a:gd name="T22" fmla="*/ 454 w 457"/>
                <a:gd name="T23" fmla="*/ 606 h 1330"/>
                <a:gd name="T24" fmla="*/ 67 w 457"/>
                <a:gd name="T25" fmla="*/ 825 h 1330"/>
                <a:gd name="T26" fmla="*/ 66 w 457"/>
                <a:gd name="T27" fmla="*/ 833 h 1330"/>
                <a:gd name="T28" fmla="*/ 270 w 457"/>
                <a:gd name="T29" fmla="*/ 1071 h 1330"/>
                <a:gd name="T30" fmla="*/ 270 w 457"/>
                <a:gd name="T31" fmla="*/ 1072 h 1330"/>
                <a:gd name="T32" fmla="*/ 117 w 457"/>
                <a:gd name="T33" fmla="*/ 1245 h 1330"/>
                <a:gd name="T34" fmla="*/ 90 w 457"/>
                <a:gd name="T35" fmla="*/ 1319 h 1330"/>
                <a:gd name="T36" fmla="*/ 90 w 457"/>
                <a:gd name="T37" fmla="*/ 1319 h 1330"/>
                <a:gd name="T38" fmla="*/ 90 w 457"/>
                <a:gd name="T39" fmla="*/ 1319 h 1330"/>
                <a:gd name="T40" fmla="*/ 56 w 457"/>
                <a:gd name="T41" fmla="*/ 1327 h 1330"/>
                <a:gd name="T42" fmla="*/ 56 w 457"/>
                <a:gd name="T43" fmla="*/ 1327 h 1330"/>
                <a:gd name="T44" fmla="*/ 45 w 457"/>
                <a:gd name="T45" fmla="*/ 133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7" h="1330">
                  <a:moveTo>
                    <a:pt x="45" y="1330"/>
                  </a:moveTo>
                  <a:lnTo>
                    <a:pt x="45" y="1330"/>
                  </a:ln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6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1" y="372"/>
                    <a:pt x="456" y="501"/>
                    <a:pt x="457" y="587"/>
                  </a:cubicBezTo>
                  <a:cubicBezTo>
                    <a:pt x="457" y="594"/>
                    <a:pt x="456" y="600"/>
                    <a:pt x="454" y="606"/>
                  </a:cubicBezTo>
                  <a:cubicBezTo>
                    <a:pt x="423" y="713"/>
                    <a:pt x="88" y="716"/>
                    <a:pt x="67" y="825"/>
                  </a:cubicBezTo>
                  <a:cubicBezTo>
                    <a:pt x="67" y="828"/>
                    <a:pt x="66" y="830"/>
                    <a:pt x="66" y="833"/>
                  </a:cubicBezTo>
                  <a:cubicBezTo>
                    <a:pt x="66" y="909"/>
                    <a:pt x="270" y="994"/>
                    <a:pt x="270" y="1071"/>
                  </a:cubicBezTo>
                  <a:lnTo>
                    <a:pt x="270" y="1072"/>
                  </a:lnTo>
                  <a:cubicBezTo>
                    <a:pt x="269" y="1129"/>
                    <a:pt x="144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lnTo>
                    <a:pt x="90" y="1319"/>
                  </a:lnTo>
                  <a:lnTo>
                    <a:pt x="90" y="1319"/>
                  </a:lnTo>
                  <a:cubicBezTo>
                    <a:pt x="79" y="1322"/>
                    <a:pt x="67" y="1325"/>
                    <a:pt x="56" y="1327"/>
                  </a:cubicBezTo>
                  <a:lnTo>
                    <a:pt x="56" y="1327"/>
                  </a:lnTo>
                  <a:cubicBezTo>
                    <a:pt x="52" y="1328"/>
                    <a:pt x="48" y="1329"/>
                    <a:pt x="45" y="1330"/>
                  </a:cubicBez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2" name="Freeform 533">
              <a:extLst>
                <a:ext uri="{FF2B5EF4-FFF2-40B4-BE49-F238E27FC236}">
                  <a16:creationId xmlns:a16="http://schemas.microsoft.com/office/drawing/2014/main" id="{35F66BA8-4500-413F-96F2-0A4751B74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5268913"/>
              <a:ext cx="411163" cy="96838"/>
            </a:xfrm>
            <a:custGeom>
              <a:avLst/>
              <a:gdLst>
                <a:gd name="T0" fmla="*/ 2249 w 2249"/>
                <a:gd name="T1" fmla="*/ 258 h 531"/>
                <a:gd name="T2" fmla="*/ 0 w 2249"/>
                <a:gd name="T3" fmla="*/ 258 h 531"/>
                <a:gd name="T4" fmla="*/ 2249 w 2249"/>
                <a:gd name="T5" fmla="*/ 258 h 531"/>
                <a:gd name="T6" fmla="*/ 2249 w 2249"/>
                <a:gd name="T7" fmla="*/ 258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9" h="531">
                  <a:moveTo>
                    <a:pt x="2249" y="258"/>
                  </a:moveTo>
                  <a:cubicBezTo>
                    <a:pt x="2249" y="483"/>
                    <a:pt x="0" y="531"/>
                    <a:pt x="0" y="258"/>
                  </a:cubicBezTo>
                  <a:cubicBezTo>
                    <a:pt x="0" y="0"/>
                    <a:pt x="2249" y="15"/>
                    <a:pt x="2249" y="258"/>
                  </a:cubicBezTo>
                  <a:cubicBezTo>
                    <a:pt x="2249" y="300"/>
                    <a:pt x="2249" y="218"/>
                    <a:pt x="2249" y="258"/>
                  </a:cubicBezTo>
                  <a:close/>
                </a:path>
              </a:pathLst>
            </a:custGeom>
            <a:solidFill>
              <a:srgbClr val="404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3" name="Freeform 534">
              <a:extLst>
                <a:ext uri="{FF2B5EF4-FFF2-40B4-BE49-F238E27FC236}">
                  <a16:creationId xmlns:a16="http://schemas.microsoft.com/office/drawing/2014/main" id="{1A5BD2D2-0295-4A82-84BB-6A7BE56646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2563" y="3870325"/>
              <a:ext cx="1354138" cy="1479550"/>
            </a:xfrm>
            <a:custGeom>
              <a:avLst/>
              <a:gdLst>
                <a:gd name="T0" fmla="*/ 3789 w 7408"/>
                <a:gd name="T1" fmla="*/ 4789 h 8099"/>
                <a:gd name="T2" fmla="*/ 3788 w 7408"/>
                <a:gd name="T3" fmla="*/ 4799 h 8099"/>
                <a:gd name="T4" fmla="*/ 3498 w 7408"/>
                <a:gd name="T5" fmla="*/ 4997 h 8099"/>
                <a:gd name="T6" fmla="*/ 3707 w 7408"/>
                <a:gd name="T7" fmla="*/ 4808 h 8099"/>
                <a:gd name="T8" fmla="*/ 3297 w 7408"/>
                <a:gd name="T9" fmla="*/ 5173 h 8099"/>
                <a:gd name="T10" fmla="*/ 3225 w 7408"/>
                <a:gd name="T11" fmla="*/ 5469 h 8099"/>
                <a:gd name="T12" fmla="*/ 2747 w 7408"/>
                <a:gd name="T13" fmla="*/ 8066 h 8099"/>
                <a:gd name="T14" fmla="*/ 2996 w 7408"/>
                <a:gd name="T15" fmla="*/ 4973 h 8099"/>
                <a:gd name="T16" fmla="*/ 3297 w 7408"/>
                <a:gd name="T17" fmla="*/ 5173 h 8099"/>
                <a:gd name="T18" fmla="*/ 7326 w 7408"/>
                <a:gd name="T19" fmla="*/ 3616 h 8099"/>
                <a:gd name="T20" fmla="*/ 6368 w 7408"/>
                <a:gd name="T21" fmla="*/ 3439 h 8099"/>
                <a:gd name="T22" fmla="*/ 5875 w 7408"/>
                <a:gd name="T23" fmla="*/ 2816 h 8099"/>
                <a:gd name="T24" fmla="*/ 5581 w 7408"/>
                <a:gd name="T25" fmla="*/ 1644 h 8099"/>
                <a:gd name="T26" fmla="*/ 5655 w 7408"/>
                <a:gd name="T27" fmla="*/ 1214 h 8099"/>
                <a:gd name="T28" fmla="*/ 4396 w 7408"/>
                <a:gd name="T29" fmla="*/ 531 h 8099"/>
                <a:gd name="T30" fmla="*/ 3424 w 7408"/>
                <a:gd name="T31" fmla="*/ 174 h 8099"/>
                <a:gd name="T32" fmla="*/ 2947 w 7408"/>
                <a:gd name="T33" fmla="*/ 896 h 8099"/>
                <a:gd name="T34" fmla="*/ 2594 w 7408"/>
                <a:gd name="T35" fmla="*/ 174 h 8099"/>
                <a:gd name="T36" fmla="*/ 1896 w 7408"/>
                <a:gd name="T37" fmla="*/ 1851 h 8099"/>
                <a:gd name="T38" fmla="*/ 1264 w 7408"/>
                <a:gd name="T39" fmla="*/ 759 h 8099"/>
                <a:gd name="T40" fmla="*/ 1254 w 7408"/>
                <a:gd name="T41" fmla="*/ 2094 h 8099"/>
                <a:gd name="T42" fmla="*/ 885 w 7408"/>
                <a:gd name="T43" fmla="*/ 1214 h 8099"/>
                <a:gd name="T44" fmla="*/ 583 w 7408"/>
                <a:gd name="T45" fmla="*/ 2563 h 8099"/>
                <a:gd name="T46" fmla="*/ 767 w 7408"/>
                <a:gd name="T47" fmla="*/ 4363 h 8099"/>
                <a:gd name="T48" fmla="*/ 873 w 7408"/>
                <a:gd name="T49" fmla="*/ 5389 h 8099"/>
                <a:gd name="T50" fmla="*/ 1167 w 7408"/>
                <a:gd name="T51" fmla="*/ 4612 h 8099"/>
                <a:gd name="T52" fmla="*/ 1677 w 7408"/>
                <a:gd name="T53" fmla="*/ 8048 h 8099"/>
                <a:gd name="T54" fmla="*/ 1755 w 7408"/>
                <a:gd name="T55" fmla="*/ 7786 h 8099"/>
                <a:gd name="T56" fmla="*/ 1683 w 7408"/>
                <a:gd name="T57" fmla="*/ 5276 h 8099"/>
                <a:gd name="T58" fmla="*/ 2154 w 7408"/>
                <a:gd name="T59" fmla="*/ 7827 h 8099"/>
                <a:gd name="T60" fmla="*/ 2315 w 7408"/>
                <a:gd name="T61" fmla="*/ 8099 h 8099"/>
                <a:gd name="T62" fmla="*/ 2031 w 7408"/>
                <a:gd name="T63" fmla="*/ 5196 h 8099"/>
                <a:gd name="T64" fmla="*/ 2658 w 7408"/>
                <a:gd name="T65" fmla="*/ 7741 h 8099"/>
                <a:gd name="T66" fmla="*/ 2901 w 7408"/>
                <a:gd name="T67" fmla="*/ 8086 h 8099"/>
                <a:gd name="T68" fmla="*/ 3356 w 7408"/>
                <a:gd name="T69" fmla="*/ 5588 h 8099"/>
                <a:gd name="T70" fmla="*/ 3291 w 7408"/>
                <a:gd name="T71" fmla="*/ 7787 h 8099"/>
                <a:gd name="T72" fmla="*/ 3389 w 7408"/>
                <a:gd name="T73" fmla="*/ 8030 h 8099"/>
                <a:gd name="T74" fmla="*/ 3640 w 7408"/>
                <a:gd name="T75" fmla="*/ 5723 h 8099"/>
                <a:gd name="T76" fmla="*/ 3937 w 7408"/>
                <a:gd name="T77" fmla="*/ 4828 h 8099"/>
                <a:gd name="T78" fmla="*/ 4824 w 7408"/>
                <a:gd name="T79" fmla="*/ 4668 h 8099"/>
                <a:gd name="T80" fmla="*/ 4637 w 7408"/>
                <a:gd name="T81" fmla="*/ 4276 h 8099"/>
                <a:gd name="T82" fmla="*/ 4850 w 7408"/>
                <a:gd name="T83" fmla="*/ 3316 h 8099"/>
                <a:gd name="T84" fmla="*/ 5687 w 7408"/>
                <a:gd name="T85" fmla="*/ 3780 h 8099"/>
                <a:gd name="T86" fmla="*/ 6731 w 7408"/>
                <a:gd name="T87" fmla="*/ 4520 h 8099"/>
                <a:gd name="T88" fmla="*/ 6583 w 7408"/>
                <a:gd name="T89" fmla="*/ 3615 h 8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08" h="8099">
                  <a:moveTo>
                    <a:pt x="3788" y="4799"/>
                  </a:moveTo>
                  <a:lnTo>
                    <a:pt x="3789" y="4789"/>
                  </a:lnTo>
                  <a:lnTo>
                    <a:pt x="3812" y="4784"/>
                  </a:lnTo>
                  <a:cubicBezTo>
                    <a:pt x="3812" y="4784"/>
                    <a:pt x="3803" y="4789"/>
                    <a:pt x="3788" y="4799"/>
                  </a:cubicBezTo>
                  <a:close/>
                  <a:moveTo>
                    <a:pt x="3699" y="4855"/>
                  </a:moveTo>
                  <a:cubicBezTo>
                    <a:pt x="3642" y="4893"/>
                    <a:pt x="3570" y="4942"/>
                    <a:pt x="3498" y="4997"/>
                  </a:cubicBezTo>
                  <a:lnTo>
                    <a:pt x="3533" y="4848"/>
                  </a:lnTo>
                  <a:lnTo>
                    <a:pt x="3707" y="4808"/>
                  </a:lnTo>
                  <a:lnTo>
                    <a:pt x="3699" y="4855"/>
                  </a:lnTo>
                  <a:close/>
                  <a:moveTo>
                    <a:pt x="3297" y="5173"/>
                  </a:moveTo>
                  <a:cubicBezTo>
                    <a:pt x="3224" y="5250"/>
                    <a:pt x="3176" y="5327"/>
                    <a:pt x="3187" y="5389"/>
                  </a:cubicBezTo>
                  <a:cubicBezTo>
                    <a:pt x="3192" y="5415"/>
                    <a:pt x="3205" y="5442"/>
                    <a:pt x="3225" y="5469"/>
                  </a:cubicBezTo>
                  <a:lnTo>
                    <a:pt x="2806" y="7746"/>
                  </a:lnTo>
                  <a:lnTo>
                    <a:pt x="2747" y="8066"/>
                  </a:lnTo>
                  <a:lnTo>
                    <a:pt x="2773" y="7744"/>
                  </a:lnTo>
                  <a:lnTo>
                    <a:pt x="2996" y="4973"/>
                  </a:lnTo>
                  <a:lnTo>
                    <a:pt x="3366" y="4887"/>
                  </a:lnTo>
                  <a:lnTo>
                    <a:pt x="3297" y="5173"/>
                  </a:lnTo>
                  <a:close/>
                  <a:moveTo>
                    <a:pt x="6583" y="3615"/>
                  </a:moveTo>
                  <a:cubicBezTo>
                    <a:pt x="6653" y="3632"/>
                    <a:pt x="7261" y="3780"/>
                    <a:pt x="7326" y="3616"/>
                  </a:cubicBezTo>
                  <a:cubicBezTo>
                    <a:pt x="7408" y="3409"/>
                    <a:pt x="6895" y="2985"/>
                    <a:pt x="6674" y="3008"/>
                  </a:cubicBezTo>
                  <a:cubicBezTo>
                    <a:pt x="6542" y="3021"/>
                    <a:pt x="6368" y="3439"/>
                    <a:pt x="6368" y="3439"/>
                  </a:cubicBezTo>
                  <a:cubicBezTo>
                    <a:pt x="6368" y="3439"/>
                    <a:pt x="6222" y="3006"/>
                    <a:pt x="6114" y="2906"/>
                  </a:cubicBezTo>
                  <a:cubicBezTo>
                    <a:pt x="6067" y="2863"/>
                    <a:pt x="5875" y="2816"/>
                    <a:pt x="5875" y="2816"/>
                  </a:cubicBezTo>
                  <a:lnTo>
                    <a:pt x="5585" y="2213"/>
                  </a:lnTo>
                  <a:cubicBezTo>
                    <a:pt x="5585" y="2213"/>
                    <a:pt x="5672" y="1753"/>
                    <a:pt x="5581" y="1644"/>
                  </a:cubicBezTo>
                  <a:cubicBezTo>
                    <a:pt x="5498" y="1544"/>
                    <a:pt x="5070" y="1547"/>
                    <a:pt x="5070" y="1547"/>
                  </a:cubicBezTo>
                  <a:cubicBezTo>
                    <a:pt x="5070" y="1547"/>
                    <a:pt x="5633" y="1381"/>
                    <a:pt x="5655" y="1214"/>
                  </a:cubicBezTo>
                  <a:cubicBezTo>
                    <a:pt x="5682" y="1012"/>
                    <a:pt x="5259" y="732"/>
                    <a:pt x="5078" y="640"/>
                  </a:cubicBezTo>
                  <a:cubicBezTo>
                    <a:pt x="4924" y="561"/>
                    <a:pt x="4396" y="531"/>
                    <a:pt x="4396" y="531"/>
                  </a:cubicBezTo>
                  <a:lnTo>
                    <a:pt x="4398" y="320"/>
                  </a:lnTo>
                  <a:cubicBezTo>
                    <a:pt x="4398" y="320"/>
                    <a:pt x="3598" y="0"/>
                    <a:pt x="3424" y="174"/>
                  </a:cubicBezTo>
                  <a:cubicBezTo>
                    <a:pt x="3255" y="343"/>
                    <a:pt x="3565" y="1121"/>
                    <a:pt x="3565" y="1121"/>
                  </a:cubicBezTo>
                  <a:lnTo>
                    <a:pt x="2947" y="896"/>
                  </a:lnTo>
                  <a:cubicBezTo>
                    <a:pt x="2947" y="896"/>
                    <a:pt x="3231" y="805"/>
                    <a:pt x="3238" y="721"/>
                  </a:cubicBezTo>
                  <a:cubicBezTo>
                    <a:pt x="3255" y="510"/>
                    <a:pt x="2797" y="117"/>
                    <a:pt x="2594" y="174"/>
                  </a:cubicBezTo>
                  <a:cubicBezTo>
                    <a:pt x="2411" y="225"/>
                    <a:pt x="2356" y="896"/>
                    <a:pt x="2356" y="896"/>
                  </a:cubicBezTo>
                  <a:lnTo>
                    <a:pt x="1896" y="1851"/>
                  </a:lnTo>
                  <a:lnTo>
                    <a:pt x="1298" y="727"/>
                  </a:lnTo>
                  <a:lnTo>
                    <a:pt x="1264" y="759"/>
                  </a:lnTo>
                  <a:lnTo>
                    <a:pt x="1805" y="1891"/>
                  </a:lnTo>
                  <a:lnTo>
                    <a:pt x="1254" y="2094"/>
                  </a:lnTo>
                  <a:cubicBezTo>
                    <a:pt x="1254" y="2094"/>
                    <a:pt x="1227" y="1770"/>
                    <a:pt x="1188" y="1670"/>
                  </a:cubicBezTo>
                  <a:cubicBezTo>
                    <a:pt x="1138" y="1542"/>
                    <a:pt x="1019" y="1241"/>
                    <a:pt x="885" y="1214"/>
                  </a:cubicBezTo>
                  <a:cubicBezTo>
                    <a:pt x="638" y="1164"/>
                    <a:pt x="95" y="1524"/>
                    <a:pt x="46" y="1771"/>
                  </a:cubicBezTo>
                  <a:cubicBezTo>
                    <a:pt x="0" y="2006"/>
                    <a:pt x="583" y="2563"/>
                    <a:pt x="583" y="2563"/>
                  </a:cubicBezTo>
                  <a:cubicBezTo>
                    <a:pt x="583" y="2563"/>
                    <a:pt x="157" y="2974"/>
                    <a:pt x="142" y="3158"/>
                  </a:cubicBezTo>
                  <a:cubicBezTo>
                    <a:pt x="115" y="3496"/>
                    <a:pt x="767" y="4363"/>
                    <a:pt x="767" y="4363"/>
                  </a:cubicBezTo>
                  <a:cubicBezTo>
                    <a:pt x="767" y="4363"/>
                    <a:pt x="170" y="4496"/>
                    <a:pt x="142" y="4668"/>
                  </a:cubicBezTo>
                  <a:cubicBezTo>
                    <a:pt x="100" y="4921"/>
                    <a:pt x="632" y="5474"/>
                    <a:pt x="873" y="5389"/>
                  </a:cubicBezTo>
                  <a:cubicBezTo>
                    <a:pt x="1113" y="5304"/>
                    <a:pt x="988" y="4382"/>
                    <a:pt x="988" y="4382"/>
                  </a:cubicBezTo>
                  <a:lnTo>
                    <a:pt x="1167" y="4612"/>
                  </a:lnTo>
                  <a:lnTo>
                    <a:pt x="1645" y="7805"/>
                  </a:lnTo>
                  <a:lnTo>
                    <a:pt x="1677" y="8048"/>
                  </a:lnTo>
                  <a:cubicBezTo>
                    <a:pt x="1679" y="8050"/>
                    <a:pt x="1793" y="8066"/>
                    <a:pt x="1796" y="8066"/>
                  </a:cubicBezTo>
                  <a:lnTo>
                    <a:pt x="1755" y="7786"/>
                  </a:lnTo>
                  <a:lnTo>
                    <a:pt x="1312" y="4798"/>
                  </a:lnTo>
                  <a:lnTo>
                    <a:pt x="1683" y="5276"/>
                  </a:lnTo>
                  <a:lnTo>
                    <a:pt x="1851" y="5314"/>
                  </a:lnTo>
                  <a:lnTo>
                    <a:pt x="2154" y="7827"/>
                  </a:lnTo>
                  <a:lnTo>
                    <a:pt x="2193" y="8096"/>
                  </a:lnTo>
                  <a:cubicBezTo>
                    <a:pt x="2233" y="8098"/>
                    <a:pt x="2274" y="8098"/>
                    <a:pt x="2315" y="8099"/>
                  </a:cubicBezTo>
                  <a:lnTo>
                    <a:pt x="2281" y="7744"/>
                  </a:lnTo>
                  <a:lnTo>
                    <a:pt x="2031" y="5196"/>
                  </a:lnTo>
                  <a:lnTo>
                    <a:pt x="2837" y="5010"/>
                  </a:lnTo>
                  <a:lnTo>
                    <a:pt x="2658" y="7741"/>
                  </a:lnTo>
                  <a:lnTo>
                    <a:pt x="2636" y="8098"/>
                  </a:lnTo>
                  <a:cubicBezTo>
                    <a:pt x="2729" y="8096"/>
                    <a:pt x="2816" y="8091"/>
                    <a:pt x="2901" y="8086"/>
                  </a:cubicBezTo>
                  <a:lnTo>
                    <a:pt x="2962" y="7754"/>
                  </a:lnTo>
                  <a:lnTo>
                    <a:pt x="3356" y="5588"/>
                  </a:lnTo>
                  <a:cubicBezTo>
                    <a:pt x="3416" y="5629"/>
                    <a:pt x="3485" y="5666"/>
                    <a:pt x="3556" y="5694"/>
                  </a:cubicBezTo>
                  <a:lnTo>
                    <a:pt x="3291" y="7787"/>
                  </a:lnTo>
                  <a:lnTo>
                    <a:pt x="3256" y="8052"/>
                  </a:lnTo>
                  <a:cubicBezTo>
                    <a:pt x="3304" y="8045"/>
                    <a:pt x="3349" y="8037"/>
                    <a:pt x="3389" y="8030"/>
                  </a:cubicBezTo>
                  <a:lnTo>
                    <a:pt x="3413" y="7808"/>
                  </a:lnTo>
                  <a:lnTo>
                    <a:pt x="3640" y="5723"/>
                  </a:lnTo>
                  <a:cubicBezTo>
                    <a:pt x="3759" y="5758"/>
                    <a:pt x="3871" y="5765"/>
                    <a:pt x="3934" y="5725"/>
                  </a:cubicBezTo>
                  <a:cubicBezTo>
                    <a:pt x="4120" y="5604"/>
                    <a:pt x="3940" y="4844"/>
                    <a:pt x="3937" y="4828"/>
                  </a:cubicBezTo>
                  <a:cubicBezTo>
                    <a:pt x="3945" y="4844"/>
                    <a:pt x="4352" y="5634"/>
                    <a:pt x="4592" y="5577"/>
                  </a:cubicBezTo>
                  <a:cubicBezTo>
                    <a:pt x="4820" y="5523"/>
                    <a:pt x="4968" y="4853"/>
                    <a:pt x="4824" y="4668"/>
                  </a:cubicBezTo>
                  <a:cubicBezTo>
                    <a:pt x="4697" y="4504"/>
                    <a:pt x="4005" y="4663"/>
                    <a:pt x="3986" y="4668"/>
                  </a:cubicBezTo>
                  <a:cubicBezTo>
                    <a:pt x="4001" y="4660"/>
                    <a:pt x="4497" y="4400"/>
                    <a:pt x="4637" y="4276"/>
                  </a:cubicBezTo>
                  <a:cubicBezTo>
                    <a:pt x="4770" y="4160"/>
                    <a:pt x="5078" y="3725"/>
                    <a:pt x="5078" y="3725"/>
                  </a:cubicBezTo>
                  <a:lnTo>
                    <a:pt x="4850" y="3316"/>
                  </a:lnTo>
                  <a:lnTo>
                    <a:pt x="5596" y="3349"/>
                  </a:lnTo>
                  <a:cubicBezTo>
                    <a:pt x="5596" y="3349"/>
                    <a:pt x="5593" y="3724"/>
                    <a:pt x="5687" y="3780"/>
                  </a:cubicBezTo>
                  <a:cubicBezTo>
                    <a:pt x="5840" y="3870"/>
                    <a:pt x="6368" y="3575"/>
                    <a:pt x="6368" y="3575"/>
                  </a:cubicBezTo>
                  <a:cubicBezTo>
                    <a:pt x="6368" y="3575"/>
                    <a:pt x="6486" y="4457"/>
                    <a:pt x="6731" y="4520"/>
                  </a:cubicBezTo>
                  <a:cubicBezTo>
                    <a:pt x="6920" y="4568"/>
                    <a:pt x="7346" y="4210"/>
                    <a:pt x="7326" y="4016"/>
                  </a:cubicBezTo>
                  <a:cubicBezTo>
                    <a:pt x="7305" y="3817"/>
                    <a:pt x="6656" y="3634"/>
                    <a:pt x="6583" y="3615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4" name="Freeform 535">
              <a:extLst>
                <a:ext uri="{FF2B5EF4-FFF2-40B4-BE49-F238E27FC236}">
                  <a16:creationId xmlns:a16="http://schemas.microsoft.com/office/drawing/2014/main" id="{B020BB6F-575D-40CB-A25A-C34447EF7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4246563"/>
              <a:ext cx="414338" cy="250825"/>
            </a:xfrm>
            <a:custGeom>
              <a:avLst/>
              <a:gdLst>
                <a:gd name="T0" fmla="*/ 0 w 261"/>
                <a:gd name="T1" fmla="*/ 7 h 158"/>
                <a:gd name="T2" fmla="*/ 261 w 261"/>
                <a:gd name="T3" fmla="*/ 158 h 158"/>
                <a:gd name="T4" fmla="*/ 261 w 261"/>
                <a:gd name="T5" fmla="*/ 148 h 158"/>
                <a:gd name="T6" fmla="*/ 0 w 261"/>
                <a:gd name="T7" fmla="*/ 0 h 158"/>
                <a:gd name="T8" fmla="*/ 0 w 261"/>
                <a:gd name="T9" fmla="*/ 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58">
                  <a:moveTo>
                    <a:pt x="0" y="7"/>
                  </a:moveTo>
                  <a:lnTo>
                    <a:pt x="261" y="158"/>
                  </a:lnTo>
                  <a:lnTo>
                    <a:pt x="261" y="148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5" name="Freeform 536">
              <a:extLst>
                <a:ext uri="{FF2B5EF4-FFF2-40B4-BE49-F238E27FC236}">
                  <a16:creationId xmlns:a16="http://schemas.microsoft.com/office/drawing/2014/main" id="{049B6E6B-270B-4E18-AF7A-0FA4AAF87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22775"/>
              <a:ext cx="371475" cy="293688"/>
            </a:xfrm>
            <a:custGeom>
              <a:avLst/>
              <a:gdLst>
                <a:gd name="T0" fmla="*/ 873 w 2039"/>
                <a:gd name="T1" fmla="*/ 842 h 1606"/>
                <a:gd name="T2" fmla="*/ 921 w 2039"/>
                <a:gd name="T3" fmla="*/ 1470 h 1606"/>
                <a:gd name="T4" fmla="*/ 130 w 2039"/>
                <a:gd name="T5" fmla="*/ 1354 h 1606"/>
                <a:gd name="T6" fmla="*/ 495 w 2039"/>
                <a:gd name="T7" fmla="*/ 812 h 1606"/>
                <a:gd name="T8" fmla="*/ 69 w 2039"/>
                <a:gd name="T9" fmla="*/ 345 h 1606"/>
                <a:gd name="T10" fmla="*/ 560 w 2039"/>
                <a:gd name="T11" fmla="*/ 34 h 1606"/>
                <a:gd name="T12" fmla="*/ 921 w 2039"/>
                <a:gd name="T13" fmla="*/ 697 h 1606"/>
                <a:gd name="T14" fmla="*/ 1904 w 2039"/>
                <a:gd name="T15" fmla="*/ 411 h 1606"/>
                <a:gd name="T16" fmla="*/ 1661 w 2039"/>
                <a:gd name="T17" fmla="*/ 1079 h 1606"/>
                <a:gd name="T18" fmla="*/ 873 w 2039"/>
                <a:gd name="T19" fmla="*/ 842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9" h="1606">
                  <a:moveTo>
                    <a:pt x="873" y="842"/>
                  </a:moveTo>
                  <a:cubicBezTo>
                    <a:pt x="873" y="842"/>
                    <a:pt x="1036" y="1362"/>
                    <a:pt x="921" y="1470"/>
                  </a:cubicBezTo>
                  <a:cubicBezTo>
                    <a:pt x="775" y="1606"/>
                    <a:pt x="211" y="1536"/>
                    <a:pt x="130" y="1354"/>
                  </a:cubicBezTo>
                  <a:cubicBezTo>
                    <a:pt x="64" y="1204"/>
                    <a:pt x="495" y="812"/>
                    <a:pt x="495" y="812"/>
                  </a:cubicBezTo>
                  <a:cubicBezTo>
                    <a:pt x="495" y="812"/>
                    <a:pt x="0" y="782"/>
                    <a:pt x="69" y="345"/>
                  </a:cubicBezTo>
                  <a:cubicBezTo>
                    <a:pt x="119" y="29"/>
                    <a:pt x="473" y="0"/>
                    <a:pt x="560" y="34"/>
                  </a:cubicBezTo>
                  <a:cubicBezTo>
                    <a:pt x="736" y="102"/>
                    <a:pt x="921" y="697"/>
                    <a:pt x="921" y="697"/>
                  </a:cubicBezTo>
                  <a:cubicBezTo>
                    <a:pt x="921" y="697"/>
                    <a:pt x="1711" y="243"/>
                    <a:pt x="1904" y="411"/>
                  </a:cubicBezTo>
                  <a:cubicBezTo>
                    <a:pt x="2039" y="528"/>
                    <a:pt x="1820" y="1000"/>
                    <a:pt x="1661" y="1079"/>
                  </a:cubicBezTo>
                  <a:cubicBezTo>
                    <a:pt x="1477" y="1172"/>
                    <a:pt x="873" y="842"/>
                    <a:pt x="873" y="842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6" name="Freeform 537">
              <a:extLst>
                <a:ext uri="{FF2B5EF4-FFF2-40B4-BE49-F238E27FC236}">
                  <a16:creationId xmlns:a16="http://schemas.microsoft.com/office/drawing/2014/main" id="{AB5C3F07-C79D-4C25-83BA-4A6CDD787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776663"/>
              <a:ext cx="257175" cy="193675"/>
            </a:xfrm>
            <a:custGeom>
              <a:avLst/>
              <a:gdLst>
                <a:gd name="T0" fmla="*/ 658 w 1404"/>
                <a:gd name="T1" fmla="*/ 987 h 1055"/>
                <a:gd name="T2" fmla="*/ 1404 w 1404"/>
                <a:gd name="T3" fmla="*/ 827 h 1055"/>
                <a:gd name="T4" fmla="*/ 140 w 1404"/>
                <a:gd name="T5" fmla="*/ 268 h 1055"/>
                <a:gd name="T6" fmla="*/ 658 w 1404"/>
                <a:gd name="T7" fmla="*/ 98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4" h="1055">
                  <a:moveTo>
                    <a:pt x="658" y="987"/>
                  </a:moveTo>
                  <a:cubicBezTo>
                    <a:pt x="836" y="1055"/>
                    <a:pt x="1404" y="827"/>
                    <a:pt x="1404" y="827"/>
                  </a:cubicBezTo>
                  <a:cubicBezTo>
                    <a:pt x="1404" y="827"/>
                    <a:pt x="357" y="0"/>
                    <a:pt x="140" y="268"/>
                  </a:cubicBezTo>
                  <a:cubicBezTo>
                    <a:pt x="0" y="441"/>
                    <a:pt x="452" y="908"/>
                    <a:pt x="658" y="987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7" name="Freeform 538">
              <a:extLst>
                <a:ext uri="{FF2B5EF4-FFF2-40B4-BE49-F238E27FC236}">
                  <a16:creationId xmlns:a16="http://schemas.microsoft.com/office/drawing/2014/main" id="{14E5E260-82F9-4244-8656-66CDB8A01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756025"/>
              <a:ext cx="233363" cy="188913"/>
            </a:xfrm>
            <a:custGeom>
              <a:avLst/>
              <a:gdLst>
                <a:gd name="T0" fmla="*/ 192 w 1274"/>
                <a:gd name="T1" fmla="*/ 121 h 1042"/>
                <a:gd name="T2" fmla="*/ 33 w 1274"/>
                <a:gd name="T3" fmla="*/ 946 h 1042"/>
                <a:gd name="T4" fmla="*/ 1217 w 1274"/>
                <a:gd name="T5" fmla="*/ 747 h 1042"/>
                <a:gd name="T6" fmla="*/ 192 w 1274"/>
                <a:gd name="T7" fmla="*/ 121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" h="1042">
                  <a:moveTo>
                    <a:pt x="192" y="121"/>
                  </a:moveTo>
                  <a:cubicBezTo>
                    <a:pt x="0" y="206"/>
                    <a:pt x="33" y="946"/>
                    <a:pt x="33" y="946"/>
                  </a:cubicBezTo>
                  <a:cubicBezTo>
                    <a:pt x="33" y="946"/>
                    <a:pt x="1160" y="1042"/>
                    <a:pt x="1217" y="747"/>
                  </a:cubicBezTo>
                  <a:cubicBezTo>
                    <a:pt x="1274" y="452"/>
                    <a:pt x="467" y="0"/>
                    <a:pt x="192" y="12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8" name="Freeform 539">
              <a:extLst>
                <a:ext uri="{FF2B5EF4-FFF2-40B4-BE49-F238E27FC236}">
                  <a16:creationId xmlns:a16="http://schemas.microsoft.com/office/drawing/2014/main" id="{D33EACD2-65C4-4B5F-98AD-551350BDD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3927475"/>
              <a:ext cx="192088" cy="158750"/>
            </a:xfrm>
            <a:custGeom>
              <a:avLst/>
              <a:gdLst>
                <a:gd name="T0" fmla="*/ 266 w 1050"/>
                <a:gd name="T1" fmla="*/ 786 h 867"/>
                <a:gd name="T2" fmla="*/ 1038 w 1050"/>
                <a:gd name="T3" fmla="*/ 393 h 867"/>
                <a:gd name="T4" fmla="*/ 0 w 1050"/>
                <a:gd name="T5" fmla="*/ 0 h 867"/>
                <a:gd name="T6" fmla="*/ 266 w 1050"/>
                <a:gd name="T7" fmla="*/ 78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0" h="867">
                  <a:moveTo>
                    <a:pt x="266" y="786"/>
                  </a:moveTo>
                  <a:cubicBezTo>
                    <a:pt x="466" y="867"/>
                    <a:pt x="1050" y="609"/>
                    <a:pt x="1038" y="393"/>
                  </a:cubicBezTo>
                  <a:cubicBezTo>
                    <a:pt x="1023" y="116"/>
                    <a:pt x="0" y="0"/>
                    <a:pt x="0" y="0"/>
                  </a:cubicBezTo>
                  <a:cubicBezTo>
                    <a:pt x="0" y="0"/>
                    <a:pt x="74" y="707"/>
                    <a:pt x="266" y="78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9" name="Freeform 540">
              <a:extLst>
                <a:ext uri="{FF2B5EF4-FFF2-40B4-BE49-F238E27FC236}">
                  <a16:creationId xmlns:a16="http://schemas.microsoft.com/office/drawing/2014/main" id="{D754C007-3BF7-42F5-9739-4134499E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741863"/>
              <a:ext cx="230188" cy="222250"/>
            </a:xfrm>
            <a:custGeom>
              <a:avLst/>
              <a:gdLst>
                <a:gd name="T0" fmla="*/ 1002 w 1259"/>
                <a:gd name="T1" fmla="*/ 116 h 1221"/>
                <a:gd name="T2" fmla="*/ 63 w 1259"/>
                <a:gd name="T3" fmla="*/ 909 h 1221"/>
                <a:gd name="T4" fmla="*/ 1109 w 1259"/>
                <a:gd name="T5" fmla="*/ 1221 h 1221"/>
                <a:gd name="T6" fmla="*/ 1002 w 1259"/>
                <a:gd name="T7" fmla="*/ 116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9" h="1221">
                  <a:moveTo>
                    <a:pt x="1002" y="116"/>
                  </a:moveTo>
                  <a:cubicBezTo>
                    <a:pt x="718" y="0"/>
                    <a:pt x="0" y="608"/>
                    <a:pt x="63" y="909"/>
                  </a:cubicBezTo>
                  <a:cubicBezTo>
                    <a:pt x="118" y="1176"/>
                    <a:pt x="1109" y="1221"/>
                    <a:pt x="1109" y="1221"/>
                  </a:cubicBezTo>
                  <a:cubicBezTo>
                    <a:pt x="1109" y="1221"/>
                    <a:pt x="1259" y="221"/>
                    <a:pt x="1002" y="11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0" name="Freeform 541">
              <a:extLst>
                <a:ext uri="{FF2B5EF4-FFF2-40B4-BE49-F238E27FC236}">
                  <a16:creationId xmlns:a16="http://schemas.microsoft.com/office/drawing/2014/main" id="{496DE148-90F6-4BF8-8566-14ECE070A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964113"/>
              <a:ext cx="260350" cy="252413"/>
            </a:xfrm>
            <a:custGeom>
              <a:avLst/>
              <a:gdLst>
                <a:gd name="T0" fmla="*/ 54 w 1420"/>
                <a:gd name="T1" fmla="*/ 386 h 1376"/>
                <a:gd name="T2" fmla="*/ 1145 w 1420"/>
                <a:gd name="T3" fmla="*/ 1224 h 1376"/>
                <a:gd name="T4" fmla="*/ 1145 w 1420"/>
                <a:gd name="T5" fmla="*/ 0 h 1376"/>
                <a:gd name="T6" fmla="*/ 54 w 1420"/>
                <a:gd name="T7" fmla="*/ 38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1376">
                  <a:moveTo>
                    <a:pt x="54" y="386"/>
                  </a:moveTo>
                  <a:cubicBezTo>
                    <a:pt x="0" y="725"/>
                    <a:pt x="837" y="1376"/>
                    <a:pt x="1145" y="1224"/>
                  </a:cubicBezTo>
                  <a:cubicBezTo>
                    <a:pt x="1420" y="1089"/>
                    <a:pt x="1145" y="0"/>
                    <a:pt x="1145" y="0"/>
                  </a:cubicBezTo>
                  <a:cubicBezTo>
                    <a:pt x="1145" y="0"/>
                    <a:pt x="99" y="100"/>
                    <a:pt x="54" y="38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1" name="Freeform 542">
              <a:extLst>
                <a:ext uri="{FF2B5EF4-FFF2-40B4-BE49-F238E27FC236}">
                  <a16:creationId xmlns:a16="http://schemas.microsoft.com/office/drawing/2014/main" id="{D1938EA5-6A58-4948-A131-5AA3CD8BC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18063"/>
              <a:ext cx="219075" cy="284163"/>
            </a:xfrm>
            <a:custGeom>
              <a:avLst/>
              <a:gdLst>
                <a:gd name="T0" fmla="*/ 792 w 1202"/>
                <a:gd name="T1" fmla="*/ 96 h 1556"/>
                <a:gd name="T2" fmla="*/ 0 w 1202"/>
                <a:gd name="T3" fmla="*/ 802 h 1556"/>
                <a:gd name="T4" fmla="*/ 918 w 1202"/>
                <a:gd name="T5" fmla="*/ 1414 h 1556"/>
                <a:gd name="T6" fmla="*/ 792 w 1202"/>
                <a:gd name="T7" fmla="*/ 9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2" h="1556">
                  <a:moveTo>
                    <a:pt x="792" y="96"/>
                  </a:moveTo>
                  <a:cubicBezTo>
                    <a:pt x="545" y="0"/>
                    <a:pt x="0" y="802"/>
                    <a:pt x="0" y="802"/>
                  </a:cubicBezTo>
                  <a:cubicBezTo>
                    <a:pt x="0" y="802"/>
                    <a:pt x="681" y="1556"/>
                    <a:pt x="918" y="1414"/>
                  </a:cubicBezTo>
                  <a:cubicBezTo>
                    <a:pt x="1202" y="1244"/>
                    <a:pt x="1100" y="217"/>
                    <a:pt x="792" y="9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2" name="Freeform 543">
              <a:extLst>
                <a:ext uri="{FF2B5EF4-FFF2-40B4-BE49-F238E27FC236}">
                  <a16:creationId xmlns:a16="http://schemas.microsoft.com/office/drawing/2014/main" id="{B06ED3A1-2BB6-4A18-A27E-C5048D189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4829175"/>
              <a:ext cx="138113" cy="133350"/>
            </a:xfrm>
            <a:custGeom>
              <a:avLst/>
              <a:gdLst>
                <a:gd name="T0" fmla="*/ 601 w 755"/>
                <a:gd name="T1" fmla="*/ 69 h 731"/>
                <a:gd name="T2" fmla="*/ 38 w 755"/>
                <a:gd name="T3" fmla="*/ 544 h 731"/>
                <a:gd name="T4" fmla="*/ 665 w 755"/>
                <a:gd name="T5" fmla="*/ 731 h 731"/>
                <a:gd name="T6" fmla="*/ 601 w 755"/>
                <a:gd name="T7" fmla="*/ 6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5" h="731">
                  <a:moveTo>
                    <a:pt x="601" y="69"/>
                  </a:moveTo>
                  <a:cubicBezTo>
                    <a:pt x="431" y="0"/>
                    <a:pt x="0" y="364"/>
                    <a:pt x="38" y="544"/>
                  </a:cubicBezTo>
                  <a:cubicBezTo>
                    <a:pt x="71" y="704"/>
                    <a:pt x="665" y="731"/>
                    <a:pt x="665" y="731"/>
                  </a:cubicBezTo>
                  <a:cubicBezTo>
                    <a:pt x="665" y="731"/>
                    <a:pt x="755" y="132"/>
                    <a:pt x="601" y="69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3" name="Freeform 544">
              <a:extLst>
                <a:ext uri="{FF2B5EF4-FFF2-40B4-BE49-F238E27FC236}">
                  <a16:creationId xmlns:a16="http://schemas.microsoft.com/office/drawing/2014/main" id="{18327030-F453-41EC-BE25-3412B0DDC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5" y="4962525"/>
              <a:ext cx="155575" cy="152400"/>
            </a:xfrm>
            <a:custGeom>
              <a:avLst/>
              <a:gdLst>
                <a:gd name="T0" fmla="*/ 33 w 852"/>
                <a:gd name="T1" fmla="*/ 232 h 826"/>
                <a:gd name="T2" fmla="*/ 687 w 852"/>
                <a:gd name="T3" fmla="*/ 734 h 826"/>
                <a:gd name="T4" fmla="*/ 687 w 852"/>
                <a:gd name="T5" fmla="*/ 0 h 826"/>
                <a:gd name="T6" fmla="*/ 33 w 852"/>
                <a:gd name="T7" fmla="*/ 23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2" h="826">
                  <a:moveTo>
                    <a:pt x="33" y="232"/>
                  </a:moveTo>
                  <a:cubicBezTo>
                    <a:pt x="0" y="436"/>
                    <a:pt x="502" y="826"/>
                    <a:pt x="687" y="734"/>
                  </a:cubicBezTo>
                  <a:cubicBezTo>
                    <a:pt x="852" y="653"/>
                    <a:pt x="687" y="0"/>
                    <a:pt x="687" y="0"/>
                  </a:cubicBezTo>
                  <a:cubicBezTo>
                    <a:pt x="687" y="0"/>
                    <a:pt x="60" y="60"/>
                    <a:pt x="33" y="232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4" name="Freeform 545">
              <a:extLst>
                <a:ext uri="{FF2B5EF4-FFF2-40B4-BE49-F238E27FC236}">
                  <a16:creationId xmlns:a16="http://schemas.microsoft.com/office/drawing/2014/main" id="{77D88CFB-524C-458A-92E5-D83689DAD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75213"/>
              <a:ext cx="131763" cy="169863"/>
            </a:xfrm>
            <a:custGeom>
              <a:avLst/>
              <a:gdLst>
                <a:gd name="T0" fmla="*/ 475 w 721"/>
                <a:gd name="T1" fmla="*/ 58 h 933"/>
                <a:gd name="T2" fmla="*/ 0 w 721"/>
                <a:gd name="T3" fmla="*/ 481 h 933"/>
                <a:gd name="T4" fmla="*/ 551 w 721"/>
                <a:gd name="T5" fmla="*/ 848 h 933"/>
                <a:gd name="T6" fmla="*/ 475 w 721"/>
                <a:gd name="T7" fmla="*/ 58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1" h="933">
                  <a:moveTo>
                    <a:pt x="475" y="58"/>
                  </a:moveTo>
                  <a:cubicBezTo>
                    <a:pt x="327" y="0"/>
                    <a:pt x="0" y="481"/>
                    <a:pt x="0" y="481"/>
                  </a:cubicBezTo>
                  <a:cubicBezTo>
                    <a:pt x="0" y="481"/>
                    <a:pt x="409" y="933"/>
                    <a:pt x="551" y="848"/>
                  </a:cubicBezTo>
                  <a:cubicBezTo>
                    <a:pt x="721" y="747"/>
                    <a:pt x="660" y="131"/>
                    <a:pt x="475" y="58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5" name="Freeform 546">
              <a:extLst>
                <a:ext uri="{FF2B5EF4-FFF2-40B4-BE49-F238E27FC236}">
                  <a16:creationId xmlns:a16="http://schemas.microsoft.com/office/drawing/2014/main" id="{027303A2-3FC8-40AA-B313-C5A8893E0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224338"/>
              <a:ext cx="182563" cy="176213"/>
            </a:xfrm>
            <a:custGeom>
              <a:avLst/>
              <a:gdLst>
                <a:gd name="T0" fmla="*/ 412 w 1005"/>
                <a:gd name="T1" fmla="*/ 963 h 963"/>
                <a:gd name="T2" fmla="*/ 146 w 1005"/>
                <a:gd name="T3" fmla="*/ 151 h 963"/>
                <a:gd name="T4" fmla="*/ 944 w 1005"/>
                <a:gd name="T5" fmla="*/ 354 h 963"/>
                <a:gd name="T6" fmla="*/ 412 w 1005"/>
                <a:gd name="T7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5" h="963">
                  <a:moveTo>
                    <a:pt x="412" y="963"/>
                  </a:moveTo>
                  <a:cubicBezTo>
                    <a:pt x="412" y="963"/>
                    <a:pt x="0" y="307"/>
                    <a:pt x="146" y="151"/>
                  </a:cubicBezTo>
                  <a:cubicBezTo>
                    <a:pt x="286" y="0"/>
                    <a:pt x="883" y="157"/>
                    <a:pt x="944" y="354"/>
                  </a:cubicBezTo>
                  <a:cubicBezTo>
                    <a:pt x="1005" y="547"/>
                    <a:pt x="412" y="963"/>
                    <a:pt x="412" y="963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6" name="Freeform 547">
              <a:extLst>
                <a:ext uri="{FF2B5EF4-FFF2-40B4-BE49-F238E27FC236}">
                  <a16:creationId xmlns:a16="http://schemas.microsoft.com/office/drawing/2014/main" id="{0832EA3D-7447-4A79-AEBC-7F82D2E7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4400550"/>
              <a:ext cx="260350" cy="201613"/>
            </a:xfrm>
            <a:custGeom>
              <a:avLst/>
              <a:gdLst>
                <a:gd name="T0" fmla="*/ 157 w 1425"/>
                <a:gd name="T1" fmla="*/ 848 h 1103"/>
                <a:gd name="T2" fmla="*/ 649 w 1425"/>
                <a:gd name="T3" fmla="*/ 0 h 1103"/>
                <a:gd name="T4" fmla="*/ 1407 w 1425"/>
                <a:gd name="T5" fmla="*/ 410 h 1103"/>
                <a:gd name="T6" fmla="*/ 157 w 1425"/>
                <a:gd name="T7" fmla="*/ 84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5" h="1103">
                  <a:moveTo>
                    <a:pt x="157" y="848"/>
                  </a:moveTo>
                  <a:cubicBezTo>
                    <a:pt x="0" y="659"/>
                    <a:pt x="649" y="0"/>
                    <a:pt x="649" y="0"/>
                  </a:cubicBezTo>
                  <a:cubicBezTo>
                    <a:pt x="649" y="0"/>
                    <a:pt x="1425" y="195"/>
                    <a:pt x="1407" y="410"/>
                  </a:cubicBezTo>
                  <a:cubicBezTo>
                    <a:pt x="1381" y="740"/>
                    <a:pt x="368" y="1103"/>
                    <a:pt x="157" y="84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7" name="Freeform 548">
              <a:extLst>
                <a:ext uri="{FF2B5EF4-FFF2-40B4-BE49-F238E27FC236}">
                  <a16:creationId xmlns:a16="http://schemas.microsoft.com/office/drawing/2014/main" id="{C0737B65-92E0-4044-8BBC-5B05576AA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013" y="4291013"/>
              <a:ext cx="217488" cy="217488"/>
            </a:xfrm>
            <a:custGeom>
              <a:avLst/>
              <a:gdLst>
                <a:gd name="T0" fmla="*/ 180 w 1191"/>
                <a:gd name="T1" fmla="*/ 1010 h 1186"/>
                <a:gd name="T2" fmla="*/ 1191 w 1191"/>
                <a:gd name="T3" fmla="*/ 600 h 1186"/>
                <a:gd name="T4" fmla="*/ 383 w 1191"/>
                <a:gd name="T5" fmla="*/ 92 h 1186"/>
                <a:gd name="T6" fmla="*/ 180 w 1191"/>
                <a:gd name="T7" fmla="*/ 101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1" h="1186">
                  <a:moveTo>
                    <a:pt x="180" y="1010"/>
                  </a:moveTo>
                  <a:cubicBezTo>
                    <a:pt x="388" y="1186"/>
                    <a:pt x="1191" y="600"/>
                    <a:pt x="1191" y="600"/>
                  </a:cubicBezTo>
                  <a:cubicBezTo>
                    <a:pt x="1191" y="600"/>
                    <a:pt x="603" y="0"/>
                    <a:pt x="383" y="92"/>
                  </a:cubicBezTo>
                  <a:cubicBezTo>
                    <a:pt x="167" y="183"/>
                    <a:pt x="0" y="858"/>
                    <a:pt x="180" y="101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8" name="Freeform 549">
              <a:extLst>
                <a:ext uri="{FF2B5EF4-FFF2-40B4-BE49-F238E27FC236}">
                  <a16:creationId xmlns:a16="http://schemas.microsoft.com/office/drawing/2014/main" id="{8819DA41-70E5-47B2-9086-9BE313253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4027488"/>
              <a:ext cx="276225" cy="246063"/>
            </a:xfrm>
            <a:custGeom>
              <a:avLst/>
              <a:gdLst>
                <a:gd name="T0" fmla="*/ 193 w 1510"/>
                <a:gd name="T1" fmla="*/ 222 h 1347"/>
                <a:gd name="T2" fmla="*/ 1391 w 1510"/>
                <a:gd name="T3" fmla="*/ 348 h 1347"/>
                <a:gd name="T4" fmla="*/ 409 w 1510"/>
                <a:gd name="T5" fmla="*/ 1347 h 1347"/>
                <a:gd name="T6" fmla="*/ 193 w 1510"/>
                <a:gd name="T7" fmla="*/ 222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347">
                  <a:moveTo>
                    <a:pt x="193" y="222"/>
                  </a:moveTo>
                  <a:cubicBezTo>
                    <a:pt x="397" y="0"/>
                    <a:pt x="1289" y="64"/>
                    <a:pt x="1391" y="348"/>
                  </a:cubicBezTo>
                  <a:cubicBezTo>
                    <a:pt x="1510" y="677"/>
                    <a:pt x="409" y="1347"/>
                    <a:pt x="409" y="1347"/>
                  </a:cubicBezTo>
                  <a:cubicBezTo>
                    <a:pt x="409" y="1347"/>
                    <a:pt x="0" y="433"/>
                    <a:pt x="193" y="22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9" name="Freeform 550">
              <a:extLst>
                <a:ext uri="{FF2B5EF4-FFF2-40B4-BE49-F238E27FC236}">
                  <a16:creationId xmlns:a16="http://schemas.microsoft.com/office/drawing/2014/main" id="{0468F537-B86C-438B-800C-3C043CBC5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325" y="4194175"/>
              <a:ext cx="247650" cy="225425"/>
            </a:xfrm>
            <a:custGeom>
              <a:avLst/>
              <a:gdLst>
                <a:gd name="T0" fmla="*/ 982 w 1356"/>
                <a:gd name="T1" fmla="*/ 1129 h 1236"/>
                <a:gd name="T2" fmla="*/ 0 w 1356"/>
                <a:gd name="T3" fmla="*/ 436 h 1236"/>
                <a:gd name="T4" fmla="*/ 1195 w 1356"/>
                <a:gd name="T5" fmla="*/ 220 h 1236"/>
                <a:gd name="T6" fmla="*/ 982 w 1356"/>
                <a:gd name="T7" fmla="*/ 1129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6" h="1236">
                  <a:moveTo>
                    <a:pt x="982" y="1129"/>
                  </a:moveTo>
                  <a:cubicBezTo>
                    <a:pt x="701" y="1236"/>
                    <a:pt x="0" y="436"/>
                    <a:pt x="0" y="436"/>
                  </a:cubicBezTo>
                  <a:cubicBezTo>
                    <a:pt x="0" y="436"/>
                    <a:pt x="986" y="0"/>
                    <a:pt x="1195" y="220"/>
                  </a:cubicBezTo>
                  <a:cubicBezTo>
                    <a:pt x="1356" y="389"/>
                    <a:pt x="1200" y="1046"/>
                    <a:pt x="982" y="112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0" name="Freeform 551">
              <a:extLst>
                <a:ext uri="{FF2B5EF4-FFF2-40B4-BE49-F238E27FC236}">
                  <a16:creationId xmlns:a16="http://schemas.microsoft.com/office/drawing/2014/main" id="{5D22E15A-91E4-415C-8AD2-A2B465CB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4219575"/>
              <a:ext cx="261938" cy="269875"/>
            </a:xfrm>
            <a:custGeom>
              <a:avLst/>
              <a:gdLst>
                <a:gd name="T0" fmla="*/ 1182 w 1429"/>
                <a:gd name="T1" fmla="*/ 1344 h 1472"/>
                <a:gd name="T2" fmla="*/ 157 w 1429"/>
                <a:gd name="T3" fmla="*/ 245 h 1472"/>
                <a:gd name="T4" fmla="*/ 1238 w 1429"/>
                <a:gd name="T5" fmla="*/ 295 h 1472"/>
                <a:gd name="T6" fmla="*/ 1182 w 1429"/>
                <a:gd name="T7" fmla="*/ 134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9" h="1472">
                  <a:moveTo>
                    <a:pt x="1182" y="1344"/>
                  </a:moveTo>
                  <a:cubicBezTo>
                    <a:pt x="829" y="1472"/>
                    <a:pt x="0" y="587"/>
                    <a:pt x="157" y="245"/>
                  </a:cubicBezTo>
                  <a:cubicBezTo>
                    <a:pt x="271" y="0"/>
                    <a:pt x="1238" y="295"/>
                    <a:pt x="1238" y="295"/>
                  </a:cubicBezTo>
                  <a:cubicBezTo>
                    <a:pt x="1238" y="295"/>
                    <a:pt x="1429" y="1254"/>
                    <a:pt x="1182" y="134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1" name="Freeform 552">
              <a:extLst>
                <a:ext uri="{FF2B5EF4-FFF2-40B4-BE49-F238E27FC236}">
                  <a16:creationId xmlns:a16="http://schemas.microsoft.com/office/drawing/2014/main" id="{11D74E6C-4F64-4699-B92E-7ABAAAC82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0" y="4779963"/>
              <a:ext cx="171450" cy="161925"/>
            </a:xfrm>
            <a:custGeom>
              <a:avLst/>
              <a:gdLst>
                <a:gd name="T0" fmla="*/ 40 w 932"/>
                <a:gd name="T1" fmla="*/ 306 h 892"/>
                <a:gd name="T2" fmla="*/ 639 w 932"/>
                <a:gd name="T3" fmla="*/ 842 h 892"/>
                <a:gd name="T4" fmla="*/ 932 w 932"/>
                <a:gd name="T5" fmla="*/ 0 h 892"/>
                <a:gd name="T6" fmla="*/ 40 w 932"/>
                <a:gd name="T7" fmla="*/ 3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2" h="892">
                  <a:moveTo>
                    <a:pt x="40" y="306"/>
                  </a:moveTo>
                  <a:cubicBezTo>
                    <a:pt x="0" y="503"/>
                    <a:pt x="445" y="892"/>
                    <a:pt x="639" y="842"/>
                  </a:cubicBezTo>
                  <a:cubicBezTo>
                    <a:pt x="855" y="786"/>
                    <a:pt x="932" y="0"/>
                    <a:pt x="932" y="0"/>
                  </a:cubicBezTo>
                  <a:cubicBezTo>
                    <a:pt x="932" y="0"/>
                    <a:pt x="87" y="75"/>
                    <a:pt x="40" y="3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2" name="Freeform 553">
              <a:extLst>
                <a:ext uri="{FF2B5EF4-FFF2-40B4-BE49-F238E27FC236}">
                  <a16:creationId xmlns:a16="http://schemas.microsoft.com/office/drawing/2014/main" id="{8E42D551-5EBB-4B3D-B624-21384B440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4762500"/>
              <a:ext cx="182563" cy="173038"/>
            </a:xfrm>
            <a:custGeom>
              <a:avLst/>
              <a:gdLst>
                <a:gd name="T0" fmla="*/ 453 w 1004"/>
                <a:gd name="T1" fmla="*/ 936 h 944"/>
                <a:gd name="T2" fmla="*/ 0 w 1004"/>
                <a:gd name="T3" fmla="*/ 94 h 944"/>
                <a:gd name="T4" fmla="*/ 911 w 1004"/>
                <a:gd name="T5" fmla="*/ 208 h 944"/>
                <a:gd name="T6" fmla="*/ 453 w 1004"/>
                <a:gd name="T7" fmla="*/ 93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944">
                  <a:moveTo>
                    <a:pt x="453" y="936"/>
                  </a:moveTo>
                  <a:cubicBezTo>
                    <a:pt x="214" y="928"/>
                    <a:pt x="0" y="94"/>
                    <a:pt x="0" y="94"/>
                  </a:cubicBezTo>
                  <a:cubicBezTo>
                    <a:pt x="0" y="94"/>
                    <a:pt x="813" y="0"/>
                    <a:pt x="911" y="208"/>
                  </a:cubicBezTo>
                  <a:cubicBezTo>
                    <a:pt x="1004" y="402"/>
                    <a:pt x="668" y="944"/>
                    <a:pt x="453" y="93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3" name="Freeform 554">
              <a:extLst>
                <a:ext uri="{FF2B5EF4-FFF2-40B4-BE49-F238E27FC236}">
                  <a16:creationId xmlns:a16="http://schemas.microsoft.com/office/drawing/2014/main" id="{6E4EC05C-1EB6-48BF-9863-98A0FD6B7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86288"/>
              <a:ext cx="215900" cy="193675"/>
            </a:xfrm>
            <a:custGeom>
              <a:avLst/>
              <a:gdLst>
                <a:gd name="T0" fmla="*/ 78 w 1183"/>
                <a:gd name="T1" fmla="*/ 352 h 1057"/>
                <a:gd name="T2" fmla="*/ 1034 w 1183"/>
                <a:gd name="T3" fmla="*/ 186 h 1057"/>
                <a:gd name="T4" fmla="*/ 716 w 1183"/>
                <a:gd name="T5" fmla="*/ 1057 h 1057"/>
                <a:gd name="T6" fmla="*/ 78 w 1183"/>
                <a:gd name="T7" fmla="*/ 35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1057">
                  <a:moveTo>
                    <a:pt x="78" y="352"/>
                  </a:moveTo>
                  <a:cubicBezTo>
                    <a:pt x="157" y="123"/>
                    <a:pt x="879" y="0"/>
                    <a:pt x="1034" y="186"/>
                  </a:cubicBezTo>
                  <a:cubicBezTo>
                    <a:pt x="1183" y="364"/>
                    <a:pt x="716" y="1057"/>
                    <a:pt x="716" y="1057"/>
                  </a:cubicBezTo>
                  <a:cubicBezTo>
                    <a:pt x="716" y="1057"/>
                    <a:pt x="0" y="577"/>
                    <a:pt x="78" y="35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4" name="Freeform 555">
              <a:extLst>
                <a:ext uri="{FF2B5EF4-FFF2-40B4-BE49-F238E27FC236}">
                  <a16:creationId xmlns:a16="http://schemas.microsoft.com/office/drawing/2014/main" id="{72318D36-CD5F-46D0-B601-61076EA4F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4165600"/>
              <a:ext cx="211138" cy="228600"/>
            </a:xfrm>
            <a:custGeom>
              <a:avLst/>
              <a:gdLst>
                <a:gd name="T0" fmla="*/ 130 w 1155"/>
                <a:gd name="T1" fmla="*/ 1013 h 1245"/>
                <a:gd name="T2" fmla="*/ 1155 w 1155"/>
                <a:gd name="T3" fmla="*/ 1013 h 1245"/>
                <a:gd name="T4" fmla="*/ 915 w 1155"/>
                <a:gd name="T5" fmla="*/ 68 h 1245"/>
                <a:gd name="T6" fmla="*/ 130 w 1155"/>
                <a:gd name="T7" fmla="*/ 1013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5" h="1245">
                  <a:moveTo>
                    <a:pt x="130" y="1013"/>
                  </a:moveTo>
                  <a:cubicBezTo>
                    <a:pt x="239" y="1245"/>
                    <a:pt x="1155" y="1013"/>
                    <a:pt x="1155" y="1013"/>
                  </a:cubicBezTo>
                  <a:cubicBezTo>
                    <a:pt x="1155" y="1013"/>
                    <a:pt x="1153" y="122"/>
                    <a:pt x="915" y="68"/>
                  </a:cubicBezTo>
                  <a:cubicBezTo>
                    <a:pt x="616" y="0"/>
                    <a:pt x="0" y="735"/>
                    <a:pt x="130" y="10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5" name="Freeform 556">
              <a:extLst>
                <a:ext uri="{FF2B5EF4-FFF2-40B4-BE49-F238E27FC236}">
                  <a16:creationId xmlns:a16="http://schemas.microsoft.com/office/drawing/2014/main" id="{DFB872AF-E8C2-42A1-BBE0-2C25765E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4165600"/>
              <a:ext cx="219075" cy="258763"/>
            </a:xfrm>
            <a:custGeom>
              <a:avLst/>
              <a:gdLst>
                <a:gd name="T0" fmla="*/ 772 w 1200"/>
                <a:gd name="T1" fmla="*/ 76 h 1422"/>
                <a:gd name="T2" fmla="*/ 0 w 1200"/>
                <a:gd name="T3" fmla="*/ 1021 h 1422"/>
                <a:gd name="T4" fmla="*/ 985 w 1200"/>
                <a:gd name="T5" fmla="*/ 1247 h 1422"/>
                <a:gd name="T6" fmla="*/ 772 w 1200"/>
                <a:gd name="T7" fmla="*/ 76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422">
                  <a:moveTo>
                    <a:pt x="772" y="76"/>
                  </a:moveTo>
                  <a:cubicBezTo>
                    <a:pt x="476" y="0"/>
                    <a:pt x="0" y="1021"/>
                    <a:pt x="0" y="1021"/>
                  </a:cubicBezTo>
                  <a:cubicBezTo>
                    <a:pt x="0" y="1021"/>
                    <a:pt x="802" y="1422"/>
                    <a:pt x="985" y="1247"/>
                  </a:cubicBezTo>
                  <a:cubicBezTo>
                    <a:pt x="1200" y="1042"/>
                    <a:pt x="1060" y="150"/>
                    <a:pt x="772" y="7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6" name="Freeform 557">
              <a:extLst>
                <a:ext uri="{FF2B5EF4-FFF2-40B4-BE49-F238E27FC236}">
                  <a16:creationId xmlns:a16="http://schemas.microsoft.com/office/drawing/2014/main" id="{88DC8209-3D81-4542-9DE9-E0C4729A0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450" y="4351338"/>
              <a:ext cx="269875" cy="225425"/>
            </a:xfrm>
            <a:custGeom>
              <a:avLst/>
              <a:gdLst>
                <a:gd name="T0" fmla="*/ 69 w 1475"/>
                <a:gd name="T1" fmla="*/ 705 h 1230"/>
                <a:gd name="T2" fmla="*/ 1306 w 1475"/>
                <a:gd name="T3" fmla="*/ 980 h 1230"/>
                <a:gd name="T4" fmla="*/ 814 w 1475"/>
                <a:gd name="T5" fmla="*/ 0 h 1230"/>
                <a:gd name="T6" fmla="*/ 69 w 1475"/>
                <a:gd name="T7" fmla="*/ 705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5" h="1230">
                  <a:moveTo>
                    <a:pt x="69" y="705"/>
                  </a:moveTo>
                  <a:cubicBezTo>
                    <a:pt x="153" y="1011"/>
                    <a:pt x="1111" y="1230"/>
                    <a:pt x="1306" y="980"/>
                  </a:cubicBezTo>
                  <a:cubicBezTo>
                    <a:pt x="1475" y="764"/>
                    <a:pt x="814" y="0"/>
                    <a:pt x="814" y="0"/>
                  </a:cubicBezTo>
                  <a:cubicBezTo>
                    <a:pt x="814" y="0"/>
                    <a:pt x="0" y="458"/>
                    <a:pt x="69" y="7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7" name="Freeform 558">
              <a:extLst>
                <a:ext uri="{FF2B5EF4-FFF2-40B4-BE49-F238E27FC236}">
                  <a16:creationId xmlns:a16="http://schemas.microsoft.com/office/drawing/2014/main" id="{171275D4-D74C-4959-B588-492CC8BC4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5" y="4167188"/>
              <a:ext cx="222250" cy="195263"/>
            </a:xfrm>
            <a:custGeom>
              <a:avLst/>
              <a:gdLst>
                <a:gd name="T0" fmla="*/ 1060 w 1217"/>
                <a:gd name="T1" fmla="*/ 865 h 1075"/>
                <a:gd name="T2" fmla="*/ 501 w 1217"/>
                <a:gd name="T3" fmla="*/ 0 h 1075"/>
                <a:gd name="T4" fmla="*/ 48 w 1217"/>
                <a:gd name="T5" fmla="*/ 539 h 1075"/>
                <a:gd name="T6" fmla="*/ 1060 w 1217"/>
                <a:gd name="T7" fmla="*/ 86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7" h="1075">
                  <a:moveTo>
                    <a:pt x="1060" y="865"/>
                  </a:moveTo>
                  <a:cubicBezTo>
                    <a:pt x="1217" y="660"/>
                    <a:pt x="501" y="0"/>
                    <a:pt x="501" y="0"/>
                  </a:cubicBezTo>
                  <a:cubicBezTo>
                    <a:pt x="501" y="0"/>
                    <a:pt x="0" y="370"/>
                    <a:pt x="48" y="539"/>
                  </a:cubicBezTo>
                  <a:cubicBezTo>
                    <a:pt x="122" y="794"/>
                    <a:pt x="898" y="1075"/>
                    <a:pt x="1060" y="86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8" name="Freeform 559">
              <a:extLst>
                <a:ext uri="{FF2B5EF4-FFF2-40B4-BE49-F238E27FC236}">
                  <a16:creationId xmlns:a16="http://schemas.microsoft.com/office/drawing/2014/main" id="{34AA6FCF-D881-4098-BAB6-C571CA380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075113"/>
              <a:ext cx="185738" cy="174625"/>
            </a:xfrm>
            <a:custGeom>
              <a:avLst/>
              <a:gdLst>
                <a:gd name="T0" fmla="*/ 885 w 1014"/>
                <a:gd name="T1" fmla="*/ 701 h 955"/>
                <a:gd name="T2" fmla="*/ 758 w 1014"/>
                <a:gd name="T3" fmla="*/ 860 h 955"/>
                <a:gd name="T4" fmla="*/ 0 w 1014"/>
                <a:gd name="T5" fmla="*/ 501 h 955"/>
                <a:gd name="T6" fmla="*/ 199 w 1014"/>
                <a:gd name="T7" fmla="*/ 358 h 955"/>
                <a:gd name="T8" fmla="*/ 905 w 1014"/>
                <a:gd name="T9" fmla="*/ 101 h 955"/>
                <a:gd name="T10" fmla="*/ 885 w 1014"/>
                <a:gd name="T11" fmla="*/ 70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955">
                  <a:moveTo>
                    <a:pt x="885" y="701"/>
                  </a:moveTo>
                  <a:cubicBezTo>
                    <a:pt x="850" y="777"/>
                    <a:pt x="806" y="836"/>
                    <a:pt x="758" y="860"/>
                  </a:cubicBezTo>
                  <a:cubicBezTo>
                    <a:pt x="571" y="955"/>
                    <a:pt x="0" y="501"/>
                    <a:pt x="0" y="501"/>
                  </a:cubicBezTo>
                  <a:cubicBezTo>
                    <a:pt x="0" y="501"/>
                    <a:pt x="83" y="436"/>
                    <a:pt x="199" y="358"/>
                  </a:cubicBezTo>
                  <a:cubicBezTo>
                    <a:pt x="425" y="206"/>
                    <a:pt x="777" y="0"/>
                    <a:pt x="905" y="101"/>
                  </a:cubicBezTo>
                  <a:cubicBezTo>
                    <a:pt x="1014" y="189"/>
                    <a:pt x="979" y="502"/>
                    <a:pt x="885" y="70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9" name="Freeform 560">
              <a:extLst>
                <a:ext uri="{FF2B5EF4-FFF2-40B4-BE49-F238E27FC236}">
                  <a16:creationId xmlns:a16="http://schemas.microsoft.com/office/drawing/2014/main" id="{64D3299C-C47D-4685-94C1-D6DFA361C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4003675"/>
              <a:ext cx="139700" cy="184150"/>
            </a:xfrm>
            <a:custGeom>
              <a:avLst/>
              <a:gdLst>
                <a:gd name="T0" fmla="*/ 767 w 767"/>
                <a:gd name="T1" fmla="*/ 893 h 1007"/>
                <a:gd name="T2" fmla="*/ 75 w 767"/>
                <a:gd name="T3" fmla="*/ 873 h 1007"/>
                <a:gd name="T4" fmla="*/ 6 w 767"/>
                <a:gd name="T5" fmla="*/ 601 h 1007"/>
                <a:gd name="T6" fmla="*/ 222 w 767"/>
                <a:gd name="T7" fmla="*/ 28 h 1007"/>
                <a:gd name="T8" fmla="*/ 623 w 767"/>
                <a:gd name="T9" fmla="*/ 517 h 1007"/>
                <a:gd name="T10" fmla="*/ 767 w 767"/>
                <a:gd name="T11" fmla="*/ 893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1007">
                  <a:moveTo>
                    <a:pt x="767" y="893"/>
                  </a:moveTo>
                  <a:cubicBezTo>
                    <a:pt x="767" y="893"/>
                    <a:pt x="184" y="1007"/>
                    <a:pt x="75" y="873"/>
                  </a:cubicBezTo>
                  <a:cubicBezTo>
                    <a:pt x="31" y="819"/>
                    <a:pt x="9" y="717"/>
                    <a:pt x="6" y="601"/>
                  </a:cubicBezTo>
                  <a:cubicBezTo>
                    <a:pt x="0" y="358"/>
                    <a:pt x="79" y="56"/>
                    <a:pt x="222" y="28"/>
                  </a:cubicBezTo>
                  <a:cubicBezTo>
                    <a:pt x="361" y="0"/>
                    <a:pt x="514" y="271"/>
                    <a:pt x="623" y="517"/>
                  </a:cubicBezTo>
                  <a:cubicBezTo>
                    <a:pt x="709" y="713"/>
                    <a:pt x="767" y="893"/>
                    <a:pt x="767" y="8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0" name="Freeform 561">
              <a:extLst>
                <a:ext uri="{FF2B5EF4-FFF2-40B4-BE49-F238E27FC236}">
                  <a16:creationId xmlns:a16="http://schemas.microsoft.com/office/drawing/2014/main" id="{CA58A5B6-349B-4E9C-B990-55A8202BC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165600"/>
              <a:ext cx="96838" cy="85725"/>
            </a:xfrm>
            <a:custGeom>
              <a:avLst/>
              <a:gdLst>
                <a:gd name="T0" fmla="*/ 459 w 527"/>
                <a:gd name="T1" fmla="*/ 375 h 466"/>
                <a:gd name="T2" fmla="*/ 217 w 527"/>
                <a:gd name="T3" fmla="*/ 0 h 466"/>
                <a:gd name="T4" fmla="*/ 21 w 527"/>
                <a:gd name="T5" fmla="*/ 234 h 466"/>
                <a:gd name="T6" fmla="*/ 459 w 527"/>
                <a:gd name="T7" fmla="*/ 37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7" h="466">
                  <a:moveTo>
                    <a:pt x="459" y="375"/>
                  </a:moveTo>
                  <a:cubicBezTo>
                    <a:pt x="527" y="286"/>
                    <a:pt x="217" y="0"/>
                    <a:pt x="217" y="0"/>
                  </a:cubicBezTo>
                  <a:cubicBezTo>
                    <a:pt x="217" y="0"/>
                    <a:pt x="0" y="160"/>
                    <a:pt x="21" y="234"/>
                  </a:cubicBezTo>
                  <a:cubicBezTo>
                    <a:pt x="53" y="344"/>
                    <a:pt x="389" y="466"/>
                    <a:pt x="459" y="37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1" name="Freeform 562">
              <a:extLst>
                <a:ext uri="{FF2B5EF4-FFF2-40B4-BE49-F238E27FC236}">
                  <a16:creationId xmlns:a16="http://schemas.microsoft.com/office/drawing/2014/main" id="{98A26EB4-0370-4387-A4E0-8624BBEB9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450" y="4122738"/>
              <a:ext cx="82550" cy="79375"/>
            </a:xfrm>
            <a:custGeom>
              <a:avLst/>
              <a:gdLst>
                <a:gd name="T0" fmla="*/ 391 w 457"/>
                <a:gd name="T1" fmla="*/ 67 h 436"/>
                <a:gd name="T2" fmla="*/ 0 w 457"/>
                <a:gd name="T3" fmla="*/ 239 h 436"/>
                <a:gd name="T4" fmla="*/ 328 w 457"/>
                <a:gd name="T5" fmla="*/ 395 h 436"/>
                <a:gd name="T6" fmla="*/ 391 w 457"/>
                <a:gd name="T7" fmla="*/ 6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436">
                  <a:moveTo>
                    <a:pt x="391" y="67"/>
                  </a:moveTo>
                  <a:cubicBezTo>
                    <a:pt x="308" y="0"/>
                    <a:pt x="0" y="239"/>
                    <a:pt x="0" y="239"/>
                  </a:cubicBezTo>
                  <a:cubicBezTo>
                    <a:pt x="0" y="239"/>
                    <a:pt x="247" y="436"/>
                    <a:pt x="328" y="395"/>
                  </a:cubicBezTo>
                  <a:cubicBezTo>
                    <a:pt x="403" y="357"/>
                    <a:pt x="457" y="119"/>
                    <a:pt x="391" y="6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2" name="Freeform 563">
              <a:extLst>
                <a:ext uri="{FF2B5EF4-FFF2-40B4-BE49-F238E27FC236}">
                  <a16:creationId xmlns:a16="http://schemas.microsoft.com/office/drawing/2014/main" id="{FD4BA5DB-FA31-44E5-900A-35FE4CED1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4094163"/>
              <a:ext cx="65088" cy="80963"/>
            </a:xfrm>
            <a:custGeom>
              <a:avLst/>
              <a:gdLst>
                <a:gd name="T0" fmla="*/ 59 w 359"/>
                <a:gd name="T1" fmla="*/ 388 h 446"/>
                <a:gd name="T2" fmla="*/ 359 w 359"/>
                <a:gd name="T3" fmla="*/ 396 h 446"/>
                <a:gd name="T4" fmla="*/ 122 w 359"/>
                <a:gd name="T5" fmla="*/ 22 h 446"/>
                <a:gd name="T6" fmla="*/ 59 w 359"/>
                <a:gd name="T7" fmla="*/ 38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446">
                  <a:moveTo>
                    <a:pt x="59" y="388"/>
                  </a:moveTo>
                  <a:cubicBezTo>
                    <a:pt x="107" y="446"/>
                    <a:pt x="359" y="396"/>
                    <a:pt x="359" y="396"/>
                  </a:cubicBezTo>
                  <a:cubicBezTo>
                    <a:pt x="359" y="396"/>
                    <a:pt x="231" y="0"/>
                    <a:pt x="122" y="22"/>
                  </a:cubicBezTo>
                  <a:cubicBezTo>
                    <a:pt x="31" y="40"/>
                    <a:pt x="0" y="316"/>
                    <a:pt x="59" y="388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3" name="Freeform 564">
              <a:extLst>
                <a:ext uri="{FF2B5EF4-FFF2-40B4-BE49-F238E27FC236}">
                  <a16:creationId xmlns:a16="http://schemas.microsoft.com/office/drawing/2014/main" id="{49195DDC-5A9F-47F9-84A1-F07C2DBC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4908550"/>
              <a:ext cx="242888" cy="255588"/>
            </a:xfrm>
            <a:custGeom>
              <a:avLst/>
              <a:gdLst>
                <a:gd name="T0" fmla="*/ 1334 w 1334"/>
                <a:gd name="T1" fmla="*/ 203 h 1403"/>
                <a:gd name="T2" fmla="*/ 895 w 1334"/>
                <a:gd name="T3" fmla="*/ 1401 h 1403"/>
                <a:gd name="T4" fmla="*/ 801 w 1334"/>
                <a:gd name="T5" fmla="*/ 1388 h 1403"/>
                <a:gd name="T6" fmla="*/ 176 w 1334"/>
                <a:gd name="T7" fmla="*/ 136 h 1403"/>
                <a:gd name="T8" fmla="*/ 897 w 1334"/>
                <a:gd name="T9" fmla="*/ 93 h 1403"/>
                <a:gd name="T10" fmla="*/ 1334 w 1334"/>
                <a:gd name="T11" fmla="*/ 203 h 1403"/>
                <a:gd name="T12" fmla="*/ 1334 w 1334"/>
                <a:gd name="T13" fmla="*/ 203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4" h="1403">
                  <a:moveTo>
                    <a:pt x="1334" y="203"/>
                  </a:moveTo>
                  <a:cubicBezTo>
                    <a:pt x="1334" y="203"/>
                    <a:pt x="1213" y="1374"/>
                    <a:pt x="895" y="1401"/>
                  </a:cubicBezTo>
                  <a:cubicBezTo>
                    <a:pt x="865" y="1403"/>
                    <a:pt x="833" y="1399"/>
                    <a:pt x="801" y="1388"/>
                  </a:cubicBezTo>
                  <a:cubicBezTo>
                    <a:pt x="447" y="1272"/>
                    <a:pt x="0" y="420"/>
                    <a:pt x="176" y="136"/>
                  </a:cubicBezTo>
                  <a:cubicBezTo>
                    <a:pt x="260" y="0"/>
                    <a:pt x="605" y="35"/>
                    <a:pt x="897" y="93"/>
                  </a:cubicBezTo>
                  <a:cubicBezTo>
                    <a:pt x="1127" y="139"/>
                    <a:pt x="1324" y="200"/>
                    <a:pt x="1334" y="203"/>
                  </a:cubicBezTo>
                  <a:lnTo>
                    <a:pt x="1334" y="203"/>
                  </a:ln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4" name="Freeform 565">
              <a:extLst>
                <a:ext uri="{FF2B5EF4-FFF2-40B4-BE49-F238E27FC236}">
                  <a16:creationId xmlns:a16="http://schemas.microsoft.com/office/drawing/2014/main" id="{147517DD-9EA0-48F1-AACB-3BAB82C8C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72038"/>
              <a:ext cx="276225" cy="298450"/>
            </a:xfrm>
            <a:custGeom>
              <a:avLst/>
              <a:gdLst>
                <a:gd name="T0" fmla="*/ 0 w 1510"/>
                <a:gd name="T1" fmla="*/ 405 h 1633"/>
                <a:gd name="T2" fmla="*/ 745 w 1510"/>
                <a:gd name="T3" fmla="*/ 1603 h 1633"/>
                <a:gd name="T4" fmla="*/ 1291 w 1510"/>
                <a:gd name="T5" fmla="*/ 258 h 1633"/>
                <a:gd name="T6" fmla="*/ 0 w 1510"/>
                <a:gd name="T7" fmla="*/ 405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633">
                  <a:moveTo>
                    <a:pt x="0" y="405"/>
                  </a:moveTo>
                  <a:cubicBezTo>
                    <a:pt x="0" y="405"/>
                    <a:pt x="394" y="1633"/>
                    <a:pt x="745" y="1603"/>
                  </a:cubicBezTo>
                  <a:cubicBezTo>
                    <a:pt x="1106" y="1572"/>
                    <a:pt x="1510" y="547"/>
                    <a:pt x="1291" y="258"/>
                  </a:cubicBezTo>
                  <a:cubicBezTo>
                    <a:pt x="1095" y="0"/>
                    <a:pt x="0" y="405"/>
                    <a:pt x="0" y="4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5" name="Freeform 566">
              <a:extLst>
                <a:ext uri="{FF2B5EF4-FFF2-40B4-BE49-F238E27FC236}">
                  <a16:creationId xmlns:a16="http://schemas.microsoft.com/office/drawing/2014/main" id="{25FD81DA-5D35-4B18-8E89-7C5FC1BFC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743450"/>
              <a:ext cx="255588" cy="201613"/>
            </a:xfrm>
            <a:custGeom>
              <a:avLst/>
              <a:gdLst>
                <a:gd name="T0" fmla="*/ 1256 w 1394"/>
                <a:gd name="T1" fmla="*/ 613 h 1106"/>
                <a:gd name="T2" fmla="*/ 842 w 1394"/>
                <a:gd name="T3" fmla="*/ 1106 h 1106"/>
                <a:gd name="T4" fmla="*/ 842 w 1394"/>
                <a:gd name="T5" fmla="*/ 1106 h 1106"/>
                <a:gd name="T6" fmla="*/ 253 w 1394"/>
                <a:gd name="T7" fmla="*/ 745 h 1106"/>
                <a:gd name="T8" fmla="*/ 30 w 1394"/>
                <a:gd name="T9" fmla="*/ 414 h 1106"/>
                <a:gd name="T10" fmla="*/ 1348 w 1394"/>
                <a:gd name="T11" fmla="*/ 281 h 1106"/>
                <a:gd name="T12" fmla="*/ 1256 w 1394"/>
                <a:gd name="T13" fmla="*/ 61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4" h="1106">
                  <a:moveTo>
                    <a:pt x="1256" y="613"/>
                  </a:moveTo>
                  <a:cubicBezTo>
                    <a:pt x="1103" y="850"/>
                    <a:pt x="842" y="1106"/>
                    <a:pt x="842" y="1106"/>
                  </a:cubicBezTo>
                  <a:lnTo>
                    <a:pt x="842" y="1106"/>
                  </a:lnTo>
                  <a:cubicBezTo>
                    <a:pt x="828" y="1099"/>
                    <a:pt x="490" y="932"/>
                    <a:pt x="253" y="745"/>
                  </a:cubicBezTo>
                  <a:cubicBezTo>
                    <a:pt x="107" y="631"/>
                    <a:pt x="0" y="509"/>
                    <a:pt x="30" y="414"/>
                  </a:cubicBezTo>
                  <a:cubicBezTo>
                    <a:pt x="129" y="98"/>
                    <a:pt x="1172" y="0"/>
                    <a:pt x="1348" y="281"/>
                  </a:cubicBezTo>
                  <a:cubicBezTo>
                    <a:pt x="1394" y="354"/>
                    <a:pt x="1342" y="481"/>
                    <a:pt x="1256" y="6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6" name="Freeform 567">
              <a:extLst>
                <a:ext uri="{FF2B5EF4-FFF2-40B4-BE49-F238E27FC236}">
                  <a16:creationId xmlns:a16="http://schemas.microsoft.com/office/drawing/2014/main" id="{9CEFC3A9-0DBC-42C6-9DF2-38BA165F7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910138"/>
              <a:ext cx="153988" cy="176213"/>
            </a:xfrm>
            <a:custGeom>
              <a:avLst/>
              <a:gdLst>
                <a:gd name="T0" fmla="*/ 570 w 845"/>
                <a:gd name="T1" fmla="*/ 946 h 964"/>
                <a:gd name="T2" fmla="*/ 845 w 845"/>
                <a:gd name="T3" fmla="*/ 196 h 964"/>
                <a:gd name="T4" fmla="*/ 120 w 845"/>
                <a:gd name="T5" fmla="*/ 154 h 964"/>
                <a:gd name="T6" fmla="*/ 570 w 845"/>
                <a:gd name="T7" fmla="*/ 94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964">
                  <a:moveTo>
                    <a:pt x="570" y="946"/>
                  </a:moveTo>
                  <a:cubicBezTo>
                    <a:pt x="769" y="929"/>
                    <a:pt x="845" y="196"/>
                    <a:pt x="845" y="196"/>
                  </a:cubicBezTo>
                  <a:cubicBezTo>
                    <a:pt x="845" y="196"/>
                    <a:pt x="216" y="0"/>
                    <a:pt x="120" y="154"/>
                  </a:cubicBezTo>
                  <a:cubicBezTo>
                    <a:pt x="0" y="347"/>
                    <a:pt x="343" y="964"/>
                    <a:pt x="570" y="946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7" name="Freeform 568">
              <a:extLst>
                <a:ext uri="{FF2B5EF4-FFF2-40B4-BE49-F238E27FC236}">
                  <a16:creationId xmlns:a16="http://schemas.microsoft.com/office/drawing/2014/main" id="{2DBB5940-1C63-4989-BC2E-F418EC593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99025"/>
              <a:ext cx="173038" cy="187325"/>
            </a:xfrm>
            <a:custGeom>
              <a:avLst/>
              <a:gdLst>
                <a:gd name="T0" fmla="*/ 0 w 946"/>
                <a:gd name="T1" fmla="*/ 254 h 1023"/>
                <a:gd name="T2" fmla="*/ 467 w 946"/>
                <a:gd name="T3" fmla="*/ 1004 h 1023"/>
                <a:gd name="T4" fmla="*/ 808 w 946"/>
                <a:gd name="T5" fmla="*/ 162 h 1023"/>
                <a:gd name="T6" fmla="*/ 0 w 946"/>
                <a:gd name="T7" fmla="*/ 254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6" h="1023">
                  <a:moveTo>
                    <a:pt x="0" y="254"/>
                  </a:moveTo>
                  <a:cubicBezTo>
                    <a:pt x="0" y="254"/>
                    <a:pt x="247" y="1023"/>
                    <a:pt x="467" y="1004"/>
                  </a:cubicBezTo>
                  <a:cubicBezTo>
                    <a:pt x="693" y="984"/>
                    <a:pt x="946" y="343"/>
                    <a:pt x="808" y="162"/>
                  </a:cubicBezTo>
                  <a:cubicBezTo>
                    <a:pt x="685" y="0"/>
                    <a:pt x="0" y="254"/>
                    <a:pt x="0" y="254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8" name="Freeform 569">
              <a:extLst>
                <a:ext uri="{FF2B5EF4-FFF2-40B4-BE49-F238E27FC236}">
                  <a16:creationId xmlns:a16="http://schemas.microsoft.com/office/drawing/2014/main" id="{765423B1-E8C1-402D-8600-E1C2704EC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4818063"/>
              <a:ext cx="174625" cy="127000"/>
            </a:xfrm>
            <a:custGeom>
              <a:avLst/>
              <a:gdLst>
                <a:gd name="T0" fmla="*/ 50 w 955"/>
                <a:gd name="T1" fmla="*/ 259 h 692"/>
                <a:gd name="T2" fmla="*/ 558 w 955"/>
                <a:gd name="T3" fmla="*/ 692 h 692"/>
                <a:gd name="T4" fmla="*/ 875 w 955"/>
                <a:gd name="T5" fmla="*/ 175 h 692"/>
                <a:gd name="T6" fmla="*/ 50 w 955"/>
                <a:gd name="T7" fmla="*/ 259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92">
                  <a:moveTo>
                    <a:pt x="50" y="259"/>
                  </a:moveTo>
                  <a:cubicBezTo>
                    <a:pt x="0" y="418"/>
                    <a:pt x="558" y="692"/>
                    <a:pt x="558" y="692"/>
                  </a:cubicBezTo>
                  <a:cubicBezTo>
                    <a:pt x="558" y="692"/>
                    <a:pt x="955" y="303"/>
                    <a:pt x="875" y="175"/>
                  </a:cubicBezTo>
                  <a:cubicBezTo>
                    <a:pt x="764" y="0"/>
                    <a:pt x="111" y="61"/>
                    <a:pt x="50" y="25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9" name="Freeform 570">
              <a:extLst>
                <a:ext uri="{FF2B5EF4-FFF2-40B4-BE49-F238E27FC236}">
                  <a16:creationId xmlns:a16="http://schemas.microsoft.com/office/drawing/2014/main" id="{5D439187-4343-4F60-AC60-52ED8D7B1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549775"/>
              <a:ext cx="247650" cy="228600"/>
            </a:xfrm>
            <a:custGeom>
              <a:avLst/>
              <a:gdLst>
                <a:gd name="T0" fmla="*/ 1 w 1350"/>
                <a:gd name="T1" fmla="*/ 486 h 1245"/>
                <a:gd name="T2" fmla="*/ 1132 w 1350"/>
                <a:gd name="T3" fmla="*/ 1059 h 1245"/>
                <a:gd name="T4" fmla="*/ 974 w 1350"/>
                <a:gd name="T5" fmla="*/ 0 h 1245"/>
                <a:gd name="T6" fmla="*/ 1 w 1350"/>
                <a:gd name="T7" fmla="*/ 48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245">
                  <a:moveTo>
                    <a:pt x="1" y="486"/>
                  </a:moveTo>
                  <a:cubicBezTo>
                    <a:pt x="0" y="803"/>
                    <a:pt x="875" y="1245"/>
                    <a:pt x="1132" y="1059"/>
                  </a:cubicBezTo>
                  <a:cubicBezTo>
                    <a:pt x="1350" y="902"/>
                    <a:pt x="974" y="0"/>
                    <a:pt x="974" y="0"/>
                  </a:cubicBezTo>
                  <a:cubicBezTo>
                    <a:pt x="974" y="0"/>
                    <a:pt x="2" y="214"/>
                    <a:pt x="1" y="48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0" name="Freeform 571">
              <a:extLst>
                <a:ext uri="{FF2B5EF4-FFF2-40B4-BE49-F238E27FC236}">
                  <a16:creationId xmlns:a16="http://schemas.microsoft.com/office/drawing/2014/main" id="{10EF1E1D-ED7E-49B6-9632-62FBDF6F1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376738"/>
              <a:ext cx="215900" cy="173038"/>
            </a:xfrm>
            <a:custGeom>
              <a:avLst/>
              <a:gdLst>
                <a:gd name="T0" fmla="*/ 698 w 1185"/>
                <a:gd name="T1" fmla="*/ 40 h 949"/>
                <a:gd name="T2" fmla="*/ 43 w 1185"/>
                <a:gd name="T3" fmla="*/ 596 h 949"/>
                <a:gd name="T4" fmla="*/ 1185 w 1185"/>
                <a:gd name="T5" fmla="*/ 949 h 949"/>
                <a:gd name="T6" fmla="*/ 698 w 1185"/>
                <a:gd name="T7" fmla="*/ 4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5" h="949">
                  <a:moveTo>
                    <a:pt x="698" y="40"/>
                  </a:moveTo>
                  <a:cubicBezTo>
                    <a:pt x="487" y="0"/>
                    <a:pt x="0" y="385"/>
                    <a:pt x="43" y="596"/>
                  </a:cubicBezTo>
                  <a:cubicBezTo>
                    <a:pt x="103" y="888"/>
                    <a:pt x="1185" y="949"/>
                    <a:pt x="1185" y="949"/>
                  </a:cubicBezTo>
                  <a:cubicBezTo>
                    <a:pt x="1185" y="949"/>
                    <a:pt x="951" y="88"/>
                    <a:pt x="698" y="4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1" name="Freeform 572">
              <a:extLst>
                <a:ext uri="{FF2B5EF4-FFF2-40B4-BE49-F238E27FC236}">
                  <a16:creationId xmlns:a16="http://schemas.microsoft.com/office/drawing/2014/main" id="{A221BA16-69EA-45EC-B2D4-F90C15DA0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05325"/>
              <a:ext cx="204788" cy="188913"/>
            </a:xfrm>
            <a:custGeom>
              <a:avLst/>
              <a:gdLst>
                <a:gd name="T0" fmla="*/ 869 w 1114"/>
                <a:gd name="T1" fmla="*/ 135 h 1031"/>
                <a:gd name="T2" fmla="*/ 0 w 1114"/>
                <a:gd name="T3" fmla="*/ 244 h 1031"/>
                <a:gd name="T4" fmla="*/ 954 w 1114"/>
                <a:gd name="T5" fmla="*/ 882 h 1031"/>
                <a:gd name="T6" fmla="*/ 869 w 1114"/>
                <a:gd name="T7" fmla="*/ 135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1031">
                  <a:moveTo>
                    <a:pt x="869" y="135"/>
                  </a:moveTo>
                  <a:cubicBezTo>
                    <a:pt x="698" y="0"/>
                    <a:pt x="0" y="244"/>
                    <a:pt x="0" y="244"/>
                  </a:cubicBezTo>
                  <a:cubicBezTo>
                    <a:pt x="0" y="244"/>
                    <a:pt x="709" y="1031"/>
                    <a:pt x="954" y="882"/>
                  </a:cubicBezTo>
                  <a:cubicBezTo>
                    <a:pt x="1114" y="784"/>
                    <a:pt x="1017" y="251"/>
                    <a:pt x="869" y="135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2" name="Freeform 573">
              <a:extLst>
                <a:ext uri="{FF2B5EF4-FFF2-40B4-BE49-F238E27FC236}">
                  <a16:creationId xmlns:a16="http://schemas.microsoft.com/office/drawing/2014/main" id="{290A172E-3BD1-4C7A-A840-BCDD3911F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4551363"/>
              <a:ext cx="128588" cy="119063"/>
            </a:xfrm>
            <a:custGeom>
              <a:avLst/>
              <a:gdLst>
                <a:gd name="T0" fmla="*/ 1 w 697"/>
                <a:gd name="T1" fmla="*/ 251 h 643"/>
                <a:gd name="T2" fmla="*/ 585 w 697"/>
                <a:gd name="T3" fmla="*/ 547 h 643"/>
                <a:gd name="T4" fmla="*/ 503 w 697"/>
                <a:gd name="T5" fmla="*/ 0 h 643"/>
                <a:gd name="T6" fmla="*/ 1 w 697"/>
                <a:gd name="T7" fmla="*/ 25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643">
                  <a:moveTo>
                    <a:pt x="1" y="251"/>
                  </a:moveTo>
                  <a:cubicBezTo>
                    <a:pt x="0" y="415"/>
                    <a:pt x="452" y="643"/>
                    <a:pt x="585" y="547"/>
                  </a:cubicBezTo>
                  <a:cubicBezTo>
                    <a:pt x="697" y="466"/>
                    <a:pt x="503" y="0"/>
                    <a:pt x="503" y="0"/>
                  </a:cubicBezTo>
                  <a:cubicBezTo>
                    <a:pt x="503" y="0"/>
                    <a:pt x="1" y="111"/>
                    <a:pt x="1" y="251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3" name="Freeform 574">
              <a:extLst>
                <a:ext uri="{FF2B5EF4-FFF2-40B4-BE49-F238E27FC236}">
                  <a16:creationId xmlns:a16="http://schemas.microsoft.com/office/drawing/2014/main" id="{E6A60EDA-C779-4110-A0A9-08D72F9CF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4462463"/>
              <a:ext cx="111125" cy="88900"/>
            </a:xfrm>
            <a:custGeom>
              <a:avLst/>
              <a:gdLst>
                <a:gd name="T0" fmla="*/ 361 w 612"/>
                <a:gd name="T1" fmla="*/ 20 h 490"/>
                <a:gd name="T2" fmla="*/ 22 w 612"/>
                <a:gd name="T3" fmla="*/ 307 h 490"/>
                <a:gd name="T4" fmla="*/ 612 w 612"/>
                <a:gd name="T5" fmla="*/ 490 h 490"/>
                <a:gd name="T6" fmla="*/ 361 w 612"/>
                <a:gd name="T7" fmla="*/ 2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490">
                  <a:moveTo>
                    <a:pt x="361" y="20"/>
                  </a:moveTo>
                  <a:cubicBezTo>
                    <a:pt x="252" y="0"/>
                    <a:pt x="0" y="199"/>
                    <a:pt x="22" y="307"/>
                  </a:cubicBezTo>
                  <a:cubicBezTo>
                    <a:pt x="53" y="459"/>
                    <a:pt x="612" y="490"/>
                    <a:pt x="612" y="490"/>
                  </a:cubicBezTo>
                  <a:cubicBezTo>
                    <a:pt x="612" y="490"/>
                    <a:pt x="492" y="45"/>
                    <a:pt x="361" y="2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4" name="Freeform 575">
              <a:extLst>
                <a:ext uri="{FF2B5EF4-FFF2-40B4-BE49-F238E27FC236}">
                  <a16:creationId xmlns:a16="http://schemas.microsoft.com/office/drawing/2014/main" id="{9ECE0F8A-27AF-486D-945E-DC2846BC9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0" y="4529138"/>
              <a:ext cx="104775" cy="96838"/>
            </a:xfrm>
            <a:custGeom>
              <a:avLst/>
              <a:gdLst>
                <a:gd name="T0" fmla="*/ 449 w 575"/>
                <a:gd name="T1" fmla="*/ 70 h 532"/>
                <a:gd name="T2" fmla="*/ 0 w 575"/>
                <a:gd name="T3" fmla="*/ 126 h 532"/>
                <a:gd name="T4" fmla="*/ 492 w 575"/>
                <a:gd name="T5" fmla="*/ 455 h 532"/>
                <a:gd name="T6" fmla="*/ 449 w 575"/>
                <a:gd name="T7" fmla="*/ 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32">
                  <a:moveTo>
                    <a:pt x="449" y="70"/>
                  </a:moveTo>
                  <a:cubicBezTo>
                    <a:pt x="360" y="0"/>
                    <a:pt x="0" y="126"/>
                    <a:pt x="0" y="126"/>
                  </a:cubicBezTo>
                  <a:cubicBezTo>
                    <a:pt x="0" y="126"/>
                    <a:pt x="366" y="532"/>
                    <a:pt x="492" y="455"/>
                  </a:cubicBezTo>
                  <a:cubicBezTo>
                    <a:pt x="575" y="405"/>
                    <a:pt x="525" y="130"/>
                    <a:pt x="449" y="70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5" name="Freeform 576">
              <a:extLst>
                <a:ext uri="{FF2B5EF4-FFF2-40B4-BE49-F238E27FC236}">
                  <a16:creationId xmlns:a16="http://schemas.microsoft.com/office/drawing/2014/main" id="{8EB85681-06AA-4CF9-A1D4-D5E3D34E1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3846513"/>
              <a:ext cx="193675" cy="155575"/>
            </a:xfrm>
            <a:custGeom>
              <a:avLst/>
              <a:gdLst>
                <a:gd name="T0" fmla="*/ 114 w 1060"/>
                <a:gd name="T1" fmla="*/ 179 h 846"/>
                <a:gd name="T2" fmla="*/ 1012 w 1060"/>
                <a:gd name="T3" fmla="*/ 352 h 846"/>
                <a:gd name="T4" fmla="*/ 409 w 1060"/>
                <a:gd name="T5" fmla="*/ 846 h 846"/>
                <a:gd name="T6" fmla="*/ 114 w 1060"/>
                <a:gd name="T7" fmla="*/ 17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846">
                  <a:moveTo>
                    <a:pt x="114" y="179"/>
                  </a:moveTo>
                  <a:cubicBezTo>
                    <a:pt x="256" y="0"/>
                    <a:pt x="956" y="130"/>
                    <a:pt x="1012" y="352"/>
                  </a:cubicBezTo>
                  <a:cubicBezTo>
                    <a:pt x="1060" y="541"/>
                    <a:pt x="409" y="846"/>
                    <a:pt x="409" y="846"/>
                  </a:cubicBezTo>
                  <a:cubicBezTo>
                    <a:pt x="409" y="846"/>
                    <a:pt x="0" y="322"/>
                    <a:pt x="114" y="179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6" name="Freeform 577">
              <a:extLst>
                <a:ext uri="{FF2B5EF4-FFF2-40B4-BE49-F238E27FC236}">
                  <a16:creationId xmlns:a16="http://schemas.microsoft.com/office/drawing/2014/main" id="{D4C44287-EEAD-42F5-974C-9567899E2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788" y="3994150"/>
              <a:ext cx="173038" cy="122238"/>
            </a:xfrm>
            <a:custGeom>
              <a:avLst/>
              <a:gdLst>
                <a:gd name="T0" fmla="*/ 482 w 944"/>
                <a:gd name="T1" fmla="*/ 666 h 673"/>
                <a:gd name="T2" fmla="*/ 0 w 944"/>
                <a:gd name="T3" fmla="*/ 42 h 673"/>
                <a:gd name="T4" fmla="*/ 896 w 944"/>
                <a:gd name="T5" fmla="*/ 217 h 673"/>
                <a:gd name="T6" fmla="*/ 482 w 944"/>
                <a:gd name="T7" fmla="*/ 6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4" h="673">
                  <a:moveTo>
                    <a:pt x="482" y="666"/>
                  </a:moveTo>
                  <a:cubicBezTo>
                    <a:pt x="286" y="657"/>
                    <a:pt x="0" y="42"/>
                    <a:pt x="0" y="42"/>
                  </a:cubicBezTo>
                  <a:cubicBezTo>
                    <a:pt x="0" y="42"/>
                    <a:pt x="825" y="0"/>
                    <a:pt x="896" y="217"/>
                  </a:cubicBezTo>
                  <a:cubicBezTo>
                    <a:pt x="944" y="362"/>
                    <a:pt x="635" y="673"/>
                    <a:pt x="482" y="66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7" name="Freeform 578">
              <a:extLst>
                <a:ext uri="{FF2B5EF4-FFF2-40B4-BE49-F238E27FC236}">
                  <a16:creationId xmlns:a16="http://schemas.microsoft.com/office/drawing/2014/main" id="{5A570D3F-3D9E-4AC5-82A9-9EBC2E15C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944938"/>
              <a:ext cx="171450" cy="149225"/>
            </a:xfrm>
            <a:custGeom>
              <a:avLst/>
              <a:gdLst>
                <a:gd name="T0" fmla="*/ 438 w 945"/>
                <a:gd name="T1" fmla="*/ 789 h 817"/>
                <a:gd name="T2" fmla="*/ 945 w 945"/>
                <a:gd name="T3" fmla="*/ 312 h 817"/>
                <a:gd name="T4" fmla="*/ 101 w 945"/>
                <a:gd name="T5" fmla="*/ 175 h 817"/>
                <a:gd name="T6" fmla="*/ 438 w 945"/>
                <a:gd name="T7" fmla="*/ 78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5" h="817">
                  <a:moveTo>
                    <a:pt x="438" y="789"/>
                  </a:moveTo>
                  <a:cubicBezTo>
                    <a:pt x="610" y="817"/>
                    <a:pt x="945" y="312"/>
                    <a:pt x="945" y="312"/>
                  </a:cubicBezTo>
                  <a:cubicBezTo>
                    <a:pt x="945" y="312"/>
                    <a:pt x="225" y="0"/>
                    <a:pt x="101" y="175"/>
                  </a:cubicBezTo>
                  <a:cubicBezTo>
                    <a:pt x="0" y="318"/>
                    <a:pt x="265" y="762"/>
                    <a:pt x="438" y="78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8" name="Freeform 579">
              <a:extLst>
                <a:ext uri="{FF2B5EF4-FFF2-40B4-BE49-F238E27FC236}">
                  <a16:creationId xmlns:a16="http://schemas.microsoft.com/office/drawing/2014/main" id="{06BF42A2-5111-40D4-AE06-7815F7A74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4403725"/>
              <a:ext cx="300038" cy="312738"/>
            </a:xfrm>
            <a:custGeom>
              <a:avLst/>
              <a:gdLst>
                <a:gd name="T0" fmla="*/ 308 w 1641"/>
                <a:gd name="T1" fmla="*/ 104 h 1717"/>
                <a:gd name="T2" fmla="*/ 162 w 1641"/>
                <a:gd name="T3" fmla="*/ 922 h 1717"/>
                <a:gd name="T4" fmla="*/ 1027 w 1641"/>
                <a:gd name="T5" fmla="*/ 591 h 1717"/>
                <a:gd name="T6" fmla="*/ 308 w 1641"/>
                <a:gd name="T7" fmla="*/ 1445 h 1717"/>
                <a:gd name="T8" fmla="*/ 1500 w 1641"/>
                <a:gd name="T9" fmla="*/ 1445 h 1717"/>
                <a:gd name="T10" fmla="*/ 1137 w 1641"/>
                <a:gd name="T11" fmla="*/ 513 h 1717"/>
                <a:gd name="T12" fmla="*/ 308 w 1641"/>
                <a:gd name="T13" fmla="*/ 104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1" h="1717">
                  <a:moveTo>
                    <a:pt x="308" y="104"/>
                  </a:moveTo>
                  <a:cubicBezTo>
                    <a:pt x="123" y="198"/>
                    <a:pt x="0" y="792"/>
                    <a:pt x="162" y="922"/>
                  </a:cubicBezTo>
                  <a:cubicBezTo>
                    <a:pt x="320" y="1049"/>
                    <a:pt x="807" y="742"/>
                    <a:pt x="1027" y="591"/>
                  </a:cubicBezTo>
                  <a:cubicBezTo>
                    <a:pt x="780" y="772"/>
                    <a:pt x="208" y="1221"/>
                    <a:pt x="308" y="1445"/>
                  </a:cubicBezTo>
                  <a:cubicBezTo>
                    <a:pt x="430" y="1717"/>
                    <a:pt x="1332" y="1691"/>
                    <a:pt x="1500" y="1445"/>
                  </a:cubicBezTo>
                  <a:cubicBezTo>
                    <a:pt x="1641" y="1238"/>
                    <a:pt x="1137" y="513"/>
                    <a:pt x="1137" y="513"/>
                  </a:cubicBezTo>
                  <a:cubicBezTo>
                    <a:pt x="1137" y="513"/>
                    <a:pt x="515" y="0"/>
                    <a:pt x="308" y="10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9" name="Freeform 580">
              <a:extLst>
                <a:ext uri="{FF2B5EF4-FFF2-40B4-BE49-F238E27FC236}">
                  <a16:creationId xmlns:a16="http://schemas.microsoft.com/office/drawing/2014/main" id="{4EDC878F-4FE7-4120-9DE1-14E140F14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4359275"/>
              <a:ext cx="230188" cy="198438"/>
            </a:xfrm>
            <a:custGeom>
              <a:avLst/>
              <a:gdLst>
                <a:gd name="T0" fmla="*/ 667 w 1256"/>
                <a:gd name="T1" fmla="*/ 28 h 1089"/>
                <a:gd name="T2" fmla="*/ 0 w 1256"/>
                <a:gd name="T3" fmla="*/ 755 h 1089"/>
                <a:gd name="T4" fmla="*/ 1128 w 1256"/>
                <a:gd name="T5" fmla="*/ 852 h 1089"/>
                <a:gd name="T6" fmla="*/ 667 w 1256"/>
                <a:gd name="T7" fmla="*/ 2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6" h="1089">
                  <a:moveTo>
                    <a:pt x="667" y="28"/>
                  </a:moveTo>
                  <a:cubicBezTo>
                    <a:pt x="422" y="0"/>
                    <a:pt x="0" y="755"/>
                    <a:pt x="0" y="755"/>
                  </a:cubicBezTo>
                  <a:cubicBezTo>
                    <a:pt x="0" y="755"/>
                    <a:pt x="975" y="1089"/>
                    <a:pt x="1128" y="852"/>
                  </a:cubicBezTo>
                  <a:cubicBezTo>
                    <a:pt x="1256" y="653"/>
                    <a:pt x="902" y="56"/>
                    <a:pt x="667" y="2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0" name="Freeform 581">
              <a:extLst>
                <a:ext uri="{FF2B5EF4-FFF2-40B4-BE49-F238E27FC236}">
                  <a16:creationId xmlns:a16="http://schemas.microsoft.com/office/drawing/2014/main" id="{5C8A2974-F6F3-434D-9CB8-9B4165C9D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4449763"/>
              <a:ext cx="158750" cy="165100"/>
            </a:xfrm>
            <a:custGeom>
              <a:avLst/>
              <a:gdLst>
                <a:gd name="T0" fmla="*/ 163 w 869"/>
                <a:gd name="T1" fmla="*/ 55 h 909"/>
                <a:gd name="T2" fmla="*/ 86 w 869"/>
                <a:gd name="T3" fmla="*/ 489 h 909"/>
                <a:gd name="T4" fmla="*/ 544 w 869"/>
                <a:gd name="T5" fmla="*/ 313 h 909"/>
                <a:gd name="T6" fmla="*/ 163 w 869"/>
                <a:gd name="T7" fmla="*/ 765 h 909"/>
                <a:gd name="T8" fmla="*/ 794 w 869"/>
                <a:gd name="T9" fmla="*/ 765 h 909"/>
                <a:gd name="T10" fmla="*/ 602 w 869"/>
                <a:gd name="T11" fmla="*/ 272 h 909"/>
                <a:gd name="T12" fmla="*/ 163 w 869"/>
                <a:gd name="T13" fmla="*/ 55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9" h="909">
                  <a:moveTo>
                    <a:pt x="163" y="55"/>
                  </a:moveTo>
                  <a:cubicBezTo>
                    <a:pt x="65" y="105"/>
                    <a:pt x="0" y="420"/>
                    <a:pt x="86" y="489"/>
                  </a:cubicBezTo>
                  <a:cubicBezTo>
                    <a:pt x="169" y="556"/>
                    <a:pt x="427" y="393"/>
                    <a:pt x="544" y="313"/>
                  </a:cubicBezTo>
                  <a:cubicBezTo>
                    <a:pt x="413" y="409"/>
                    <a:pt x="110" y="647"/>
                    <a:pt x="163" y="765"/>
                  </a:cubicBezTo>
                  <a:cubicBezTo>
                    <a:pt x="228" y="909"/>
                    <a:pt x="705" y="896"/>
                    <a:pt x="794" y="765"/>
                  </a:cubicBezTo>
                  <a:cubicBezTo>
                    <a:pt x="869" y="656"/>
                    <a:pt x="602" y="272"/>
                    <a:pt x="602" y="272"/>
                  </a:cubicBezTo>
                  <a:cubicBezTo>
                    <a:pt x="602" y="272"/>
                    <a:pt x="272" y="0"/>
                    <a:pt x="163" y="5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1" name="Freeform 582">
              <a:extLst>
                <a:ext uri="{FF2B5EF4-FFF2-40B4-BE49-F238E27FC236}">
                  <a16:creationId xmlns:a16="http://schemas.microsoft.com/office/drawing/2014/main" id="{7DF244B8-61F1-48E9-8575-A89EF2266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4425950"/>
              <a:ext cx="122238" cy="104775"/>
            </a:xfrm>
            <a:custGeom>
              <a:avLst/>
              <a:gdLst>
                <a:gd name="T0" fmla="*/ 353 w 665"/>
                <a:gd name="T1" fmla="*/ 15 h 577"/>
                <a:gd name="T2" fmla="*/ 0 w 665"/>
                <a:gd name="T3" fmla="*/ 400 h 577"/>
                <a:gd name="T4" fmla="*/ 597 w 665"/>
                <a:gd name="T5" fmla="*/ 451 h 577"/>
                <a:gd name="T6" fmla="*/ 353 w 665"/>
                <a:gd name="T7" fmla="*/ 1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5" h="577">
                  <a:moveTo>
                    <a:pt x="353" y="15"/>
                  </a:moveTo>
                  <a:cubicBezTo>
                    <a:pt x="224" y="0"/>
                    <a:pt x="0" y="400"/>
                    <a:pt x="0" y="400"/>
                  </a:cubicBezTo>
                  <a:cubicBezTo>
                    <a:pt x="0" y="400"/>
                    <a:pt x="516" y="577"/>
                    <a:pt x="597" y="451"/>
                  </a:cubicBezTo>
                  <a:cubicBezTo>
                    <a:pt x="665" y="346"/>
                    <a:pt x="478" y="29"/>
                    <a:pt x="353" y="1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2" name="Freeform 583">
              <a:extLst>
                <a:ext uri="{FF2B5EF4-FFF2-40B4-BE49-F238E27FC236}">
                  <a16:creationId xmlns:a16="http://schemas.microsoft.com/office/drawing/2014/main" id="{09EE4526-8228-4A4D-9860-3B090385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475" y="4008438"/>
              <a:ext cx="214313" cy="141288"/>
            </a:xfrm>
            <a:custGeom>
              <a:avLst/>
              <a:gdLst>
                <a:gd name="T0" fmla="*/ 2 w 1175"/>
                <a:gd name="T1" fmla="*/ 280 h 777"/>
                <a:gd name="T2" fmla="*/ 1067 w 1175"/>
                <a:gd name="T3" fmla="*/ 586 h 777"/>
                <a:gd name="T4" fmla="*/ 927 w 1175"/>
                <a:gd name="T5" fmla="*/ 0 h 777"/>
                <a:gd name="T6" fmla="*/ 2 w 1175"/>
                <a:gd name="T7" fmla="*/ 28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5" h="777">
                  <a:moveTo>
                    <a:pt x="2" y="280"/>
                  </a:moveTo>
                  <a:cubicBezTo>
                    <a:pt x="4" y="557"/>
                    <a:pt x="866" y="777"/>
                    <a:pt x="1067" y="586"/>
                  </a:cubicBezTo>
                  <a:cubicBezTo>
                    <a:pt x="1175" y="482"/>
                    <a:pt x="927" y="0"/>
                    <a:pt x="927" y="0"/>
                  </a:cubicBezTo>
                  <a:cubicBezTo>
                    <a:pt x="927" y="0"/>
                    <a:pt x="0" y="38"/>
                    <a:pt x="2" y="280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3" name="Freeform 584">
              <a:extLst>
                <a:ext uri="{FF2B5EF4-FFF2-40B4-BE49-F238E27FC236}">
                  <a16:creationId xmlns:a16="http://schemas.microsoft.com/office/drawing/2014/main" id="{4FA3DFD9-D3EC-4CFE-99C8-65AA8E10F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3824288"/>
              <a:ext cx="207963" cy="184150"/>
            </a:xfrm>
            <a:custGeom>
              <a:avLst/>
              <a:gdLst>
                <a:gd name="T0" fmla="*/ 7 w 1138"/>
                <a:gd name="T1" fmla="*/ 566 h 1006"/>
                <a:gd name="T2" fmla="*/ 879 w 1138"/>
                <a:gd name="T3" fmla="*/ 1006 h 1006"/>
                <a:gd name="T4" fmla="*/ 965 w 1138"/>
                <a:gd name="T5" fmla="*/ 154 h 1006"/>
                <a:gd name="T6" fmla="*/ 7 w 1138"/>
                <a:gd name="T7" fmla="*/ 56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006">
                  <a:moveTo>
                    <a:pt x="7" y="566"/>
                  </a:moveTo>
                  <a:cubicBezTo>
                    <a:pt x="0" y="810"/>
                    <a:pt x="879" y="1006"/>
                    <a:pt x="879" y="1006"/>
                  </a:cubicBezTo>
                  <a:cubicBezTo>
                    <a:pt x="879" y="1006"/>
                    <a:pt x="1138" y="280"/>
                    <a:pt x="965" y="154"/>
                  </a:cubicBezTo>
                  <a:cubicBezTo>
                    <a:pt x="755" y="0"/>
                    <a:pt x="15" y="306"/>
                    <a:pt x="7" y="56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4" name="Freeform 585">
              <a:extLst>
                <a:ext uri="{FF2B5EF4-FFF2-40B4-BE49-F238E27FC236}">
                  <a16:creationId xmlns:a16="http://schemas.microsoft.com/office/drawing/2014/main" id="{82A30337-B396-4D13-BF48-11FE93589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3867150"/>
              <a:ext cx="165100" cy="182563"/>
            </a:xfrm>
            <a:custGeom>
              <a:avLst/>
              <a:gdLst>
                <a:gd name="T0" fmla="*/ 653 w 901"/>
                <a:gd name="T1" fmla="*/ 72 h 1007"/>
                <a:gd name="T2" fmla="*/ 0 w 901"/>
                <a:gd name="T3" fmla="*/ 778 h 1007"/>
                <a:gd name="T4" fmla="*/ 759 w 901"/>
                <a:gd name="T5" fmla="*/ 871 h 1007"/>
                <a:gd name="T6" fmla="*/ 653 w 901"/>
                <a:gd name="T7" fmla="*/ 72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1" h="1007">
                  <a:moveTo>
                    <a:pt x="653" y="72"/>
                  </a:moveTo>
                  <a:cubicBezTo>
                    <a:pt x="424" y="0"/>
                    <a:pt x="0" y="778"/>
                    <a:pt x="0" y="778"/>
                  </a:cubicBezTo>
                  <a:cubicBezTo>
                    <a:pt x="0" y="778"/>
                    <a:pt x="625" y="1007"/>
                    <a:pt x="759" y="871"/>
                  </a:cubicBezTo>
                  <a:cubicBezTo>
                    <a:pt x="901" y="728"/>
                    <a:pt x="845" y="133"/>
                    <a:pt x="653" y="72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5" name="Freeform 586">
              <a:extLst>
                <a:ext uri="{FF2B5EF4-FFF2-40B4-BE49-F238E27FC236}">
                  <a16:creationId xmlns:a16="http://schemas.microsoft.com/office/drawing/2014/main" id="{B4B788C7-3157-428C-B10B-85A47C4E5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4530725"/>
              <a:ext cx="354013" cy="242888"/>
            </a:xfrm>
            <a:custGeom>
              <a:avLst/>
              <a:gdLst>
                <a:gd name="T0" fmla="*/ 151 w 1935"/>
                <a:gd name="T1" fmla="*/ 963 h 1334"/>
                <a:gd name="T2" fmla="*/ 1854 w 1935"/>
                <a:gd name="T3" fmla="*/ 750 h 1334"/>
                <a:gd name="T4" fmla="*/ 869 w 1935"/>
                <a:gd name="T5" fmla="*/ 0 h 1334"/>
                <a:gd name="T6" fmla="*/ 151 w 1935"/>
                <a:gd name="T7" fmla="*/ 96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5" h="1334">
                  <a:moveTo>
                    <a:pt x="151" y="963"/>
                  </a:moveTo>
                  <a:cubicBezTo>
                    <a:pt x="366" y="1334"/>
                    <a:pt x="1742" y="1165"/>
                    <a:pt x="1854" y="750"/>
                  </a:cubicBezTo>
                  <a:cubicBezTo>
                    <a:pt x="1935" y="451"/>
                    <a:pt x="869" y="0"/>
                    <a:pt x="869" y="0"/>
                  </a:cubicBezTo>
                  <a:cubicBezTo>
                    <a:pt x="869" y="0"/>
                    <a:pt x="0" y="704"/>
                    <a:pt x="151" y="96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6" name="Freeform 587">
              <a:extLst>
                <a:ext uri="{FF2B5EF4-FFF2-40B4-BE49-F238E27FC236}">
                  <a16:creationId xmlns:a16="http://schemas.microsoft.com/office/drawing/2014/main" id="{D10907CF-4981-45D4-92D1-96763614E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4381500"/>
              <a:ext cx="228600" cy="238125"/>
            </a:xfrm>
            <a:custGeom>
              <a:avLst/>
              <a:gdLst>
                <a:gd name="T0" fmla="*/ 1252 w 1252"/>
                <a:gd name="T1" fmla="*/ 819 h 1302"/>
                <a:gd name="T2" fmla="*/ 1252 w 1252"/>
                <a:gd name="T3" fmla="*/ 819 h 1302"/>
                <a:gd name="T4" fmla="*/ 54 w 1252"/>
                <a:gd name="T5" fmla="*/ 1063 h 1302"/>
                <a:gd name="T6" fmla="*/ 17 w 1252"/>
                <a:gd name="T7" fmla="*/ 805 h 1302"/>
                <a:gd name="T8" fmla="*/ 545 w 1252"/>
                <a:gd name="T9" fmla="*/ 20 h 1302"/>
                <a:gd name="T10" fmla="*/ 1028 w 1252"/>
                <a:gd name="T11" fmla="*/ 450 h 1302"/>
                <a:gd name="T12" fmla="*/ 1252 w 1252"/>
                <a:gd name="T13" fmla="*/ 819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2" h="1302">
                  <a:moveTo>
                    <a:pt x="1252" y="819"/>
                  </a:moveTo>
                  <a:lnTo>
                    <a:pt x="1252" y="819"/>
                  </a:lnTo>
                  <a:cubicBezTo>
                    <a:pt x="1238" y="826"/>
                    <a:pt x="242" y="1302"/>
                    <a:pt x="54" y="1063"/>
                  </a:cubicBezTo>
                  <a:cubicBezTo>
                    <a:pt x="9" y="1006"/>
                    <a:pt x="0" y="912"/>
                    <a:pt x="17" y="805"/>
                  </a:cubicBezTo>
                  <a:cubicBezTo>
                    <a:pt x="65" y="489"/>
                    <a:pt x="332" y="51"/>
                    <a:pt x="545" y="20"/>
                  </a:cubicBezTo>
                  <a:cubicBezTo>
                    <a:pt x="686" y="0"/>
                    <a:pt x="879" y="231"/>
                    <a:pt x="1028" y="450"/>
                  </a:cubicBezTo>
                  <a:cubicBezTo>
                    <a:pt x="1157" y="639"/>
                    <a:pt x="1252" y="819"/>
                    <a:pt x="1252" y="819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7" name="Freeform 588">
              <a:extLst>
                <a:ext uri="{FF2B5EF4-FFF2-40B4-BE49-F238E27FC236}">
                  <a16:creationId xmlns:a16="http://schemas.microsoft.com/office/drawing/2014/main" id="{14A09D21-D1BD-4338-B05F-421CBC9F7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349750"/>
              <a:ext cx="246063" cy="222250"/>
            </a:xfrm>
            <a:custGeom>
              <a:avLst/>
              <a:gdLst>
                <a:gd name="T0" fmla="*/ 1211 w 1350"/>
                <a:gd name="T1" fmla="*/ 993 h 1222"/>
                <a:gd name="T2" fmla="*/ 1169 w 1350"/>
                <a:gd name="T3" fmla="*/ 1041 h 1222"/>
                <a:gd name="T4" fmla="*/ 1 w 1350"/>
                <a:gd name="T5" fmla="*/ 993 h 1222"/>
                <a:gd name="T6" fmla="*/ 0 w 1350"/>
                <a:gd name="T7" fmla="*/ 993 h 1222"/>
                <a:gd name="T8" fmla="*/ 177 w 1350"/>
                <a:gd name="T9" fmla="*/ 488 h 1222"/>
                <a:gd name="T10" fmla="*/ 546 w 1350"/>
                <a:gd name="T11" fmla="*/ 13 h 1222"/>
                <a:gd name="T12" fmla="*/ 1211 w 1350"/>
                <a:gd name="T13" fmla="*/ 993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0" h="1222">
                  <a:moveTo>
                    <a:pt x="1211" y="993"/>
                  </a:moveTo>
                  <a:cubicBezTo>
                    <a:pt x="1201" y="1011"/>
                    <a:pt x="1187" y="1027"/>
                    <a:pt x="1169" y="1041"/>
                  </a:cubicBezTo>
                  <a:cubicBezTo>
                    <a:pt x="930" y="1222"/>
                    <a:pt x="29" y="1000"/>
                    <a:pt x="1" y="993"/>
                  </a:cubicBezTo>
                  <a:lnTo>
                    <a:pt x="0" y="993"/>
                  </a:lnTo>
                  <a:cubicBezTo>
                    <a:pt x="0" y="993"/>
                    <a:pt x="70" y="738"/>
                    <a:pt x="177" y="488"/>
                  </a:cubicBezTo>
                  <a:cubicBezTo>
                    <a:pt x="277" y="251"/>
                    <a:pt x="410" y="19"/>
                    <a:pt x="546" y="13"/>
                  </a:cubicBezTo>
                  <a:cubicBezTo>
                    <a:pt x="842" y="0"/>
                    <a:pt x="1350" y="731"/>
                    <a:pt x="1211" y="9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8" name="Freeform 589">
              <a:extLst>
                <a:ext uri="{FF2B5EF4-FFF2-40B4-BE49-F238E27FC236}">
                  <a16:creationId xmlns:a16="http://schemas.microsoft.com/office/drawing/2014/main" id="{08BB17DB-9BCF-4E81-90FB-FA8857BBA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4533900"/>
              <a:ext cx="234950" cy="161925"/>
            </a:xfrm>
            <a:custGeom>
              <a:avLst/>
              <a:gdLst>
                <a:gd name="T0" fmla="*/ 101 w 1283"/>
                <a:gd name="T1" fmla="*/ 638 h 884"/>
                <a:gd name="T2" fmla="*/ 1230 w 1283"/>
                <a:gd name="T3" fmla="*/ 497 h 884"/>
                <a:gd name="T4" fmla="*/ 577 w 1283"/>
                <a:gd name="T5" fmla="*/ 0 h 884"/>
                <a:gd name="T6" fmla="*/ 101 w 1283"/>
                <a:gd name="T7" fmla="*/ 63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3" h="884">
                  <a:moveTo>
                    <a:pt x="101" y="638"/>
                  </a:moveTo>
                  <a:cubicBezTo>
                    <a:pt x="244" y="884"/>
                    <a:pt x="1156" y="772"/>
                    <a:pt x="1230" y="497"/>
                  </a:cubicBezTo>
                  <a:cubicBezTo>
                    <a:pt x="1283" y="299"/>
                    <a:pt x="577" y="0"/>
                    <a:pt x="577" y="0"/>
                  </a:cubicBezTo>
                  <a:cubicBezTo>
                    <a:pt x="577" y="0"/>
                    <a:pt x="0" y="466"/>
                    <a:pt x="101" y="638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9" name="Freeform 590">
              <a:extLst>
                <a:ext uri="{FF2B5EF4-FFF2-40B4-BE49-F238E27FC236}">
                  <a16:creationId xmlns:a16="http://schemas.microsoft.com/office/drawing/2014/main" id="{5FF361D9-17D8-4A4C-ACD2-B5D4C2941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4432300"/>
              <a:ext cx="166688" cy="160338"/>
            </a:xfrm>
            <a:custGeom>
              <a:avLst/>
              <a:gdLst>
                <a:gd name="T0" fmla="*/ 118 w 912"/>
                <a:gd name="T1" fmla="*/ 717 h 876"/>
                <a:gd name="T2" fmla="*/ 912 w 912"/>
                <a:gd name="T3" fmla="*/ 555 h 876"/>
                <a:gd name="T4" fmla="*/ 443 w 912"/>
                <a:gd name="T5" fmla="*/ 25 h 876"/>
                <a:gd name="T6" fmla="*/ 118 w 912"/>
                <a:gd name="T7" fmla="*/ 717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876">
                  <a:moveTo>
                    <a:pt x="118" y="717"/>
                  </a:moveTo>
                  <a:cubicBezTo>
                    <a:pt x="243" y="876"/>
                    <a:pt x="912" y="555"/>
                    <a:pt x="912" y="555"/>
                  </a:cubicBezTo>
                  <a:cubicBezTo>
                    <a:pt x="912" y="555"/>
                    <a:pt x="618" y="0"/>
                    <a:pt x="443" y="25"/>
                  </a:cubicBezTo>
                  <a:cubicBezTo>
                    <a:pt x="254" y="52"/>
                    <a:pt x="0" y="567"/>
                    <a:pt x="118" y="71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0" name="Freeform 591">
              <a:extLst>
                <a:ext uri="{FF2B5EF4-FFF2-40B4-BE49-F238E27FC236}">
                  <a16:creationId xmlns:a16="http://schemas.microsoft.com/office/drawing/2014/main" id="{FF551121-5D8C-4FCF-86B6-7C935E326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413250"/>
              <a:ext cx="163513" cy="153988"/>
            </a:xfrm>
            <a:custGeom>
              <a:avLst/>
              <a:gdLst>
                <a:gd name="T0" fmla="*/ 362 w 895"/>
                <a:gd name="T1" fmla="*/ 9 h 836"/>
                <a:gd name="T2" fmla="*/ 0 w 895"/>
                <a:gd name="T3" fmla="*/ 659 h 836"/>
                <a:gd name="T4" fmla="*/ 803 w 895"/>
                <a:gd name="T5" fmla="*/ 659 h 836"/>
                <a:gd name="T6" fmla="*/ 362 w 895"/>
                <a:gd name="T7" fmla="*/ 9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5" h="836">
                  <a:moveTo>
                    <a:pt x="362" y="9"/>
                  </a:moveTo>
                  <a:cubicBezTo>
                    <a:pt x="176" y="17"/>
                    <a:pt x="0" y="659"/>
                    <a:pt x="0" y="659"/>
                  </a:cubicBezTo>
                  <a:cubicBezTo>
                    <a:pt x="0" y="659"/>
                    <a:pt x="709" y="836"/>
                    <a:pt x="803" y="659"/>
                  </a:cubicBezTo>
                  <a:cubicBezTo>
                    <a:pt x="895" y="485"/>
                    <a:pt x="558" y="0"/>
                    <a:pt x="362" y="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1" name="Freeform 592">
              <a:extLst>
                <a:ext uri="{FF2B5EF4-FFF2-40B4-BE49-F238E27FC236}">
                  <a16:creationId xmlns:a16="http://schemas.microsoft.com/office/drawing/2014/main" id="{1BAA340D-4DE9-4AFA-AED5-932E2A9E7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5" y="4803775"/>
              <a:ext cx="195263" cy="223838"/>
            </a:xfrm>
            <a:custGeom>
              <a:avLst/>
              <a:gdLst>
                <a:gd name="T0" fmla="*/ 812 w 1066"/>
                <a:gd name="T1" fmla="*/ 1118 h 1226"/>
                <a:gd name="T2" fmla="*/ 812 w 1066"/>
                <a:gd name="T3" fmla="*/ 0 h 1226"/>
                <a:gd name="T4" fmla="*/ 26 w 1066"/>
                <a:gd name="T5" fmla="*/ 440 h 1226"/>
                <a:gd name="T6" fmla="*/ 812 w 1066"/>
                <a:gd name="T7" fmla="*/ 111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1226">
                  <a:moveTo>
                    <a:pt x="812" y="1118"/>
                  </a:moveTo>
                  <a:cubicBezTo>
                    <a:pt x="1066" y="1002"/>
                    <a:pt x="812" y="0"/>
                    <a:pt x="812" y="0"/>
                  </a:cubicBezTo>
                  <a:cubicBezTo>
                    <a:pt x="812" y="0"/>
                    <a:pt x="49" y="216"/>
                    <a:pt x="26" y="440"/>
                  </a:cubicBezTo>
                  <a:cubicBezTo>
                    <a:pt x="0" y="698"/>
                    <a:pt x="576" y="1226"/>
                    <a:pt x="812" y="1118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2" name="Freeform 593">
              <a:extLst>
                <a:ext uri="{FF2B5EF4-FFF2-40B4-BE49-F238E27FC236}">
                  <a16:creationId xmlns:a16="http://schemas.microsoft.com/office/drawing/2014/main" id="{24BDE4DE-1661-4828-ABE8-68F509545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656138"/>
              <a:ext cx="149225" cy="287338"/>
            </a:xfrm>
            <a:custGeom>
              <a:avLst/>
              <a:gdLst>
                <a:gd name="T0" fmla="*/ 0 w 814"/>
                <a:gd name="T1" fmla="*/ 806 h 1572"/>
                <a:gd name="T2" fmla="*/ 465 w 814"/>
                <a:gd name="T3" fmla="*/ 1512 h 1572"/>
                <a:gd name="T4" fmla="*/ 465 w 814"/>
                <a:gd name="T5" fmla="*/ 61 h 1572"/>
                <a:gd name="T6" fmla="*/ 0 w 814"/>
                <a:gd name="T7" fmla="*/ 806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1572">
                  <a:moveTo>
                    <a:pt x="0" y="806"/>
                  </a:moveTo>
                  <a:cubicBezTo>
                    <a:pt x="0" y="806"/>
                    <a:pt x="263" y="1572"/>
                    <a:pt x="465" y="1512"/>
                  </a:cubicBezTo>
                  <a:cubicBezTo>
                    <a:pt x="813" y="1407"/>
                    <a:pt x="814" y="161"/>
                    <a:pt x="465" y="61"/>
                  </a:cubicBezTo>
                  <a:cubicBezTo>
                    <a:pt x="254" y="0"/>
                    <a:pt x="0" y="806"/>
                    <a:pt x="0" y="80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3" name="Freeform 594">
              <a:extLst>
                <a:ext uri="{FF2B5EF4-FFF2-40B4-BE49-F238E27FC236}">
                  <a16:creationId xmlns:a16="http://schemas.microsoft.com/office/drawing/2014/main" id="{F7D80CB0-AF8D-45C9-878D-C31ACE76E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0" y="4584700"/>
              <a:ext cx="180975" cy="219075"/>
            </a:xfrm>
            <a:custGeom>
              <a:avLst/>
              <a:gdLst>
                <a:gd name="T0" fmla="*/ 102 w 997"/>
                <a:gd name="T1" fmla="*/ 1024 h 1197"/>
                <a:gd name="T2" fmla="*/ 767 w 997"/>
                <a:gd name="T3" fmla="*/ 1197 h 1197"/>
                <a:gd name="T4" fmla="*/ 727 w 997"/>
                <a:gd name="T5" fmla="*/ 77 h 1197"/>
                <a:gd name="T6" fmla="*/ 102 w 997"/>
                <a:gd name="T7" fmla="*/ 1024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7" h="1197">
                  <a:moveTo>
                    <a:pt x="102" y="1024"/>
                  </a:moveTo>
                  <a:cubicBezTo>
                    <a:pt x="164" y="1185"/>
                    <a:pt x="767" y="1197"/>
                    <a:pt x="767" y="1197"/>
                  </a:cubicBezTo>
                  <a:cubicBezTo>
                    <a:pt x="767" y="1197"/>
                    <a:pt x="997" y="153"/>
                    <a:pt x="727" y="77"/>
                  </a:cubicBezTo>
                  <a:cubicBezTo>
                    <a:pt x="454" y="0"/>
                    <a:pt x="0" y="760"/>
                    <a:pt x="102" y="102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4" name="Freeform 595">
              <a:extLst>
                <a:ext uri="{FF2B5EF4-FFF2-40B4-BE49-F238E27FC236}">
                  <a16:creationId xmlns:a16="http://schemas.microsoft.com/office/drawing/2014/main" id="{5C7A7B46-AE6B-4AFE-AE38-4480245F6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4802188"/>
              <a:ext cx="107950" cy="125413"/>
            </a:xfrm>
            <a:custGeom>
              <a:avLst/>
              <a:gdLst>
                <a:gd name="T0" fmla="*/ 454 w 596"/>
                <a:gd name="T1" fmla="*/ 625 h 685"/>
                <a:gd name="T2" fmla="*/ 454 w 596"/>
                <a:gd name="T3" fmla="*/ 0 h 685"/>
                <a:gd name="T4" fmla="*/ 15 w 596"/>
                <a:gd name="T5" fmla="*/ 245 h 685"/>
                <a:gd name="T6" fmla="*/ 454 w 596"/>
                <a:gd name="T7" fmla="*/ 62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685">
                  <a:moveTo>
                    <a:pt x="454" y="625"/>
                  </a:moveTo>
                  <a:cubicBezTo>
                    <a:pt x="596" y="560"/>
                    <a:pt x="454" y="0"/>
                    <a:pt x="454" y="0"/>
                  </a:cubicBezTo>
                  <a:cubicBezTo>
                    <a:pt x="454" y="0"/>
                    <a:pt x="28" y="120"/>
                    <a:pt x="15" y="245"/>
                  </a:cubicBezTo>
                  <a:cubicBezTo>
                    <a:pt x="0" y="390"/>
                    <a:pt x="322" y="685"/>
                    <a:pt x="454" y="62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5" name="Freeform 596">
              <a:extLst>
                <a:ext uri="{FF2B5EF4-FFF2-40B4-BE49-F238E27FC236}">
                  <a16:creationId xmlns:a16="http://schemas.microsoft.com/office/drawing/2014/main" id="{2E6D3588-44A5-450D-B312-397919F4C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719638"/>
              <a:ext cx="82550" cy="160338"/>
            </a:xfrm>
            <a:custGeom>
              <a:avLst/>
              <a:gdLst>
                <a:gd name="T0" fmla="*/ 0 w 455"/>
                <a:gd name="T1" fmla="*/ 450 h 878"/>
                <a:gd name="T2" fmla="*/ 260 w 455"/>
                <a:gd name="T3" fmla="*/ 844 h 878"/>
                <a:gd name="T4" fmla="*/ 260 w 455"/>
                <a:gd name="T5" fmla="*/ 34 h 878"/>
                <a:gd name="T6" fmla="*/ 0 w 455"/>
                <a:gd name="T7" fmla="*/ 45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5" h="878">
                  <a:moveTo>
                    <a:pt x="0" y="450"/>
                  </a:moveTo>
                  <a:cubicBezTo>
                    <a:pt x="0" y="450"/>
                    <a:pt x="147" y="878"/>
                    <a:pt x="260" y="844"/>
                  </a:cubicBezTo>
                  <a:cubicBezTo>
                    <a:pt x="454" y="786"/>
                    <a:pt x="455" y="89"/>
                    <a:pt x="260" y="34"/>
                  </a:cubicBezTo>
                  <a:cubicBezTo>
                    <a:pt x="142" y="0"/>
                    <a:pt x="0" y="450"/>
                    <a:pt x="0" y="45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6" name="Freeform 597">
              <a:extLst>
                <a:ext uri="{FF2B5EF4-FFF2-40B4-BE49-F238E27FC236}">
                  <a16:creationId xmlns:a16="http://schemas.microsoft.com/office/drawing/2014/main" id="{544354FE-D6A4-45A1-B643-52AEDBCC1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413" y="4679950"/>
              <a:ext cx="101600" cy="122238"/>
            </a:xfrm>
            <a:custGeom>
              <a:avLst/>
              <a:gdLst>
                <a:gd name="T0" fmla="*/ 57 w 557"/>
                <a:gd name="T1" fmla="*/ 572 h 669"/>
                <a:gd name="T2" fmla="*/ 428 w 557"/>
                <a:gd name="T3" fmla="*/ 669 h 669"/>
                <a:gd name="T4" fmla="*/ 406 w 557"/>
                <a:gd name="T5" fmla="*/ 43 h 669"/>
                <a:gd name="T6" fmla="*/ 57 w 557"/>
                <a:gd name="T7" fmla="*/ 5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7" h="669">
                  <a:moveTo>
                    <a:pt x="57" y="572"/>
                  </a:moveTo>
                  <a:cubicBezTo>
                    <a:pt x="91" y="662"/>
                    <a:pt x="428" y="669"/>
                    <a:pt x="428" y="669"/>
                  </a:cubicBezTo>
                  <a:cubicBezTo>
                    <a:pt x="428" y="669"/>
                    <a:pt x="557" y="86"/>
                    <a:pt x="406" y="43"/>
                  </a:cubicBezTo>
                  <a:cubicBezTo>
                    <a:pt x="254" y="0"/>
                    <a:pt x="0" y="424"/>
                    <a:pt x="57" y="572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7" name="Freeform 598">
              <a:extLst>
                <a:ext uri="{FF2B5EF4-FFF2-40B4-BE49-F238E27FC236}">
                  <a16:creationId xmlns:a16="http://schemas.microsoft.com/office/drawing/2014/main" id="{42E762AA-1B86-4E11-8ECE-5CB80C576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071938"/>
              <a:ext cx="185738" cy="225425"/>
            </a:xfrm>
            <a:custGeom>
              <a:avLst/>
              <a:gdLst>
                <a:gd name="T0" fmla="*/ 675 w 1015"/>
                <a:gd name="T1" fmla="*/ 18 h 1233"/>
                <a:gd name="T2" fmla="*/ 163 w 1015"/>
                <a:gd name="T3" fmla="*/ 1056 h 1233"/>
                <a:gd name="T4" fmla="*/ 1015 w 1015"/>
                <a:gd name="T5" fmla="*/ 987 h 1233"/>
                <a:gd name="T6" fmla="*/ 675 w 1015"/>
                <a:gd name="T7" fmla="*/ 18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1233">
                  <a:moveTo>
                    <a:pt x="675" y="18"/>
                  </a:moveTo>
                  <a:cubicBezTo>
                    <a:pt x="386" y="0"/>
                    <a:pt x="0" y="817"/>
                    <a:pt x="163" y="1056"/>
                  </a:cubicBezTo>
                  <a:cubicBezTo>
                    <a:pt x="283" y="1233"/>
                    <a:pt x="1015" y="987"/>
                    <a:pt x="1015" y="987"/>
                  </a:cubicBezTo>
                  <a:cubicBezTo>
                    <a:pt x="1015" y="987"/>
                    <a:pt x="932" y="34"/>
                    <a:pt x="675" y="18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8" name="Freeform 599">
              <a:extLst>
                <a:ext uri="{FF2B5EF4-FFF2-40B4-BE49-F238E27FC236}">
                  <a16:creationId xmlns:a16="http://schemas.microsoft.com/office/drawing/2014/main" id="{ADF4A65A-AAA7-4EEA-888F-B1D705B87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252913"/>
              <a:ext cx="185738" cy="130175"/>
            </a:xfrm>
            <a:custGeom>
              <a:avLst/>
              <a:gdLst>
                <a:gd name="T0" fmla="*/ 6 w 1018"/>
                <a:gd name="T1" fmla="*/ 406 h 714"/>
                <a:gd name="T2" fmla="*/ 698 w 1018"/>
                <a:gd name="T3" fmla="*/ 645 h 714"/>
                <a:gd name="T4" fmla="*/ 1018 w 1018"/>
                <a:gd name="T5" fmla="*/ 0 h 714"/>
                <a:gd name="T6" fmla="*/ 6 w 1018"/>
                <a:gd name="T7" fmla="*/ 40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8" h="714">
                  <a:moveTo>
                    <a:pt x="6" y="406"/>
                  </a:moveTo>
                  <a:cubicBezTo>
                    <a:pt x="11" y="589"/>
                    <a:pt x="528" y="714"/>
                    <a:pt x="698" y="645"/>
                  </a:cubicBezTo>
                  <a:cubicBezTo>
                    <a:pt x="864" y="577"/>
                    <a:pt x="1018" y="0"/>
                    <a:pt x="1018" y="0"/>
                  </a:cubicBezTo>
                  <a:cubicBezTo>
                    <a:pt x="1018" y="0"/>
                    <a:pt x="0" y="134"/>
                    <a:pt x="6" y="4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9" name="Freeform 600">
              <a:extLst>
                <a:ext uri="{FF2B5EF4-FFF2-40B4-BE49-F238E27FC236}">
                  <a16:creationId xmlns:a16="http://schemas.microsoft.com/office/drawing/2014/main" id="{10370B67-0FC4-4CF6-9435-4555088D7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4060825"/>
              <a:ext cx="131763" cy="192088"/>
            </a:xfrm>
            <a:custGeom>
              <a:avLst/>
              <a:gdLst>
                <a:gd name="T0" fmla="*/ 250 w 719"/>
                <a:gd name="T1" fmla="*/ 38 h 1044"/>
                <a:gd name="T2" fmla="*/ 671 w 719"/>
                <a:gd name="T3" fmla="*/ 708 h 1044"/>
                <a:gd name="T4" fmla="*/ 72 w 719"/>
                <a:gd name="T5" fmla="*/ 1044 h 1044"/>
                <a:gd name="T6" fmla="*/ 250 w 719"/>
                <a:gd name="T7" fmla="*/ 38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1044">
                  <a:moveTo>
                    <a:pt x="250" y="38"/>
                  </a:moveTo>
                  <a:cubicBezTo>
                    <a:pt x="444" y="0"/>
                    <a:pt x="719" y="516"/>
                    <a:pt x="671" y="708"/>
                  </a:cubicBezTo>
                  <a:cubicBezTo>
                    <a:pt x="628" y="874"/>
                    <a:pt x="72" y="1044"/>
                    <a:pt x="72" y="1044"/>
                  </a:cubicBezTo>
                  <a:cubicBezTo>
                    <a:pt x="72" y="1044"/>
                    <a:pt x="0" y="87"/>
                    <a:pt x="250" y="3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0" name="Freeform 601">
              <a:extLst>
                <a:ext uri="{FF2B5EF4-FFF2-40B4-BE49-F238E27FC236}">
                  <a16:creationId xmlns:a16="http://schemas.microsoft.com/office/drawing/2014/main" id="{23714716-3239-4779-B71E-E38C49C1B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4278313"/>
              <a:ext cx="153988" cy="352425"/>
            </a:xfrm>
            <a:custGeom>
              <a:avLst/>
              <a:gdLst>
                <a:gd name="T0" fmla="*/ 121 w 844"/>
                <a:gd name="T1" fmla="*/ 338 h 1933"/>
                <a:gd name="T2" fmla="*/ 121 w 844"/>
                <a:gd name="T3" fmla="*/ 1522 h 1933"/>
                <a:gd name="T4" fmla="*/ 508 w 844"/>
                <a:gd name="T5" fmla="*/ 1866 h 1933"/>
                <a:gd name="T6" fmla="*/ 121 w 844"/>
                <a:gd name="T7" fmla="*/ 338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4" h="1933">
                  <a:moveTo>
                    <a:pt x="121" y="338"/>
                  </a:moveTo>
                  <a:cubicBezTo>
                    <a:pt x="82" y="404"/>
                    <a:pt x="0" y="1252"/>
                    <a:pt x="121" y="1522"/>
                  </a:cubicBezTo>
                  <a:cubicBezTo>
                    <a:pt x="175" y="1640"/>
                    <a:pt x="397" y="1933"/>
                    <a:pt x="508" y="1866"/>
                  </a:cubicBezTo>
                  <a:cubicBezTo>
                    <a:pt x="844" y="1661"/>
                    <a:pt x="324" y="0"/>
                    <a:pt x="121" y="338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1" name="Freeform 602">
              <a:extLst>
                <a:ext uri="{FF2B5EF4-FFF2-40B4-BE49-F238E27FC236}">
                  <a16:creationId xmlns:a16="http://schemas.microsoft.com/office/drawing/2014/main" id="{60D317AC-5CA2-483E-AEF8-B06CB83A3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4292600"/>
              <a:ext cx="284163" cy="306388"/>
            </a:xfrm>
            <a:custGeom>
              <a:avLst/>
              <a:gdLst>
                <a:gd name="T0" fmla="*/ 372 w 1555"/>
                <a:gd name="T1" fmla="*/ 1664 h 1675"/>
                <a:gd name="T2" fmla="*/ 1504 w 1555"/>
                <a:gd name="T3" fmla="*/ 1438 h 1675"/>
                <a:gd name="T4" fmla="*/ 852 w 1555"/>
                <a:gd name="T5" fmla="*/ 254 h 1675"/>
                <a:gd name="T6" fmla="*/ 372 w 1555"/>
                <a:gd name="T7" fmla="*/ 1664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5" h="1675">
                  <a:moveTo>
                    <a:pt x="372" y="1664"/>
                  </a:moveTo>
                  <a:cubicBezTo>
                    <a:pt x="825" y="1675"/>
                    <a:pt x="1455" y="1569"/>
                    <a:pt x="1504" y="1438"/>
                  </a:cubicBezTo>
                  <a:cubicBezTo>
                    <a:pt x="1555" y="1300"/>
                    <a:pt x="1239" y="612"/>
                    <a:pt x="852" y="254"/>
                  </a:cubicBezTo>
                  <a:cubicBezTo>
                    <a:pt x="579" y="0"/>
                    <a:pt x="0" y="1655"/>
                    <a:pt x="372" y="166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2" name="Freeform 603">
              <a:extLst>
                <a:ext uri="{FF2B5EF4-FFF2-40B4-BE49-F238E27FC236}">
                  <a16:creationId xmlns:a16="http://schemas.microsoft.com/office/drawing/2014/main" id="{0983BDEF-817E-4E41-83B3-5E5F04C3D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050" y="4556125"/>
              <a:ext cx="188913" cy="180975"/>
            </a:xfrm>
            <a:custGeom>
              <a:avLst/>
              <a:gdLst>
                <a:gd name="T0" fmla="*/ 828 w 1033"/>
                <a:gd name="T1" fmla="*/ 892 h 992"/>
                <a:gd name="T2" fmla="*/ 1028 w 1033"/>
                <a:gd name="T3" fmla="*/ 0 h 992"/>
                <a:gd name="T4" fmla="*/ 3 w 1033"/>
                <a:gd name="T5" fmla="*/ 506 h 992"/>
                <a:gd name="T6" fmla="*/ 828 w 1033"/>
                <a:gd name="T7" fmla="*/ 8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3" h="992">
                  <a:moveTo>
                    <a:pt x="828" y="892"/>
                  </a:moveTo>
                  <a:cubicBezTo>
                    <a:pt x="1033" y="791"/>
                    <a:pt x="1028" y="0"/>
                    <a:pt x="1028" y="0"/>
                  </a:cubicBezTo>
                  <a:cubicBezTo>
                    <a:pt x="1028" y="0"/>
                    <a:pt x="0" y="220"/>
                    <a:pt x="3" y="506"/>
                  </a:cubicBezTo>
                  <a:cubicBezTo>
                    <a:pt x="5" y="733"/>
                    <a:pt x="624" y="992"/>
                    <a:pt x="828" y="892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3" name="Freeform 604">
              <a:extLst>
                <a:ext uri="{FF2B5EF4-FFF2-40B4-BE49-F238E27FC236}">
                  <a16:creationId xmlns:a16="http://schemas.microsoft.com/office/drawing/2014/main" id="{06EA7293-C18B-4EF9-BEDB-55AC78A47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4397375"/>
              <a:ext cx="84138" cy="190500"/>
            </a:xfrm>
            <a:custGeom>
              <a:avLst/>
              <a:gdLst>
                <a:gd name="T0" fmla="*/ 65 w 456"/>
                <a:gd name="T1" fmla="*/ 183 h 1044"/>
                <a:gd name="T2" fmla="*/ 65 w 456"/>
                <a:gd name="T3" fmla="*/ 823 h 1044"/>
                <a:gd name="T4" fmla="*/ 274 w 456"/>
                <a:gd name="T5" fmla="*/ 1008 h 1044"/>
                <a:gd name="T6" fmla="*/ 65 w 456"/>
                <a:gd name="T7" fmla="*/ 183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1044">
                  <a:moveTo>
                    <a:pt x="65" y="183"/>
                  </a:moveTo>
                  <a:cubicBezTo>
                    <a:pt x="44" y="219"/>
                    <a:pt x="0" y="677"/>
                    <a:pt x="65" y="823"/>
                  </a:cubicBezTo>
                  <a:cubicBezTo>
                    <a:pt x="94" y="886"/>
                    <a:pt x="214" y="1044"/>
                    <a:pt x="274" y="1008"/>
                  </a:cubicBezTo>
                  <a:cubicBezTo>
                    <a:pt x="456" y="898"/>
                    <a:pt x="175" y="0"/>
                    <a:pt x="65" y="183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4" name="Freeform 605">
              <a:extLst>
                <a:ext uri="{FF2B5EF4-FFF2-40B4-BE49-F238E27FC236}">
                  <a16:creationId xmlns:a16="http://schemas.microsoft.com/office/drawing/2014/main" id="{A7A3B8C2-E4FF-4EC7-85BD-F19151368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0" y="4405313"/>
              <a:ext cx="153988" cy="165100"/>
            </a:xfrm>
            <a:custGeom>
              <a:avLst/>
              <a:gdLst>
                <a:gd name="T0" fmla="*/ 201 w 840"/>
                <a:gd name="T1" fmla="*/ 899 h 905"/>
                <a:gd name="T2" fmla="*/ 812 w 840"/>
                <a:gd name="T3" fmla="*/ 777 h 905"/>
                <a:gd name="T4" fmla="*/ 460 w 840"/>
                <a:gd name="T5" fmla="*/ 137 h 905"/>
                <a:gd name="T6" fmla="*/ 201 w 840"/>
                <a:gd name="T7" fmla="*/ 89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0" h="905">
                  <a:moveTo>
                    <a:pt x="201" y="899"/>
                  </a:moveTo>
                  <a:cubicBezTo>
                    <a:pt x="446" y="905"/>
                    <a:pt x="786" y="848"/>
                    <a:pt x="812" y="777"/>
                  </a:cubicBezTo>
                  <a:cubicBezTo>
                    <a:pt x="840" y="702"/>
                    <a:pt x="669" y="331"/>
                    <a:pt x="460" y="137"/>
                  </a:cubicBezTo>
                  <a:cubicBezTo>
                    <a:pt x="313" y="0"/>
                    <a:pt x="0" y="894"/>
                    <a:pt x="201" y="899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5" name="Freeform 606">
              <a:extLst>
                <a:ext uri="{FF2B5EF4-FFF2-40B4-BE49-F238E27FC236}">
                  <a16:creationId xmlns:a16="http://schemas.microsoft.com/office/drawing/2014/main" id="{108D1631-8C34-423D-BE67-23E76B5B0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4548188"/>
              <a:ext cx="101600" cy="96838"/>
            </a:xfrm>
            <a:custGeom>
              <a:avLst/>
              <a:gdLst>
                <a:gd name="T0" fmla="*/ 448 w 558"/>
                <a:gd name="T1" fmla="*/ 481 h 535"/>
                <a:gd name="T2" fmla="*/ 556 w 558"/>
                <a:gd name="T3" fmla="*/ 0 h 535"/>
                <a:gd name="T4" fmla="*/ 2 w 558"/>
                <a:gd name="T5" fmla="*/ 273 h 535"/>
                <a:gd name="T6" fmla="*/ 448 w 558"/>
                <a:gd name="T7" fmla="*/ 48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535">
                  <a:moveTo>
                    <a:pt x="448" y="481"/>
                  </a:moveTo>
                  <a:cubicBezTo>
                    <a:pt x="558" y="427"/>
                    <a:pt x="556" y="0"/>
                    <a:pt x="556" y="0"/>
                  </a:cubicBezTo>
                  <a:cubicBezTo>
                    <a:pt x="556" y="0"/>
                    <a:pt x="0" y="118"/>
                    <a:pt x="2" y="273"/>
                  </a:cubicBezTo>
                  <a:cubicBezTo>
                    <a:pt x="3" y="396"/>
                    <a:pt x="337" y="535"/>
                    <a:pt x="448" y="481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3F5E8AF5-135C-4D80-BE12-3745D66258AE}"/>
                </a:ext>
              </a:extLst>
            </p:cNvPr>
            <p:cNvGrpSpPr/>
            <p:nvPr/>
          </p:nvGrpSpPr>
          <p:grpSpPr>
            <a:xfrm>
              <a:off x="6403976" y="4008438"/>
              <a:ext cx="1055688" cy="1338263"/>
              <a:chOff x="6403976" y="4008438"/>
              <a:chExt cx="1055688" cy="1338263"/>
            </a:xfrm>
          </p:grpSpPr>
          <p:sp>
            <p:nvSpPr>
              <p:cNvPr id="337" name="Freeform 608">
                <a:extLst>
                  <a:ext uri="{FF2B5EF4-FFF2-40B4-BE49-F238E27FC236}">
                    <a16:creationId xmlns:a16="http://schemas.microsoft.com/office/drawing/2014/main" id="{97061E6B-496F-442D-A9C7-74C20C138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76" y="4164013"/>
                <a:ext cx="227013" cy="204788"/>
              </a:xfrm>
              <a:custGeom>
                <a:avLst/>
                <a:gdLst>
                  <a:gd name="T0" fmla="*/ 1240 w 1240"/>
                  <a:gd name="T1" fmla="*/ 550 h 1116"/>
                  <a:gd name="T2" fmla="*/ 389 w 1240"/>
                  <a:gd name="T3" fmla="*/ 1022 h 1116"/>
                  <a:gd name="T4" fmla="*/ 178 w 1240"/>
                  <a:gd name="T5" fmla="*/ 772 h 1116"/>
                  <a:gd name="T6" fmla="*/ 122 w 1240"/>
                  <a:gd name="T7" fmla="*/ 77 h 1116"/>
                  <a:gd name="T8" fmla="*/ 590 w 1240"/>
                  <a:gd name="T9" fmla="*/ 145 h 1116"/>
                  <a:gd name="T10" fmla="*/ 1071 w 1240"/>
                  <a:gd name="T11" fmla="*/ 429 h 1116"/>
                  <a:gd name="T12" fmla="*/ 1240 w 1240"/>
                  <a:gd name="T13" fmla="*/ 549 h 1116"/>
                  <a:gd name="T14" fmla="*/ 1240 w 1240"/>
                  <a:gd name="T15" fmla="*/ 55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0" h="1116">
                    <a:moveTo>
                      <a:pt x="1240" y="550"/>
                    </a:moveTo>
                    <a:cubicBezTo>
                      <a:pt x="1240" y="550"/>
                      <a:pt x="613" y="1116"/>
                      <a:pt x="389" y="1022"/>
                    </a:cubicBezTo>
                    <a:cubicBezTo>
                      <a:pt x="313" y="991"/>
                      <a:pt x="238" y="894"/>
                      <a:pt x="178" y="772"/>
                    </a:cubicBezTo>
                    <a:cubicBezTo>
                      <a:pt x="58" y="528"/>
                      <a:pt x="0" y="186"/>
                      <a:pt x="122" y="77"/>
                    </a:cubicBezTo>
                    <a:cubicBezTo>
                      <a:pt x="210" y="0"/>
                      <a:pt x="395" y="52"/>
                      <a:pt x="590" y="145"/>
                    </a:cubicBezTo>
                    <a:cubicBezTo>
                      <a:pt x="763" y="228"/>
                      <a:pt x="944" y="343"/>
                      <a:pt x="1071" y="429"/>
                    </a:cubicBezTo>
                    <a:cubicBezTo>
                      <a:pt x="1167" y="495"/>
                      <a:pt x="1232" y="544"/>
                      <a:pt x="1240" y="549"/>
                    </a:cubicBezTo>
                    <a:lnTo>
                      <a:pt x="1240" y="550"/>
                    </a:ln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8" name="Freeform 609">
                <a:extLst>
                  <a:ext uri="{FF2B5EF4-FFF2-40B4-BE49-F238E27FC236}">
                    <a16:creationId xmlns:a16="http://schemas.microsoft.com/office/drawing/2014/main" id="{ADBB9676-4DF9-47FA-90D3-B4DD67FAC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601" y="4067175"/>
                <a:ext cx="271463" cy="198438"/>
              </a:xfrm>
              <a:custGeom>
                <a:avLst/>
                <a:gdLst>
                  <a:gd name="T0" fmla="*/ 975 w 1482"/>
                  <a:gd name="T1" fmla="*/ 1081 h 1081"/>
                  <a:gd name="T2" fmla="*/ 975 w 1482"/>
                  <a:gd name="T3" fmla="*/ 1080 h 1081"/>
                  <a:gd name="T4" fmla="*/ 790 w 1482"/>
                  <a:gd name="T5" fmla="*/ 980 h 1081"/>
                  <a:gd name="T6" fmla="*/ 325 w 1482"/>
                  <a:gd name="T7" fmla="*/ 676 h 1081"/>
                  <a:gd name="T8" fmla="*/ 44 w 1482"/>
                  <a:gd name="T9" fmla="*/ 262 h 1081"/>
                  <a:gd name="T10" fmla="*/ 979 w 1482"/>
                  <a:gd name="T11" fmla="*/ 72 h 1081"/>
                  <a:gd name="T12" fmla="*/ 1361 w 1482"/>
                  <a:gd name="T13" fmla="*/ 262 h 1081"/>
                  <a:gd name="T14" fmla="*/ 975 w 1482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2" h="1081">
                    <a:moveTo>
                      <a:pt x="975" y="1081"/>
                    </a:moveTo>
                    <a:lnTo>
                      <a:pt x="975" y="1080"/>
                    </a:lnTo>
                    <a:cubicBezTo>
                      <a:pt x="967" y="1076"/>
                      <a:pt x="893" y="1038"/>
                      <a:pt x="790" y="980"/>
                    </a:cubicBezTo>
                    <a:cubicBezTo>
                      <a:pt x="658" y="904"/>
                      <a:pt x="477" y="794"/>
                      <a:pt x="325" y="676"/>
                    </a:cubicBezTo>
                    <a:cubicBezTo>
                      <a:pt x="141" y="533"/>
                      <a:pt x="0" y="378"/>
                      <a:pt x="44" y="262"/>
                    </a:cubicBezTo>
                    <a:cubicBezTo>
                      <a:pt x="122" y="55"/>
                      <a:pt x="613" y="0"/>
                      <a:pt x="979" y="72"/>
                    </a:cubicBezTo>
                    <a:cubicBezTo>
                      <a:pt x="1156" y="107"/>
                      <a:pt x="1304" y="171"/>
                      <a:pt x="1361" y="262"/>
                    </a:cubicBezTo>
                    <a:cubicBezTo>
                      <a:pt x="1482" y="453"/>
                      <a:pt x="975" y="1081"/>
                      <a:pt x="975" y="1081"/>
                    </a:cubicBezTo>
                    <a:close/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9" name="Freeform 610">
                <a:extLst>
                  <a:ext uri="{FF2B5EF4-FFF2-40B4-BE49-F238E27FC236}">
                    <a16:creationId xmlns:a16="http://schemas.microsoft.com/office/drawing/2014/main" id="{47B8E5C5-B088-42F9-A9E8-6CC82C2B5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0988" y="4200525"/>
                <a:ext cx="184150" cy="192088"/>
              </a:xfrm>
              <a:custGeom>
                <a:avLst/>
                <a:gdLst>
                  <a:gd name="T0" fmla="*/ 0 w 1014"/>
                  <a:gd name="T1" fmla="*/ 357 h 1056"/>
                  <a:gd name="T2" fmla="*/ 386 w 1014"/>
                  <a:gd name="T3" fmla="*/ 1055 h 1056"/>
                  <a:gd name="T4" fmla="*/ 865 w 1014"/>
                  <a:gd name="T5" fmla="*/ 177 h 1056"/>
                  <a:gd name="T6" fmla="*/ 0 w 1014"/>
                  <a:gd name="T7" fmla="*/ 357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1056">
                    <a:moveTo>
                      <a:pt x="0" y="357"/>
                    </a:moveTo>
                    <a:cubicBezTo>
                      <a:pt x="0" y="357"/>
                      <a:pt x="187" y="1056"/>
                      <a:pt x="386" y="1055"/>
                    </a:cubicBezTo>
                    <a:cubicBezTo>
                      <a:pt x="636" y="1055"/>
                      <a:pt x="1014" y="378"/>
                      <a:pt x="865" y="177"/>
                    </a:cubicBezTo>
                    <a:cubicBezTo>
                      <a:pt x="734" y="0"/>
                      <a:pt x="0" y="357"/>
                      <a:pt x="0" y="357"/>
                    </a:cubicBez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0" name="Freeform 611">
                <a:extLst>
                  <a:ext uri="{FF2B5EF4-FFF2-40B4-BE49-F238E27FC236}">
                    <a16:creationId xmlns:a16="http://schemas.microsoft.com/office/drawing/2014/main" id="{5AE9A48D-7355-4CF8-B4FB-593EBE527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1" y="4181475"/>
                <a:ext cx="165100" cy="155575"/>
              </a:xfrm>
              <a:custGeom>
                <a:avLst/>
                <a:gdLst>
                  <a:gd name="T0" fmla="*/ 310 w 897"/>
                  <a:gd name="T1" fmla="*/ 789 h 854"/>
                  <a:gd name="T2" fmla="*/ 897 w 897"/>
                  <a:gd name="T3" fmla="*/ 464 h 854"/>
                  <a:gd name="T4" fmla="*/ 127 w 897"/>
                  <a:gd name="T5" fmla="*/ 139 h 854"/>
                  <a:gd name="T6" fmla="*/ 310 w 897"/>
                  <a:gd name="T7" fmla="*/ 789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7" h="854">
                    <a:moveTo>
                      <a:pt x="310" y="789"/>
                    </a:moveTo>
                    <a:cubicBezTo>
                      <a:pt x="465" y="854"/>
                      <a:pt x="897" y="464"/>
                      <a:pt x="897" y="464"/>
                    </a:cubicBezTo>
                    <a:cubicBezTo>
                      <a:pt x="897" y="464"/>
                      <a:pt x="283" y="0"/>
                      <a:pt x="127" y="139"/>
                    </a:cubicBezTo>
                    <a:cubicBezTo>
                      <a:pt x="0" y="250"/>
                      <a:pt x="154" y="724"/>
                      <a:pt x="310" y="789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1" name="Freeform 612">
                <a:extLst>
                  <a:ext uri="{FF2B5EF4-FFF2-40B4-BE49-F238E27FC236}">
                    <a16:creationId xmlns:a16="http://schemas.microsoft.com/office/drawing/2014/main" id="{D83AFA44-EA93-4AE1-A911-0F834A364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638" y="4124325"/>
                <a:ext cx="195263" cy="141288"/>
              </a:xfrm>
              <a:custGeom>
                <a:avLst/>
                <a:gdLst>
                  <a:gd name="T0" fmla="*/ 75 w 1066"/>
                  <a:gd name="T1" fmla="*/ 212 h 776"/>
                  <a:gd name="T2" fmla="*/ 717 w 1066"/>
                  <a:gd name="T3" fmla="*/ 776 h 776"/>
                  <a:gd name="T4" fmla="*/ 983 w 1066"/>
                  <a:gd name="T5" fmla="*/ 212 h 776"/>
                  <a:gd name="T6" fmla="*/ 75 w 1066"/>
                  <a:gd name="T7" fmla="*/ 212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6" h="776">
                    <a:moveTo>
                      <a:pt x="75" y="212"/>
                    </a:moveTo>
                    <a:cubicBezTo>
                      <a:pt x="0" y="412"/>
                      <a:pt x="717" y="776"/>
                      <a:pt x="717" y="776"/>
                    </a:cubicBezTo>
                    <a:cubicBezTo>
                      <a:pt x="717" y="776"/>
                      <a:pt x="1066" y="344"/>
                      <a:pt x="983" y="212"/>
                    </a:cubicBezTo>
                    <a:cubicBezTo>
                      <a:pt x="861" y="21"/>
                      <a:pt x="155" y="0"/>
                      <a:pt x="75" y="212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2" name="Freeform 613">
                <a:extLst>
                  <a:ext uri="{FF2B5EF4-FFF2-40B4-BE49-F238E27FC236}">
                    <a16:creationId xmlns:a16="http://schemas.microsoft.com/office/drawing/2014/main" id="{AEF7F2E3-68B3-4D96-B35E-84A60C238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401" y="4221163"/>
                <a:ext cx="127000" cy="133350"/>
              </a:xfrm>
              <a:custGeom>
                <a:avLst/>
                <a:gdLst>
                  <a:gd name="T0" fmla="*/ 0 w 698"/>
                  <a:gd name="T1" fmla="*/ 246 h 728"/>
                  <a:gd name="T2" fmla="*/ 265 w 698"/>
                  <a:gd name="T3" fmla="*/ 727 h 728"/>
                  <a:gd name="T4" fmla="*/ 596 w 698"/>
                  <a:gd name="T5" fmla="*/ 122 h 728"/>
                  <a:gd name="T6" fmla="*/ 0 w 698"/>
                  <a:gd name="T7" fmla="*/ 24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728">
                    <a:moveTo>
                      <a:pt x="0" y="246"/>
                    </a:moveTo>
                    <a:cubicBezTo>
                      <a:pt x="0" y="246"/>
                      <a:pt x="128" y="728"/>
                      <a:pt x="265" y="727"/>
                    </a:cubicBezTo>
                    <a:cubicBezTo>
                      <a:pt x="438" y="727"/>
                      <a:pt x="698" y="261"/>
                      <a:pt x="596" y="122"/>
                    </a:cubicBezTo>
                    <a:cubicBezTo>
                      <a:pt x="505" y="0"/>
                      <a:pt x="0" y="246"/>
                      <a:pt x="0" y="246"/>
                    </a:cubicBezTo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3" name="Freeform 614">
                <a:extLst>
                  <a:ext uri="{FF2B5EF4-FFF2-40B4-BE49-F238E27FC236}">
                    <a16:creationId xmlns:a16="http://schemas.microsoft.com/office/drawing/2014/main" id="{4AC9357A-803E-447A-A570-DC549EEF8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301" y="4384675"/>
                <a:ext cx="184150" cy="146050"/>
              </a:xfrm>
              <a:custGeom>
                <a:avLst/>
                <a:gdLst>
                  <a:gd name="T0" fmla="*/ 190 w 1011"/>
                  <a:gd name="T1" fmla="*/ 800 h 800"/>
                  <a:gd name="T2" fmla="*/ 0 w 1011"/>
                  <a:gd name="T3" fmla="*/ 786 h 800"/>
                  <a:gd name="T4" fmla="*/ 528 w 1011"/>
                  <a:gd name="T5" fmla="*/ 1 h 800"/>
                  <a:gd name="T6" fmla="*/ 545 w 1011"/>
                  <a:gd name="T7" fmla="*/ 0 h 800"/>
                  <a:gd name="T8" fmla="*/ 1011 w 1011"/>
                  <a:gd name="T9" fmla="*/ 431 h 800"/>
                  <a:gd name="T10" fmla="*/ 997 w 1011"/>
                  <a:gd name="T11" fmla="*/ 450 h 800"/>
                  <a:gd name="T12" fmla="*/ 781 w 1011"/>
                  <a:gd name="T13" fmla="*/ 289 h 800"/>
                  <a:gd name="T14" fmla="*/ 769 w 1011"/>
                  <a:gd name="T15" fmla="*/ 290 h 800"/>
                  <a:gd name="T16" fmla="*/ 425 w 1011"/>
                  <a:gd name="T17" fmla="*/ 778 h 800"/>
                  <a:gd name="T18" fmla="*/ 190 w 1011"/>
                  <a:gd name="T19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1" h="800">
                    <a:moveTo>
                      <a:pt x="190" y="800"/>
                    </a:moveTo>
                    <a:cubicBezTo>
                      <a:pt x="125" y="800"/>
                      <a:pt x="61" y="795"/>
                      <a:pt x="0" y="786"/>
                    </a:cubicBezTo>
                    <a:cubicBezTo>
                      <a:pt x="48" y="470"/>
                      <a:pt x="315" y="32"/>
                      <a:pt x="528" y="1"/>
                    </a:cubicBezTo>
                    <a:cubicBezTo>
                      <a:pt x="533" y="0"/>
                      <a:pt x="539" y="0"/>
                      <a:pt x="545" y="0"/>
                    </a:cubicBezTo>
                    <a:cubicBezTo>
                      <a:pt x="685" y="0"/>
                      <a:pt x="869" y="221"/>
                      <a:pt x="1011" y="431"/>
                    </a:cubicBezTo>
                    <a:cubicBezTo>
                      <a:pt x="1007" y="438"/>
                      <a:pt x="1002" y="444"/>
                      <a:pt x="997" y="450"/>
                    </a:cubicBezTo>
                    <a:cubicBezTo>
                      <a:pt x="924" y="360"/>
                      <a:pt x="845" y="289"/>
                      <a:pt x="781" y="289"/>
                    </a:cubicBezTo>
                    <a:cubicBezTo>
                      <a:pt x="777" y="289"/>
                      <a:pt x="773" y="289"/>
                      <a:pt x="769" y="290"/>
                    </a:cubicBezTo>
                    <a:cubicBezTo>
                      <a:pt x="635" y="309"/>
                      <a:pt x="469" y="573"/>
                      <a:pt x="425" y="778"/>
                    </a:cubicBezTo>
                    <a:cubicBezTo>
                      <a:pt x="350" y="792"/>
                      <a:pt x="271" y="800"/>
                      <a:pt x="190" y="800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4" name="Freeform 615">
                <a:extLst>
                  <a:ext uri="{FF2B5EF4-FFF2-40B4-BE49-F238E27FC236}">
                    <a16:creationId xmlns:a16="http://schemas.microsoft.com/office/drawing/2014/main" id="{208ED650-8A97-46CF-BFA8-4FEB812A5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3088" y="4437063"/>
                <a:ext cx="104775" cy="88900"/>
              </a:xfrm>
              <a:custGeom>
                <a:avLst/>
                <a:gdLst>
                  <a:gd name="T0" fmla="*/ 0 w 572"/>
                  <a:gd name="T1" fmla="*/ 489 h 489"/>
                  <a:gd name="T2" fmla="*/ 344 w 572"/>
                  <a:gd name="T3" fmla="*/ 1 h 489"/>
                  <a:gd name="T4" fmla="*/ 356 w 572"/>
                  <a:gd name="T5" fmla="*/ 0 h 489"/>
                  <a:gd name="T6" fmla="*/ 572 w 572"/>
                  <a:gd name="T7" fmla="*/ 161 h 489"/>
                  <a:gd name="T8" fmla="*/ 0 w 572"/>
                  <a:gd name="T9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2" h="489">
                    <a:moveTo>
                      <a:pt x="0" y="489"/>
                    </a:moveTo>
                    <a:cubicBezTo>
                      <a:pt x="44" y="284"/>
                      <a:pt x="210" y="20"/>
                      <a:pt x="344" y="1"/>
                    </a:cubicBezTo>
                    <a:cubicBezTo>
                      <a:pt x="348" y="0"/>
                      <a:pt x="352" y="0"/>
                      <a:pt x="356" y="0"/>
                    </a:cubicBezTo>
                    <a:cubicBezTo>
                      <a:pt x="420" y="0"/>
                      <a:pt x="499" y="71"/>
                      <a:pt x="572" y="161"/>
                    </a:cubicBezTo>
                    <a:cubicBezTo>
                      <a:pt x="454" y="321"/>
                      <a:pt x="248" y="442"/>
                      <a:pt x="0" y="489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5" name="Freeform 616">
                <a:extLst>
                  <a:ext uri="{FF2B5EF4-FFF2-40B4-BE49-F238E27FC236}">
                    <a16:creationId xmlns:a16="http://schemas.microsoft.com/office/drawing/2014/main" id="{6C619FEF-E907-4276-B321-EC759E439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476" y="4351338"/>
                <a:ext cx="193675" cy="187325"/>
              </a:xfrm>
              <a:custGeom>
                <a:avLst/>
                <a:gdLst>
                  <a:gd name="T0" fmla="*/ 992 w 1058"/>
                  <a:gd name="T1" fmla="*/ 1028 h 1028"/>
                  <a:gd name="T2" fmla="*/ 644 w 1058"/>
                  <a:gd name="T3" fmla="*/ 919 h 1028"/>
                  <a:gd name="T4" fmla="*/ 193 w 1058"/>
                  <a:gd name="T5" fmla="*/ 350 h 1028"/>
                  <a:gd name="T6" fmla="*/ 188 w 1058"/>
                  <a:gd name="T7" fmla="*/ 350 h 1028"/>
                  <a:gd name="T8" fmla="*/ 23 w 1058"/>
                  <a:gd name="T9" fmla="*/ 501 h 1028"/>
                  <a:gd name="T10" fmla="*/ 0 w 1058"/>
                  <a:gd name="T11" fmla="*/ 475 h 1028"/>
                  <a:gd name="T12" fmla="*/ 369 w 1058"/>
                  <a:gd name="T13" fmla="*/ 0 h 1028"/>
                  <a:gd name="T14" fmla="*/ 377 w 1058"/>
                  <a:gd name="T15" fmla="*/ 0 h 1028"/>
                  <a:gd name="T16" fmla="*/ 1058 w 1058"/>
                  <a:gd name="T17" fmla="*/ 872 h 1028"/>
                  <a:gd name="T18" fmla="*/ 1052 w 1058"/>
                  <a:gd name="T19" fmla="*/ 929 h 1028"/>
                  <a:gd name="T20" fmla="*/ 1034 w 1058"/>
                  <a:gd name="T21" fmla="*/ 980 h 1028"/>
                  <a:gd name="T22" fmla="*/ 992 w 1058"/>
                  <a:gd name="T23" fmla="*/ 1028 h 1028"/>
                  <a:gd name="T24" fmla="*/ 992 w 1058"/>
                  <a:gd name="T25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8" h="1028">
                    <a:moveTo>
                      <a:pt x="992" y="1028"/>
                    </a:moveTo>
                    <a:cubicBezTo>
                      <a:pt x="870" y="1000"/>
                      <a:pt x="754" y="964"/>
                      <a:pt x="644" y="919"/>
                    </a:cubicBezTo>
                    <a:cubicBezTo>
                      <a:pt x="637" y="712"/>
                      <a:pt x="364" y="350"/>
                      <a:pt x="193" y="350"/>
                    </a:cubicBezTo>
                    <a:cubicBezTo>
                      <a:pt x="191" y="350"/>
                      <a:pt x="190" y="350"/>
                      <a:pt x="188" y="350"/>
                    </a:cubicBezTo>
                    <a:cubicBezTo>
                      <a:pt x="131" y="352"/>
                      <a:pt x="74" y="415"/>
                      <a:pt x="23" y="501"/>
                    </a:cubicBezTo>
                    <a:cubicBezTo>
                      <a:pt x="15" y="492"/>
                      <a:pt x="7" y="484"/>
                      <a:pt x="0" y="475"/>
                    </a:cubicBezTo>
                    <a:cubicBezTo>
                      <a:pt x="100" y="238"/>
                      <a:pt x="233" y="6"/>
                      <a:pt x="369" y="0"/>
                    </a:cubicBezTo>
                    <a:cubicBezTo>
                      <a:pt x="372" y="0"/>
                      <a:pt x="374" y="0"/>
                      <a:pt x="377" y="0"/>
                    </a:cubicBezTo>
                    <a:cubicBezTo>
                      <a:pt x="639" y="0"/>
                      <a:pt x="1058" y="561"/>
                      <a:pt x="1058" y="872"/>
                    </a:cubicBezTo>
                    <a:cubicBezTo>
                      <a:pt x="1058" y="892"/>
                      <a:pt x="1056" y="911"/>
                      <a:pt x="1052" y="929"/>
                    </a:cubicBezTo>
                    <a:cubicBezTo>
                      <a:pt x="1049" y="947"/>
                      <a:pt x="1042" y="965"/>
                      <a:pt x="1034" y="980"/>
                    </a:cubicBezTo>
                    <a:cubicBezTo>
                      <a:pt x="1025" y="999"/>
                      <a:pt x="1010" y="1014"/>
                      <a:pt x="992" y="1028"/>
                    </a:cubicBezTo>
                    <a:lnTo>
                      <a:pt x="992" y="1028"/>
                    </a:ln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6" name="Freeform 617">
                <a:extLst>
                  <a:ext uri="{FF2B5EF4-FFF2-40B4-BE49-F238E27FC236}">
                    <a16:creationId xmlns:a16="http://schemas.microsoft.com/office/drawing/2014/main" id="{F369D857-D754-4D45-8D59-4A57FBDB3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238" y="4414838"/>
                <a:ext cx="114300" cy="104775"/>
              </a:xfrm>
              <a:custGeom>
                <a:avLst/>
                <a:gdLst>
                  <a:gd name="T0" fmla="*/ 621 w 621"/>
                  <a:gd name="T1" fmla="*/ 569 h 569"/>
                  <a:gd name="T2" fmla="*/ 0 w 621"/>
                  <a:gd name="T3" fmla="*/ 151 h 569"/>
                  <a:gd name="T4" fmla="*/ 165 w 621"/>
                  <a:gd name="T5" fmla="*/ 0 h 569"/>
                  <a:gd name="T6" fmla="*/ 170 w 621"/>
                  <a:gd name="T7" fmla="*/ 0 h 569"/>
                  <a:gd name="T8" fmla="*/ 621 w 621"/>
                  <a:gd name="T9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1" h="569">
                    <a:moveTo>
                      <a:pt x="621" y="569"/>
                    </a:moveTo>
                    <a:cubicBezTo>
                      <a:pt x="371" y="467"/>
                      <a:pt x="158" y="324"/>
                      <a:pt x="0" y="151"/>
                    </a:cubicBezTo>
                    <a:cubicBezTo>
                      <a:pt x="51" y="66"/>
                      <a:pt x="108" y="3"/>
                      <a:pt x="165" y="0"/>
                    </a:cubicBezTo>
                    <a:cubicBezTo>
                      <a:pt x="167" y="0"/>
                      <a:pt x="168" y="0"/>
                      <a:pt x="170" y="0"/>
                    </a:cubicBezTo>
                    <a:cubicBezTo>
                      <a:pt x="341" y="0"/>
                      <a:pt x="614" y="362"/>
                      <a:pt x="621" y="569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7" name="Freeform 618">
                <a:extLst>
                  <a:ext uri="{FF2B5EF4-FFF2-40B4-BE49-F238E27FC236}">
                    <a16:creationId xmlns:a16="http://schemas.microsoft.com/office/drawing/2014/main" id="{5F2BC691-E090-4C64-8EFB-C0E33CDE9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501" y="4171950"/>
                <a:ext cx="127000" cy="136525"/>
              </a:xfrm>
              <a:custGeom>
                <a:avLst/>
                <a:gdLst>
                  <a:gd name="T0" fmla="*/ 277 w 695"/>
                  <a:gd name="T1" fmla="*/ 744 h 744"/>
                  <a:gd name="T2" fmla="*/ 123 w 695"/>
                  <a:gd name="T3" fmla="*/ 732 h 744"/>
                  <a:gd name="T4" fmla="*/ 123 w 695"/>
                  <a:gd name="T5" fmla="*/ 732 h 744"/>
                  <a:gd name="T6" fmla="*/ 0 w 695"/>
                  <a:gd name="T7" fmla="*/ 250 h 744"/>
                  <a:gd name="T8" fmla="*/ 68 w 695"/>
                  <a:gd name="T9" fmla="*/ 37 h 744"/>
                  <a:gd name="T10" fmla="*/ 186 w 695"/>
                  <a:gd name="T11" fmla="*/ 0 h 744"/>
                  <a:gd name="T12" fmla="*/ 535 w 695"/>
                  <a:gd name="T13" fmla="*/ 105 h 744"/>
                  <a:gd name="T14" fmla="*/ 535 w 695"/>
                  <a:gd name="T15" fmla="*/ 105 h 744"/>
                  <a:gd name="T16" fmla="*/ 535 w 695"/>
                  <a:gd name="T17" fmla="*/ 105 h 744"/>
                  <a:gd name="T18" fmla="*/ 535 w 695"/>
                  <a:gd name="T19" fmla="*/ 105 h 744"/>
                  <a:gd name="T20" fmla="*/ 695 w 695"/>
                  <a:gd name="T21" fmla="*/ 220 h 744"/>
                  <a:gd name="T22" fmla="*/ 487 w 695"/>
                  <a:gd name="T23" fmla="*/ 163 h 744"/>
                  <a:gd name="T24" fmla="*/ 406 w 695"/>
                  <a:gd name="T25" fmla="*/ 189 h 744"/>
                  <a:gd name="T26" fmla="*/ 475 w 695"/>
                  <a:gd name="T27" fmla="*/ 723 h 744"/>
                  <a:gd name="T28" fmla="*/ 277 w 695"/>
                  <a:gd name="T29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5" h="744">
                    <a:moveTo>
                      <a:pt x="277" y="744"/>
                    </a:moveTo>
                    <a:cubicBezTo>
                      <a:pt x="225" y="744"/>
                      <a:pt x="173" y="740"/>
                      <a:pt x="123" y="732"/>
                    </a:cubicBezTo>
                    <a:lnTo>
                      <a:pt x="123" y="732"/>
                    </a:lnTo>
                    <a:cubicBezTo>
                      <a:pt x="50" y="583"/>
                      <a:pt x="0" y="397"/>
                      <a:pt x="0" y="250"/>
                    </a:cubicBezTo>
                    <a:cubicBezTo>
                      <a:pt x="0" y="157"/>
                      <a:pt x="20" y="79"/>
                      <a:pt x="68" y="37"/>
                    </a:cubicBezTo>
                    <a:cubicBezTo>
                      <a:pt x="97" y="11"/>
                      <a:pt x="138" y="0"/>
                      <a:pt x="186" y="0"/>
                    </a:cubicBezTo>
                    <a:cubicBezTo>
                      <a:pt x="281" y="0"/>
                      <a:pt x="406" y="43"/>
                      <a:pt x="535" y="105"/>
                    </a:cubicBezTo>
                    <a:lnTo>
                      <a:pt x="535" y="105"/>
                    </a:lnTo>
                    <a:lnTo>
                      <a:pt x="535" y="105"/>
                    </a:lnTo>
                    <a:lnTo>
                      <a:pt x="535" y="105"/>
                    </a:lnTo>
                    <a:cubicBezTo>
                      <a:pt x="586" y="145"/>
                      <a:pt x="640" y="183"/>
                      <a:pt x="695" y="220"/>
                    </a:cubicBezTo>
                    <a:cubicBezTo>
                      <a:pt x="618" y="186"/>
                      <a:pt x="545" y="163"/>
                      <a:pt x="487" y="163"/>
                    </a:cubicBezTo>
                    <a:cubicBezTo>
                      <a:pt x="454" y="163"/>
                      <a:pt x="426" y="171"/>
                      <a:pt x="406" y="189"/>
                    </a:cubicBezTo>
                    <a:cubicBezTo>
                      <a:pt x="311" y="272"/>
                      <a:pt x="373" y="557"/>
                      <a:pt x="475" y="723"/>
                    </a:cubicBezTo>
                    <a:cubicBezTo>
                      <a:pt x="411" y="737"/>
                      <a:pt x="345" y="744"/>
                      <a:pt x="277" y="744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8" name="Freeform 619">
                <a:extLst>
                  <a:ext uri="{FF2B5EF4-FFF2-40B4-BE49-F238E27FC236}">
                    <a16:creationId xmlns:a16="http://schemas.microsoft.com/office/drawing/2014/main" id="{CC21AE9E-4017-4548-930F-BA9FF7C27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38" y="4075113"/>
                <a:ext cx="179388" cy="139700"/>
              </a:xfrm>
              <a:custGeom>
                <a:avLst/>
                <a:gdLst>
                  <a:gd name="T0" fmla="*/ 482 w 984"/>
                  <a:gd name="T1" fmla="*/ 764 h 764"/>
                  <a:gd name="T2" fmla="*/ 449 w 984"/>
                  <a:gd name="T3" fmla="*/ 749 h 764"/>
                  <a:gd name="T4" fmla="*/ 289 w 984"/>
                  <a:gd name="T5" fmla="*/ 634 h 764"/>
                  <a:gd name="T6" fmla="*/ 289 w 984"/>
                  <a:gd name="T7" fmla="*/ 634 h 764"/>
                  <a:gd name="T8" fmla="*/ 0 w 984"/>
                  <a:gd name="T9" fmla="*/ 265 h 764"/>
                  <a:gd name="T10" fmla="*/ 8 w 984"/>
                  <a:gd name="T11" fmla="*/ 220 h 764"/>
                  <a:gd name="T12" fmla="*/ 622 w 984"/>
                  <a:gd name="T13" fmla="*/ 0 h 764"/>
                  <a:gd name="T14" fmla="*/ 943 w 984"/>
                  <a:gd name="T15" fmla="*/ 30 h 764"/>
                  <a:gd name="T16" fmla="*/ 984 w 984"/>
                  <a:gd name="T17" fmla="*/ 310 h 764"/>
                  <a:gd name="T18" fmla="*/ 982 w 984"/>
                  <a:gd name="T19" fmla="*/ 360 h 764"/>
                  <a:gd name="T20" fmla="*/ 711 w 984"/>
                  <a:gd name="T21" fmla="*/ 328 h 764"/>
                  <a:gd name="T22" fmla="*/ 288 w 984"/>
                  <a:gd name="T23" fmla="*/ 479 h 764"/>
                  <a:gd name="T24" fmla="*/ 482 w 984"/>
                  <a:gd name="T25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4" h="764">
                    <a:moveTo>
                      <a:pt x="482" y="764"/>
                    </a:moveTo>
                    <a:cubicBezTo>
                      <a:pt x="471" y="759"/>
                      <a:pt x="460" y="754"/>
                      <a:pt x="449" y="749"/>
                    </a:cubicBezTo>
                    <a:cubicBezTo>
                      <a:pt x="394" y="712"/>
                      <a:pt x="340" y="674"/>
                      <a:pt x="289" y="634"/>
                    </a:cubicBezTo>
                    <a:lnTo>
                      <a:pt x="289" y="634"/>
                    </a:lnTo>
                    <a:cubicBezTo>
                      <a:pt x="128" y="508"/>
                      <a:pt x="0" y="375"/>
                      <a:pt x="0" y="265"/>
                    </a:cubicBezTo>
                    <a:cubicBezTo>
                      <a:pt x="0" y="250"/>
                      <a:pt x="2" y="235"/>
                      <a:pt x="8" y="220"/>
                    </a:cubicBezTo>
                    <a:cubicBezTo>
                      <a:pt x="64" y="70"/>
                      <a:pt x="337" y="0"/>
                      <a:pt x="622" y="0"/>
                    </a:cubicBezTo>
                    <a:cubicBezTo>
                      <a:pt x="731" y="0"/>
                      <a:pt x="841" y="10"/>
                      <a:pt x="943" y="30"/>
                    </a:cubicBezTo>
                    <a:cubicBezTo>
                      <a:pt x="969" y="119"/>
                      <a:pt x="984" y="213"/>
                      <a:pt x="984" y="310"/>
                    </a:cubicBezTo>
                    <a:cubicBezTo>
                      <a:pt x="984" y="327"/>
                      <a:pt x="983" y="343"/>
                      <a:pt x="982" y="360"/>
                    </a:cubicBezTo>
                    <a:cubicBezTo>
                      <a:pt x="900" y="339"/>
                      <a:pt x="804" y="328"/>
                      <a:pt x="711" y="328"/>
                    </a:cubicBezTo>
                    <a:cubicBezTo>
                      <a:pt x="514" y="328"/>
                      <a:pt x="327" y="376"/>
                      <a:pt x="288" y="479"/>
                    </a:cubicBezTo>
                    <a:cubicBezTo>
                      <a:pt x="258" y="559"/>
                      <a:pt x="355" y="666"/>
                      <a:pt x="482" y="764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9" name="Freeform 620">
                <a:extLst>
                  <a:ext uri="{FF2B5EF4-FFF2-40B4-BE49-F238E27FC236}">
                    <a16:creationId xmlns:a16="http://schemas.microsoft.com/office/drawing/2014/main" id="{92FCF15D-6608-4D91-ABA1-2C323EDC8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1" y="4202113"/>
                <a:ext cx="125413" cy="101600"/>
              </a:xfrm>
              <a:custGeom>
                <a:avLst/>
                <a:gdLst>
                  <a:gd name="T0" fmla="*/ 164 w 684"/>
                  <a:gd name="T1" fmla="*/ 560 h 560"/>
                  <a:gd name="T2" fmla="*/ 95 w 684"/>
                  <a:gd name="T3" fmla="*/ 26 h 560"/>
                  <a:gd name="T4" fmla="*/ 176 w 684"/>
                  <a:gd name="T5" fmla="*/ 0 h 560"/>
                  <a:gd name="T6" fmla="*/ 384 w 684"/>
                  <a:gd name="T7" fmla="*/ 57 h 560"/>
                  <a:gd name="T8" fmla="*/ 417 w 684"/>
                  <a:gd name="T9" fmla="*/ 72 h 560"/>
                  <a:gd name="T10" fmla="*/ 684 w 684"/>
                  <a:gd name="T11" fmla="*/ 251 h 560"/>
                  <a:gd name="T12" fmla="*/ 164 w 684"/>
                  <a:gd name="T13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4" h="560">
                    <a:moveTo>
                      <a:pt x="164" y="560"/>
                    </a:moveTo>
                    <a:cubicBezTo>
                      <a:pt x="62" y="394"/>
                      <a:pt x="0" y="109"/>
                      <a:pt x="95" y="26"/>
                    </a:cubicBezTo>
                    <a:cubicBezTo>
                      <a:pt x="115" y="8"/>
                      <a:pt x="143" y="0"/>
                      <a:pt x="176" y="0"/>
                    </a:cubicBezTo>
                    <a:cubicBezTo>
                      <a:pt x="234" y="0"/>
                      <a:pt x="307" y="23"/>
                      <a:pt x="384" y="57"/>
                    </a:cubicBezTo>
                    <a:cubicBezTo>
                      <a:pt x="395" y="62"/>
                      <a:pt x="406" y="67"/>
                      <a:pt x="417" y="72"/>
                    </a:cubicBezTo>
                    <a:cubicBezTo>
                      <a:pt x="502" y="139"/>
                      <a:pt x="601" y="202"/>
                      <a:pt x="684" y="251"/>
                    </a:cubicBezTo>
                    <a:cubicBezTo>
                      <a:pt x="551" y="405"/>
                      <a:pt x="370" y="517"/>
                      <a:pt x="164" y="560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0" name="Freeform 621">
                <a:extLst>
                  <a:ext uri="{FF2B5EF4-FFF2-40B4-BE49-F238E27FC236}">
                    <a16:creationId xmlns:a16="http://schemas.microsoft.com/office/drawing/2014/main" id="{03F5F96F-689C-44D5-B471-E96E1E8C2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5576" y="4135438"/>
                <a:ext cx="133350" cy="112713"/>
              </a:xfrm>
              <a:custGeom>
                <a:avLst/>
                <a:gdLst>
                  <a:gd name="T0" fmla="*/ 491 w 724"/>
                  <a:gd name="T1" fmla="*/ 615 h 615"/>
                  <a:gd name="T2" fmla="*/ 224 w 724"/>
                  <a:gd name="T3" fmla="*/ 436 h 615"/>
                  <a:gd name="T4" fmla="*/ 30 w 724"/>
                  <a:gd name="T5" fmla="*/ 151 h 615"/>
                  <a:gd name="T6" fmla="*/ 453 w 724"/>
                  <a:gd name="T7" fmla="*/ 0 h 615"/>
                  <a:gd name="T8" fmla="*/ 724 w 724"/>
                  <a:gd name="T9" fmla="*/ 32 h 615"/>
                  <a:gd name="T10" fmla="*/ 512 w 724"/>
                  <a:gd name="T11" fmla="*/ 590 h 615"/>
                  <a:gd name="T12" fmla="*/ 496 w 724"/>
                  <a:gd name="T13" fmla="*/ 609 h 615"/>
                  <a:gd name="T14" fmla="*/ 491 w 724"/>
                  <a:gd name="T15" fmla="*/ 61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4" h="615">
                    <a:moveTo>
                      <a:pt x="491" y="615"/>
                    </a:moveTo>
                    <a:cubicBezTo>
                      <a:pt x="408" y="566"/>
                      <a:pt x="309" y="503"/>
                      <a:pt x="224" y="436"/>
                    </a:cubicBezTo>
                    <a:cubicBezTo>
                      <a:pt x="97" y="338"/>
                      <a:pt x="0" y="231"/>
                      <a:pt x="30" y="151"/>
                    </a:cubicBezTo>
                    <a:cubicBezTo>
                      <a:pt x="69" y="48"/>
                      <a:pt x="257" y="0"/>
                      <a:pt x="453" y="0"/>
                    </a:cubicBezTo>
                    <a:cubicBezTo>
                      <a:pt x="546" y="0"/>
                      <a:pt x="642" y="11"/>
                      <a:pt x="724" y="32"/>
                    </a:cubicBezTo>
                    <a:cubicBezTo>
                      <a:pt x="714" y="243"/>
                      <a:pt x="636" y="436"/>
                      <a:pt x="512" y="590"/>
                    </a:cubicBezTo>
                    <a:cubicBezTo>
                      <a:pt x="507" y="597"/>
                      <a:pt x="501" y="603"/>
                      <a:pt x="496" y="609"/>
                    </a:cubicBezTo>
                    <a:cubicBezTo>
                      <a:pt x="494" y="611"/>
                      <a:pt x="493" y="613"/>
                      <a:pt x="491" y="615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1" name="Freeform 622">
                <a:extLst>
                  <a:ext uri="{FF2B5EF4-FFF2-40B4-BE49-F238E27FC236}">
                    <a16:creationId xmlns:a16="http://schemas.microsoft.com/office/drawing/2014/main" id="{B94CE945-461B-45CC-9154-EB2252AEE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1" y="4008438"/>
                <a:ext cx="112713" cy="106363"/>
              </a:xfrm>
              <a:custGeom>
                <a:avLst/>
                <a:gdLst>
                  <a:gd name="T0" fmla="*/ 167 w 617"/>
                  <a:gd name="T1" fmla="*/ 587 h 587"/>
                  <a:gd name="T2" fmla="*/ 0 w 617"/>
                  <a:gd name="T3" fmla="*/ 575 h 587"/>
                  <a:gd name="T4" fmla="*/ 0 w 617"/>
                  <a:gd name="T5" fmla="*/ 575 h 587"/>
                  <a:gd name="T6" fmla="*/ 0 w 617"/>
                  <a:gd name="T7" fmla="*/ 548 h 587"/>
                  <a:gd name="T8" fmla="*/ 215 w 617"/>
                  <a:gd name="T9" fmla="*/ 2 h 587"/>
                  <a:gd name="T10" fmla="*/ 235 w 617"/>
                  <a:gd name="T11" fmla="*/ 0 h 587"/>
                  <a:gd name="T12" fmla="*/ 617 w 617"/>
                  <a:gd name="T13" fmla="*/ 491 h 587"/>
                  <a:gd name="T14" fmla="*/ 580 w 617"/>
                  <a:gd name="T15" fmla="*/ 507 h 587"/>
                  <a:gd name="T16" fmla="*/ 537 w 617"/>
                  <a:gd name="T17" fmla="*/ 489 h 587"/>
                  <a:gd name="T18" fmla="*/ 528 w 617"/>
                  <a:gd name="T19" fmla="*/ 490 h 587"/>
                  <a:gd name="T20" fmla="*/ 472 w 617"/>
                  <a:gd name="T21" fmla="*/ 545 h 587"/>
                  <a:gd name="T22" fmla="*/ 167 w 617"/>
                  <a:gd name="T23" fmla="*/ 58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7" h="587">
                    <a:moveTo>
                      <a:pt x="167" y="587"/>
                    </a:moveTo>
                    <a:cubicBezTo>
                      <a:pt x="110" y="587"/>
                      <a:pt x="54" y="583"/>
                      <a:pt x="0" y="575"/>
                    </a:cubicBezTo>
                    <a:lnTo>
                      <a:pt x="0" y="575"/>
                    </a:lnTo>
                    <a:cubicBezTo>
                      <a:pt x="0" y="566"/>
                      <a:pt x="0" y="557"/>
                      <a:pt x="0" y="548"/>
                    </a:cubicBezTo>
                    <a:cubicBezTo>
                      <a:pt x="0" y="310"/>
                      <a:pt x="78" y="29"/>
                      <a:pt x="215" y="2"/>
                    </a:cubicBezTo>
                    <a:cubicBezTo>
                      <a:pt x="222" y="0"/>
                      <a:pt x="228" y="0"/>
                      <a:pt x="235" y="0"/>
                    </a:cubicBezTo>
                    <a:cubicBezTo>
                      <a:pt x="369" y="0"/>
                      <a:pt x="513" y="257"/>
                      <a:pt x="617" y="491"/>
                    </a:cubicBezTo>
                    <a:cubicBezTo>
                      <a:pt x="605" y="497"/>
                      <a:pt x="592" y="502"/>
                      <a:pt x="580" y="507"/>
                    </a:cubicBezTo>
                    <a:cubicBezTo>
                      <a:pt x="566" y="496"/>
                      <a:pt x="551" y="489"/>
                      <a:pt x="537" y="489"/>
                    </a:cubicBezTo>
                    <a:cubicBezTo>
                      <a:pt x="534" y="489"/>
                      <a:pt x="531" y="489"/>
                      <a:pt x="528" y="490"/>
                    </a:cubicBezTo>
                    <a:cubicBezTo>
                      <a:pt x="506" y="495"/>
                      <a:pt x="486" y="515"/>
                      <a:pt x="472" y="545"/>
                    </a:cubicBezTo>
                    <a:cubicBezTo>
                      <a:pt x="377" y="572"/>
                      <a:pt x="275" y="587"/>
                      <a:pt x="167" y="587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2" name="Freeform 623">
                <a:extLst>
                  <a:ext uri="{FF2B5EF4-FFF2-40B4-BE49-F238E27FC236}">
                    <a16:creationId xmlns:a16="http://schemas.microsoft.com/office/drawing/2014/main" id="{E537E168-BA21-49AC-94F5-A32BFBB3D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476" y="4097338"/>
                <a:ext cx="20638" cy="11113"/>
              </a:xfrm>
              <a:custGeom>
                <a:avLst/>
                <a:gdLst>
                  <a:gd name="T0" fmla="*/ 0 w 108"/>
                  <a:gd name="T1" fmla="*/ 56 h 56"/>
                  <a:gd name="T2" fmla="*/ 56 w 108"/>
                  <a:gd name="T3" fmla="*/ 1 h 56"/>
                  <a:gd name="T4" fmla="*/ 65 w 108"/>
                  <a:gd name="T5" fmla="*/ 0 h 56"/>
                  <a:gd name="T6" fmla="*/ 108 w 108"/>
                  <a:gd name="T7" fmla="*/ 18 h 56"/>
                  <a:gd name="T8" fmla="*/ 0 w 108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6">
                    <a:moveTo>
                      <a:pt x="0" y="56"/>
                    </a:moveTo>
                    <a:cubicBezTo>
                      <a:pt x="14" y="26"/>
                      <a:pt x="34" y="6"/>
                      <a:pt x="56" y="1"/>
                    </a:cubicBezTo>
                    <a:cubicBezTo>
                      <a:pt x="59" y="0"/>
                      <a:pt x="62" y="0"/>
                      <a:pt x="65" y="0"/>
                    </a:cubicBezTo>
                    <a:cubicBezTo>
                      <a:pt x="79" y="0"/>
                      <a:pt x="94" y="7"/>
                      <a:pt x="108" y="18"/>
                    </a:cubicBezTo>
                    <a:cubicBezTo>
                      <a:pt x="73" y="33"/>
                      <a:pt x="37" y="45"/>
                      <a:pt x="0" y="56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3" name="Freeform 624">
                <a:extLst>
                  <a:ext uri="{FF2B5EF4-FFF2-40B4-BE49-F238E27FC236}">
                    <a16:creationId xmlns:a16="http://schemas.microsoft.com/office/drawing/2014/main" id="{085C78AD-7477-4BCA-86D1-13BF57C8D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376" y="4089400"/>
                <a:ext cx="141288" cy="114300"/>
              </a:xfrm>
              <a:custGeom>
                <a:avLst/>
                <a:gdLst>
                  <a:gd name="T0" fmla="*/ 658 w 774"/>
                  <a:gd name="T1" fmla="*/ 628 h 628"/>
                  <a:gd name="T2" fmla="*/ 199 w 774"/>
                  <a:gd name="T3" fmla="*/ 485 h 628"/>
                  <a:gd name="T4" fmla="*/ 196 w 774"/>
                  <a:gd name="T5" fmla="*/ 252 h 628"/>
                  <a:gd name="T6" fmla="*/ 156 w 774"/>
                  <a:gd name="T7" fmla="*/ 240 h 628"/>
                  <a:gd name="T8" fmla="*/ 6 w 774"/>
                  <a:gd name="T9" fmla="*/ 292 h 628"/>
                  <a:gd name="T10" fmla="*/ 0 w 774"/>
                  <a:gd name="T11" fmla="*/ 284 h 628"/>
                  <a:gd name="T12" fmla="*/ 614 w 774"/>
                  <a:gd name="T13" fmla="*/ 0 h 628"/>
                  <a:gd name="T14" fmla="*/ 706 w 774"/>
                  <a:gd name="T15" fmla="*/ 27 h 628"/>
                  <a:gd name="T16" fmla="*/ 774 w 774"/>
                  <a:gd name="T17" fmla="*/ 241 h 628"/>
                  <a:gd name="T18" fmla="*/ 686 w 774"/>
                  <a:gd name="T19" fmla="*/ 627 h 628"/>
                  <a:gd name="T20" fmla="*/ 686 w 774"/>
                  <a:gd name="T21" fmla="*/ 627 h 628"/>
                  <a:gd name="T22" fmla="*/ 658 w 774"/>
                  <a:gd name="T23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4" h="628">
                    <a:moveTo>
                      <a:pt x="658" y="628"/>
                    </a:moveTo>
                    <a:cubicBezTo>
                      <a:pt x="486" y="628"/>
                      <a:pt x="328" y="575"/>
                      <a:pt x="199" y="485"/>
                    </a:cubicBezTo>
                    <a:cubicBezTo>
                      <a:pt x="231" y="400"/>
                      <a:pt x="239" y="286"/>
                      <a:pt x="196" y="252"/>
                    </a:cubicBezTo>
                    <a:cubicBezTo>
                      <a:pt x="186" y="243"/>
                      <a:pt x="173" y="240"/>
                      <a:pt x="156" y="240"/>
                    </a:cubicBezTo>
                    <a:cubicBezTo>
                      <a:pt x="116" y="240"/>
                      <a:pt x="61" y="263"/>
                      <a:pt x="6" y="292"/>
                    </a:cubicBezTo>
                    <a:cubicBezTo>
                      <a:pt x="4" y="289"/>
                      <a:pt x="2" y="286"/>
                      <a:pt x="0" y="284"/>
                    </a:cubicBezTo>
                    <a:cubicBezTo>
                      <a:pt x="184" y="160"/>
                      <a:pt x="452" y="0"/>
                      <a:pt x="614" y="0"/>
                    </a:cubicBezTo>
                    <a:cubicBezTo>
                      <a:pt x="651" y="0"/>
                      <a:pt x="682" y="9"/>
                      <a:pt x="706" y="27"/>
                    </a:cubicBezTo>
                    <a:cubicBezTo>
                      <a:pt x="753" y="65"/>
                      <a:pt x="774" y="146"/>
                      <a:pt x="774" y="241"/>
                    </a:cubicBezTo>
                    <a:cubicBezTo>
                      <a:pt x="774" y="365"/>
                      <a:pt x="739" y="514"/>
                      <a:pt x="686" y="627"/>
                    </a:cubicBezTo>
                    <a:lnTo>
                      <a:pt x="686" y="627"/>
                    </a:lnTo>
                    <a:cubicBezTo>
                      <a:pt x="677" y="627"/>
                      <a:pt x="667" y="628"/>
                      <a:pt x="658" y="628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4" name="Freeform 625">
                <a:extLst>
                  <a:ext uri="{FF2B5EF4-FFF2-40B4-BE49-F238E27FC236}">
                    <a16:creationId xmlns:a16="http://schemas.microsoft.com/office/drawing/2014/main" id="{C5EC2B90-DFB0-4AC7-AF5E-5D185BB1F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9963" y="4132263"/>
                <a:ext cx="42863" cy="44450"/>
              </a:xfrm>
              <a:custGeom>
                <a:avLst/>
                <a:gdLst>
                  <a:gd name="T0" fmla="*/ 193 w 233"/>
                  <a:gd name="T1" fmla="*/ 245 h 245"/>
                  <a:gd name="T2" fmla="*/ 0 w 233"/>
                  <a:gd name="T3" fmla="*/ 52 h 245"/>
                  <a:gd name="T4" fmla="*/ 151 w 233"/>
                  <a:gd name="T5" fmla="*/ 0 h 245"/>
                  <a:gd name="T6" fmla="*/ 191 w 233"/>
                  <a:gd name="T7" fmla="*/ 11 h 245"/>
                  <a:gd name="T8" fmla="*/ 193 w 233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45">
                    <a:moveTo>
                      <a:pt x="193" y="245"/>
                    </a:moveTo>
                    <a:cubicBezTo>
                      <a:pt x="118" y="192"/>
                      <a:pt x="52" y="127"/>
                      <a:pt x="0" y="52"/>
                    </a:cubicBezTo>
                    <a:cubicBezTo>
                      <a:pt x="55" y="22"/>
                      <a:pt x="111" y="0"/>
                      <a:pt x="151" y="0"/>
                    </a:cubicBezTo>
                    <a:cubicBezTo>
                      <a:pt x="167" y="0"/>
                      <a:pt x="181" y="3"/>
                      <a:pt x="191" y="11"/>
                    </a:cubicBezTo>
                    <a:cubicBezTo>
                      <a:pt x="233" y="46"/>
                      <a:pt x="225" y="160"/>
                      <a:pt x="193" y="245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5" name="Freeform 626">
                <a:extLst>
                  <a:ext uri="{FF2B5EF4-FFF2-40B4-BE49-F238E27FC236}">
                    <a16:creationId xmlns:a16="http://schemas.microsoft.com/office/drawing/2014/main" id="{7D3F1751-3BEB-4CAD-B416-12018B97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163" y="4764088"/>
                <a:ext cx="244475" cy="127000"/>
              </a:xfrm>
              <a:custGeom>
                <a:avLst/>
                <a:gdLst>
                  <a:gd name="T0" fmla="*/ 368 w 1340"/>
                  <a:gd name="T1" fmla="*/ 695 h 695"/>
                  <a:gd name="T2" fmla="*/ 228 w 1340"/>
                  <a:gd name="T3" fmla="*/ 631 h 695"/>
                  <a:gd name="T4" fmla="*/ 228 w 1340"/>
                  <a:gd name="T5" fmla="*/ 631 h 695"/>
                  <a:gd name="T6" fmla="*/ 0 w 1340"/>
                  <a:gd name="T7" fmla="*/ 332 h 695"/>
                  <a:gd name="T8" fmla="*/ 5 w 1340"/>
                  <a:gd name="T9" fmla="*/ 299 h 695"/>
                  <a:gd name="T10" fmla="*/ 801 w 1340"/>
                  <a:gd name="T11" fmla="*/ 0 h 695"/>
                  <a:gd name="T12" fmla="*/ 1323 w 1340"/>
                  <a:gd name="T13" fmla="*/ 166 h 695"/>
                  <a:gd name="T14" fmla="*/ 1340 w 1340"/>
                  <a:gd name="T15" fmla="*/ 232 h 695"/>
                  <a:gd name="T16" fmla="*/ 1231 w 1340"/>
                  <a:gd name="T17" fmla="*/ 498 h 695"/>
                  <a:gd name="T18" fmla="*/ 1231 w 1340"/>
                  <a:gd name="T19" fmla="*/ 498 h 695"/>
                  <a:gd name="T20" fmla="*/ 1126 w 1340"/>
                  <a:gd name="T21" fmla="*/ 586 h 695"/>
                  <a:gd name="T22" fmla="*/ 1132 w 1340"/>
                  <a:gd name="T23" fmla="*/ 473 h 695"/>
                  <a:gd name="T24" fmla="*/ 805 w 1340"/>
                  <a:gd name="T25" fmla="*/ 370 h 695"/>
                  <a:gd name="T26" fmla="*/ 307 w 1340"/>
                  <a:gd name="T27" fmla="*/ 557 h 695"/>
                  <a:gd name="T28" fmla="*/ 368 w 1340"/>
                  <a:gd name="T29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0" h="695">
                    <a:moveTo>
                      <a:pt x="368" y="695"/>
                    </a:moveTo>
                    <a:cubicBezTo>
                      <a:pt x="319" y="678"/>
                      <a:pt x="273" y="656"/>
                      <a:pt x="228" y="631"/>
                    </a:cubicBezTo>
                    <a:lnTo>
                      <a:pt x="228" y="631"/>
                    </a:lnTo>
                    <a:cubicBezTo>
                      <a:pt x="99" y="529"/>
                      <a:pt x="0" y="422"/>
                      <a:pt x="0" y="332"/>
                    </a:cubicBezTo>
                    <a:cubicBezTo>
                      <a:pt x="0" y="321"/>
                      <a:pt x="1" y="310"/>
                      <a:pt x="5" y="299"/>
                    </a:cubicBezTo>
                    <a:cubicBezTo>
                      <a:pt x="64" y="111"/>
                      <a:pt x="456" y="0"/>
                      <a:pt x="801" y="0"/>
                    </a:cubicBezTo>
                    <a:cubicBezTo>
                      <a:pt x="1037" y="0"/>
                      <a:pt x="1251" y="52"/>
                      <a:pt x="1323" y="166"/>
                    </a:cubicBezTo>
                    <a:cubicBezTo>
                      <a:pt x="1334" y="185"/>
                      <a:pt x="1340" y="207"/>
                      <a:pt x="1340" y="232"/>
                    </a:cubicBezTo>
                    <a:cubicBezTo>
                      <a:pt x="1339" y="305"/>
                      <a:pt x="1295" y="400"/>
                      <a:pt x="1231" y="498"/>
                    </a:cubicBezTo>
                    <a:lnTo>
                      <a:pt x="1231" y="498"/>
                    </a:lnTo>
                    <a:cubicBezTo>
                      <a:pt x="1198" y="530"/>
                      <a:pt x="1163" y="560"/>
                      <a:pt x="1126" y="586"/>
                    </a:cubicBezTo>
                    <a:cubicBezTo>
                      <a:pt x="1144" y="541"/>
                      <a:pt x="1149" y="501"/>
                      <a:pt x="1132" y="473"/>
                    </a:cubicBezTo>
                    <a:cubicBezTo>
                      <a:pt x="1087" y="402"/>
                      <a:pt x="953" y="370"/>
                      <a:pt x="805" y="370"/>
                    </a:cubicBezTo>
                    <a:cubicBezTo>
                      <a:pt x="589" y="370"/>
                      <a:pt x="343" y="439"/>
                      <a:pt x="307" y="557"/>
                    </a:cubicBezTo>
                    <a:cubicBezTo>
                      <a:pt x="294" y="597"/>
                      <a:pt x="321" y="646"/>
                      <a:pt x="368" y="695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6" name="Freeform 627">
                <a:extLst>
                  <a:ext uri="{FF2B5EF4-FFF2-40B4-BE49-F238E27FC236}">
                    <a16:creationId xmlns:a16="http://schemas.microsoft.com/office/drawing/2014/main" id="{804479C6-1159-4EBD-BEA3-8A0C5F2AF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8" y="4832350"/>
                <a:ext cx="155575" cy="68263"/>
              </a:xfrm>
              <a:custGeom>
                <a:avLst/>
                <a:gdLst>
                  <a:gd name="T0" fmla="*/ 348 w 855"/>
                  <a:gd name="T1" fmla="*/ 372 h 372"/>
                  <a:gd name="T2" fmla="*/ 75 w 855"/>
                  <a:gd name="T3" fmla="*/ 325 h 372"/>
                  <a:gd name="T4" fmla="*/ 13 w 855"/>
                  <a:gd name="T5" fmla="*/ 187 h 372"/>
                  <a:gd name="T6" fmla="*/ 511 w 855"/>
                  <a:gd name="T7" fmla="*/ 0 h 372"/>
                  <a:gd name="T8" fmla="*/ 838 w 855"/>
                  <a:gd name="T9" fmla="*/ 103 h 372"/>
                  <a:gd name="T10" fmla="*/ 832 w 855"/>
                  <a:gd name="T11" fmla="*/ 216 h 372"/>
                  <a:gd name="T12" fmla="*/ 348 w 855"/>
                  <a:gd name="T13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5" h="372">
                    <a:moveTo>
                      <a:pt x="348" y="372"/>
                    </a:moveTo>
                    <a:cubicBezTo>
                      <a:pt x="252" y="372"/>
                      <a:pt x="161" y="355"/>
                      <a:pt x="75" y="325"/>
                    </a:cubicBezTo>
                    <a:cubicBezTo>
                      <a:pt x="27" y="276"/>
                      <a:pt x="0" y="227"/>
                      <a:pt x="13" y="187"/>
                    </a:cubicBezTo>
                    <a:cubicBezTo>
                      <a:pt x="49" y="69"/>
                      <a:pt x="295" y="0"/>
                      <a:pt x="511" y="0"/>
                    </a:cubicBezTo>
                    <a:cubicBezTo>
                      <a:pt x="659" y="0"/>
                      <a:pt x="793" y="32"/>
                      <a:pt x="838" y="103"/>
                    </a:cubicBezTo>
                    <a:cubicBezTo>
                      <a:pt x="855" y="131"/>
                      <a:pt x="850" y="171"/>
                      <a:pt x="832" y="216"/>
                    </a:cubicBezTo>
                    <a:cubicBezTo>
                      <a:pt x="693" y="314"/>
                      <a:pt x="527" y="372"/>
                      <a:pt x="348" y="372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7" name="Freeform 628">
                <a:extLst>
                  <a:ext uri="{FF2B5EF4-FFF2-40B4-BE49-F238E27FC236}">
                    <a16:creationId xmlns:a16="http://schemas.microsoft.com/office/drawing/2014/main" id="{E933FD04-0E26-460F-8574-973B0B193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4916488"/>
                <a:ext cx="168275" cy="246063"/>
              </a:xfrm>
              <a:custGeom>
                <a:avLst/>
                <a:gdLst>
                  <a:gd name="T0" fmla="*/ 665 w 917"/>
                  <a:gd name="T1" fmla="*/ 1346 h 1346"/>
                  <a:gd name="T2" fmla="*/ 665 w 917"/>
                  <a:gd name="T3" fmla="*/ 1346 h 1346"/>
                  <a:gd name="T4" fmla="*/ 0 w 917"/>
                  <a:gd name="T5" fmla="*/ 263 h 1346"/>
                  <a:gd name="T6" fmla="*/ 40 w 917"/>
                  <a:gd name="T7" fmla="*/ 94 h 1346"/>
                  <a:gd name="T8" fmla="*/ 332 w 917"/>
                  <a:gd name="T9" fmla="*/ 0 h 1346"/>
                  <a:gd name="T10" fmla="*/ 761 w 917"/>
                  <a:gd name="T11" fmla="*/ 51 h 1346"/>
                  <a:gd name="T12" fmla="*/ 772 w 917"/>
                  <a:gd name="T13" fmla="*/ 67 h 1346"/>
                  <a:gd name="T14" fmla="*/ 654 w 917"/>
                  <a:gd name="T15" fmla="*/ 59 h 1346"/>
                  <a:gd name="T16" fmla="*/ 471 w 917"/>
                  <a:gd name="T17" fmla="*/ 118 h 1346"/>
                  <a:gd name="T18" fmla="*/ 911 w 917"/>
                  <a:gd name="T19" fmla="*/ 910 h 1346"/>
                  <a:gd name="T20" fmla="*/ 917 w 917"/>
                  <a:gd name="T21" fmla="*/ 910 h 1346"/>
                  <a:gd name="T22" fmla="*/ 665 w 917"/>
                  <a:gd name="T23" fmla="*/ 1346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7" h="1346">
                    <a:moveTo>
                      <a:pt x="665" y="1346"/>
                    </a:moveTo>
                    <a:lnTo>
                      <a:pt x="665" y="1346"/>
                    </a:lnTo>
                    <a:cubicBezTo>
                      <a:pt x="366" y="1248"/>
                      <a:pt x="0" y="625"/>
                      <a:pt x="0" y="263"/>
                    </a:cubicBezTo>
                    <a:cubicBezTo>
                      <a:pt x="0" y="196"/>
                      <a:pt x="12" y="138"/>
                      <a:pt x="40" y="94"/>
                    </a:cubicBezTo>
                    <a:cubicBezTo>
                      <a:pt x="83" y="25"/>
                      <a:pt x="194" y="0"/>
                      <a:pt x="332" y="0"/>
                    </a:cubicBezTo>
                    <a:cubicBezTo>
                      <a:pt x="463" y="0"/>
                      <a:pt x="618" y="23"/>
                      <a:pt x="761" y="51"/>
                    </a:cubicBezTo>
                    <a:cubicBezTo>
                      <a:pt x="764" y="56"/>
                      <a:pt x="768" y="61"/>
                      <a:pt x="772" y="67"/>
                    </a:cubicBezTo>
                    <a:cubicBezTo>
                      <a:pt x="731" y="62"/>
                      <a:pt x="691" y="59"/>
                      <a:pt x="654" y="59"/>
                    </a:cubicBezTo>
                    <a:cubicBezTo>
                      <a:pt x="568" y="59"/>
                      <a:pt x="498" y="75"/>
                      <a:pt x="471" y="118"/>
                    </a:cubicBezTo>
                    <a:cubicBezTo>
                      <a:pt x="353" y="309"/>
                      <a:pt x="684" y="910"/>
                      <a:pt x="911" y="910"/>
                    </a:cubicBezTo>
                    <a:cubicBezTo>
                      <a:pt x="913" y="910"/>
                      <a:pt x="915" y="910"/>
                      <a:pt x="917" y="910"/>
                    </a:cubicBezTo>
                    <a:cubicBezTo>
                      <a:pt x="872" y="1080"/>
                      <a:pt x="783" y="1230"/>
                      <a:pt x="665" y="1346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8" name="Freeform 629">
                <a:extLst>
                  <a:ext uri="{FF2B5EF4-FFF2-40B4-BE49-F238E27FC236}">
                    <a16:creationId xmlns:a16="http://schemas.microsoft.com/office/drawing/2014/main" id="{C5A0CE78-AF41-48B7-AAEC-B90CE4EFC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401" y="4927600"/>
                <a:ext cx="109538" cy="153988"/>
              </a:xfrm>
              <a:custGeom>
                <a:avLst/>
                <a:gdLst>
                  <a:gd name="T0" fmla="*/ 558 w 599"/>
                  <a:gd name="T1" fmla="*/ 851 h 851"/>
                  <a:gd name="T2" fmla="*/ 118 w 599"/>
                  <a:gd name="T3" fmla="*/ 59 h 851"/>
                  <a:gd name="T4" fmla="*/ 300 w 599"/>
                  <a:gd name="T5" fmla="*/ 0 h 851"/>
                  <a:gd name="T6" fmla="*/ 419 w 599"/>
                  <a:gd name="T7" fmla="*/ 8 h 851"/>
                  <a:gd name="T8" fmla="*/ 599 w 599"/>
                  <a:gd name="T9" fmla="*/ 585 h 851"/>
                  <a:gd name="T10" fmla="*/ 564 w 599"/>
                  <a:gd name="T11" fmla="*/ 851 h 851"/>
                  <a:gd name="T12" fmla="*/ 558 w 599"/>
                  <a:gd name="T13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851">
                    <a:moveTo>
                      <a:pt x="558" y="851"/>
                    </a:moveTo>
                    <a:cubicBezTo>
                      <a:pt x="331" y="851"/>
                      <a:pt x="0" y="250"/>
                      <a:pt x="118" y="59"/>
                    </a:cubicBezTo>
                    <a:cubicBezTo>
                      <a:pt x="145" y="16"/>
                      <a:pt x="215" y="0"/>
                      <a:pt x="300" y="0"/>
                    </a:cubicBezTo>
                    <a:cubicBezTo>
                      <a:pt x="338" y="0"/>
                      <a:pt x="378" y="3"/>
                      <a:pt x="419" y="8"/>
                    </a:cubicBezTo>
                    <a:cubicBezTo>
                      <a:pt x="532" y="168"/>
                      <a:pt x="599" y="368"/>
                      <a:pt x="599" y="585"/>
                    </a:cubicBezTo>
                    <a:cubicBezTo>
                      <a:pt x="599" y="677"/>
                      <a:pt x="587" y="766"/>
                      <a:pt x="564" y="851"/>
                    </a:cubicBezTo>
                    <a:cubicBezTo>
                      <a:pt x="562" y="851"/>
                      <a:pt x="560" y="851"/>
                      <a:pt x="558" y="851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9" name="Freeform 630">
                <a:extLst>
                  <a:ext uri="{FF2B5EF4-FFF2-40B4-BE49-F238E27FC236}">
                    <a16:creationId xmlns:a16="http://schemas.microsoft.com/office/drawing/2014/main" id="{A4EB8D0E-B0AA-454F-B652-FF10782FA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063" y="5321300"/>
                <a:ext cx="20638" cy="25400"/>
              </a:xfrm>
              <a:custGeom>
                <a:avLst/>
                <a:gdLst>
                  <a:gd name="T0" fmla="*/ 110 w 110"/>
                  <a:gd name="T1" fmla="*/ 146 h 146"/>
                  <a:gd name="T2" fmla="*/ 86 w 110"/>
                  <a:gd name="T3" fmla="*/ 146 h 146"/>
                  <a:gd name="T4" fmla="*/ 51 w 110"/>
                  <a:gd name="T5" fmla="*/ 146 h 146"/>
                  <a:gd name="T6" fmla="*/ 0 w 110"/>
                  <a:gd name="T7" fmla="*/ 0 h 146"/>
                  <a:gd name="T8" fmla="*/ 86 w 110"/>
                  <a:gd name="T9" fmla="*/ 54 h 146"/>
                  <a:gd name="T10" fmla="*/ 110 w 110"/>
                  <a:gd name="T1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146">
                    <a:moveTo>
                      <a:pt x="110" y="146"/>
                    </a:moveTo>
                    <a:cubicBezTo>
                      <a:pt x="102" y="146"/>
                      <a:pt x="94" y="146"/>
                      <a:pt x="86" y="146"/>
                    </a:cubicBezTo>
                    <a:cubicBezTo>
                      <a:pt x="74" y="146"/>
                      <a:pt x="62" y="146"/>
                      <a:pt x="51" y="146"/>
                    </a:cubicBezTo>
                    <a:cubicBezTo>
                      <a:pt x="40" y="106"/>
                      <a:pt x="21" y="53"/>
                      <a:pt x="0" y="0"/>
                    </a:cubicBezTo>
                    <a:lnTo>
                      <a:pt x="86" y="54"/>
                    </a:lnTo>
                    <a:cubicBezTo>
                      <a:pt x="86" y="54"/>
                      <a:pt x="96" y="91"/>
                      <a:pt x="110" y="146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0" name="Freeform 631">
                <a:extLst>
                  <a:ext uri="{FF2B5EF4-FFF2-40B4-BE49-F238E27FC236}">
                    <a16:creationId xmlns:a16="http://schemas.microsoft.com/office/drawing/2014/main" id="{60327E1A-98CC-4360-B820-354150098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5316538"/>
                <a:ext cx="15875" cy="30163"/>
              </a:xfrm>
              <a:custGeom>
                <a:avLst/>
                <a:gdLst>
                  <a:gd name="T0" fmla="*/ 92 w 92"/>
                  <a:gd name="T1" fmla="*/ 172 h 172"/>
                  <a:gd name="T2" fmla="*/ 21 w 92"/>
                  <a:gd name="T3" fmla="*/ 172 h 172"/>
                  <a:gd name="T4" fmla="*/ 0 w 92"/>
                  <a:gd name="T5" fmla="*/ 0 h 172"/>
                  <a:gd name="T6" fmla="*/ 42 w 92"/>
                  <a:gd name="T7" fmla="*/ 26 h 172"/>
                  <a:gd name="T8" fmla="*/ 92 w 92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72">
                    <a:moveTo>
                      <a:pt x="92" y="172"/>
                    </a:moveTo>
                    <a:cubicBezTo>
                      <a:pt x="68" y="172"/>
                      <a:pt x="44" y="172"/>
                      <a:pt x="21" y="172"/>
                    </a:cubicBezTo>
                    <a:cubicBezTo>
                      <a:pt x="12" y="75"/>
                      <a:pt x="0" y="0"/>
                      <a:pt x="0" y="0"/>
                    </a:cubicBezTo>
                    <a:lnTo>
                      <a:pt x="42" y="26"/>
                    </a:lnTo>
                    <a:cubicBezTo>
                      <a:pt x="62" y="79"/>
                      <a:pt x="81" y="132"/>
                      <a:pt x="92" y="172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E78C3A80-1DAB-417F-B2C4-F72C16BD1268}"/>
              </a:ext>
            </a:extLst>
          </p:cNvPr>
          <p:cNvGrpSpPr/>
          <p:nvPr/>
        </p:nvGrpSpPr>
        <p:grpSpPr>
          <a:xfrm>
            <a:off x="1751826" y="6025278"/>
            <a:ext cx="952899" cy="786408"/>
            <a:chOff x="6027738" y="3756025"/>
            <a:chExt cx="1858963" cy="1925638"/>
          </a:xfrm>
        </p:grpSpPr>
        <p:sp>
          <p:nvSpPr>
            <p:cNvPr id="362" name="Freeform 522">
              <a:extLst>
                <a:ext uri="{FF2B5EF4-FFF2-40B4-BE49-F238E27FC236}">
                  <a16:creationId xmlns:a16="http://schemas.microsoft.com/office/drawing/2014/main" id="{4E59CDCE-BEFE-463A-B60E-2EE9D37FA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5254625"/>
              <a:ext cx="471488" cy="427038"/>
            </a:xfrm>
            <a:custGeom>
              <a:avLst/>
              <a:gdLst>
                <a:gd name="T0" fmla="*/ 2566 w 2574"/>
                <a:gd name="T1" fmla="*/ 805 h 2332"/>
                <a:gd name="T2" fmla="*/ 2464 w 2574"/>
                <a:gd name="T3" fmla="*/ 1730 h 2332"/>
                <a:gd name="T4" fmla="*/ 2337 w 2574"/>
                <a:gd name="T5" fmla="*/ 1997 h 2332"/>
                <a:gd name="T6" fmla="*/ 1830 w 2574"/>
                <a:gd name="T7" fmla="*/ 2257 h 2332"/>
                <a:gd name="T8" fmla="*/ 1737 w 2574"/>
                <a:gd name="T9" fmla="*/ 2278 h 2332"/>
                <a:gd name="T10" fmla="*/ 951 w 2574"/>
                <a:gd name="T11" fmla="*/ 2292 h 2332"/>
                <a:gd name="T12" fmla="*/ 900 w 2574"/>
                <a:gd name="T13" fmla="*/ 2284 h 2332"/>
                <a:gd name="T14" fmla="*/ 763 w 2574"/>
                <a:gd name="T15" fmla="*/ 2254 h 2332"/>
                <a:gd name="T16" fmla="*/ 419 w 2574"/>
                <a:gd name="T17" fmla="*/ 2119 h 2332"/>
                <a:gd name="T18" fmla="*/ 261 w 2574"/>
                <a:gd name="T19" fmla="*/ 1997 h 2332"/>
                <a:gd name="T20" fmla="*/ 179 w 2574"/>
                <a:gd name="T21" fmla="*/ 1864 h 2332"/>
                <a:gd name="T22" fmla="*/ 156 w 2574"/>
                <a:gd name="T23" fmla="*/ 1806 h 2332"/>
                <a:gd name="T24" fmla="*/ 60 w 2574"/>
                <a:gd name="T25" fmla="*/ 1340 h 2332"/>
                <a:gd name="T26" fmla="*/ 48 w 2574"/>
                <a:gd name="T27" fmla="*/ 1230 h 2332"/>
                <a:gd name="T28" fmla="*/ 20 w 2574"/>
                <a:gd name="T29" fmla="*/ 240 h 2332"/>
                <a:gd name="T30" fmla="*/ 784 w 2574"/>
                <a:gd name="T31" fmla="*/ 36 h 2332"/>
                <a:gd name="T32" fmla="*/ 1277 w 2574"/>
                <a:gd name="T33" fmla="*/ 7 h 2332"/>
                <a:gd name="T34" fmla="*/ 2558 w 2574"/>
                <a:gd name="T35" fmla="*/ 184 h 2332"/>
                <a:gd name="T36" fmla="*/ 2566 w 2574"/>
                <a:gd name="T37" fmla="*/ 805 h 2332"/>
                <a:gd name="T38" fmla="*/ 2568 w 2574"/>
                <a:gd name="T39" fmla="*/ 726 h 2332"/>
                <a:gd name="T40" fmla="*/ 2566 w 2574"/>
                <a:gd name="T41" fmla="*/ 805 h 2332"/>
                <a:gd name="T42" fmla="*/ 2566 w 2574"/>
                <a:gd name="T43" fmla="*/ 790 h 2332"/>
                <a:gd name="T44" fmla="*/ 2566 w 2574"/>
                <a:gd name="T45" fmla="*/ 805 h 2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4" h="2332">
                  <a:moveTo>
                    <a:pt x="2566" y="805"/>
                  </a:moveTo>
                  <a:cubicBezTo>
                    <a:pt x="2558" y="1112"/>
                    <a:pt x="2546" y="1433"/>
                    <a:pt x="2464" y="1730"/>
                  </a:cubicBezTo>
                  <a:cubicBezTo>
                    <a:pt x="2432" y="1848"/>
                    <a:pt x="2390" y="1942"/>
                    <a:pt x="2337" y="1997"/>
                  </a:cubicBezTo>
                  <a:cubicBezTo>
                    <a:pt x="2221" y="2118"/>
                    <a:pt x="2040" y="2205"/>
                    <a:pt x="1830" y="2257"/>
                  </a:cubicBezTo>
                  <a:cubicBezTo>
                    <a:pt x="1799" y="2265"/>
                    <a:pt x="1769" y="2272"/>
                    <a:pt x="1737" y="2278"/>
                  </a:cubicBezTo>
                  <a:cubicBezTo>
                    <a:pt x="1487" y="2327"/>
                    <a:pt x="1207" y="2332"/>
                    <a:pt x="951" y="2292"/>
                  </a:cubicBezTo>
                  <a:cubicBezTo>
                    <a:pt x="934" y="2290"/>
                    <a:pt x="917" y="2287"/>
                    <a:pt x="900" y="2284"/>
                  </a:cubicBezTo>
                  <a:cubicBezTo>
                    <a:pt x="853" y="2276"/>
                    <a:pt x="808" y="2266"/>
                    <a:pt x="763" y="2254"/>
                  </a:cubicBezTo>
                  <a:cubicBezTo>
                    <a:pt x="635" y="2222"/>
                    <a:pt x="517" y="2176"/>
                    <a:pt x="419" y="2119"/>
                  </a:cubicBezTo>
                  <a:cubicBezTo>
                    <a:pt x="361" y="2085"/>
                    <a:pt x="309" y="2045"/>
                    <a:pt x="261" y="1997"/>
                  </a:cubicBezTo>
                  <a:cubicBezTo>
                    <a:pt x="230" y="1965"/>
                    <a:pt x="203" y="1920"/>
                    <a:pt x="179" y="1864"/>
                  </a:cubicBezTo>
                  <a:cubicBezTo>
                    <a:pt x="171" y="1846"/>
                    <a:pt x="163" y="1826"/>
                    <a:pt x="156" y="1806"/>
                  </a:cubicBezTo>
                  <a:cubicBezTo>
                    <a:pt x="112" y="1679"/>
                    <a:pt x="81" y="1515"/>
                    <a:pt x="60" y="1340"/>
                  </a:cubicBezTo>
                  <a:cubicBezTo>
                    <a:pt x="56" y="1303"/>
                    <a:pt x="52" y="1267"/>
                    <a:pt x="48" y="1230"/>
                  </a:cubicBezTo>
                  <a:cubicBezTo>
                    <a:pt x="0" y="730"/>
                    <a:pt x="20" y="240"/>
                    <a:pt x="20" y="240"/>
                  </a:cubicBezTo>
                  <a:cubicBezTo>
                    <a:pt x="20" y="240"/>
                    <a:pt x="200" y="103"/>
                    <a:pt x="784" y="36"/>
                  </a:cubicBezTo>
                  <a:cubicBezTo>
                    <a:pt x="924" y="20"/>
                    <a:pt x="1088" y="9"/>
                    <a:pt x="1277" y="7"/>
                  </a:cubicBezTo>
                  <a:cubicBezTo>
                    <a:pt x="2038" y="0"/>
                    <a:pt x="2558" y="184"/>
                    <a:pt x="2558" y="184"/>
                  </a:cubicBezTo>
                  <a:cubicBezTo>
                    <a:pt x="2558" y="184"/>
                    <a:pt x="2574" y="437"/>
                    <a:pt x="2566" y="805"/>
                  </a:cubicBezTo>
                  <a:cubicBezTo>
                    <a:pt x="2566" y="813"/>
                    <a:pt x="2566" y="770"/>
                    <a:pt x="2568" y="726"/>
                  </a:cubicBezTo>
                  <a:cubicBezTo>
                    <a:pt x="2569" y="647"/>
                    <a:pt x="2571" y="567"/>
                    <a:pt x="2566" y="805"/>
                  </a:cubicBezTo>
                  <a:cubicBezTo>
                    <a:pt x="2562" y="954"/>
                    <a:pt x="2564" y="872"/>
                    <a:pt x="2566" y="790"/>
                  </a:cubicBezTo>
                  <a:cubicBezTo>
                    <a:pt x="2568" y="703"/>
                    <a:pt x="2570" y="616"/>
                    <a:pt x="2566" y="805"/>
                  </a:cubicBezTo>
                  <a:close/>
                </a:path>
              </a:pathLst>
            </a:custGeom>
            <a:solidFill>
              <a:srgbClr val="6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3" name="Freeform 523">
              <a:extLst>
                <a:ext uri="{FF2B5EF4-FFF2-40B4-BE49-F238E27FC236}">
                  <a16:creationId xmlns:a16="http://schemas.microsoft.com/office/drawing/2014/main" id="{AB0F0B97-71B7-46E8-8BCE-04511527E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5329238"/>
              <a:ext cx="231775" cy="344488"/>
            </a:xfrm>
            <a:custGeom>
              <a:avLst/>
              <a:gdLst>
                <a:gd name="T0" fmla="*/ 1230 w 1268"/>
                <a:gd name="T1" fmla="*/ 564 h 1884"/>
                <a:gd name="T2" fmla="*/ 973 w 1268"/>
                <a:gd name="T3" fmla="*/ 830 h 1884"/>
                <a:gd name="T4" fmla="*/ 900 w 1268"/>
                <a:gd name="T5" fmla="*/ 1355 h 1884"/>
                <a:gd name="T6" fmla="*/ 667 w 1268"/>
                <a:gd name="T7" fmla="*/ 1462 h 1884"/>
                <a:gd name="T8" fmla="*/ 675 w 1268"/>
                <a:gd name="T9" fmla="*/ 1547 h 1884"/>
                <a:gd name="T10" fmla="*/ 813 w 1268"/>
                <a:gd name="T11" fmla="*/ 1801 h 1884"/>
                <a:gd name="T12" fmla="*/ 819 w 1268"/>
                <a:gd name="T13" fmla="*/ 1884 h 1884"/>
                <a:gd name="T14" fmla="*/ 768 w 1268"/>
                <a:gd name="T15" fmla="*/ 1876 h 1884"/>
                <a:gd name="T16" fmla="*/ 631 w 1268"/>
                <a:gd name="T17" fmla="*/ 1846 h 1884"/>
                <a:gd name="T18" fmla="*/ 464 w 1268"/>
                <a:gd name="T19" fmla="*/ 1536 h 1884"/>
                <a:gd name="T20" fmla="*/ 434 w 1268"/>
                <a:gd name="T21" fmla="*/ 1176 h 1884"/>
                <a:gd name="T22" fmla="*/ 396 w 1268"/>
                <a:gd name="T23" fmla="*/ 1092 h 1884"/>
                <a:gd name="T24" fmla="*/ 24 w 1268"/>
                <a:gd name="T25" fmla="*/ 537 h 1884"/>
                <a:gd name="T26" fmla="*/ 146 w 1268"/>
                <a:gd name="T27" fmla="*/ 0 h 1884"/>
                <a:gd name="T28" fmla="*/ 217 w 1268"/>
                <a:gd name="T29" fmla="*/ 19 h 1884"/>
                <a:gd name="T30" fmla="*/ 317 w 1268"/>
                <a:gd name="T31" fmla="*/ 39 h 1884"/>
                <a:gd name="T32" fmla="*/ 168 w 1268"/>
                <a:gd name="T33" fmla="*/ 497 h 1884"/>
                <a:gd name="T34" fmla="*/ 521 w 1268"/>
                <a:gd name="T35" fmla="*/ 946 h 1884"/>
                <a:gd name="T36" fmla="*/ 709 w 1268"/>
                <a:gd name="T37" fmla="*/ 1096 h 1884"/>
                <a:gd name="T38" fmla="*/ 654 w 1268"/>
                <a:gd name="T39" fmla="*/ 1302 h 1884"/>
                <a:gd name="T40" fmla="*/ 800 w 1268"/>
                <a:gd name="T41" fmla="*/ 816 h 1884"/>
                <a:gd name="T42" fmla="*/ 1046 w 1268"/>
                <a:gd name="T43" fmla="*/ 470 h 1884"/>
                <a:gd name="T44" fmla="*/ 1054 w 1268"/>
                <a:gd name="T45" fmla="*/ 97 h 1884"/>
                <a:gd name="T46" fmla="*/ 1125 w 1268"/>
                <a:gd name="T47" fmla="*/ 97 h 1884"/>
                <a:gd name="T48" fmla="*/ 1160 w 1268"/>
                <a:gd name="T49" fmla="*/ 97 h 1884"/>
                <a:gd name="T50" fmla="*/ 1184 w 1268"/>
                <a:gd name="T51" fmla="*/ 97 h 1884"/>
                <a:gd name="T52" fmla="*/ 1230 w 1268"/>
                <a:gd name="T53" fmla="*/ 564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8" h="1884">
                  <a:moveTo>
                    <a:pt x="1230" y="564"/>
                  </a:moveTo>
                  <a:cubicBezTo>
                    <a:pt x="1196" y="649"/>
                    <a:pt x="1006" y="743"/>
                    <a:pt x="973" y="830"/>
                  </a:cubicBezTo>
                  <a:cubicBezTo>
                    <a:pt x="926" y="954"/>
                    <a:pt x="990" y="1258"/>
                    <a:pt x="900" y="1355"/>
                  </a:cubicBezTo>
                  <a:cubicBezTo>
                    <a:pt x="857" y="1403"/>
                    <a:pt x="690" y="1402"/>
                    <a:pt x="667" y="1462"/>
                  </a:cubicBezTo>
                  <a:cubicBezTo>
                    <a:pt x="658" y="1486"/>
                    <a:pt x="663" y="1515"/>
                    <a:pt x="675" y="1547"/>
                  </a:cubicBezTo>
                  <a:cubicBezTo>
                    <a:pt x="708" y="1633"/>
                    <a:pt x="793" y="1737"/>
                    <a:pt x="813" y="1801"/>
                  </a:cubicBezTo>
                  <a:cubicBezTo>
                    <a:pt x="819" y="1818"/>
                    <a:pt x="820" y="1852"/>
                    <a:pt x="819" y="1884"/>
                  </a:cubicBezTo>
                  <a:cubicBezTo>
                    <a:pt x="801" y="1882"/>
                    <a:pt x="784" y="1879"/>
                    <a:pt x="768" y="1876"/>
                  </a:cubicBezTo>
                  <a:cubicBezTo>
                    <a:pt x="721" y="1868"/>
                    <a:pt x="676" y="1858"/>
                    <a:pt x="631" y="1846"/>
                  </a:cubicBezTo>
                  <a:cubicBezTo>
                    <a:pt x="567" y="1745"/>
                    <a:pt x="485" y="1606"/>
                    <a:pt x="464" y="1536"/>
                  </a:cubicBezTo>
                  <a:cubicBezTo>
                    <a:pt x="437" y="1450"/>
                    <a:pt x="460" y="1262"/>
                    <a:pt x="434" y="1176"/>
                  </a:cubicBezTo>
                  <a:cubicBezTo>
                    <a:pt x="426" y="1150"/>
                    <a:pt x="413" y="1122"/>
                    <a:pt x="396" y="1092"/>
                  </a:cubicBezTo>
                  <a:cubicBezTo>
                    <a:pt x="295" y="918"/>
                    <a:pt x="58" y="696"/>
                    <a:pt x="24" y="537"/>
                  </a:cubicBezTo>
                  <a:cubicBezTo>
                    <a:pt x="0" y="422"/>
                    <a:pt x="96" y="136"/>
                    <a:pt x="146" y="0"/>
                  </a:cubicBezTo>
                  <a:cubicBezTo>
                    <a:pt x="167" y="6"/>
                    <a:pt x="191" y="13"/>
                    <a:pt x="217" y="19"/>
                  </a:cubicBezTo>
                  <a:cubicBezTo>
                    <a:pt x="247" y="26"/>
                    <a:pt x="280" y="33"/>
                    <a:pt x="317" y="39"/>
                  </a:cubicBezTo>
                  <a:cubicBezTo>
                    <a:pt x="251" y="175"/>
                    <a:pt x="155" y="396"/>
                    <a:pt x="168" y="497"/>
                  </a:cubicBezTo>
                  <a:cubicBezTo>
                    <a:pt x="186" y="639"/>
                    <a:pt x="413" y="852"/>
                    <a:pt x="521" y="946"/>
                  </a:cubicBezTo>
                  <a:cubicBezTo>
                    <a:pt x="566" y="986"/>
                    <a:pt x="683" y="1042"/>
                    <a:pt x="709" y="1096"/>
                  </a:cubicBezTo>
                  <a:cubicBezTo>
                    <a:pt x="737" y="1154"/>
                    <a:pt x="654" y="1302"/>
                    <a:pt x="654" y="1302"/>
                  </a:cubicBezTo>
                  <a:cubicBezTo>
                    <a:pt x="654" y="1302"/>
                    <a:pt x="807" y="1276"/>
                    <a:pt x="800" y="816"/>
                  </a:cubicBezTo>
                  <a:cubicBezTo>
                    <a:pt x="799" y="710"/>
                    <a:pt x="1006" y="569"/>
                    <a:pt x="1046" y="470"/>
                  </a:cubicBezTo>
                  <a:cubicBezTo>
                    <a:pt x="1076" y="398"/>
                    <a:pt x="1067" y="228"/>
                    <a:pt x="1054" y="97"/>
                  </a:cubicBezTo>
                  <a:cubicBezTo>
                    <a:pt x="1077" y="97"/>
                    <a:pt x="1101" y="97"/>
                    <a:pt x="1125" y="97"/>
                  </a:cubicBezTo>
                  <a:cubicBezTo>
                    <a:pt x="1136" y="97"/>
                    <a:pt x="1148" y="97"/>
                    <a:pt x="1160" y="97"/>
                  </a:cubicBezTo>
                  <a:cubicBezTo>
                    <a:pt x="1168" y="97"/>
                    <a:pt x="1176" y="97"/>
                    <a:pt x="1184" y="97"/>
                  </a:cubicBezTo>
                  <a:cubicBezTo>
                    <a:pt x="1217" y="231"/>
                    <a:pt x="1268" y="471"/>
                    <a:pt x="1230" y="564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4" name="Freeform 524">
              <a:extLst>
                <a:ext uri="{FF2B5EF4-FFF2-40B4-BE49-F238E27FC236}">
                  <a16:creationId xmlns:a16="http://schemas.microsoft.com/office/drawing/2014/main" id="{9A356BC7-F19B-4575-8425-AFCA01B57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100013" cy="355600"/>
            </a:xfrm>
            <a:custGeom>
              <a:avLst/>
              <a:gdLst>
                <a:gd name="T0" fmla="*/ 525 w 550"/>
                <a:gd name="T1" fmla="*/ 1211 h 1945"/>
                <a:gd name="T2" fmla="*/ 138 w 550"/>
                <a:gd name="T3" fmla="*/ 1430 h 1945"/>
                <a:gd name="T4" fmla="*/ 341 w 550"/>
                <a:gd name="T5" fmla="*/ 1677 h 1945"/>
                <a:gd name="T6" fmla="*/ 188 w 550"/>
                <a:gd name="T7" fmla="*/ 1850 h 1945"/>
                <a:gd name="T8" fmla="*/ 161 w 550"/>
                <a:gd name="T9" fmla="*/ 1924 h 1945"/>
                <a:gd name="T10" fmla="*/ 115 w 550"/>
                <a:gd name="T11" fmla="*/ 1935 h 1945"/>
                <a:gd name="T12" fmla="*/ 68 w 550"/>
                <a:gd name="T13" fmla="*/ 1945 h 1945"/>
                <a:gd name="T14" fmla="*/ 128 w 550"/>
                <a:gd name="T15" fmla="*/ 1776 h 1945"/>
                <a:gd name="T16" fmla="*/ 168 w 550"/>
                <a:gd name="T17" fmla="*/ 1650 h 1945"/>
                <a:gd name="T18" fmla="*/ 8 w 550"/>
                <a:gd name="T19" fmla="*/ 1331 h 1945"/>
                <a:gd name="T20" fmla="*/ 248 w 550"/>
                <a:gd name="T21" fmla="*/ 1021 h 1945"/>
                <a:gd name="T22" fmla="*/ 95 w 550"/>
                <a:gd name="T23" fmla="*/ 0 h 1945"/>
                <a:gd name="T24" fmla="*/ 328 w 550"/>
                <a:gd name="T25" fmla="*/ 0 h 1945"/>
                <a:gd name="T26" fmla="*/ 328 w 550"/>
                <a:gd name="T27" fmla="*/ 605 h 1945"/>
                <a:gd name="T28" fmla="*/ 361 w 550"/>
                <a:gd name="T29" fmla="*/ 898 h 1945"/>
                <a:gd name="T30" fmla="*/ 525 w 550"/>
                <a:gd name="T31" fmla="*/ 1211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" h="1945">
                  <a:moveTo>
                    <a:pt x="525" y="1211"/>
                  </a:moveTo>
                  <a:cubicBezTo>
                    <a:pt x="494" y="1318"/>
                    <a:pt x="158" y="1321"/>
                    <a:pt x="138" y="1430"/>
                  </a:cubicBezTo>
                  <a:cubicBezTo>
                    <a:pt x="124" y="1509"/>
                    <a:pt x="342" y="1597"/>
                    <a:pt x="341" y="1677"/>
                  </a:cubicBezTo>
                  <a:cubicBezTo>
                    <a:pt x="340" y="1734"/>
                    <a:pt x="214" y="1798"/>
                    <a:pt x="188" y="1850"/>
                  </a:cubicBezTo>
                  <a:cubicBezTo>
                    <a:pt x="179" y="1868"/>
                    <a:pt x="170" y="1894"/>
                    <a:pt x="161" y="1924"/>
                  </a:cubicBezTo>
                  <a:cubicBezTo>
                    <a:pt x="146" y="1928"/>
                    <a:pt x="131" y="1932"/>
                    <a:pt x="115" y="1935"/>
                  </a:cubicBezTo>
                  <a:cubicBezTo>
                    <a:pt x="100" y="1939"/>
                    <a:pt x="84" y="1942"/>
                    <a:pt x="68" y="1945"/>
                  </a:cubicBez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20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4" y="983"/>
                    <a:pt x="550" y="1126"/>
                    <a:pt x="525" y="1211"/>
                  </a:cubicBezTo>
                </a:path>
              </a:pathLst>
            </a:custGeom>
            <a:solidFill>
              <a:srgbClr val="ABB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5" name="Freeform 525">
              <a:extLst>
                <a:ext uri="{FF2B5EF4-FFF2-40B4-BE49-F238E27FC236}">
                  <a16:creationId xmlns:a16="http://schemas.microsoft.com/office/drawing/2014/main" id="{8526CF4C-E256-4CD0-99E4-E68F7316D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325" y="5332413"/>
              <a:ext cx="203200" cy="339725"/>
            </a:xfrm>
            <a:custGeom>
              <a:avLst/>
              <a:gdLst>
                <a:gd name="T0" fmla="*/ 1081 w 1118"/>
                <a:gd name="T1" fmla="*/ 525 h 1857"/>
                <a:gd name="T2" fmla="*/ 821 w 1118"/>
                <a:gd name="T3" fmla="*/ 804 h 1857"/>
                <a:gd name="T4" fmla="*/ 821 w 1118"/>
                <a:gd name="T5" fmla="*/ 1110 h 1857"/>
                <a:gd name="T6" fmla="*/ 748 w 1118"/>
                <a:gd name="T7" fmla="*/ 1310 h 1857"/>
                <a:gd name="T8" fmla="*/ 535 w 1118"/>
                <a:gd name="T9" fmla="*/ 1410 h 1857"/>
                <a:gd name="T10" fmla="*/ 530 w 1118"/>
                <a:gd name="T11" fmla="*/ 1528 h 1857"/>
                <a:gd name="T12" fmla="*/ 535 w 1118"/>
                <a:gd name="T13" fmla="*/ 1549 h 1857"/>
                <a:gd name="T14" fmla="*/ 715 w 1118"/>
                <a:gd name="T15" fmla="*/ 1829 h 1857"/>
                <a:gd name="T16" fmla="*/ 716 w 1118"/>
                <a:gd name="T17" fmla="*/ 1857 h 1857"/>
                <a:gd name="T18" fmla="*/ 579 w 1118"/>
                <a:gd name="T19" fmla="*/ 1828 h 1857"/>
                <a:gd name="T20" fmla="*/ 412 w 1118"/>
                <a:gd name="T21" fmla="*/ 1517 h 1857"/>
                <a:gd name="T22" fmla="*/ 382 w 1118"/>
                <a:gd name="T23" fmla="*/ 1157 h 1857"/>
                <a:gd name="T24" fmla="*/ 344 w 1118"/>
                <a:gd name="T25" fmla="*/ 1073 h 1857"/>
                <a:gd name="T26" fmla="*/ 349 w 1118"/>
                <a:gd name="T27" fmla="*/ 887 h 1857"/>
                <a:gd name="T28" fmla="*/ 23 w 1118"/>
                <a:gd name="T29" fmla="*/ 472 h 1857"/>
                <a:gd name="T30" fmla="*/ 165 w 1118"/>
                <a:gd name="T31" fmla="*/ 0 h 1857"/>
                <a:gd name="T32" fmla="*/ 265 w 1118"/>
                <a:gd name="T33" fmla="*/ 20 h 1857"/>
                <a:gd name="T34" fmla="*/ 116 w 1118"/>
                <a:gd name="T35" fmla="*/ 478 h 1857"/>
                <a:gd name="T36" fmla="*/ 469 w 1118"/>
                <a:gd name="T37" fmla="*/ 927 h 1857"/>
                <a:gd name="T38" fmla="*/ 657 w 1118"/>
                <a:gd name="T39" fmla="*/ 1077 h 1857"/>
                <a:gd name="T40" fmla="*/ 602 w 1118"/>
                <a:gd name="T41" fmla="*/ 1283 h 1857"/>
                <a:gd name="T42" fmla="*/ 748 w 1118"/>
                <a:gd name="T43" fmla="*/ 798 h 1857"/>
                <a:gd name="T44" fmla="*/ 994 w 1118"/>
                <a:gd name="T45" fmla="*/ 451 h 1857"/>
                <a:gd name="T46" fmla="*/ 1002 w 1118"/>
                <a:gd name="T47" fmla="*/ 78 h 1857"/>
                <a:gd name="T48" fmla="*/ 1073 w 1118"/>
                <a:gd name="T49" fmla="*/ 78 h 1857"/>
                <a:gd name="T50" fmla="*/ 1081 w 1118"/>
                <a:gd name="T51" fmla="*/ 112 h 1857"/>
                <a:gd name="T52" fmla="*/ 1081 w 1118"/>
                <a:gd name="T53" fmla="*/ 525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8" h="1857">
                  <a:moveTo>
                    <a:pt x="1081" y="525"/>
                  </a:moveTo>
                  <a:cubicBezTo>
                    <a:pt x="1046" y="613"/>
                    <a:pt x="856" y="715"/>
                    <a:pt x="821" y="804"/>
                  </a:cubicBezTo>
                  <a:cubicBezTo>
                    <a:pt x="793" y="875"/>
                    <a:pt x="834" y="1035"/>
                    <a:pt x="821" y="1110"/>
                  </a:cubicBezTo>
                  <a:cubicBezTo>
                    <a:pt x="812" y="1163"/>
                    <a:pt x="784" y="1271"/>
                    <a:pt x="748" y="1310"/>
                  </a:cubicBezTo>
                  <a:cubicBezTo>
                    <a:pt x="708" y="1353"/>
                    <a:pt x="567" y="1360"/>
                    <a:pt x="535" y="1410"/>
                  </a:cubicBezTo>
                  <a:cubicBezTo>
                    <a:pt x="520" y="1434"/>
                    <a:pt x="523" y="1491"/>
                    <a:pt x="530" y="1528"/>
                  </a:cubicBezTo>
                  <a:cubicBezTo>
                    <a:pt x="532" y="1536"/>
                    <a:pt x="533" y="1544"/>
                    <a:pt x="535" y="1549"/>
                  </a:cubicBezTo>
                  <a:cubicBezTo>
                    <a:pt x="559" y="1629"/>
                    <a:pt x="700" y="1747"/>
                    <a:pt x="715" y="1829"/>
                  </a:cubicBezTo>
                  <a:cubicBezTo>
                    <a:pt x="716" y="1837"/>
                    <a:pt x="716" y="1846"/>
                    <a:pt x="716" y="1857"/>
                  </a:cubicBezTo>
                  <a:cubicBezTo>
                    <a:pt x="669" y="1849"/>
                    <a:pt x="624" y="1839"/>
                    <a:pt x="579" y="1828"/>
                  </a:cubicBezTo>
                  <a:cubicBezTo>
                    <a:pt x="516" y="1726"/>
                    <a:pt x="433" y="1587"/>
                    <a:pt x="412" y="1517"/>
                  </a:cubicBezTo>
                  <a:cubicBezTo>
                    <a:pt x="385" y="1431"/>
                    <a:pt x="408" y="1243"/>
                    <a:pt x="382" y="1157"/>
                  </a:cubicBezTo>
                  <a:cubicBezTo>
                    <a:pt x="374" y="1131"/>
                    <a:pt x="361" y="1103"/>
                    <a:pt x="344" y="1073"/>
                  </a:cubicBezTo>
                  <a:cubicBezTo>
                    <a:pt x="355" y="1002"/>
                    <a:pt x="362" y="933"/>
                    <a:pt x="349" y="887"/>
                  </a:cubicBezTo>
                  <a:cubicBezTo>
                    <a:pt x="311" y="761"/>
                    <a:pt x="47" y="601"/>
                    <a:pt x="23" y="472"/>
                  </a:cubicBezTo>
                  <a:cubicBezTo>
                    <a:pt x="0" y="351"/>
                    <a:pt x="106" y="114"/>
                    <a:pt x="165" y="0"/>
                  </a:cubicBezTo>
                  <a:cubicBezTo>
                    <a:pt x="195" y="7"/>
                    <a:pt x="228" y="14"/>
                    <a:pt x="265" y="20"/>
                  </a:cubicBezTo>
                  <a:cubicBezTo>
                    <a:pt x="199" y="156"/>
                    <a:pt x="103" y="377"/>
                    <a:pt x="116" y="478"/>
                  </a:cubicBezTo>
                  <a:cubicBezTo>
                    <a:pt x="134" y="620"/>
                    <a:pt x="361" y="833"/>
                    <a:pt x="469" y="927"/>
                  </a:cubicBezTo>
                  <a:cubicBezTo>
                    <a:pt x="514" y="967"/>
                    <a:pt x="631" y="1023"/>
                    <a:pt x="657" y="1077"/>
                  </a:cubicBezTo>
                  <a:cubicBezTo>
                    <a:pt x="685" y="1135"/>
                    <a:pt x="602" y="1283"/>
                    <a:pt x="602" y="1283"/>
                  </a:cubicBezTo>
                  <a:cubicBezTo>
                    <a:pt x="602" y="1283"/>
                    <a:pt x="755" y="1257"/>
                    <a:pt x="748" y="798"/>
                  </a:cubicBezTo>
                  <a:cubicBezTo>
                    <a:pt x="746" y="691"/>
                    <a:pt x="954" y="550"/>
                    <a:pt x="994" y="451"/>
                  </a:cubicBezTo>
                  <a:cubicBezTo>
                    <a:pt x="1024" y="379"/>
                    <a:pt x="1015" y="209"/>
                    <a:pt x="1002" y="78"/>
                  </a:cubicBezTo>
                  <a:cubicBezTo>
                    <a:pt x="1025" y="78"/>
                    <a:pt x="1049" y="78"/>
                    <a:pt x="1073" y="78"/>
                  </a:cubicBezTo>
                  <a:cubicBezTo>
                    <a:pt x="1076" y="91"/>
                    <a:pt x="1079" y="102"/>
                    <a:pt x="1081" y="112"/>
                  </a:cubicBezTo>
                  <a:cubicBezTo>
                    <a:pt x="1099" y="214"/>
                    <a:pt x="1118" y="429"/>
                    <a:pt x="1081" y="525"/>
                  </a:cubicBezTo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6" name="Freeform 526">
              <a:extLst>
                <a:ext uri="{FF2B5EF4-FFF2-40B4-BE49-F238E27FC236}">
                  <a16:creationId xmlns:a16="http://schemas.microsoft.com/office/drawing/2014/main" id="{DE53A7DB-7D0E-4D9B-9403-3288A407C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7313" cy="242888"/>
            </a:xfrm>
            <a:custGeom>
              <a:avLst/>
              <a:gdLst>
                <a:gd name="T0" fmla="*/ 454 w 479"/>
                <a:gd name="T1" fmla="*/ 606 h 1330"/>
                <a:gd name="T2" fmla="*/ 67 w 479"/>
                <a:gd name="T3" fmla="*/ 825 h 1330"/>
                <a:gd name="T4" fmla="*/ 270 w 479"/>
                <a:gd name="T5" fmla="*/ 1072 h 1330"/>
                <a:gd name="T6" fmla="*/ 117 w 479"/>
                <a:gd name="T7" fmla="*/ 1245 h 1330"/>
                <a:gd name="T8" fmla="*/ 90 w 479"/>
                <a:gd name="T9" fmla="*/ 1319 h 1330"/>
                <a:gd name="T10" fmla="*/ 44 w 479"/>
                <a:gd name="T11" fmla="*/ 1330 h 1330"/>
                <a:gd name="T12" fmla="*/ 84 w 479"/>
                <a:gd name="T13" fmla="*/ 1218 h 1330"/>
                <a:gd name="T14" fmla="*/ 197 w 479"/>
                <a:gd name="T15" fmla="*/ 1118 h 1330"/>
                <a:gd name="T16" fmla="*/ 107 w 479"/>
                <a:gd name="T17" fmla="*/ 965 h 1330"/>
                <a:gd name="T18" fmla="*/ 17 w 479"/>
                <a:gd name="T19" fmla="*/ 746 h 1330"/>
                <a:gd name="T20" fmla="*/ 350 w 479"/>
                <a:gd name="T21" fmla="*/ 519 h 1330"/>
                <a:gd name="T22" fmla="*/ 250 w 479"/>
                <a:gd name="T23" fmla="*/ 313 h 1330"/>
                <a:gd name="T24" fmla="*/ 257 w 479"/>
                <a:gd name="T25" fmla="*/ 0 h 1330"/>
                <a:gd name="T26" fmla="*/ 290 w 479"/>
                <a:gd name="T27" fmla="*/ 293 h 1330"/>
                <a:gd name="T28" fmla="*/ 454 w 479"/>
                <a:gd name="T29" fmla="*/ 606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9" h="1330">
                  <a:moveTo>
                    <a:pt x="454" y="606"/>
                  </a:moveTo>
                  <a:cubicBezTo>
                    <a:pt x="423" y="713"/>
                    <a:pt x="87" y="716"/>
                    <a:pt x="67" y="825"/>
                  </a:cubicBezTo>
                  <a:cubicBezTo>
                    <a:pt x="53" y="904"/>
                    <a:pt x="271" y="992"/>
                    <a:pt x="270" y="1072"/>
                  </a:cubicBezTo>
                  <a:cubicBezTo>
                    <a:pt x="269" y="1129"/>
                    <a:pt x="143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cubicBezTo>
                    <a:pt x="75" y="1323"/>
                    <a:pt x="60" y="1327"/>
                    <a:pt x="44" y="1330"/>
                  </a:cubicBez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7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3" y="378"/>
                    <a:pt x="479" y="521"/>
                    <a:pt x="454" y="606"/>
                  </a:cubicBezTo>
                  <a:close/>
                </a:path>
              </a:pathLst>
            </a:custGeom>
            <a:solidFill>
              <a:srgbClr val="D9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7" name="Freeform 527">
              <a:extLst>
                <a:ext uri="{FF2B5EF4-FFF2-40B4-BE49-F238E27FC236}">
                  <a16:creationId xmlns:a16="http://schemas.microsoft.com/office/drawing/2014/main" id="{845A6A74-0231-4968-BAFF-CED940A476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4975" y="5256213"/>
              <a:ext cx="441325" cy="422275"/>
            </a:xfrm>
            <a:custGeom>
              <a:avLst/>
              <a:gdLst>
                <a:gd name="T0" fmla="*/ 795 w 2413"/>
                <a:gd name="T1" fmla="*/ 2285 h 2312"/>
                <a:gd name="T2" fmla="*/ 651 w 2413"/>
                <a:gd name="T3" fmla="*/ 1948 h 2312"/>
                <a:gd name="T4" fmla="*/ 1235 w 2413"/>
                <a:gd name="T5" fmla="*/ 326 h 2312"/>
                <a:gd name="T6" fmla="*/ 895 w 2413"/>
                <a:gd name="T7" fmla="*/ 157 h 2312"/>
                <a:gd name="T8" fmla="*/ 1121 w 2413"/>
                <a:gd name="T9" fmla="*/ 0 h 2312"/>
                <a:gd name="T10" fmla="*/ 1282 w 2413"/>
                <a:gd name="T11" fmla="*/ 2 h 2312"/>
                <a:gd name="T12" fmla="*/ 1250 w 2413"/>
                <a:gd name="T13" fmla="*/ 511 h 2312"/>
                <a:gd name="T14" fmla="*/ 1576 w 2413"/>
                <a:gd name="T15" fmla="*/ 167 h 2312"/>
                <a:gd name="T16" fmla="*/ 1922 w 2413"/>
                <a:gd name="T17" fmla="*/ 63 h 2312"/>
                <a:gd name="T18" fmla="*/ 1870 w 2413"/>
                <a:gd name="T19" fmla="*/ 465 h 2312"/>
                <a:gd name="T20" fmla="*/ 2027 w 2413"/>
                <a:gd name="T21" fmla="*/ 220 h 2312"/>
                <a:gd name="T22" fmla="*/ 2402 w 2413"/>
                <a:gd name="T23" fmla="*/ 177 h 2312"/>
                <a:gd name="T24" fmla="*/ 2411 w 2413"/>
                <a:gd name="T25" fmla="*/ 750 h 2312"/>
                <a:gd name="T26" fmla="*/ 2411 w 2413"/>
                <a:gd name="T27" fmla="*/ 750 h 2312"/>
                <a:gd name="T28" fmla="*/ 2412 w 2413"/>
                <a:gd name="T29" fmla="*/ 685 h 2312"/>
                <a:gd name="T30" fmla="*/ 2411 w 2413"/>
                <a:gd name="T31" fmla="*/ 722 h 2312"/>
                <a:gd name="T32" fmla="*/ 2411 w 2413"/>
                <a:gd name="T33" fmla="*/ 719 h 2312"/>
                <a:gd name="T34" fmla="*/ 2410 w 2413"/>
                <a:gd name="T35" fmla="*/ 798 h 2312"/>
                <a:gd name="T36" fmla="*/ 2410 w 2413"/>
                <a:gd name="T37" fmla="*/ 799 h 2312"/>
                <a:gd name="T38" fmla="*/ 2409 w 2413"/>
                <a:gd name="T39" fmla="*/ 806 h 2312"/>
                <a:gd name="T40" fmla="*/ 2408 w 2413"/>
                <a:gd name="T41" fmla="*/ 881 h 2312"/>
                <a:gd name="T42" fmla="*/ 2408 w 2413"/>
                <a:gd name="T43" fmla="*/ 862 h 2312"/>
                <a:gd name="T44" fmla="*/ 2308 w 2413"/>
                <a:gd name="T45" fmla="*/ 1723 h 2312"/>
                <a:gd name="T46" fmla="*/ 1674 w 2413"/>
                <a:gd name="T47" fmla="*/ 2250 h 2312"/>
                <a:gd name="T48" fmla="*/ 1854 w 2413"/>
                <a:gd name="T49" fmla="*/ 2003 h 2312"/>
                <a:gd name="T50" fmla="*/ 1650 w 2413"/>
                <a:gd name="T51" fmla="*/ 1764 h 2312"/>
                <a:gd name="T52" fmla="*/ 2038 w 2413"/>
                <a:gd name="T53" fmla="*/ 1537 h 2312"/>
                <a:gd name="T54" fmla="*/ 1874 w 2413"/>
                <a:gd name="T55" fmla="*/ 1224 h 2312"/>
                <a:gd name="T56" fmla="*/ 1841 w 2413"/>
                <a:gd name="T57" fmla="*/ 326 h 2312"/>
                <a:gd name="T58" fmla="*/ 1761 w 2413"/>
                <a:gd name="T59" fmla="*/ 1347 h 2312"/>
                <a:gd name="T60" fmla="*/ 1681 w 2413"/>
                <a:gd name="T61" fmla="*/ 1976 h 2312"/>
                <a:gd name="T62" fmla="*/ 1581 w 2413"/>
                <a:gd name="T63" fmla="*/ 2271 h 2312"/>
                <a:gd name="T64" fmla="*/ 1147 w 2413"/>
                <a:gd name="T65" fmla="*/ 2312 h 2312"/>
                <a:gd name="T66" fmla="*/ 1628 w 2413"/>
                <a:gd name="T67" fmla="*/ 2261 h 2312"/>
                <a:gd name="T68" fmla="*/ 1628 w 2413"/>
                <a:gd name="T69" fmla="*/ 2261 h 2312"/>
                <a:gd name="T70" fmla="*/ 1608 w 2413"/>
                <a:gd name="T71" fmla="*/ 2265 h 2312"/>
                <a:gd name="T72" fmla="*/ 263 w 2413"/>
                <a:gd name="T73" fmla="*/ 2112 h 2312"/>
                <a:gd name="T74" fmla="*/ 23 w 2413"/>
                <a:gd name="T75" fmla="*/ 1858 h 2312"/>
                <a:gd name="T76" fmla="*/ 439 w 2413"/>
                <a:gd name="T77" fmla="*/ 1937 h 2312"/>
                <a:gd name="T78" fmla="*/ 607 w 2413"/>
                <a:gd name="T79" fmla="*/ 2248 h 2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13" h="2312">
                  <a:moveTo>
                    <a:pt x="1147" y="2312"/>
                  </a:moveTo>
                  <a:cubicBezTo>
                    <a:pt x="1028" y="2312"/>
                    <a:pt x="909" y="2303"/>
                    <a:pt x="795" y="2285"/>
                  </a:cubicBezTo>
                  <a:cubicBezTo>
                    <a:pt x="796" y="2253"/>
                    <a:pt x="795" y="2219"/>
                    <a:pt x="789" y="2202"/>
                  </a:cubicBezTo>
                  <a:cubicBezTo>
                    <a:pt x="769" y="2138"/>
                    <a:pt x="684" y="2034"/>
                    <a:pt x="651" y="1948"/>
                  </a:cubicBezTo>
                  <a:cubicBezTo>
                    <a:pt x="742" y="1944"/>
                    <a:pt x="834" y="1928"/>
                    <a:pt x="925" y="1894"/>
                  </a:cubicBezTo>
                  <a:cubicBezTo>
                    <a:pt x="1388" y="1720"/>
                    <a:pt x="1235" y="326"/>
                    <a:pt x="1235" y="326"/>
                  </a:cubicBezTo>
                  <a:lnTo>
                    <a:pt x="914" y="354"/>
                  </a:lnTo>
                  <a:lnTo>
                    <a:pt x="895" y="157"/>
                  </a:lnTo>
                  <a:lnTo>
                    <a:pt x="880" y="8"/>
                  </a:lnTo>
                  <a:cubicBezTo>
                    <a:pt x="955" y="4"/>
                    <a:pt x="1036" y="1"/>
                    <a:pt x="1121" y="0"/>
                  </a:cubicBezTo>
                  <a:cubicBezTo>
                    <a:pt x="1137" y="0"/>
                    <a:pt x="1153" y="0"/>
                    <a:pt x="1169" y="0"/>
                  </a:cubicBezTo>
                  <a:cubicBezTo>
                    <a:pt x="1207" y="0"/>
                    <a:pt x="1245" y="1"/>
                    <a:pt x="1282" y="2"/>
                  </a:cubicBezTo>
                  <a:lnTo>
                    <a:pt x="1272" y="154"/>
                  </a:lnTo>
                  <a:lnTo>
                    <a:pt x="1250" y="511"/>
                  </a:lnTo>
                  <a:cubicBezTo>
                    <a:pt x="1343" y="509"/>
                    <a:pt x="1430" y="504"/>
                    <a:pt x="1515" y="499"/>
                  </a:cubicBezTo>
                  <a:lnTo>
                    <a:pt x="1576" y="167"/>
                  </a:lnTo>
                  <a:lnTo>
                    <a:pt x="1602" y="21"/>
                  </a:lnTo>
                  <a:cubicBezTo>
                    <a:pt x="1720" y="32"/>
                    <a:pt x="1827" y="47"/>
                    <a:pt x="1922" y="63"/>
                  </a:cubicBezTo>
                  <a:lnTo>
                    <a:pt x="1904" y="200"/>
                  </a:lnTo>
                  <a:lnTo>
                    <a:pt x="1870" y="465"/>
                  </a:lnTo>
                  <a:cubicBezTo>
                    <a:pt x="1918" y="458"/>
                    <a:pt x="1963" y="451"/>
                    <a:pt x="2003" y="443"/>
                  </a:cubicBezTo>
                  <a:lnTo>
                    <a:pt x="2027" y="220"/>
                  </a:lnTo>
                  <a:lnTo>
                    <a:pt x="2042" y="85"/>
                  </a:lnTo>
                  <a:cubicBezTo>
                    <a:pt x="2270" y="130"/>
                    <a:pt x="2402" y="177"/>
                    <a:pt x="2402" y="177"/>
                  </a:cubicBezTo>
                  <a:cubicBezTo>
                    <a:pt x="2402" y="177"/>
                    <a:pt x="2412" y="336"/>
                    <a:pt x="2412" y="586"/>
                  </a:cubicBezTo>
                  <a:cubicBezTo>
                    <a:pt x="2412" y="637"/>
                    <a:pt x="2412" y="692"/>
                    <a:pt x="2411" y="750"/>
                  </a:cubicBezTo>
                  <a:lnTo>
                    <a:pt x="2411" y="750"/>
                  </a:lnTo>
                  <a:lnTo>
                    <a:pt x="2411" y="750"/>
                  </a:lnTo>
                  <a:cubicBezTo>
                    <a:pt x="2411" y="714"/>
                    <a:pt x="2412" y="685"/>
                    <a:pt x="2412" y="685"/>
                  </a:cubicBezTo>
                  <a:lnTo>
                    <a:pt x="2412" y="685"/>
                  </a:lnTo>
                  <a:cubicBezTo>
                    <a:pt x="2412" y="686"/>
                    <a:pt x="2412" y="696"/>
                    <a:pt x="2411" y="722"/>
                  </a:cubicBezTo>
                  <a:lnTo>
                    <a:pt x="2411" y="722"/>
                  </a:lnTo>
                  <a:lnTo>
                    <a:pt x="2411" y="722"/>
                  </a:lnTo>
                  <a:lnTo>
                    <a:pt x="2411" y="719"/>
                  </a:lnTo>
                  <a:cubicBezTo>
                    <a:pt x="2412" y="680"/>
                    <a:pt x="2413" y="641"/>
                    <a:pt x="2413" y="639"/>
                  </a:cubicBezTo>
                  <a:cubicBezTo>
                    <a:pt x="2413" y="641"/>
                    <a:pt x="2412" y="681"/>
                    <a:pt x="2410" y="798"/>
                  </a:cubicBezTo>
                  <a:lnTo>
                    <a:pt x="2410" y="798"/>
                  </a:lnTo>
                  <a:lnTo>
                    <a:pt x="2410" y="799"/>
                  </a:lnTo>
                  <a:lnTo>
                    <a:pt x="2410" y="799"/>
                  </a:lnTo>
                  <a:cubicBezTo>
                    <a:pt x="2409" y="801"/>
                    <a:pt x="2409" y="803"/>
                    <a:pt x="2409" y="806"/>
                  </a:cubicBezTo>
                  <a:cubicBezTo>
                    <a:pt x="2408" y="860"/>
                    <a:pt x="2408" y="881"/>
                    <a:pt x="2408" y="881"/>
                  </a:cubicBezTo>
                  <a:lnTo>
                    <a:pt x="2408" y="881"/>
                  </a:lnTo>
                  <a:cubicBezTo>
                    <a:pt x="2408" y="880"/>
                    <a:pt x="2408" y="873"/>
                    <a:pt x="2408" y="862"/>
                  </a:cubicBezTo>
                  <a:lnTo>
                    <a:pt x="2408" y="862"/>
                  </a:lnTo>
                  <a:lnTo>
                    <a:pt x="2408" y="862"/>
                  </a:lnTo>
                  <a:cubicBezTo>
                    <a:pt x="2400" y="1149"/>
                    <a:pt x="2384" y="1447"/>
                    <a:pt x="2308" y="1723"/>
                  </a:cubicBezTo>
                  <a:cubicBezTo>
                    <a:pt x="2276" y="1841"/>
                    <a:pt x="2234" y="1935"/>
                    <a:pt x="2181" y="1990"/>
                  </a:cubicBezTo>
                  <a:cubicBezTo>
                    <a:pt x="2065" y="2111"/>
                    <a:pt x="1884" y="2198"/>
                    <a:pt x="1674" y="2250"/>
                  </a:cubicBezTo>
                  <a:cubicBezTo>
                    <a:pt x="1682" y="2220"/>
                    <a:pt x="1692" y="2194"/>
                    <a:pt x="1701" y="2176"/>
                  </a:cubicBezTo>
                  <a:cubicBezTo>
                    <a:pt x="1728" y="2124"/>
                    <a:pt x="1853" y="2060"/>
                    <a:pt x="1854" y="2003"/>
                  </a:cubicBezTo>
                  <a:lnTo>
                    <a:pt x="1854" y="2002"/>
                  </a:lnTo>
                  <a:cubicBezTo>
                    <a:pt x="1854" y="1925"/>
                    <a:pt x="1650" y="1840"/>
                    <a:pt x="1650" y="1764"/>
                  </a:cubicBezTo>
                  <a:cubicBezTo>
                    <a:pt x="1650" y="1761"/>
                    <a:pt x="1651" y="1759"/>
                    <a:pt x="1651" y="1756"/>
                  </a:cubicBezTo>
                  <a:cubicBezTo>
                    <a:pt x="1671" y="1647"/>
                    <a:pt x="2007" y="1644"/>
                    <a:pt x="2038" y="1537"/>
                  </a:cubicBezTo>
                  <a:cubicBezTo>
                    <a:pt x="2040" y="1531"/>
                    <a:pt x="2041" y="1525"/>
                    <a:pt x="2041" y="1518"/>
                  </a:cubicBezTo>
                  <a:cubicBezTo>
                    <a:pt x="2040" y="1432"/>
                    <a:pt x="1895" y="1303"/>
                    <a:pt x="1874" y="1224"/>
                  </a:cubicBezTo>
                  <a:cubicBezTo>
                    <a:pt x="1857" y="1158"/>
                    <a:pt x="1846" y="1050"/>
                    <a:pt x="1841" y="931"/>
                  </a:cubicBezTo>
                  <a:cubicBezTo>
                    <a:pt x="1829" y="657"/>
                    <a:pt x="1841" y="326"/>
                    <a:pt x="1841" y="326"/>
                  </a:cubicBezTo>
                  <a:lnTo>
                    <a:pt x="1608" y="326"/>
                  </a:lnTo>
                  <a:cubicBezTo>
                    <a:pt x="1608" y="326"/>
                    <a:pt x="1826" y="1097"/>
                    <a:pt x="1761" y="1347"/>
                  </a:cubicBezTo>
                  <a:cubicBezTo>
                    <a:pt x="1736" y="1442"/>
                    <a:pt x="1531" y="1559"/>
                    <a:pt x="1521" y="1657"/>
                  </a:cubicBezTo>
                  <a:cubicBezTo>
                    <a:pt x="1513" y="1746"/>
                    <a:pt x="1674" y="1887"/>
                    <a:pt x="1681" y="1976"/>
                  </a:cubicBezTo>
                  <a:cubicBezTo>
                    <a:pt x="1684" y="2009"/>
                    <a:pt x="1652" y="2071"/>
                    <a:pt x="1641" y="2102"/>
                  </a:cubicBezTo>
                  <a:cubicBezTo>
                    <a:pt x="1628" y="2142"/>
                    <a:pt x="1606" y="2203"/>
                    <a:pt x="1581" y="2271"/>
                  </a:cubicBezTo>
                  <a:lnTo>
                    <a:pt x="1581" y="2271"/>
                  </a:lnTo>
                  <a:cubicBezTo>
                    <a:pt x="1443" y="2298"/>
                    <a:pt x="1295" y="2312"/>
                    <a:pt x="1147" y="2312"/>
                  </a:cubicBezTo>
                  <a:moveTo>
                    <a:pt x="1608" y="2265"/>
                  </a:moveTo>
                  <a:cubicBezTo>
                    <a:pt x="1615" y="2264"/>
                    <a:pt x="1622" y="2262"/>
                    <a:pt x="1628" y="2261"/>
                  </a:cubicBezTo>
                  <a:lnTo>
                    <a:pt x="1628" y="2261"/>
                  </a:lnTo>
                  <a:lnTo>
                    <a:pt x="1628" y="2261"/>
                  </a:lnTo>
                  <a:cubicBezTo>
                    <a:pt x="1632" y="2260"/>
                    <a:pt x="1636" y="2259"/>
                    <a:pt x="1640" y="2258"/>
                  </a:cubicBezTo>
                  <a:cubicBezTo>
                    <a:pt x="1630" y="2261"/>
                    <a:pt x="1619" y="2263"/>
                    <a:pt x="1608" y="2265"/>
                  </a:cubicBezTo>
                  <a:close/>
                  <a:moveTo>
                    <a:pt x="607" y="2248"/>
                  </a:moveTo>
                  <a:cubicBezTo>
                    <a:pt x="479" y="2214"/>
                    <a:pt x="361" y="2169"/>
                    <a:pt x="263" y="2112"/>
                  </a:cubicBezTo>
                  <a:cubicBezTo>
                    <a:pt x="205" y="2078"/>
                    <a:pt x="153" y="2038"/>
                    <a:pt x="105" y="1990"/>
                  </a:cubicBezTo>
                  <a:cubicBezTo>
                    <a:pt x="74" y="1958"/>
                    <a:pt x="47" y="1913"/>
                    <a:pt x="23" y="1858"/>
                  </a:cubicBezTo>
                  <a:cubicBezTo>
                    <a:pt x="15" y="1839"/>
                    <a:pt x="7" y="1819"/>
                    <a:pt x="0" y="1799"/>
                  </a:cubicBezTo>
                  <a:cubicBezTo>
                    <a:pt x="110" y="1851"/>
                    <a:pt x="266" y="1911"/>
                    <a:pt x="439" y="1937"/>
                  </a:cubicBezTo>
                  <a:lnTo>
                    <a:pt x="439" y="1937"/>
                  </a:lnTo>
                  <a:cubicBezTo>
                    <a:pt x="461" y="2007"/>
                    <a:pt x="544" y="2146"/>
                    <a:pt x="607" y="2248"/>
                  </a:cubicBezTo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8" name="Freeform 528">
              <a:extLst>
                <a:ext uri="{FF2B5EF4-FFF2-40B4-BE49-F238E27FC236}">
                  <a16:creationId xmlns:a16="http://schemas.microsoft.com/office/drawing/2014/main" id="{4E842E84-6524-4902-8DED-5A1DBCDE0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8163" y="5611813"/>
              <a:ext cx="42863" cy="61913"/>
            </a:xfrm>
            <a:custGeom>
              <a:avLst/>
              <a:gdLst>
                <a:gd name="T0" fmla="*/ 236 w 238"/>
                <a:gd name="T1" fmla="*/ 337 h 337"/>
                <a:gd name="T2" fmla="*/ 185 w 238"/>
                <a:gd name="T3" fmla="*/ 329 h 337"/>
                <a:gd name="T4" fmla="*/ 185 w 238"/>
                <a:gd name="T5" fmla="*/ 301 h 337"/>
                <a:gd name="T6" fmla="*/ 5 w 238"/>
                <a:gd name="T7" fmla="*/ 22 h 337"/>
                <a:gd name="T8" fmla="*/ 0 w 238"/>
                <a:gd name="T9" fmla="*/ 0 h 337"/>
                <a:gd name="T10" fmla="*/ 47 w 238"/>
                <a:gd name="T11" fmla="*/ 2 h 337"/>
                <a:gd name="T12" fmla="*/ 93 w 238"/>
                <a:gd name="T13" fmla="*/ 0 h 337"/>
                <a:gd name="T14" fmla="*/ 93 w 238"/>
                <a:gd name="T15" fmla="*/ 0 h 337"/>
                <a:gd name="T16" fmla="*/ 231 w 238"/>
                <a:gd name="T17" fmla="*/ 254 h 337"/>
                <a:gd name="T18" fmla="*/ 236 w 238"/>
                <a:gd name="T19" fmla="*/ 337 h 337"/>
                <a:gd name="T20" fmla="*/ 236 w 238"/>
                <a:gd name="T21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8" h="337">
                  <a:moveTo>
                    <a:pt x="236" y="337"/>
                  </a:moveTo>
                  <a:cubicBezTo>
                    <a:pt x="219" y="335"/>
                    <a:pt x="202" y="332"/>
                    <a:pt x="185" y="329"/>
                  </a:cubicBezTo>
                  <a:cubicBezTo>
                    <a:pt x="186" y="318"/>
                    <a:pt x="186" y="309"/>
                    <a:pt x="185" y="301"/>
                  </a:cubicBezTo>
                  <a:cubicBezTo>
                    <a:pt x="170" y="219"/>
                    <a:pt x="28" y="101"/>
                    <a:pt x="5" y="22"/>
                  </a:cubicBezTo>
                  <a:cubicBezTo>
                    <a:pt x="3" y="16"/>
                    <a:pt x="2" y="8"/>
                    <a:pt x="0" y="0"/>
                  </a:cubicBezTo>
                  <a:cubicBezTo>
                    <a:pt x="16" y="1"/>
                    <a:pt x="32" y="2"/>
                    <a:pt x="47" y="2"/>
                  </a:cubicBezTo>
                  <a:cubicBezTo>
                    <a:pt x="63" y="2"/>
                    <a:pt x="78" y="1"/>
                    <a:pt x="93" y="0"/>
                  </a:cubicBezTo>
                  <a:lnTo>
                    <a:pt x="93" y="0"/>
                  </a:lnTo>
                  <a:cubicBezTo>
                    <a:pt x="126" y="86"/>
                    <a:pt x="211" y="191"/>
                    <a:pt x="231" y="254"/>
                  </a:cubicBezTo>
                  <a:cubicBezTo>
                    <a:pt x="237" y="272"/>
                    <a:pt x="238" y="305"/>
                    <a:pt x="236" y="337"/>
                  </a:cubicBezTo>
                  <a:lnTo>
                    <a:pt x="236" y="337"/>
                  </a:lnTo>
                  <a:close/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9" name="Freeform 529">
              <a:extLst>
                <a:ext uri="{FF2B5EF4-FFF2-40B4-BE49-F238E27FC236}">
                  <a16:creationId xmlns:a16="http://schemas.microsoft.com/office/drawing/2014/main" id="{11FD8268-7C90-46CA-8B25-9918CD052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5316538"/>
              <a:ext cx="95250" cy="355600"/>
            </a:xfrm>
            <a:custGeom>
              <a:avLst/>
              <a:gdLst>
                <a:gd name="T0" fmla="*/ 68 w 528"/>
                <a:gd name="T1" fmla="*/ 1945 h 1945"/>
                <a:gd name="T2" fmla="*/ 68 w 528"/>
                <a:gd name="T3" fmla="*/ 1945 h 1945"/>
                <a:gd name="T4" fmla="*/ 128 w 528"/>
                <a:gd name="T5" fmla="*/ 1776 h 1945"/>
                <a:gd name="T6" fmla="*/ 168 w 528"/>
                <a:gd name="T7" fmla="*/ 1650 h 1945"/>
                <a:gd name="T8" fmla="*/ 8 w 528"/>
                <a:gd name="T9" fmla="*/ 1331 h 1945"/>
                <a:gd name="T10" fmla="*/ 248 w 528"/>
                <a:gd name="T11" fmla="*/ 1021 h 1945"/>
                <a:gd name="T12" fmla="*/ 95 w 528"/>
                <a:gd name="T13" fmla="*/ 0 h 1945"/>
                <a:gd name="T14" fmla="*/ 328 w 528"/>
                <a:gd name="T15" fmla="*/ 0 h 1945"/>
                <a:gd name="T16" fmla="*/ 328 w 528"/>
                <a:gd name="T17" fmla="*/ 605 h 1945"/>
                <a:gd name="T18" fmla="*/ 361 w 528"/>
                <a:gd name="T19" fmla="*/ 898 h 1945"/>
                <a:gd name="T20" fmla="*/ 528 w 528"/>
                <a:gd name="T21" fmla="*/ 1192 h 1945"/>
                <a:gd name="T22" fmla="*/ 361 w 528"/>
                <a:gd name="T23" fmla="*/ 898 h 1945"/>
                <a:gd name="T24" fmla="*/ 328 w 528"/>
                <a:gd name="T25" fmla="*/ 605 h 1945"/>
                <a:gd name="T26" fmla="*/ 321 w 528"/>
                <a:gd name="T27" fmla="*/ 918 h 1945"/>
                <a:gd name="T28" fmla="*/ 421 w 528"/>
                <a:gd name="T29" fmla="*/ 1124 h 1945"/>
                <a:gd name="T30" fmla="*/ 88 w 528"/>
                <a:gd name="T31" fmla="*/ 1351 h 1945"/>
                <a:gd name="T32" fmla="*/ 178 w 528"/>
                <a:gd name="T33" fmla="*/ 1570 h 1945"/>
                <a:gd name="T34" fmla="*/ 268 w 528"/>
                <a:gd name="T35" fmla="*/ 1723 h 1945"/>
                <a:gd name="T36" fmla="*/ 155 w 528"/>
                <a:gd name="T37" fmla="*/ 1823 h 1945"/>
                <a:gd name="T38" fmla="*/ 116 w 528"/>
                <a:gd name="T39" fmla="*/ 1935 h 1945"/>
                <a:gd name="T40" fmla="*/ 116 w 528"/>
                <a:gd name="T41" fmla="*/ 1935 h 1945"/>
                <a:gd name="T42" fmla="*/ 96 w 528"/>
                <a:gd name="T43" fmla="*/ 1939 h 1945"/>
                <a:gd name="T44" fmla="*/ 96 w 528"/>
                <a:gd name="T45" fmla="*/ 1939 h 1945"/>
                <a:gd name="T46" fmla="*/ 68 w 528"/>
                <a:gd name="T47" fmla="*/ 1945 h 1945"/>
                <a:gd name="T48" fmla="*/ 68 w 528"/>
                <a:gd name="T49" fmla="*/ 1945 h 1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8" h="1945">
                  <a:moveTo>
                    <a:pt x="68" y="1945"/>
                  </a:moveTo>
                  <a:lnTo>
                    <a:pt x="68" y="1945"/>
                  </a:lnTo>
                  <a:cubicBezTo>
                    <a:pt x="93" y="1877"/>
                    <a:pt x="115" y="1816"/>
                    <a:pt x="128" y="1776"/>
                  </a:cubicBezTo>
                  <a:cubicBezTo>
                    <a:pt x="139" y="1745"/>
                    <a:pt x="171" y="1683"/>
                    <a:pt x="168" y="1650"/>
                  </a:cubicBezTo>
                  <a:cubicBezTo>
                    <a:pt x="161" y="1561"/>
                    <a:pt x="0" y="1419"/>
                    <a:pt x="8" y="1331"/>
                  </a:cubicBezTo>
                  <a:cubicBezTo>
                    <a:pt x="18" y="1233"/>
                    <a:pt x="223" y="1116"/>
                    <a:pt x="248" y="1021"/>
                  </a:cubicBezTo>
                  <a:cubicBezTo>
                    <a:pt x="313" y="771"/>
                    <a:pt x="95" y="0"/>
                    <a:pt x="95" y="0"/>
                  </a:cubicBezTo>
                  <a:lnTo>
                    <a:pt x="328" y="0"/>
                  </a:lnTo>
                  <a:cubicBezTo>
                    <a:pt x="328" y="0"/>
                    <a:pt x="316" y="331"/>
                    <a:pt x="328" y="605"/>
                  </a:cubicBezTo>
                  <a:cubicBezTo>
                    <a:pt x="334" y="724"/>
                    <a:pt x="344" y="832"/>
                    <a:pt x="361" y="898"/>
                  </a:cubicBezTo>
                  <a:cubicBezTo>
                    <a:pt x="382" y="977"/>
                    <a:pt x="527" y="1106"/>
                    <a:pt x="528" y="1192"/>
                  </a:cubicBezTo>
                  <a:cubicBezTo>
                    <a:pt x="527" y="1106"/>
                    <a:pt x="382" y="977"/>
                    <a:pt x="361" y="898"/>
                  </a:cubicBezTo>
                  <a:cubicBezTo>
                    <a:pt x="344" y="832"/>
                    <a:pt x="334" y="724"/>
                    <a:pt x="328" y="605"/>
                  </a:cubicBezTo>
                  <a:cubicBezTo>
                    <a:pt x="316" y="727"/>
                    <a:pt x="309" y="851"/>
                    <a:pt x="321" y="918"/>
                  </a:cubicBezTo>
                  <a:cubicBezTo>
                    <a:pt x="332" y="974"/>
                    <a:pt x="436" y="1069"/>
                    <a:pt x="421" y="1124"/>
                  </a:cubicBezTo>
                  <a:cubicBezTo>
                    <a:pt x="395" y="1221"/>
                    <a:pt x="117" y="1254"/>
                    <a:pt x="88" y="1351"/>
                  </a:cubicBezTo>
                  <a:cubicBezTo>
                    <a:pt x="71" y="1407"/>
                    <a:pt x="152" y="1517"/>
                    <a:pt x="178" y="1570"/>
                  </a:cubicBezTo>
                  <a:cubicBezTo>
                    <a:pt x="198" y="1610"/>
                    <a:pt x="275" y="1679"/>
                    <a:pt x="268" y="1723"/>
                  </a:cubicBezTo>
                  <a:cubicBezTo>
                    <a:pt x="262" y="1760"/>
                    <a:pt x="175" y="1791"/>
                    <a:pt x="155" y="1823"/>
                  </a:cubicBezTo>
                  <a:cubicBezTo>
                    <a:pt x="141" y="1845"/>
                    <a:pt x="127" y="1890"/>
                    <a:pt x="116" y="1935"/>
                  </a:cubicBezTo>
                  <a:lnTo>
                    <a:pt x="116" y="1935"/>
                  </a:lnTo>
                  <a:cubicBezTo>
                    <a:pt x="109" y="1936"/>
                    <a:pt x="102" y="1938"/>
                    <a:pt x="96" y="1939"/>
                  </a:cubicBezTo>
                  <a:lnTo>
                    <a:pt x="96" y="1939"/>
                  </a:lnTo>
                  <a:cubicBezTo>
                    <a:pt x="86" y="1941"/>
                    <a:pt x="77" y="1943"/>
                    <a:pt x="68" y="1945"/>
                  </a:cubicBezTo>
                  <a:lnTo>
                    <a:pt x="68" y="1945"/>
                  </a:lnTo>
                </a:path>
              </a:pathLst>
            </a:custGeom>
            <a:solidFill>
              <a:srgbClr val="7982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0" name="Freeform 530">
              <a:extLst>
                <a:ext uri="{FF2B5EF4-FFF2-40B4-BE49-F238E27FC236}">
                  <a16:creationId xmlns:a16="http://schemas.microsoft.com/office/drawing/2014/main" id="{6D73C4B7-C619-40CD-9BCD-CF7994DB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938" y="5610225"/>
              <a:ext cx="55563" cy="61913"/>
            </a:xfrm>
            <a:custGeom>
              <a:avLst/>
              <a:gdLst>
                <a:gd name="T0" fmla="*/ 305 w 305"/>
                <a:gd name="T1" fmla="*/ 340 h 340"/>
                <a:gd name="T2" fmla="*/ 168 w 305"/>
                <a:gd name="T3" fmla="*/ 311 h 340"/>
                <a:gd name="T4" fmla="*/ 168 w 305"/>
                <a:gd name="T5" fmla="*/ 311 h 340"/>
                <a:gd name="T6" fmla="*/ 0 w 305"/>
                <a:gd name="T7" fmla="*/ 0 h 340"/>
                <a:gd name="T8" fmla="*/ 119 w 305"/>
                <a:gd name="T9" fmla="*/ 11 h 340"/>
                <a:gd name="T10" fmla="*/ 119 w 305"/>
                <a:gd name="T11" fmla="*/ 11 h 340"/>
                <a:gd name="T12" fmla="*/ 124 w 305"/>
                <a:gd name="T13" fmla="*/ 33 h 340"/>
                <a:gd name="T14" fmla="*/ 304 w 305"/>
                <a:gd name="T15" fmla="*/ 312 h 340"/>
                <a:gd name="T16" fmla="*/ 305 w 305"/>
                <a:gd name="T17" fmla="*/ 340 h 340"/>
                <a:gd name="T18" fmla="*/ 305 w 305"/>
                <a:gd name="T1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5" h="340">
                  <a:moveTo>
                    <a:pt x="305" y="340"/>
                  </a:moveTo>
                  <a:cubicBezTo>
                    <a:pt x="258" y="332"/>
                    <a:pt x="212" y="322"/>
                    <a:pt x="168" y="311"/>
                  </a:cubicBezTo>
                  <a:lnTo>
                    <a:pt x="168" y="311"/>
                  </a:lnTo>
                  <a:cubicBezTo>
                    <a:pt x="104" y="209"/>
                    <a:pt x="22" y="70"/>
                    <a:pt x="0" y="0"/>
                  </a:cubicBezTo>
                  <a:cubicBezTo>
                    <a:pt x="39" y="6"/>
                    <a:pt x="79" y="10"/>
                    <a:pt x="119" y="11"/>
                  </a:cubicBezTo>
                  <a:lnTo>
                    <a:pt x="119" y="11"/>
                  </a:lnTo>
                  <a:cubicBezTo>
                    <a:pt x="121" y="19"/>
                    <a:pt x="122" y="27"/>
                    <a:pt x="124" y="33"/>
                  </a:cubicBezTo>
                  <a:cubicBezTo>
                    <a:pt x="147" y="112"/>
                    <a:pt x="289" y="230"/>
                    <a:pt x="304" y="312"/>
                  </a:cubicBezTo>
                  <a:cubicBezTo>
                    <a:pt x="305" y="320"/>
                    <a:pt x="305" y="329"/>
                    <a:pt x="305" y="340"/>
                  </a:cubicBezTo>
                  <a:lnTo>
                    <a:pt x="305" y="340"/>
                  </a:ln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1" name="Freeform 531">
              <a:extLst>
                <a:ext uri="{FF2B5EF4-FFF2-40B4-BE49-F238E27FC236}">
                  <a16:creationId xmlns:a16="http://schemas.microsoft.com/office/drawing/2014/main" id="{7653F603-571F-402F-B65A-BF8C5FBF6A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0863" y="5257800"/>
              <a:ext cx="325438" cy="115888"/>
            </a:xfrm>
            <a:custGeom>
              <a:avLst/>
              <a:gdLst>
                <a:gd name="T0" fmla="*/ 1785 w 1785"/>
                <a:gd name="T1" fmla="*/ 633 h 633"/>
                <a:gd name="T2" fmla="*/ 1785 w 1785"/>
                <a:gd name="T3" fmla="*/ 633 h 633"/>
                <a:gd name="T4" fmla="*/ 1785 w 1785"/>
                <a:gd name="T5" fmla="*/ 633 h 633"/>
                <a:gd name="T6" fmla="*/ 734 w 1785"/>
                <a:gd name="T7" fmla="*/ 473 h 633"/>
                <a:gd name="T8" fmla="*/ 759 w 1785"/>
                <a:gd name="T9" fmla="*/ 151 h 633"/>
                <a:gd name="T10" fmla="*/ 772 w 1785"/>
                <a:gd name="T11" fmla="*/ 0 h 633"/>
                <a:gd name="T12" fmla="*/ 820 w 1785"/>
                <a:gd name="T13" fmla="*/ 3 h 633"/>
                <a:gd name="T14" fmla="*/ 792 w 1785"/>
                <a:gd name="T15" fmla="*/ 153 h 633"/>
                <a:gd name="T16" fmla="*/ 734 w 1785"/>
                <a:gd name="T17" fmla="*/ 473 h 633"/>
                <a:gd name="T18" fmla="*/ 70 w 1785"/>
                <a:gd name="T19" fmla="*/ 366 h 633"/>
                <a:gd name="T20" fmla="*/ 39 w 1785"/>
                <a:gd name="T21" fmla="*/ 96 h 633"/>
                <a:gd name="T22" fmla="*/ 0 w 1785"/>
                <a:gd name="T23" fmla="*/ 23 h 633"/>
                <a:gd name="T24" fmla="*/ 113 w 1785"/>
                <a:gd name="T25" fmla="*/ 12 h 633"/>
                <a:gd name="T26" fmla="*/ 140 w 1785"/>
                <a:gd name="T27" fmla="*/ 234 h 633"/>
                <a:gd name="T28" fmla="*/ 158 w 1785"/>
                <a:gd name="T29" fmla="*/ 359 h 633"/>
                <a:gd name="T30" fmla="*/ 70 w 1785"/>
                <a:gd name="T31" fmla="*/ 36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5" h="633">
                  <a:moveTo>
                    <a:pt x="1785" y="633"/>
                  </a:moveTo>
                  <a:lnTo>
                    <a:pt x="1785" y="633"/>
                  </a:lnTo>
                  <a:lnTo>
                    <a:pt x="1785" y="633"/>
                  </a:lnTo>
                  <a:close/>
                  <a:moveTo>
                    <a:pt x="734" y="473"/>
                  </a:moveTo>
                  <a:lnTo>
                    <a:pt x="759" y="151"/>
                  </a:lnTo>
                  <a:lnTo>
                    <a:pt x="772" y="0"/>
                  </a:lnTo>
                  <a:cubicBezTo>
                    <a:pt x="788" y="1"/>
                    <a:pt x="804" y="2"/>
                    <a:pt x="820" y="3"/>
                  </a:cubicBezTo>
                  <a:lnTo>
                    <a:pt x="792" y="153"/>
                  </a:lnTo>
                  <a:lnTo>
                    <a:pt x="734" y="473"/>
                  </a:lnTo>
                  <a:moveTo>
                    <a:pt x="70" y="366"/>
                  </a:moveTo>
                  <a:lnTo>
                    <a:pt x="39" y="96"/>
                  </a:lnTo>
                  <a:lnTo>
                    <a:pt x="0" y="23"/>
                  </a:lnTo>
                  <a:cubicBezTo>
                    <a:pt x="36" y="19"/>
                    <a:pt x="74" y="15"/>
                    <a:pt x="113" y="12"/>
                  </a:cubicBezTo>
                  <a:lnTo>
                    <a:pt x="140" y="234"/>
                  </a:lnTo>
                  <a:lnTo>
                    <a:pt x="158" y="359"/>
                  </a:lnTo>
                  <a:lnTo>
                    <a:pt x="70" y="366"/>
                  </a:lnTo>
                  <a:close/>
                </a:path>
              </a:pathLst>
            </a:custGeom>
            <a:solidFill>
              <a:srgbClr val="4B5A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2" name="Freeform 532">
              <a:extLst>
                <a:ext uri="{FF2B5EF4-FFF2-40B4-BE49-F238E27FC236}">
                  <a16:creationId xmlns:a16="http://schemas.microsoft.com/office/drawing/2014/main" id="{15881E3F-1350-4F26-80AF-0C4ACB4F5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488" y="5426075"/>
              <a:ext cx="82550" cy="242888"/>
            </a:xfrm>
            <a:custGeom>
              <a:avLst/>
              <a:gdLst>
                <a:gd name="T0" fmla="*/ 45 w 457"/>
                <a:gd name="T1" fmla="*/ 1330 h 1330"/>
                <a:gd name="T2" fmla="*/ 45 w 457"/>
                <a:gd name="T3" fmla="*/ 1330 h 1330"/>
                <a:gd name="T4" fmla="*/ 84 w 457"/>
                <a:gd name="T5" fmla="*/ 1218 h 1330"/>
                <a:gd name="T6" fmla="*/ 197 w 457"/>
                <a:gd name="T7" fmla="*/ 1118 h 1330"/>
                <a:gd name="T8" fmla="*/ 107 w 457"/>
                <a:gd name="T9" fmla="*/ 965 h 1330"/>
                <a:gd name="T10" fmla="*/ 17 w 457"/>
                <a:gd name="T11" fmla="*/ 746 h 1330"/>
                <a:gd name="T12" fmla="*/ 350 w 457"/>
                <a:gd name="T13" fmla="*/ 519 h 1330"/>
                <a:gd name="T14" fmla="*/ 250 w 457"/>
                <a:gd name="T15" fmla="*/ 313 h 1330"/>
                <a:gd name="T16" fmla="*/ 257 w 457"/>
                <a:gd name="T17" fmla="*/ 0 h 1330"/>
                <a:gd name="T18" fmla="*/ 290 w 457"/>
                <a:gd name="T19" fmla="*/ 293 h 1330"/>
                <a:gd name="T20" fmla="*/ 457 w 457"/>
                <a:gd name="T21" fmla="*/ 587 h 1330"/>
                <a:gd name="T22" fmla="*/ 454 w 457"/>
                <a:gd name="T23" fmla="*/ 606 h 1330"/>
                <a:gd name="T24" fmla="*/ 67 w 457"/>
                <a:gd name="T25" fmla="*/ 825 h 1330"/>
                <a:gd name="T26" fmla="*/ 66 w 457"/>
                <a:gd name="T27" fmla="*/ 833 h 1330"/>
                <a:gd name="T28" fmla="*/ 270 w 457"/>
                <a:gd name="T29" fmla="*/ 1071 h 1330"/>
                <a:gd name="T30" fmla="*/ 270 w 457"/>
                <a:gd name="T31" fmla="*/ 1072 h 1330"/>
                <a:gd name="T32" fmla="*/ 117 w 457"/>
                <a:gd name="T33" fmla="*/ 1245 h 1330"/>
                <a:gd name="T34" fmla="*/ 90 w 457"/>
                <a:gd name="T35" fmla="*/ 1319 h 1330"/>
                <a:gd name="T36" fmla="*/ 90 w 457"/>
                <a:gd name="T37" fmla="*/ 1319 h 1330"/>
                <a:gd name="T38" fmla="*/ 90 w 457"/>
                <a:gd name="T39" fmla="*/ 1319 h 1330"/>
                <a:gd name="T40" fmla="*/ 56 w 457"/>
                <a:gd name="T41" fmla="*/ 1327 h 1330"/>
                <a:gd name="T42" fmla="*/ 56 w 457"/>
                <a:gd name="T43" fmla="*/ 1327 h 1330"/>
                <a:gd name="T44" fmla="*/ 45 w 457"/>
                <a:gd name="T45" fmla="*/ 133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7" h="1330">
                  <a:moveTo>
                    <a:pt x="45" y="1330"/>
                  </a:moveTo>
                  <a:lnTo>
                    <a:pt x="45" y="1330"/>
                  </a:lnTo>
                  <a:cubicBezTo>
                    <a:pt x="56" y="1285"/>
                    <a:pt x="70" y="1240"/>
                    <a:pt x="84" y="1218"/>
                  </a:cubicBezTo>
                  <a:cubicBezTo>
                    <a:pt x="104" y="1186"/>
                    <a:pt x="191" y="1155"/>
                    <a:pt x="197" y="1118"/>
                  </a:cubicBezTo>
                  <a:cubicBezTo>
                    <a:pt x="204" y="1074"/>
                    <a:pt x="127" y="1005"/>
                    <a:pt x="107" y="965"/>
                  </a:cubicBezTo>
                  <a:cubicBezTo>
                    <a:pt x="81" y="912"/>
                    <a:pt x="0" y="802"/>
                    <a:pt x="17" y="746"/>
                  </a:cubicBezTo>
                  <a:cubicBezTo>
                    <a:pt x="46" y="649"/>
                    <a:pt x="324" y="616"/>
                    <a:pt x="350" y="519"/>
                  </a:cubicBezTo>
                  <a:cubicBezTo>
                    <a:pt x="365" y="464"/>
                    <a:pt x="261" y="369"/>
                    <a:pt x="250" y="313"/>
                  </a:cubicBezTo>
                  <a:cubicBezTo>
                    <a:pt x="238" y="246"/>
                    <a:pt x="245" y="122"/>
                    <a:pt x="257" y="0"/>
                  </a:cubicBezTo>
                  <a:cubicBezTo>
                    <a:pt x="263" y="119"/>
                    <a:pt x="273" y="227"/>
                    <a:pt x="290" y="293"/>
                  </a:cubicBezTo>
                  <a:cubicBezTo>
                    <a:pt x="311" y="372"/>
                    <a:pt x="456" y="501"/>
                    <a:pt x="457" y="587"/>
                  </a:cubicBezTo>
                  <a:cubicBezTo>
                    <a:pt x="457" y="594"/>
                    <a:pt x="456" y="600"/>
                    <a:pt x="454" y="606"/>
                  </a:cubicBezTo>
                  <a:cubicBezTo>
                    <a:pt x="423" y="713"/>
                    <a:pt x="88" y="716"/>
                    <a:pt x="67" y="825"/>
                  </a:cubicBezTo>
                  <a:cubicBezTo>
                    <a:pt x="67" y="828"/>
                    <a:pt x="66" y="830"/>
                    <a:pt x="66" y="833"/>
                  </a:cubicBezTo>
                  <a:cubicBezTo>
                    <a:pt x="66" y="909"/>
                    <a:pt x="270" y="994"/>
                    <a:pt x="270" y="1071"/>
                  </a:cubicBezTo>
                  <a:lnTo>
                    <a:pt x="270" y="1072"/>
                  </a:lnTo>
                  <a:cubicBezTo>
                    <a:pt x="269" y="1129"/>
                    <a:pt x="144" y="1193"/>
                    <a:pt x="117" y="1245"/>
                  </a:cubicBezTo>
                  <a:cubicBezTo>
                    <a:pt x="108" y="1263"/>
                    <a:pt x="99" y="1289"/>
                    <a:pt x="90" y="1319"/>
                  </a:cubicBezTo>
                  <a:lnTo>
                    <a:pt x="90" y="1319"/>
                  </a:lnTo>
                  <a:lnTo>
                    <a:pt x="90" y="1319"/>
                  </a:lnTo>
                  <a:cubicBezTo>
                    <a:pt x="79" y="1322"/>
                    <a:pt x="67" y="1325"/>
                    <a:pt x="56" y="1327"/>
                  </a:cubicBezTo>
                  <a:lnTo>
                    <a:pt x="56" y="1327"/>
                  </a:lnTo>
                  <a:cubicBezTo>
                    <a:pt x="52" y="1328"/>
                    <a:pt x="48" y="1329"/>
                    <a:pt x="45" y="1330"/>
                  </a:cubicBezTo>
                  <a:close/>
                </a:path>
              </a:pathLst>
            </a:custGeom>
            <a:solidFill>
              <a:srgbClr val="9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3" name="Freeform 533">
              <a:extLst>
                <a:ext uri="{FF2B5EF4-FFF2-40B4-BE49-F238E27FC236}">
                  <a16:creationId xmlns:a16="http://schemas.microsoft.com/office/drawing/2014/main" id="{782F19C5-580D-4DD3-81D5-F5D365269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8150" y="5268913"/>
              <a:ext cx="411163" cy="96838"/>
            </a:xfrm>
            <a:custGeom>
              <a:avLst/>
              <a:gdLst>
                <a:gd name="T0" fmla="*/ 2249 w 2249"/>
                <a:gd name="T1" fmla="*/ 258 h 531"/>
                <a:gd name="T2" fmla="*/ 0 w 2249"/>
                <a:gd name="T3" fmla="*/ 258 h 531"/>
                <a:gd name="T4" fmla="*/ 2249 w 2249"/>
                <a:gd name="T5" fmla="*/ 258 h 531"/>
                <a:gd name="T6" fmla="*/ 2249 w 2249"/>
                <a:gd name="T7" fmla="*/ 258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49" h="531">
                  <a:moveTo>
                    <a:pt x="2249" y="258"/>
                  </a:moveTo>
                  <a:cubicBezTo>
                    <a:pt x="2249" y="483"/>
                    <a:pt x="0" y="531"/>
                    <a:pt x="0" y="258"/>
                  </a:cubicBezTo>
                  <a:cubicBezTo>
                    <a:pt x="0" y="0"/>
                    <a:pt x="2249" y="15"/>
                    <a:pt x="2249" y="258"/>
                  </a:cubicBezTo>
                  <a:cubicBezTo>
                    <a:pt x="2249" y="300"/>
                    <a:pt x="2249" y="218"/>
                    <a:pt x="2249" y="258"/>
                  </a:cubicBezTo>
                  <a:close/>
                </a:path>
              </a:pathLst>
            </a:custGeom>
            <a:solidFill>
              <a:srgbClr val="404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4" name="Freeform 534">
              <a:extLst>
                <a:ext uri="{FF2B5EF4-FFF2-40B4-BE49-F238E27FC236}">
                  <a16:creationId xmlns:a16="http://schemas.microsoft.com/office/drawing/2014/main" id="{25DEA964-E392-4014-BFD3-0C97546D8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2563" y="3870325"/>
              <a:ext cx="1354138" cy="1479550"/>
            </a:xfrm>
            <a:custGeom>
              <a:avLst/>
              <a:gdLst>
                <a:gd name="T0" fmla="*/ 3789 w 7408"/>
                <a:gd name="T1" fmla="*/ 4789 h 8099"/>
                <a:gd name="T2" fmla="*/ 3788 w 7408"/>
                <a:gd name="T3" fmla="*/ 4799 h 8099"/>
                <a:gd name="T4" fmla="*/ 3498 w 7408"/>
                <a:gd name="T5" fmla="*/ 4997 h 8099"/>
                <a:gd name="T6" fmla="*/ 3707 w 7408"/>
                <a:gd name="T7" fmla="*/ 4808 h 8099"/>
                <a:gd name="T8" fmla="*/ 3297 w 7408"/>
                <a:gd name="T9" fmla="*/ 5173 h 8099"/>
                <a:gd name="T10" fmla="*/ 3225 w 7408"/>
                <a:gd name="T11" fmla="*/ 5469 h 8099"/>
                <a:gd name="T12" fmla="*/ 2747 w 7408"/>
                <a:gd name="T13" fmla="*/ 8066 h 8099"/>
                <a:gd name="T14" fmla="*/ 2996 w 7408"/>
                <a:gd name="T15" fmla="*/ 4973 h 8099"/>
                <a:gd name="T16" fmla="*/ 3297 w 7408"/>
                <a:gd name="T17" fmla="*/ 5173 h 8099"/>
                <a:gd name="T18" fmla="*/ 7326 w 7408"/>
                <a:gd name="T19" fmla="*/ 3616 h 8099"/>
                <a:gd name="T20" fmla="*/ 6368 w 7408"/>
                <a:gd name="T21" fmla="*/ 3439 h 8099"/>
                <a:gd name="T22" fmla="*/ 5875 w 7408"/>
                <a:gd name="T23" fmla="*/ 2816 h 8099"/>
                <a:gd name="T24" fmla="*/ 5581 w 7408"/>
                <a:gd name="T25" fmla="*/ 1644 h 8099"/>
                <a:gd name="T26" fmla="*/ 5655 w 7408"/>
                <a:gd name="T27" fmla="*/ 1214 h 8099"/>
                <a:gd name="T28" fmla="*/ 4396 w 7408"/>
                <a:gd name="T29" fmla="*/ 531 h 8099"/>
                <a:gd name="T30" fmla="*/ 3424 w 7408"/>
                <a:gd name="T31" fmla="*/ 174 h 8099"/>
                <a:gd name="T32" fmla="*/ 2947 w 7408"/>
                <a:gd name="T33" fmla="*/ 896 h 8099"/>
                <a:gd name="T34" fmla="*/ 2594 w 7408"/>
                <a:gd name="T35" fmla="*/ 174 h 8099"/>
                <a:gd name="T36" fmla="*/ 1896 w 7408"/>
                <a:gd name="T37" fmla="*/ 1851 h 8099"/>
                <a:gd name="T38" fmla="*/ 1264 w 7408"/>
                <a:gd name="T39" fmla="*/ 759 h 8099"/>
                <a:gd name="T40" fmla="*/ 1254 w 7408"/>
                <a:gd name="T41" fmla="*/ 2094 h 8099"/>
                <a:gd name="T42" fmla="*/ 885 w 7408"/>
                <a:gd name="T43" fmla="*/ 1214 h 8099"/>
                <a:gd name="T44" fmla="*/ 583 w 7408"/>
                <a:gd name="T45" fmla="*/ 2563 h 8099"/>
                <a:gd name="T46" fmla="*/ 767 w 7408"/>
                <a:gd name="T47" fmla="*/ 4363 h 8099"/>
                <a:gd name="T48" fmla="*/ 873 w 7408"/>
                <a:gd name="T49" fmla="*/ 5389 h 8099"/>
                <a:gd name="T50" fmla="*/ 1167 w 7408"/>
                <a:gd name="T51" fmla="*/ 4612 h 8099"/>
                <a:gd name="T52" fmla="*/ 1677 w 7408"/>
                <a:gd name="T53" fmla="*/ 8048 h 8099"/>
                <a:gd name="T54" fmla="*/ 1755 w 7408"/>
                <a:gd name="T55" fmla="*/ 7786 h 8099"/>
                <a:gd name="T56" fmla="*/ 1683 w 7408"/>
                <a:gd name="T57" fmla="*/ 5276 h 8099"/>
                <a:gd name="T58" fmla="*/ 2154 w 7408"/>
                <a:gd name="T59" fmla="*/ 7827 h 8099"/>
                <a:gd name="T60" fmla="*/ 2315 w 7408"/>
                <a:gd name="T61" fmla="*/ 8099 h 8099"/>
                <a:gd name="T62" fmla="*/ 2031 w 7408"/>
                <a:gd name="T63" fmla="*/ 5196 h 8099"/>
                <a:gd name="T64" fmla="*/ 2658 w 7408"/>
                <a:gd name="T65" fmla="*/ 7741 h 8099"/>
                <a:gd name="T66" fmla="*/ 2901 w 7408"/>
                <a:gd name="T67" fmla="*/ 8086 h 8099"/>
                <a:gd name="T68" fmla="*/ 3356 w 7408"/>
                <a:gd name="T69" fmla="*/ 5588 h 8099"/>
                <a:gd name="T70" fmla="*/ 3291 w 7408"/>
                <a:gd name="T71" fmla="*/ 7787 h 8099"/>
                <a:gd name="T72" fmla="*/ 3389 w 7408"/>
                <a:gd name="T73" fmla="*/ 8030 h 8099"/>
                <a:gd name="T74" fmla="*/ 3640 w 7408"/>
                <a:gd name="T75" fmla="*/ 5723 h 8099"/>
                <a:gd name="T76" fmla="*/ 3937 w 7408"/>
                <a:gd name="T77" fmla="*/ 4828 h 8099"/>
                <a:gd name="T78" fmla="*/ 4824 w 7408"/>
                <a:gd name="T79" fmla="*/ 4668 h 8099"/>
                <a:gd name="T80" fmla="*/ 4637 w 7408"/>
                <a:gd name="T81" fmla="*/ 4276 h 8099"/>
                <a:gd name="T82" fmla="*/ 4850 w 7408"/>
                <a:gd name="T83" fmla="*/ 3316 h 8099"/>
                <a:gd name="T84" fmla="*/ 5687 w 7408"/>
                <a:gd name="T85" fmla="*/ 3780 h 8099"/>
                <a:gd name="T86" fmla="*/ 6731 w 7408"/>
                <a:gd name="T87" fmla="*/ 4520 h 8099"/>
                <a:gd name="T88" fmla="*/ 6583 w 7408"/>
                <a:gd name="T89" fmla="*/ 3615 h 8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08" h="8099">
                  <a:moveTo>
                    <a:pt x="3788" y="4799"/>
                  </a:moveTo>
                  <a:lnTo>
                    <a:pt x="3789" y="4789"/>
                  </a:lnTo>
                  <a:lnTo>
                    <a:pt x="3812" y="4784"/>
                  </a:lnTo>
                  <a:cubicBezTo>
                    <a:pt x="3812" y="4784"/>
                    <a:pt x="3803" y="4789"/>
                    <a:pt x="3788" y="4799"/>
                  </a:cubicBezTo>
                  <a:close/>
                  <a:moveTo>
                    <a:pt x="3699" y="4855"/>
                  </a:moveTo>
                  <a:cubicBezTo>
                    <a:pt x="3642" y="4893"/>
                    <a:pt x="3570" y="4942"/>
                    <a:pt x="3498" y="4997"/>
                  </a:cubicBezTo>
                  <a:lnTo>
                    <a:pt x="3533" y="4848"/>
                  </a:lnTo>
                  <a:lnTo>
                    <a:pt x="3707" y="4808"/>
                  </a:lnTo>
                  <a:lnTo>
                    <a:pt x="3699" y="4855"/>
                  </a:lnTo>
                  <a:close/>
                  <a:moveTo>
                    <a:pt x="3297" y="5173"/>
                  </a:moveTo>
                  <a:cubicBezTo>
                    <a:pt x="3224" y="5250"/>
                    <a:pt x="3176" y="5327"/>
                    <a:pt x="3187" y="5389"/>
                  </a:cubicBezTo>
                  <a:cubicBezTo>
                    <a:pt x="3192" y="5415"/>
                    <a:pt x="3205" y="5442"/>
                    <a:pt x="3225" y="5469"/>
                  </a:cubicBezTo>
                  <a:lnTo>
                    <a:pt x="2806" y="7746"/>
                  </a:lnTo>
                  <a:lnTo>
                    <a:pt x="2747" y="8066"/>
                  </a:lnTo>
                  <a:lnTo>
                    <a:pt x="2773" y="7744"/>
                  </a:lnTo>
                  <a:lnTo>
                    <a:pt x="2996" y="4973"/>
                  </a:lnTo>
                  <a:lnTo>
                    <a:pt x="3366" y="4887"/>
                  </a:lnTo>
                  <a:lnTo>
                    <a:pt x="3297" y="5173"/>
                  </a:lnTo>
                  <a:close/>
                  <a:moveTo>
                    <a:pt x="6583" y="3615"/>
                  </a:moveTo>
                  <a:cubicBezTo>
                    <a:pt x="6653" y="3632"/>
                    <a:pt x="7261" y="3780"/>
                    <a:pt x="7326" y="3616"/>
                  </a:cubicBezTo>
                  <a:cubicBezTo>
                    <a:pt x="7408" y="3409"/>
                    <a:pt x="6895" y="2985"/>
                    <a:pt x="6674" y="3008"/>
                  </a:cubicBezTo>
                  <a:cubicBezTo>
                    <a:pt x="6542" y="3021"/>
                    <a:pt x="6368" y="3439"/>
                    <a:pt x="6368" y="3439"/>
                  </a:cubicBezTo>
                  <a:cubicBezTo>
                    <a:pt x="6368" y="3439"/>
                    <a:pt x="6222" y="3006"/>
                    <a:pt x="6114" y="2906"/>
                  </a:cubicBezTo>
                  <a:cubicBezTo>
                    <a:pt x="6067" y="2863"/>
                    <a:pt x="5875" y="2816"/>
                    <a:pt x="5875" y="2816"/>
                  </a:cubicBezTo>
                  <a:lnTo>
                    <a:pt x="5585" y="2213"/>
                  </a:lnTo>
                  <a:cubicBezTo>
                    <a:pt x="5585" y="2213"/>
                    <a:pt x="5672" y="1753"/>
                    <a:pt x="5581" y="1644"/>
                  </a:cubicBezTo>
                  <a:cubicBezTo>
                    <a:pt x="5498" y="1544"/>
                    <a:pt x="5070" y="1547"/>
                    <a:pt x="5070" y="1547"/>
                  </a:cubicBezTo>
                  <a:cubicBezTo>
                    <a:pt x="5070" y="1547"/>
                    <a:pt x="5633" y="1381"/>
                    <a:pt x="5655" y="1214"/>
                  </a:cubicBezTo>
                  <a:cubicBezTo>
                    <a:pt x="5682" y="1012"/>
                    <a:pt x="5259" y="732"/>
                    <a:pt x="5078" y="640"/>
                  </a:cubicBezTo>
                  <a:cubicBezTo>
                    <a:pt x="4924" y="561"/>
                    <a:pt x="4396" y="531"/>
                    <a:pt x="4396" y="531"/>
                  </a:cubicBezTo>
                  <a:lnTo>
                    <a:pt x="4398" y="320"/>
                  </a:lnTo>
                  <a:cubicBezTo>
                    <a:pt x="4398" y="320"/>
                    <a:pt x="3598" y="0"/>
                    <a:pt x="3424" y="174"/>
                  </a:cubicBezTo>
                  <a:cubicBezTo>
                    <a:pt x="3255" y="343"/>
                    <a:pt x="3565" y="1121"/>
                    <a:pt x="3565" y="1121"/>
                  </a:cubicBezTo>
                  <a:lnTo>
                    <a:pt x="2947" y="896"/>
                  </a:lnTo>
                  <a:cubicBezTo>
                    <a:pt x="2947" y="896"/>
                    <a:pt x="3231" y="805"/>
                    <a:pt x="3238" y="721"/>
                  </a:cubicBezTo>
                  <a:cubicBezTo>
                    <a:pt x="3255" y="510"/>
                    <a:pt x="2797" y="117"/>
                    <a:pt x="2594" y="174"/>
                  </a:cubicBezTo>
                  <a:cubicBezTo>
                    <a:pt x="2411" y="225"/>
                    <a:pt x="2356" y="896"/>
                    <a:pt x="2356" y="896"/>
                  </a:cubicBezTo>
                  <a:lnTo>
                    <a:pt x="1896" y="1851"/>
                  </a:lnTo>
                  <a:lnTo>
                    <a:pt x="1298" y="727"/>
                  </a:lnTo>
                  <a:lnTo>
                    <a:pt x="1264" y="759"/>
                  </a:lnTo>
                  <a:lnTo>
                    <a:pt x="1805" y="1891"/>
                  </a:lnTo>
                  <a:lnTo>
                    <a:pt x="1254" y="2094"/>
                  </a:lnTo>
                  <a:cubicBezTo>
                    <a:pt x="1254" y="2094"/>
                    <a:pt x="1227" y="1770"/>
                    <a:pt x="1188" y="1670"/>
                  </a:cubicBezTo>
                  <a:cubicBezTo>
                    <a:pt x="1138" y="1542"/>
                    <a:pt x="1019" y="1241"/>
                    <a:pt x="885" y="1214"/>
                  </a:cubicBezTo>
                  <a:cubicBezTo>
                    <a:pt x="638" y="1164"/>
                    <a:pt x="95" y="1524"/>
                    <a:pt x="46" y="1771"/>
                  </a:cubicBezTo>
                  <a:cubicBezTo>
                    <a:pt x="0" y="2006"/>
                    <a:pt x="583" y="2563"/>
                    <a:pt x="583" y="2563"/>
                  </a:cubicBezTo>
                  <a:cubicBezTo>
                    <a:pt x="583" y="2563"/>
                    <a:pt x="157" y="2974"/>
                    <a:pt x="142" y="3158"/>
                  </a:cubicBezTo>
                  <a:cubicBezTo>
                    <a:pt x="115" y="3496"/>
                    <a:pt x="767" y="4363"/>
                    <a:pt x="767" y="4363"/>
                  </a:cubicBezTo>
                  <a:cubicBezTo>
                    <a:pt x="767" y="4363"/>
                    <a:pt x="170" y="4496"/>
                    <a:pt x="142" y="4668"/>
                  </a:cubicBezTo>
                  <a:cubicBezTo>
                    <a:pt x="100" y="4921"/>
                    <a:pt x="632" y="5474"/>
                    <a:pt x="873" y="5389"/>
                  </a:cubicBezTo>
                  <a:cubicBezTo>
                    <a:pt x="1113" y="5304"/>
                    <a:pt x="988" y="4382"/>
                    <a:pt x="988" y="4382"/>
                  </a:cubicBezTo>
                  <a:lnTo>
                    <a:pt x="1167" y="4612"/>
                  </a:lnTo>
                  <a:lnTo>
                    <a:pt x="1645" y="7805"/>
                  </a:lnTo>
                  <a:lnTo>
                    <a:pt x="1677" y="8048"/>
                  </a:lnTo>
                  <a:cubicBezTo>
                    <a:pt x="1679" y="8050"/>
                    <a:pt x="1793" y="8066"/>
                    <a:pt x="1796" y="8066"/>
                  </a:cubicBezTo>
                  <a:lnTo>
                    <a:pt x="1755" y="7786"/>
                  </a:lnTo>
                  <a:lnTo>
                    <a:pt x="1312" y="4798"/>
                  </a:lnTo>
                  <a:lnTo>
                    <a:pt x="1683" y="5276"/>
                  </a:lnTo>
                  <a:lnTo>
                    <a:pt x="1851" y="5314"/>
                  </a:lnTo>
                  <a:lnTo>
                    <a:pt x="2154" y="7827"/>
                  </a:lnTo>
                  <a:lnTo>
                    <a:pt x="2193" y="8096"/>
                  </a:lnTo>
                  <a:cubicBezTo>
                    <a:pt x="2233" y="8098"/>
                    <a:pt x="2274" y="8098"/>
                    <a:pt x="2315" y="8099"/>
                  </a:cubicBezTo>
                  <a:lnTo>
                    <a:pt x="2281" y="7744"/>
                  </a:lnTo>
                  <a:lnTo>
                    <a:pt x="2031" y="5196"/>
                  </a:lnTo>
                  <a:lnTo>
                    <a:pt x="2837" y="5010"/>
                  </a:lnTo>
                  <a:lnTo>
                    <a:pt x="2658" y="7741"/>
                  </a:lnTo>
                  <a:lnTo>
                    <a:pt x="2636" y="8098"/>
                  </a:lnTo>
                  <a:cubicBezTo>
                    <a:pt x="2729" y="8096"/>
                    <a:pt x="2816" y="8091"/>
                    <a:pt x="2901" y="8086"/>
                  </a:cubicBezTo>
                  <a:lnTo>
                    <a:pt x="2962" y="7754"/>
                  </a:lnTo>
                  <a:lnTo>
                    <a:pt x="3356" y="5588"/>
                  </a:lnTo>
                  <a:cubicBezTo>
                    <a:pt x="3416" y="5629"/>
                    <a:pt x="3485" y="5666"/>
                    <a:pt x="3556" y="5694"/>
                  </a:cubicBezTo>
                  <a:lnTo>
                    <a:pt x="3291" y="7787"/>
                  </a:lnTo>
                  <a:lnTo>
                    <a:pt x="3256" y="8052"/>
                  </a:lnTo>
                  <a:cubicBezTo>
                    <a:pt x="3304" y="8045"/>
                    <a:pt x="3349" y="8037"/>
                    <a:pt x="3389" y="8030"/>
                  </a:cubicBezTo>
                  <a:lnTo>
                    <a:pt x="3413" y="7808"/>
                  </a:lnTo>
                  <a:lnTo>
                    <a:pt x="3640" y="5723"/>
                  </a:lnTo>
                  <a:cubicBezTo>
                    <a:pt x="3759" y="5758"/>
                    <a:pt x="3871" y="5765"/>
                    <a:pt x="3934" y="5725"/>
                  </a:cubicBezTo>
                  <a:cubicBezTo>
                    <a:pt x="4120" y="5604"/>
                    <a:pt x="3940" y="4844"/>
                    <a:pt x="3937" y="4828"/>
                  </a:cubicBezTo>
                  <a:cubicBezTo>
                    <a:pt x="3945" y="4844"/>
                    <a:pt x="4352" y="5634"/>
                    <a:pt x="4592" y="5577"/>
                  </a:cubicBezTo>
                  <a:cubicBezTo>
                    <a:pt x="4820" y="5523"/>
                    <a:pt x="4968" y="4853"/>
                    <a:pt x="4824" y="4668"/>
                  </a:cubicBezTo>
                  <a:cubicBezTo>
                    <a:pt x="4697" y="4504"/>
                    <a:pt x="4005" y="4663"/>
                    <a:pt x="3986" y="4668"/>
                  </a:cubicBezTo>
                  <a:cubicBezTo>
                    <a:pt x="4001" y="4660"/>
                    <a:pt x="4497" y="4400"/>
                    <a:pt x="4637" y="4276"/>
                  </a:cubicBezTo>
                  <a:cubicBezTo>
                    <a:pt x="4770" y="4160"/>
                    <a:pt x="5078" y="3725"/>
                    <a:pt x="5078" y="3725"/>
                  </a:cubicBezTo>
                  <a:lnTo>
                    <a:pt x="4850" y="3316"/>
                  </a:lnTo>
                  <a:lnTo>
                    <a:pt x="5596" y="3349"/>
                  </a:lnTo>
                  <a:cubicBezTo>
                    <a:pt x="5596" y="3349"/>
                    <a:pt x="5593" y="3724"/>
                    <a:pt x="5687" y="3780"/>
                  </a:cubicBezTo>
                  <a:cubicBezTo>
                    <a:pt x="5840" y="3870"/>
                    <a:pt x="6368" y="3575"/>
                    <a:pt x="6368" y="3575"/>
                  </a:cubicBezTo>
                  <a:cubicBezTo>
                    <a:pt x="6368" y="3575"/>
                    <a:pt x="6486" y="4457"/>
                    <a:pt x="6731" y="4520"/>
                  </a:cubicBezTo>
                  <a:cubicBezTo>
                    <a:pt x="6920" y="4568"/>
                    <a:pt x="7346" y="4210"/>
                    <a:pt x="7326" y="4016"/>
                  </a:cubicBezTo>
                  <a:cubicBezTo>
                    <a:pt x="7305" y="3817"/>
                    <a:pt x="6656" y="3634"/>
                    <a:pt x="6583" y="3615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5" name="Freeform 535">
              <a:extLst>
                <a:ext uri="{FF2B5EF4-FFF2-40B4-BE49-F238E27FC236}">
                  <a16:creationId xmlns:a16="http://schemas.microsoft.com/office/drawing/2014/main" id="{0F8FF46E-EBC2-4E58-92F8-B21C6E888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4246563"/>
              <a:ext cx="414338" cy="250825"/>
            </a:xfrm>
            <a:custGeom>
              <a:avLst/>
              <a:gdLst>
                <a:gd name="T0" fmla="*/ 0 w 261"/>
                <a:gd name="T1" fmla="*/ 7 h 158"/>
                <a:gd name="T2" fmla="*/ 261 w 261"/>
                <a:gd name="T3" fmla="*/ 158 h 158"/>
                <a:gd name="T4" fmla="*/ 261 w 261"/>
                <a:gd name="T5" fmla="*/ 148 h 158"/>
                <a:gd name="T6" fmla="*/ 0 w 261"/>
                <a:gd name="T7" fmla="*/ 0 h 158"/>
                <a:gd name="T8" fmla="*/ 0 w 261"/>
                <a:gd name="T9" fmla="*/ 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58">
                  <a:moveTo>
                    <a:pt x="0" y="7"/>
                  </a:moveTo>
                  <a:lnTo>
                    <a:pt x="261" y="158"/>
                  </a:lnTo>
                  <a:lnTo>
                    <a:pt x="261" y="148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6" name="Freeform 536">
              <a:extLst>
                <a:ext uri="{FF2B5EF4-FFF2-40B4-BE49-F238E27FC236}">
                  <a16:creationId xmlns:a16="http://schemas.microsoft.com/office/drawing/2014/main" id="{628BF35E-5D7C-4DE6-8962-91853D90E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4422775"/>
              <a:ext cx="371475" cy="293688"/>
            </a:xfrm>
            <a:custGeom>
              <a:avLst/>
              <a:gdLst>
                <a:gd name="T0" fmla="*/ 873 w 2039"/>
                <a:gd name="T1" fmla="*/ 842 h 1606"/>
                <a:gd name="T2" fmla="*/ 921 w 2039"/>
                <a:gd name="T3" fmla="*/ 1470 h 1606"/>
                <a:gd name="T4" fmla="*/ 130 w 2039"/>
                <a:gd name="T5" fmla="*/ 1354 h 1606"/>
                <a:gd name="T6" fmla="*/ 495 w 2039"/>
                <a:gd name="T7" fmla="*/ 812 h 1606"/>
                <a:gd name="T8" fmla="*/ 69 w 2039"/>
                <a:gd name="T9" fmla="*/ 345 h 1606"/>
                <a:gd name="T10" fmla="*/ 560 w 2039"/>
                <a:gd name="T11" fmla="*/ 34 h 1606"/>
                <a:gd name="T12" fmla="*/ 921 w 2039"/>
                <a:gd name="T13" fmla="*/ 697 h 1606"/>
                <a:gd name="T14" fmla="*/ 1904 w 2039"/>
                <a:gd name="T15" fmla="*/ 411 h 1606"/>
                <a:gd name="T16" fmla="*/ 1661 w 2039"/>
                <a:gd name="T17" fmla="*/ 1079 h 1606"/>
                <a:gd name="T18" fmla="*/ 873 w 2039"/>
                <a:gd name="T19" fmla="*/ 842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9" h="1606">
                  <a:moveTo>
                    <a:pt x="873" y="842"/>
                  </a:moveTo>
                  <a:cubicBezTo>
                    <a:pt x="873" y="842"/>
                    <a:pt x="1036" y="1362"/>
                    <a:pt x="921" y="1470"/>
                  </a:cubicBezTo>
                  <a:cubicBezTo>
                    <a:pt x="775" y="1606"/>
                    <a:pt x="211" y="1536"/>
                    <a:pt x="130" y="1354"/>
                  </a:cubicBezTo>
                  <a:cubicBezTo>
                    <a:pt x="64" y="1204"/>
                    <a:pt x="495" y="812"/>
                    <a:pt x="495" y="812"/>
                  </a:cubicBezTo>
                  <a:cubicBezTo>
                    <a:pt x="495" y="812"/>
                    <a:pt x="0" y="782"/>
                    <a:pt x="69" y="345"/>
                  </a:cubicBezTo>
                  <a:cubicBezTo>
                    <a:pt x="119" y="29"/>
                    <a:pt x="473" y="0"/>
                    <a:pt x="560" y="34"/>
                  </a:cubicBezTo>
                  <a:cubicBezTo>
                    <a:pt x="736" y="102"/>
                    <a:pt x="921" y="697"/>
                    <a:pt x="921" y="697"/>
                  </a:cubicBezTo>
                  <a:cubicBezTo>
                    <a:pt x="921" y="697"/>
                    <a:pt x="1711" y="243"/>
                    <a:pt x="1904" y="411"/>
                  </a:cubicBezTo>
                  <a:cubicBezTo>
                    <a:pt x="2039" y="528"/>
                    <a:pt x="1820" y="1000"/>
                    <a:pt x="1661" y="1079"/>
                  </a:cubicBezTo>
                  <a:cubicBezTo>
                    <a:pt x="1477" y="1172"/>
                    <a:pt x="873" y="842"/>
                    <a:pt x="873" y="842"/>
                  </a:cubicBezTo>
                </a:path>
              </a:pathLst>
            </a:custGeom>
            <a:solidFill>
              <a:srgbClr val="721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7" name="Freeform 537">
              <a:extLst>
                <a:ext uri="{FF2B5EF4-FFF2-40B4-BE49-F238E27FC236}">
                  <a16:creationId xmlns:a16="http://schemas.microsoft.com/office/drawing/2014/main" id="{58F3F124-E8F7-4D00-930E-BEAE3DE55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776663"/>
              <a:ext cx="257175" cy="193675"/>
            </a:xfrm>
            <a:custGeom>
              <a:avLst/>
              <a:gdLst>
                <a:gd name="T0" fmla="*/ 658 w 1404"/>
                <a:gd name="T1" fmla="*/ 987 h 1055"/>
                <a:gd name="T2" fmla="*/ 1404 w 1404"/>
                <a:gd name="T3" fmla="*/ 827 h 1055"/>
                <a:gd name="T4" fmla="*/ 140 w 1404"/>
                <a:gd name="T5" fmla="*/ 268 h 1055"/>
                <a:gd name="T6" fmla="*/ 658 w 1404"/>
                <a:gd name="T7" fmla="*/ 98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4" h="1055">
                  <a:moveTo>
                    <a:pt x="658" y="987"/>
                  </a:moveTo>
                  <a:cubicBezTo>
                    <a:pt x="836" y="1055"/>
                    <a:pt x="1404" y="827"/>
                    <a:pt x="1404" y="827"/>
                  </a:cubicBezTo>
                  <a:cubicBezTo>
                    <a:pt x="1404" y="827"/>
                    <a:pt x="357" y="0"/>
                    <a:pt x="140" y="268"/>
                  </a:cubicBezTo>
                  <a:cubicBezTo>
                    <a:pt x="0" y="441"/>
                    <a:pt x="452" y="908"/>
                    <a:pt x="658" y="987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8" name="Freeform 538">
              <a:extLst>
                <a:ext uri="{FF2B5EF4-FFF2-40B4-BE49-F238E27FC236}">
                  <a16:creationId xmlns:a16="http://schemas.microsoft.com/office/drawing/2014/main" id="{95B05144-7812-4744-9B3F-446DEE678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756025"/>
              <a:ext cx="233363" cy="188913"/>
            </a:xfrm>
            <a:custGeom>
              <a:avLst/>
              <a:gdLst>
                <a:gd name="T0" fmla="*/ 192 w 1274"/>
                <a:gd name="T1" fmla="*/ 121 h 1042"/>
                <a:gd name="T2" fmla="*/ 33 w 1274"/>
                <a:gd name="T3" fmla="*/ 946 h 1042"/>
                <a:gd name="T4" fmla="*/ 1217 w 1274"/>
                <a:gd name="T5" fmla="*/ 747 h 1042"/>
                <a:gd name="T6" fmla="*/ 192 w 1274"/>
                <a:gd name="T7" fmla="*/ 121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" h="1042">
                  <a:moveTo>
                    <a:pt x="192" y="121"/>
                  </a:moveTo>
                  <a:cubicBezTo>
                    <a:pt x="0" y="206"/>
                    <a:pt x="33" y="946"/>
                    <a:pt x="33" y="946"/>
                  </a:cubicBezTo>
                  <a:cubicBezTo>
                    <a:pt x="33" y="946"/>
                    <a:pt x="1160" y="1042"/>
                    <a:pt x="1217" y="747"/>
                  </a:cubicBezTo>
                  <a:cubicBezTo>
                    <a:pt x="1274" y="452"/>
                    <a:pt x="467" y="0"/>
                    <a:pt x="192" y="12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9" name="Freeform 539">
              <a:extLst>
                <a:ext uri="{FF2B5EF4-FFF2-40B4-BE49-F238E27FC236}">
                  <a16:creationId xmlns:a16="http://schemas.microsoft.com/office/drawing/2014/main" id="{7BCF344A-D840-44D9-996D-C12163344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3927475"/>
              <a:ext cx="192088" cy="158750"/>
            </a:xfrm>
            <a:custGeom>
              <a:avLst/>
              <a:gdLst>
                <a:gd name="T0" fmla="*/ 266 w 1050"/>
                <a:gd name="T1" fmla="*/ 786 h 867"/>
                <a:gd name="T2" fmla="*/ 1038 w 1050"/>
                <a:gd name="T3" fmla="*/ 393 h 867"/>
                <a:gd name="T4" fmla="*/ 0 w 1050"/>
                <a:gd name="T5" fmla="*/ 0 h 867"/>
                <a:gd name="T6" fmla="*/ 266 w 1050"/>
                <a:gd name="T7" fmla="*/ 78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0" h="867">
                  <a:moveTo>
                    <a:pt x="266" y="786"/>
                  </a:moveTo>
                  <a:cubicBezTo>
                    <a:pt x="466" y="867"/>
                    <a:pt x="1050" y="609"/>
                    <a:pt x="1038" y="393"/>
                  </a:cubicBezTo>
                  <a:cubicBezTo>
                    <a:pt x="1023" y="116"/>
                    <a:pt x="0" y="0"/>
                    <a:pt x="0" y="0"/>
                  </a:cubicBezTo>
                  <a:cubicBezTo>
                    <a:pt x="0" y="0"/>
                    <a:pt x="74" y="707"/>
                    <a:pt x="266" y="78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0" name="Freeform 540">
              <a:extLst>
                <a:ext uri="{FF2B5EF4-FFF2-40B4-BE49-F238E27FC236}">
                  <a16:creationId xmlns:a16="http://schemas.microsoft.com/office/drawing/2014/main" id="{82631760-3DA7-43A7-B993-D49008A33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4741863"/>
              <a:ext cx="230188" cy="222250"/>
            </a:xfrm>
            <a:custGeom>
              <a:avLst/>
              <a:gdLst>
                <a:gd name="T0" fmla="*/ 1002 w 1259"/>
                <a:gd name="T1" fmla="*/ 116 h 1221"/>
                <a:gd name="T2" fmla="*/ 63 w 1259"/>
                <a:gd name="T3" fmla="*/ 909 h 1221"/>
                <a:gd name="T4" fmla="*/ 1109 w 1259"/>
                <a:gd name="T5" fmla="*/ 1221 h 1221"/>
                <a:gd name="T6" fmla="*/ 1002 w 1259"/>
                <a:gd name="T7" fmla="*/ 116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9" h="1221">
                  <a:moveTo>
                    <a:pt x="1002" y="116"/>
                  </a:moveTo>
                  <a:cubicBezTo>
                    <a:pt x="718" y="0"/>
                    <a:pt x="0" y="608"/>
                    <a:pt x="63" y="909"/>
                  </a:cubicBezTo>
                  <a:cubicBezTo>
                    <a:pt x="118" y="1176"/>
                    <a:pt x="1109" y="1221"/>
                    <a:pt x="1109" y="1221"/>
                  </a:cubicBezTo>
                  <a:cubicBezTo>
                    <a:pt x="1109" y="1221"/>
                    <a:pt x="1259" y="221"/>
                    <a:pt x="1002" y="11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1" name="Freeform 541">
              <a:extLst>
                <a:ext uri="{FF2B5EF4-FFF2-40B4-BE49-F238E27FC236}">
                  <a16:creationId xmlns:a16="http://schemas.microsoft.com/office/drawing/2014/main" id="{16883C37-0D53-431A-8885-66EB65215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488" y="4964113"/>
              <a:ext cx="260350" cy="252413"/>
            </a:xfrm>
            <a:custGeom>
              <a:avLst/>
              <a:gdLst>
                <a:gd name="T0" fmla="*/ 54 w 1420"/>
                <a:gd name="T1" fmla="*/ 386 h 1376"/>
                <a:gd name="T2" fmla="*/ 1145 w 1420"/>
                <a:gd name="T3" fmla="*/ 1224 h 1376"/>
                <a:gd name="T4" fmla="*/ 1145 w 1420"/>
                <a:gd name="T5" fmla="*/ 0 h 1376"/>
                <a:gd name="T6" fmla="*/ 54 w 1420"/>
                <a:gd name="T7" fmla="*/ 386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0" h="1376">
                  <a:moveTo>
                    <a:pt x="54" y="386"/>
                  </a:moveTo>
                  <a:cubicBezTo>
                    <a:pt x="0" y="725"/>
                    <a:pt x="837" y="1376"/>
                    <a:pt x="1145" y="1224"/>
                  </a:cubicBezTo>
                  <a:cubicBezTo>
                    <a:pt x="1420" y="1089"/>
                    <a:pt x="1145" y="0"/>
                    <a:pt x="1145" y="0"/>
                  </a:cubicBezTo>
                  <a:cubicBezTo>
                    <a:pt x="1145" y="0"/>
                    <a:pt x="99" y="100"/>
                    <a:pt x="54" y="38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2" name="Freeform 542">
              <a:extLst>
                <a:ext uri="{FF2B5EF4-FFF2-40B4-BE49-F238E27FC236}">
                  <a16:creationId xmlns:a16="http://schemas.microsoft.com/office/drawing/2014/main" id="{3F693A82-BAA6-4EB7-A5DB-E9DE12E4A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18063"/>
              <a:ext cx="219075" cy="284163"/>
            </a:xfrm>
            <a:custGeom>
              <a:avLst/>
              <a:gdLst>
                <a:gd name="T0" fmla="*/ 792 w 1202"/>
                <a:gd name="T1" fmla="*/ 96 h 1556"/>
                <a:gd name="T2" fmla="*/ 0 w 1202"/>
                <a:gd name="T3" fmla="*/ 802 h 1556"/>
                <a:gd name="T4" fmla="*/ 918 w 1202"/>
                <a:gd name="T5" fmla="*/ 1414 h 1556"/>
                <a:gd name="T6" fmla="*/ 792 w 1202"/>
                <a:gd name="T7" fmla="*/ 9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2" h="1556">
                  <a:moveTo>
                    <a:pt x="792" y="96"/>
                  </a:moveTo>
                  <a:cubicBezTo>
                    <a:pt x="545" y="0"/>
                    <a:pt x="0" y="802"/>
                    <a:pt x="0" y="802"/>
                  </a:cubicBezTo>
                  <a:cubicBezTo>
                    <a:pt x="0" y="802"/>
                    <a:pt x="681" y="1556"/>
                    <a:pt x="918" y="1414"/>
                  </a:cubicBezTo>
                  <a:cubicBezTo>
                    <a:pt x="1202" y="1244"/>
                    <a:pt x="1100" y="217"/>
                    <a:pt x="792" y="9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3" name="Freeform 543">
              <a:extLst>
                <a:ext uri="{FF2B5EF4-FFF2-40B4-BE49-F238E27FC236}">
                  <a16:creationId xmlns:a16="http://schemas.microsoft.com/office/drawing/2014/main" id="{0314430B-BEAA-40D4-A20D-23F88A90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4829175"/>
              <a:ext cx="138113" cy="133350"/>
            </a:xfrm>
            <a:custGeom>
              <a:avLst/>
              <a:gdLst>
                <a:gd name="T0" fmla="*/ 601 w 755"/>
                <a:gd name="T1" fmla="*/ 69 h 731"/>
                <a:gd name="T2" fmla="*/ 38 w 755"/>
                <a:gd name="T3" fmla="*/ 544 h 731"/>
                <a:gd name="T4" fmla="*/ 665 w 755"/>
                <a:gd name="T5" fmla="*/ 731 h 731"/>
                <a:gd name="T6" fmla="*/ 601 w 755"/>
                <a:gd name="T7" fmla="*/ 6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5" h="731">
                  <a:moveTo>
                    <a:pt x="601" y="69"/>
                  </a:moveTo>
                  <a:cubicBezTo>
                    <a:pt x="431" y="0"/>
                    <a:pt x="0" y="364"/>
                    <a:pt x="38" y="544"/>
                  </a:cubicBezTo>
                  <a:cubicBezTo>
                    <a:pt x="71" y="704"/>
                    <a:pt x="665" y="731"/>
                    <a:pt x="665" y="731"/>
                  </a:cubicBezTo>
                  <a:cubicBezTo>
                    <a:pt x="665" y="731"/>
                    <a:pt x="755" y="132"/>
                    <a:pt x="601" y="69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4" name="Freeform 544">
              <a:extLst>
                <a:ext uri="{FF2B5EF4-FFF2-40B4-BE49-F238E27FC236}">
                  <a16:creationId xmlns:a16="http://schemas.microsoft.com/office/drawing/2014/main" id="{D6E09059-6F22-4BDF-89C2-BA45BC7A1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625" y="4962525"/>
              <a:ext cx="155575" cy="152400"/>
            </a:xfrm>
            <a:custGeom>
              <a:avLst/>
              <a:gdLst>
                <a:gd name="T0" fmla="*/ 33 w 852"/>
                <a:gd name="T1" fmla="*/ 232 h 826"/>
                <a:gd name="T2" fmla="*/ 687 w 852"/>
                <a:gd name="T3" fmla="*/ 734 h 826"/>
                <a:gd name="T4" fmla="*/ 687 w 852"/>
                <a:gd name="T5" fmla="*/ 0 h 826"/>
                <a:gd name="T6" fmla="*/ 33 w 852"/>
                <a:gd name="T7" fmla="*/ 23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2" h="826">
                  <a:moveTo>
                    <a:pt x="33" y="232"/>
                  </a:moveTo>
                  <a:cubicBezTo>
                    <a:pt x="0" y="436"/>
                    <a:pt x="502" y="826"/>
                    <a:pt x="687" y="734"/>
                  </a:cubicBezTo>
                  <a:cubicBezTo>
                    <a:pt x="852" y="653"/>
                    <a:pt x="687" y="0"/>
                    <a:pt x="687" y="0"/>
                  </a:cubicBezTo>
                  <a:cubicBezTo>
                    <a:pt x="687" y="0"/>
                    <a:pt x="60" y="60"/>
                    <a:pt x="33" y="232"/>
                  </a:cubicBezTo>
                  <a:close/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5" name="Freeform 545">
              <a:extLst>
                <a:ext uri="{FF2B5EF4-FFF2-40B4-BE49-F238E27FC236}">
                  <a16:creationId xmlns:a16="http://schemas.microsoft.com/office/drawing/2014/main" id="{C1EA5D41-4810-4AE8-BE53-022D18B16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4875213"/>
              <a:ext cx="131763" cy="169863"/>
            </a:xfrm>
            <a:custGeom>
              <a:avLst/>
              <a:gdLst>
                <a:gd name="T0" fmla="*/ 475 w 721"/>
                <a:gd name="T1" fmla="*/ 58 h 933"/>
                <a:gd name="T2" fmla="*/ 0 w 721"/>
                <a:gd name="T3" fmla="*/ 481 h 933"/>
                <a:gd name="T4" fmla="*/ 551 w 721"/>
                <a:gd name="T5" fmla="*/ 848 h 933"/>
                <a:gd name="T6" fmla="*/ 475 w 721"/>
                <a:gd name="T7" fmla="*/ 58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1" h="933">
                  <a:moveTo>
                    <a:pt x="475" y="58"/>
                  </a:moveTo>
                  <a:cubicBezTo>
                    <a:pt x="327" y="0"/>
                    <a:pt x="0" y="481"/>
                    <a:pt x="0" y="481"/>
                  </a:cubicBezTo>
                  <a:cubicBezTo>
                    <a:pt x="0" y="481"/>
                    <a:pt x="409" y="933"/>
                    <a:pt x="551" y="848"/>
                  </a:cubicBezTo>
                  <a:cubicBezTo>
                    <a:pt x="721" y="747"/>
                    <a:pt x="660" y="131"/>
                    <a:pt x="475" y="58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6" name="Freeform 546">
              <a:extLst>
                <a:ext uri="{FF2B5EF4-FFF2-40B4-BE49-F238E27FC236}">
                  <a16:creationId xmlns:a16="http://schemas.microsoft.com/office/drawing/2014/main" id="{9040CE27-DFEE-42B0-9AB7-8BDF9218B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224338"/>
              <a:ext cx="182563" cy="176213"/>
            </a:xfrm>
            <a:custGeom>
              <a:avLst/>
              <a:gdLst>
                <a:gd name="T0" fmla="*/ 412 w 1005"/>
                <a:gd name="T1" fmla="*/ 963 h 963"/>
                <a:gd name="T2" fmla="*/ 146 w 1005"/>
                <a:gd name="T3" fmla="*/ 151 h 963"/>
                <a:gd name="T4" fmla="*/ 944 w 1005"/>
                <a:gd name="T5" fmla="*/ 354 h 963"/>
                <a:gd name="T6" fmla="*/ 412 w 1005"/>
                <a:gd name="T7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5" h="963">
                  <a:moveTo>
                    <a:pt x="412" y="963"/>
                  </a:moveTo>
                  <a:cubicBezTo>
                    <a:pt x="412" y="963"/>
                    <a:pt x="0" y="307"/>
                    <a:pt x="146" y="151"/>
                  </a:cubicBezTo>
                  <a:cubicBezTo>
                    <a:pt x="286" y="0"/>
                    <a:pt x="883" y="157"/>
                    <a:pt x="944" y="354"/>
                  </a:cubicBezTo>
                  <a:cubicBezTo>
                    <a:pt x="1005" y="547"/>
                    <a:pt x="412" y="963"/>
                    <a:pt x="412" y="963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7" name="Freeform 547">
              <a:extLst>
                <a:ext uri="{FF2B5EF4-FFF2-40B4-BE49-F238E27FC236}">
                  <a16:creationId xmlns:a16="http://schemas.microsoft.com/office/drawing/2014/main" id="{93982F54-3F61-4FBE-A5D9-AE7F8BBBC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4400550"/>
              <a:ext cx="260350" cy="201613"/>
            </a:xfrm>
            <a:custGeom>
              <a:avLst/>
              <a:gdLst>
                <a:gd name="T0" fmla="*/ 157 w 1425"/>
                <a:gd name="T1" fmla="*/ 848 h 1103"/>
                <a:gd name="T2" fmla="*/ 649 w 1425"/>
                <a:gd name="T3" fmla="*/ 0 h 1103"/>
                <a:gd name="T4" fmla="*/ 1407 w 1425"/>
                <a:gd name="T5" fmla="*/ 410 h 1103"/>
                <a:gd name="T6" fmla="*/ 157 w 1425"/>
                <a:gd name="T7" fmla="*/ 848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5" h="1103">
                  <a:moveTo>
                    <a:pt x="157" y="848"/>
                  </a:moveTo>
                  <a:cubicBezTo>
                    <a:pt x="0" y="659"/>
                    <a:pt x="649" y="0"/>
                    <a:pt x="649" y="0"/>
                  </a:cubicBezTo>
                  <a:cubicBezTo>
                    <a:pt x="649" y="0"/>
                    <a:pt x="1425" y="195"/>
                    <a:pt x="1407" y="410"/>
                  </a:cubicBezTo>
                  <a:cubicBezTo>
                    <a:pt x="1381" y="740"/>
                    <a:pt x="368" y="1103"/>
                    <a:pt x="157" y="84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8" name="Freeform 548">
              <a:extLst>
                <a:ext uri="{FF2B5EF4-FFF2-40B4-BE49-F238E27FC236}">
                  <a16:creationId xmlns:a16="http://schemas.microsoft.com/office/drawing/2014/main" id="{E4D68A54-4735-4C74-88A8-9F0AB2951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3013" y="4291013"/>
              <a:ext cx="217488" cy="217488"/>
            </a:xfrm>
            <a:custGeom>
              <a:avLst/>
              <a:gdLst>
                <a:gd name="T0" fmla="*/ 180 w 1191"/>
                <a:gd name="T1" fmla="*/ 1010 h 1186"/>
                <a:gd name="T2" fmla="*/ 1191 w 1191"/>
                <a:gd name="T3" fmla="*/ 600 h 1186"/>
                <a:gd name="T4" fmla="*/ 383 w 1191"/>
                <a:gd name="T5" fmla="*/ 92 h 1186"/>
                <a:gd name="T6" fmla="*/ 180 w 1191"/>
                <a:gd name="T7" fmla="*/ 101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1" h="1186">
                  <a:moveTo>
                    <a:pt x="180" y="1010"/>
                  </a:moveTo>
                  <a:cubicBezTo>
                    <a:pt x="388" y="1186"/>
                    <a:pt x="1191" y="600"/>
                    <a:pt x="1191" y="600"/>
                  </a:cubicBezTo>
                  <a:cubicBezTo>
                    <a:pt x="1191" y="600"/>
                    <a:pt x="603" y="0"/>
                    <a:pt x="383" y="92"/>
                  </a:cubicBezTo>
                  <a:cubicBezTo>
                    <a:pt x="167" y="183"/>
                    <a:pt x="0" y="858"/>
                    <a:pt x="180" y="101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9" name="Freeform 549">
              <a:extLst>
                <a:ext uri="{FF2B5EF4-FFF2-40B4-BE49-F238E27FC236}">
                  <a16:creationId xmlns:a16="http://schemas.microsoft.com/office/drawing/2014/main" id="{93127FD1-24AA-4C63-B5A0-80AB47F31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4027488"/>
              <a:ext cx="276225" cy="246063"/>
            </a:xfrm>
            <a:custGeom>
              <a:avLst/>
              <a:gdLst>
                <a:gd name="T0" fmla="*/ 193 w 1510"/>
                <a:gd name="T1" fmla="*/ 222 h 1347"/>
                <a:gd name="T2" fmla="*/ 1391 w 1510"/>
                <a:gd name="T3" fmla="*/ 348 h 1347"/>
                <a:gd name="T4" fmla="*/ 409 w 1510"/>
                <a:gd name="T5" fmla="*/ 1347 h 1347"/>
                <a:gd name="T6" fmla="*/ 193 w 1510"/>
                <a:gd name="T7" fmla="*/ 222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347">
                  <a:moveTo>
                    <a:pt x="193" y="222"/>
                  </a:moveTo>
                  <a:cubicBezTo>
                    <a:pt x="397" y="0"/>
                    <a:pt x="1289" y="64"/>
                    <a:pt x="1391" y="348"/>
                  </a:cubicBezTo>
                  <a:cubicBezTo>
                    <a:pt x="1510" y="677"/>
                    <a:pt x="409" y="1347"/>
                    <a:pt x="409" y="1347"/>
                  </a:cubicBezTo>
                  <a:cubicBezTo>
                    <a:pt x="409" y="1347"/>
                    <a:pt x="0" y="433"/>
                    <a:pt x="193" y="22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0" name="Freeform 550">
              <a:extLst>
                <a:ext uri="{FF2B5EF4-FFF2-40B4-BE49-F238E27FC236}">
                  <a16:creationId xmlns:a16="http://schemas.microsoft.com/office/drawing/2014/main" id="{A7A278A0-6E3A-4778-920E-9331A8BF0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3325" y="4194175"/>
              <a:ext cx="247650" cy="225425"/>
            </a:xfrm>
            <a:custGeom>
              <a:avLst/>
              <a:gdLst>
                <a:gd name="T0" fmla="*/ 982 w 1356"/>
                <a:gd name="T1" fmla="*/ 1129 h 1236"/>
                <a:gd name="T2" fmla="*/ 0 w 1356"/>
                <a:gd name="T3" fmla="*/ 436 h 1236"/>
                <a:gd name="T4" fmla="*/ 1195 w 1356"/>
                <a:gd name="T5" fmla="*/ 220 h 1236"/>
                <a:gd name="T6" fmla="*/ 982 w 1356"/>
                <a:gd name="T7" fmla="*/ 1129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6" h="1236">
                  <a:moveTo>
                    <a:pt x="982" y="1129"/>
                  </a:moveTo>
                  <a:cubicBezTo>
                    <a:pt x="701" y="1236"/>
                    <a:pt x="0" y="436"/>
                    <a:pt x="0" y="436"/>
                  </a:cubicBezTo>
                  <a:cubicBezTo>
                    <a:pt x="0" y="436"/>
                    <a:pt x="986" y="0"/>
                    <a:pt x="1195" y="220"/>
                  </a:cubicBezTo>
                  <a:cubicBezTo>
                    <a:pt x="1356" y="389"/>
                    <a:pt x="1200" y="1046"/>
                    <a:pt x="982" y="112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1" name="Freeform 551">
              <a:extLst>
                <a:ext uri="{FF2B5EF4-FFF2-40B4-BE49-F238E27FC236}">
                  <a16:creationId xmlns:a16="http://schemas.microsoft.com/office/drawing/2014/main" id="{EB10A696-2FF9-4CEC-907B-7AD440F49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13" y="4219575"/>
              <a:ext cx="261938" cy="269875"/>
            </a:xfrm>
            <a:custGeom>
              <a:avLst/>
              <a:gdLst>
                <a:gd name="T0" fmla="*/ 1182 w 1429"/>
                <a:gd name="T1" fmla="*/ 1344 h 1472"/>
                <a:gd name="T2" fmla="*/ 157 w 1429"/>
                <a:gd name="T3" fmla="*/ 245 h 1472"/>
                <a:gd name="T4" fmla="*/ 1238 w 1429"/>
                <a:gd name="T5" fmla="*/ 295 h 1472"/>
                <a:gd name="T6" fmla="*/ 1182 w 1429"/>
                <a:gd name="T7" fmla="*/ 134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9" h="1472">
                  <a:moveTo>
                    <a:pt x="1182" y="1344"/>
                  </a:moveTo>
                  <a:cubicBezTo>
                    <a:pt x="829" y="1472"/>
                    <a:pt x="0" y="587"/>
                    <a:pt x="157" y="245"/>
                  </a:cubicBezTo>
                  <a:cubicBezTo>
                    <a:pt x="271" y="0"/>
                    <a:pt x="1238" y="295"/>
                    <a:pt x="1238" y="295"/>
                  </a:cubicBezTo>
                  <a:cubicBezTo>
                    <a:pt x="1238" y="295"/>
                    <a:pt x="1429" y="1254"/>
                    <a:pt x="1182" y="134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2" name="Freeform 552">
              <a:extLst>
                <a:ext uri="{FF2B5EF4-FFF2-40B4-BE49-F238E27FC236}">
                  <a16:creationId xmlns:a16="http://schemas.microsoft.com/office/drawing/2014/main" id="{84A1CDE8-7357-457F-B151-50F0AF196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0" y="4779963"/>
              <a:ext cx="171450" cy="161925"/>
            </a:xfrm>
            <a:custGeom>
              <a:avLst/>
              <a:gdLst>
                <a:gd name="T0" fmla="*/ 40 w 932"/>
                <a:gd name="T1" fmla="*/ 306 h 892"/>
                <a:gd name="T2" fmla="*/ 639 w 932"/>
                <a:gd name="T3" fmla="*/ 842 h 892"/>
                <a:gd name="T4" fmla="*/ 932 w 932"/>
                <a:gd name="T5" fmla="*/ 0 h 892"/>
                <a:gd name="T6" fmla="*/ 40 w 932"/>
                <a:gd name="T7" fmla="*/ 3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2" h="892">
                  <a:moveTo>
                    <a:pt x="40" y="306"/>
                  </a:moveTo>
                  <a:cubicBezTo>
                    <a:pt x="0" y="503"/>
                    <a:pt x="445" y="892"/>
                    <a:pt x="639" y="842"/>
                  </a:cubicBezTo>
                  <a:cubicBezTo>
                    <a:pt x="855" y="786"/>
                    <a:pt x="932" y="0"/>
                    <a:pt x="932" y="0"/>
                  </a:cubicBezTo>
                  <a:cubicBezTo>
                    <a:pt x="932" y="0"/>
                    <a:pt x="87" y="75"/>
                    <a:pt x="40" y="3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3" name="Freeform 553">
              <a:extLst>
                <a:ext uri="{FF2B5EF4-FFF2-40B4-BE49-F238E27FC236}">
                  <a16:creationId xmlns:a16="http://schemas.microsoft.com/office/drawing/2014/main" id="{36447317-DEF7-4481-9212-5C9377417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4762500"/>
              <a:ext cx="182563" cy="173038"/>
            </a:xfrm>
            <a:custGeom>
              <a:avLst/>
              <a:gdLst>
                <a:gd name="T0" fmla="*/ 453 w 1004"/>
                <a:gd name="T1" fmla="*/ 936 h 944"/>
                <a:gd name="T2" fmla="*/ 0 w 1004"/>
                <a:gd name="T3" fmla="*/ 94 h 944"/>
                <a:gd name="T4" fmla="*/ 911 w 1004"/>
                <a:gd name="T5" fmla="*/ 208 h 944"/>
                <a:gd name="T6" fmla="*/ 453 w 1004"/>
                <a:gd name="T7" fmla="*/ 93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4" h="944">
                  <a:moveTo>
                    <a:pt x="453" y="936"/>
                  </a:moveTo>
                  <a:cubicBezTo>
                    <a:pt x="214" y="928"/>
                    <a:pt x="0" y="94"/>
                    <a:pt x="0" y="94"/>
                  </a:cubicBezTo>
                  <a:cubicBezTo>
                    <a:pt x="0" y="94"/>
                    <a:pt x="813" y="0"/>
                    <a:pt x="911" y="208"/>
                  </a:cubicBezTo>
                  <a:cubicBezTo>
                    <a:pt x="1004" y="402"/>
                    <a:pt x="668" y="944"/>
                    <a:pt x="453" y="93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4" name="Freeform 554">
              <a:extLst>
                <a:ext uri="{FF2B5EF4-FFF2-40B4-BE49-F238E27FC236}">
                  <a16:creationId xmlns:a16="http://schemas.microsoft.com/office/drawing/2014/main" id="{692E48A0-36CB-44E4-BF9B-4599387D2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4586288"/>
              <a:ext cx="215900" cy="193675"/>
            </a:xfrm>
            <a:custGeom>
              <a:avLst/>
              <a:gdLst>
                <a:gd name="T0" fmla="*/ 78 w 1183"/>
                <a:gd name="T1" fmla="*/ 352 h 1057"/>
                <a:gd name="T2" fmla="*/ 1034 w 1183"/>
                <a:gd name="T3" fmla="*/ 186 h 1057"/>
                <a:gd name="T4" fmla="*/ 716 w 1183"/>
                <a:gd name="T5" fmla="*/ 1057 h 1057"/>
                <a:gd name="T6" fmla="*/ 78 w 1183"/>
                <a:gd name="T7" fmla="*/ 352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3" h="1057">
                  <a:moveTo>
                    <a:pt x="78" y="352"/>
                  </a:moveTo>
                  <a:cubicBezTo>
                    <a:pt x="157" y="123"/>
                    <a:pt x="879" y="0"/>
                    <a:pt x="1034" y="186"/>
                  </a:cubicBezTo>
                  <a:cubicBezTo>
                    <a:pt x="1183" y="364"/>
                    <a:pt x="716" y="1057"/>
                    <a:pt x="716" y="1057"/>
                  </a:cubicBezTo>
                  <a:cubicBezTo>
                    <a:pt x="716" y="1057"/>
                    <a:pt x="0" y="577"/>
                    <a:pt x="78" y="352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5" name="Freeform 555">
              <a:extLst>
                <a:ext uri="{FF2B5EF4-FFF2-40B4-BE49-F238E27FC236}">
                  <a16:creationId xmlns:a16="http://schemas.microsoft.com/office/drawing/2014/main" id="{C9889361-C6A3-420A-BE0F-9FFEF47A8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4165600"/>
              <a:ext cx="211138" cy="228600"/>
            </a:xfrm>
            <a:custGeom>
              <a:avLst/>
              <a:gdLst>
                <a:gd name="T0" fmla="*/ 130 w 1155"/>
                <a:gd name="T1" fmla="*/ 1013 h 1245"/>
                <a:gd name="T2" fmla="*/ 1155 w 1155"/>
                <a:gd name="T3" fmla="*/ 1013 h 1245"/>
                <a:gd name="T4" fmla="*/ 915 w 1155"/>
                <a:gd name="T5" fmla="*/ 68 h 1245"/>
                <a:gd name="T6" fmla="*/ 130 w 1155"/>
                <a:gd name="T7" fmla="*/ 1013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5" h="1245">
                  <a:moveTo>
                    <a:pt x="130" y="1013"/>
                  </a:moveTo>
                  <a:cubicBezTo>
                    <a:pt x="239" y="1245"/>
                    <a:pt x="1155" y="1013"/>
                    <a:pt x="1155" y="1013"/>
                  </a:cubicBezTo>
                  <a:cubicBezTo>
                    <a:pt x="1155" y="1013"/>
                    <a:pt x="1153" y="122"/>
                    <a:pt x="915" y="68"/>
                  </a:cubicBezTo>
                  <a:cubicBezTo>
                    <a:pt x="616" y="0"/>
                    <a:pt x="0" y="735"/>
                    <a:pt x="130" y="10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6" name="Freeform 556">
              <a:extLst>
                <a:ext uri="{FF2B5EF4-FFF2-40B4-BE49-F238E27FC236}">
                  <a16:creationId xmlns:a16="http://schemas.microsoft.com/office/drawing/2014/main" id="{49CED311-C007-46FB-B73C-7933BE44D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4165600"/>
              <a:ext cx="219075" cy="258763"/>
            </a:xfrm>
            <a:custGeom>
              <a:avLst/>
              <a:gdLst>
                <a:gd name="T0" fmla="*/ 772 w 1200"/>
                <a:gd name="T1" fmla="*/ 76 h 1422"/>
                <a:gd name="T2" fmla="*/ 0 w 1200"/>
                <a:gd name="T3" fmla="*/ 1021 h 1422"/>
                <a:gd name="T4" fmla="*/ 985 w 1200"/>
                <a:gd name="T5" fmla="*/ 1247 h 1422"/>
                <a:gd name="T6" fmla="*/ 772 w 1200"/>
                <a:gd name="T7" fmla="*/ 76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422">
                  <a:moveTo>
                    <a:pt x="772" y="76"/>
                  </a:moveTo>
                  <a:cubicBezTo>
                    <a:pt x="476" y="0"/>
                    <a:pt x="0" y="1021"/>
                    <a:pt x="0" y="1021"/>
                  </a:cubicBezTo>
                  <a:cubicBezTo>
                    <a:pt x="0" y="1021"/>
                    <a:pt x="802" y="1422"/>
                    <a:pt x="985" y="1247"/>
                  </a:cubicBezTo>
                  <a:cubicBezTo>
                    <a:pt x="1200" y="1042"/>
                    <a:pt x="1060" y="150"/>
                    <a:pt x="772" y="76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7" name="Freeform 557">
              <a:extLst>
                <a:ext uri="{FF2B5EF4-FFF2-40B4-BE49-F238E27FC236}">
                  <a16:creationId xmlns:a16="http://schemas.microsoft.com/office/drawing/2014/main" id="{FFECF939-264A-421A-979B-D7F80EE5E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5450" y="4351338"/>
              <a:ext cx="269875" cy="225425"/>
            </a:xfrm>
            <a:custGeom>
              <a:avLst/>
              <a:gdLst>
                <a:gd name="T0" fmla="*/ 69 w 1475"/>
                <a:gd name="T1" fmla="*/ 705 h 1230"/>
                <a:gd name="T2" fmla="*/ 1306 w 1475"/>
                <a:gd name="T3" fmla="*/ 980 h 1230"/>
                <a:gd name="T4" fmla="*/ 814 w 1475"/>
                <a:gd name="T5" fmla="*/ 0 h 1230"/>
                <a:gd name="T6" fmla="*/ 69 w 1475"/>
                <a:gd name="T7" fmla="*/ 705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5" h="1230">
                  <a:moveTo>
                    <a:pt x="69" y="705"/>
                  </a:moveTo>
                  <a:cubicBezTo>
                    <a:pt x="153" y="1011"/>
                    <a:pt x="1111" y="1230"/>
                    <a:pt x="1306" y="980"/>
                  </a:cubicBezTo>
                  <a:cubicBezTo>
                    <a:pt x="1475" y="764"/>
                    <a:pt x="814" y="0"/>
                    <a:pt x="814" y="0"/>
                  </a:cubicBezTo>
                  <a:cubicBezTo>
                    <a:pt x="814" y="0"/>
                    <a:pt x="0" y="458"/>
                    <a:pt x="69" y="7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8" name="Freeform 558">
              <a:extLst>
                <a:ext uri="{FF2B5EF4-FFF2-40B4-BE49-F238E27FC236}">
                  <a16:creationId xmlns:a16="http://schemas.microsoft.com/office/drawing/2014/main" id="{FD051A90-61FD-49D7-86B1-55160BA85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5" y="4167188"/>
              <a:ext cx="222250" cy="195263"/>
            </a:xfrm>
            <a:custGeom>
              <a:avLst/>
              <a:gdLst>
                <a:gd name="T0" fmla="*/ 1060 w 1217"/>
                <a:gd name="T1" fmla="*/ 865 h 1075"/>
                <a:gd name="T2" fmla="*/ 501 w 1217"/>
                <a:gd name="T3" fmla="*/ 0 h 1075"/>
                <a:gd name="T4" fmla="*/ 48 w 1217"/>
                <a:gd name="T5" fmla="*/ 539 h 1075"/>
                <a:gd name="T6" fmla="*/ 1060 w 1217"/>
                <a:gd name="T7" fmla="*/ 86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7" h="1075">
                  <a:moveTo>
                    <a:pt x="1060" y="865"/>
                  </a:moveTo>
                  <a:cubicBezTo>
                    <a:pt x="1217" y="660"/>
                    <a:pt x="501" y="0"/>
                    <a:pt x="501" y="0"/>
                  </a:cubicBezTo>
                  <a:cubicBezTo>
                    <a:pt x="501" y="0"/>
                    <a:pt x="0" y="370"/>
                    <a:pt x="48" y="539"/>
                  </a:cubicBezTo>
                  <a:cubicBezTo>
                    <a:pt x="122" y="794"/>
                    <a:pt x="898" y="1075"/>
                    <a:pt x="1060" y="86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9" name="Freeform 559">
              <a:extLst>
                <a:ext uri="{FF2B5EF4-FFF2-40B4-BE49-F238E27FC236}">
                  <a16:creationId xmlns:a16="http://schemas.microsoft.com/office/drawing/2014/main" id="{586E767B-C0D6-41C4-A85A-CD2CA2910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075113"/>
              <a:ext cx="185738" cy="174625"/>
            </a:xfrm>
            <a:custGeom>
              <a:avLst/>
              <a:gdLst>
                <a:gd name="T0" fmla="*/ 885 w 1014"/>
                <a:gd name="T1" fmla="*/ 701 h 955"/>
                <a:gd name="T2" fmla="*/ 758 w 1014"/>
                <a:gd name="T3" fmla="*/ 860 h 955"/>
                <a:gd name="T4" fmla="*/ 0 w 1014"/>
                <a:gd name="T5" fmla="*/ 501 h 955"/>
                <a:gd name="T6" fmla="*/ 199 w 1014"/>
                <a:gd name="T7" fmla="*/ 358 h 955"/>
                <a:gd name="T8" fmla="*/ 905 w 1014"/>
                <a:gd name="T9" fmla="*/ 101 h 955"/>
                <a:gd name="T10" fmla="*/ 885 w 1014"/>
                <a:gd name="T11" fmla="*/ 701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4" h="955">
                  <a:moveTo>
                    <a:pt x="885" y="701"/>
                  </a:moveTo>
                  <a:cubicBezTo>
                    <a:pt x="850" y="777"/>
                    <a:pt x="806" y="836"/>
                    <a:pt x="758" y="860"/>
                  </a:cubicBezTo>
                  <a:cubicBezTo>
                    <a:pt x="571" y="955"/>
                    <a:pt x="0" y="501"/>
                    <a:pt x="0" y="501"/>
                  </a:cubicBezTo>
                  <a:cubicBezTo>
                    <a:pt x="0" y="501"/>
                    <a:pt x="83" y="436"/>
                    <a:pt x="199" y="358"/>
                  </a:cubicBezTo>
                  <a:cubicBezTo>
                    <a:pt x="425" y="206"/>
                    <a:pt x="777" y="0"/>
                    <a:pt x="905" y="101"/>
                  </a:cubicBezTo>
                  <a:cubicBezTo>
                    <a:pt x="1014" y="189"/>
                    <a:pt x="979" y="502"/>
                    <a:pt x="885" y="701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0" name="Freeform 560">
              <a:extLst>
                <a:ext uri="{FF2B5EF4-FFF2-40B4-BE49-F238E27FC236}">
                  <a16:creationId xmlns:a16="http://schemas.microsoft.com/office/drawing/2014/main" id="{42CA006B-0190-4C00-B98E-82E1F1441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4003675"/>
              <a:ext cx="139700" cy="184150"/>
            </a:xfrm>
            <a:custGeom>
              <a:avLst/>
              <a:gdLst>
                <a:gd name="T0" fmla="*/ 767 w 767"/>
                <a:gd name="T1" fmla="*/ 893 h 1007"/>
                <a:gd name="T2" fmla="*/ 75 w 767"/>
                <a:gd name="T3" fmla="*/ 873 h 1007"/>
                <a:gd name="T4" fmla="*/ 6 w 767"/>
                <a:gd name="T5" fmla="*/ 601 h 1007"/>
                <a:gd name="T6" fmla="*/ 222 w 767"/>
                <a:gd name="T7" fmla="*/ 28 h 1007"/>
                <a:gd name="T8" fmla="*/ 623 w 767"/>
                <a:gd name="T9" fmla="*/ 517 h 1007"/>
                <a:gd name="T10" fmla="*/ 767 w 767"/>
                <a:gd name="T11" fmla="*/ 893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7" h="1007">
                  <a:moveTo>
                    <a:pt x="767" y="893"/>
                  </a:moveTo>
                  <a:cubicBezTo>
                    <a:pt x="767" y="893"/>
                    <a:pt x="184" y="1007"/>
                    <a:pt x="75" y="873"/>
                  </a:cubicBezTo>
                  <a:cubicBezTo>
                    <a:pt x="31" y="819"/>
                    <a:pt x="9" y="717"/>
                    <a:pt x="6" y="601"/>
                  </a:cubicBezTo>
                  <a:cubicBezTo>
                    <a:pt x="0" y="358"/>
                    <a:pt x="79" y="56"/>
                    <a:pt x="222" y="28"/>
                  </a:cubicBezTo>
                  <a:cubicBezTo>
                    <a:pt x="361" y="0"/>
                    <a:pt x="514" y="271"/>
                    <a:pt x="623" y="517"/>
                  </a:cubicBezTo>
                  <a:cubicBezTo>
                    <a:pt x="709" y="713"/>
                    <a:pt x="767" y="893"/>
                    <a:pt x="767" y="8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1" name="Freeform 561">
              <a:extLst>
                <a:ext uri="{FF2B5EF4-FFF2-40B4-BE49-F238E27FC236}">
                  <a16:creationId xmlns:a16="http://schemas.microsoft.com/office/drawing/2014/main" id="{B5F30AEA-8E5B-4415-8B36-ACD0E2962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165600"/>
              <a:ext cx="96838" cy="85725"/>
            </a:xfrm>
            <a:custGeom>
              <a:avLst/>
              <a:gdLst>
                <a:gd name="T0" fmla="*/ 459 w 527"/>
                <a:gd name="T1" fmla="*/ 375 h 466"/>
                <a:gd name="T2" fmla="*/ 217 w 527"/>
                <a:gd name="T3" fmla="*/ 0 h 466"/>
                <a:gd name="T4" fmla="*/ 21 w 527"/>
                <a:gd name="T5" fmla="*/ 234 h 466"/>
                <a:gd name="T6" fmla="*/ 459 w 527"/>
                <a:gd name="T7" fmla="*/ 37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7" h="466">
                  <a:moveTo>
                    <a:pt x="459" y="375"/>
                  </a:moveTo>
                  <a:cubicBezTo>
                    <a:pt x="527" y="286"/>
                    <a:pt x="217" y="0"/>
                    <a:pt x="217" y="0"/>
                  </a:cubicBezTo>
                  <a:cubicBezTo>
                    <a:pt x="217" y="0"/>
                    <a:pt x="0" y="160"/>
                    <a:pt x="21" y="234"/>
                  </a:cubicBezTo>
                  <a:cubicBezTo>
                    <a:pt x="53" y="344"/>
                    <a:pt x="389" y="466"/>
                    <a:pt x="459" y="37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2" name="Freeform 562">
              <a:extLst>
                <a:ext uri="{FF2B5EF4-FFF2-40B4-BE49-F238E27FC236}">
                  <a16:creationId xmlns:a16="http://schemas.microsoft.com/office/drawing/2014/main" id="{45789FDA-221C-42A7-9139-B3228809F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450" y="4122738"/>
              <a:ext cx="82550" cy="79375"/>
            </a:xfrm>
            <a:custGeom>
              <a:avLst/>
              <a:gdLst>
                <a:gd name="T0" fmla="*/ 391 w 457"/>
                <a:gd name="T1" fmla="*/ 67 h 436"/>
                <a:gd name="T2" fmla="*/ 0 w 457"/>
                <a:gd name="T3" fmla="*/ 239 h 436"/>
                <a:gd name="T4" fmla="*/ 328 w 457"/>
                <a:gd name="T5" fmla="*/ 395 h 436"/>
                <a:gd name="T6" fmla="*/ 391 w 457"/>
                <a:gd name="T7" fmla="*/ 67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436">
                  <a:moveTo>
                    <a:pt x="391" y="67"/>
                  </a:moveTo>
                  <a:cubicBezTo>
                    <a:pt x="308" y="0"/>
                    <a:pt x="0" y="239"/>
                    <a:pt x="0" y="239"/>
                  </a:cubicBezTo>
                  <a:cubicBezTo>
                    <a:pt x="0" y="239"/>
                    <a:pt x="247" y="436"/>
                    <a:pt x="328" y="395"/>
                  </a:cubicBezTo>
                  <a:cubicBezTo>
                    <a:pt x="403" y="357"/>
                    <a:pt x="457" y="119"/>
                    <a:pt x="391" y="6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3" name="Freeform 563">
              <a:extLst>
                <a:ext uri="{FF2B5EF4-FFF2-40B4-BE49-F238E27FC236}">
                  <a16:creationId xmlns:a16="http://schemas.microsoft.com/office/drawing/2014/main" id="{F4A56BEA-8015-45E0-8BE7-D68AD80EE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4094163"/>
              <a:ext cx="65088" cy="80963"/>
            </a:xfrm>
            <a:custGeom>
              <a:avLst/>
              <a:gdLst>
                <a:gd name="T0" fmla="*/ 59 w 359"/>
                <a:gd name="T1" fmla="*/ 388 h 446"/>
                <a:gd name="T2" fmla="*/ 359 w 359"/>
                <a:gd name="T3" fmla="*/ 396 h 446"/>
                <a:gd name="T4" fmla="*/ 122 w 359"/>
                <a:gd name="T5" fmla="*/ 22 h 446"/>
                <a:gd name="T6" fmla="*/ 59 w 359"/>
                <a:gd name="T7" fmla="*/ 38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" h="446">
                  <a:moveTo>
                    <a:pt x="59" y="388"/>
                  </a:moveTo>
                  <a:cubicBezTo>
                    <a:pt x="107" y="446"/>
                    <a:pt x="359" y="396"/>
                    <a:pt x="359" y="396"/>
                  </a:cubicBezTo>
                  <a:cubicBezTo>
                    <a:pt x="359" y="396"/>
                    <a:pt x="231" y="0"/>
                    <a:pt x="122" y="22"/>
                  </a:cubicBezTo>
                  <a:cubicBezTo>
                    <a:pt x="31" y="40"/>
                    <a:pt x="0" y="316"/>
                    <a:pt x="59" y="388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4" name="Freeform 564">
              <a:extLst>
                <a:ext uri="{FF2B5EF4-FFF2-40B4-BE49-F238E27FC236}">
                  <a16:creationId xmlns:a16="http://schemas.microsoft.com/office/drawing/2014/main" id="{20994037-4932-492C-B225-682CB3C55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4908550"/>
              <a:ext cx="242888" cy="255588"/>
            </a:xfrm>
            <a:custGeom>
              <a:avLst/>
              <a:gdLst>
                <a:gd name="T0" fmla="*/ 1334 w 1334"/>
                <a:gd name="T1" fmla="*/ 203 h 1403"/>
                <a:gd name="T2" fmla="*/ 895 w 1334"/>
                <a:gd name="T3" fmla="*/ 1401 h 1403"/>
                <a:gd name="T4" fmla="*/ 801 w 1334"/>
                <a:gd name="T5" fmla="*/ 1388 h 1403"/>
                <a:gd name="T6" fmla="*/ 176 w 1334"/>
                <a:gd name="T7" fmla="*/ 136 h 1403"/>
                <a:gd name="T8" fmla="*/ 897 w 1334"/>
                <a:gd name="T9" fmla="*/ 93 h 1403"/>
                <a:gd name="T10" fmla="*/ 1334 w 1334"/>
                <a:gd name="T11" fmla="*/ 203 h 1403"/>
                <a:gd name="T12" fmla="*/ 1334 w 1334"/>
                <a:gd name="T13" fmla="*/ 203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4" h="1403">
                  <a:moveTo>
                    <a:pt x="1334" y="203"/>
                  </a:moveTo>
                  <a:cubicBezTo>
                    <a:pt x="1334" y="203"/>
                    <a:pt x="1213" y="1374"/>
                    <a:pt x="895" y="1401"/>
                  </a:cubicBezTo>
                  <a:cubicBezTo>
                    <a:pt x="865" y="1403"/>
                    <a:pt x="833" y="1399"/>
                    <a:pt x="801" y="1388"/>
                  </a:cubicBezTo>
                  <a:cubicBezTo>
                    <a:pt x="447" y="1272"/>
                    <a:pt x="0" y="420"/>
                    <a:pt x="176" y="136"/>
                  </a:cubicBezTo>
                  <a:cubicBezTo>
                    <a:pt x="260" y="0"/>
                    <a:pt x="605" y="35"/>
                    <a:pt x="897" y="93"/>
                  </a:cubicBezTo>
                  <a:cubicBezTo>
                    <a:pt x="1127" y="139"/>
                    <a:pt x="1324" y="200"/>
                    <a:pt x="1334" y="203"/>
                  </a:cubicBezTo>
                  <a:lnTo>
                    <a:pt x="1334" y="203"/>
                  </a:ln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5" name="Freeform 565">
              <a:extLst>
                <a:ext uri="{FF2B5EF4-FFF2-40B4-BE49-F238E27FC236}">
                  <a16:creationId xmlns:a16="http://schemas.microsoft.com/office/drawing/2014/main" id="{01E8EF25-59C7-41D6-84A4-2CA98B08B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72038"/>
              <a:ext cx="276225" cy="298450"/>
            </a:xfrm>
            <a:custGeom>
              <a:avLst/>
              <a:gdLst>
                <a:gd name="T0" fmla="*/ 0 w 1510"/>
                <a:gd name="T1" fmla="*/ 405 h 1633"/>
                <a:gd name="T2" fmla="*/ 745 w 1510"/>
                <a:gd name="T3" fmla="*/ 1603 h 1633"/>
                <a:gd name="T4" fmla="*/ 1291 w 1510"/>
                <a:gd name="T5" fmla="*/ 258 h 1633"/>
                <a:gd name="T6" fmla="*/ 0 w 1510"/>
                <a:gd name="T7" fmla="*/ 405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0" h="1633">
                  <a:moveTo>
                    <a:pt x="0" y="405"/>
                  </a:moveTo>
                  <a:cubicBezTo>
                    <a:pt x="0" y="405"/>
                    <a:pt x="394" y="1633"/>
                    <a:pt x="745" y="1603"/>
                  </a:cubicBezTo>
                  <a:cubicBezTo>
                    <a:pt x="1106" y="1572"/>
                    <a:pt x="1510" y="547"/>
                    <a:pt x="1291" y="258"/>
                  </a:cubicBezTo>
                  <a:cubicBezTo>
                    <a:pt x="1095" y="0"/>
                    <a:pt x="0" y="405"/>
                    <a:pt x="0" y="405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6" name="Freeform 566">
              <a:extLst>
                <a:ext uri="{FF2B5EF4-FFF2-40B4-BE49-F238E27FC236}">
                  <a16:creationId xmlns:a16="http://schemas.microsoft.com/office/drawing/2014/main" id="{48430F95-3EEB-4E8E-915F-8087AFBE2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743450"/>
              <a:ext cx="255588" cy="201613"/>
            </a:xfrm>
            <a:custGeom>
              <a:avLst/>
              <a:gdLst>
                <a:gd name="T0" fmla="*/ 1256 w 1394"/>
                <a:gd name="T1" fmla="*/ 613 h 1106"/>
                <a:gd name="T2" fmla="*/ 842 w 1394"/>
                <a:gd name="T3" fmla="*/ 1106 h 1106"/>
                <a:gd name="T4" fmla="*/ 842 w 1394"/>
                <a:gd name="T5" fmla="*/ 1106 h 1106"/>
                <a:gd name="T6" fmla="*/ 253 w 1394"/>
                <a:gd name="T7" fmla="*/ 745 h 1106"/>
                <a:gd name="T8" fmla="*/ 30 w 1394"/>
                <a:gd name="T9" fmla="*/ 414 h 1106"/>
                <a:gd name="T10" fmla="*/ 1348 w 1394"/>
                <a:gd name="T11" fmla="*/ 281 h 1106"/>
                <a:gd name="T12" fmla="*/ 1256 w 1394"/>
                <a:gd name="T13" fmla="*/ 61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4" h="1106">
                  <a:moveTo>
                    <a:pt x="1256" y="613"/>
                  </a:moveTo>
                  <a:cubicBezTo>
                    <a:pt x="1103" y="850"/>
                    <a:pt x="842" y="1106"/>
                    <a:pt x="842" y="1106"/>
                  </a:cubicBezTo>
                  <a:lnTo>
                    <a:pt x="842" y="1106"/>
                  </a:lnTo>
                  <a:cubicBezTo>
                    <a:pt x="828" y="1099"/>
                    <a:pt x="490" y="932"/>
                    <a:pt x="253" y="745"/>
                  </a:cubicBezTo>
                  <a:cubicBezTo>
                    <a:pt x="107" y="631"/>
                    <a:pt x="0" y="509"/>
                    <a:pt x="30" y="414"/>
                  </a:cubicBezTo>
                  <a:cubicBezTo>
                    <a:pt x="129" y="98"/>
                    <a:pt x="1172" y="0"/>
                    <a:pt x="1348" y="281"/>
                  </a:cubicBezTo>
                  <a:cubicBezTo>
                    <a:pt x="1394" y="354"/>
                    <a:pt x="1342" y="481"/>
                    <a:pt x="1256" y="61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7" name="Freeform 567">
              <a:extLst>
                <a:ext uri="{FF2B5EF4-FFF2-40B4-BE49-F238E27FC236}">
                  <a16:creationId xmlns:a16="http://schemas.microsoft.com/office/drawing/2014/main" id="{F1AB8753-83C9-4108-A6C9-B46BA18EC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6400" y="4910138"/>
              <a:ext cx="153988" cy="176213"/>
            </a:xfrm>
            <a:custGeom>
              <a:avLst/>
              <a:gdLst>
                <a:gd name="T0" fmla="*/ 570 w 845"/>
                <a:gd name="T1" fmla="*/ 946 h 964"/>
                <a:gd name="T2" fmla="*/ 845 w 845"/>
                <a:gd name="T3" fmla="*/ 196 h 964"/>
                <a:gd name="T4" fmla="*/ 120 w 845"/>
                <a:gd name="T5" fmla="*/ 154 h 964"/>
                <a:gd name="T6" fmla="*/ 570 w 845"/>
                <a:gd name="T7" fmla="*/ 94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964">
                  <a:moveTo>
                    <a:pt x="570" y="946"/>
                  </a:moveTo>
                  <a:cubicBezTo>
                    <a:pt x="769" y="929"/>
                    <a:pt x="845" y="196"/>
                    <a:pt x="845" y="196"/>
                  </a:cubicBezTo>
                  <a:cubicBezTo>
                    <a:pt x="845" y="196"/>
                    <a:pt x="216" y="0"/>
                    <a:pt x="120" y="154"/>
                  </a:cubicBezTo>
                  <a:cubicBezTo>
                    <a:pt x="0" y="347"/>
                    <a:pt x="343" y="964"/>
                    <a:pt x="570" y="946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8" name="Freeform 568">
              <a:extLst>
                <a:ext uri="{FF2B5EF4-FFF2-40B4-BE49-F238E27FC236}">
                  <a16:creationId xmlns:a16="http://schemas.microsoft.com/office/drawing/2014/main" id="{73914709-23B3-4080-8556-7021BA2E4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0388" y="4899025"/>
              <a:ext cx="173038" cy="187325"/>
            </a:xfrm>
            <a:custGeom>
              <a:avLst/>
              <a:gdLst>
                <a:gd name="T0" fmla="*/ 0 w 946"/>
                <a:gd name="T1" fmla="*/ 254 h 1023"/>
                <a:gd name="T2" fmla="*/ 467 w 946"/>
                <a:gd name="T3" fmla="*/ 1004 h 1023"/>
                <a:gd name="T4" fmla="*/ 808 w 946"/>
                <a:gd name="T5" fmla="*/ 162 h 1023"/>
                <a:gd name="T6" fmla="*/ 0 w 946"/>
                <a:gd name="T7" fmla="*/ 254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6" h="1023">
                  <a:moveTo>
                    <a:pt x="0" y="254"/>
                  </a:moveTo>
                  <a:cubicBezTo>
                    <a:pt x="0" y="254"/>
                    <a:pt x="247" y="1023"/>
                    <a:pt x="467" y="1004"/>
                  </a:cubicBezTo>
                  <a:cubicBezTo>
                    <a:pt x="693" y="984"/>
                    <a:pt x="946" y="343"/>
                    <a:pt x="808" y="162"/>
                  </a:cubicBezTo>
                  <a:cubicBezTo>
                    <a:pt x="685" y="0"/>
                    <a:pt x="0" y="254"/>
                    <a:pt x="0" y="254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9" name="Freeform 569">
              <a:extLst>
                <a:ext uri="{FF2B5EF4-FFF2-40B4-BE49-F238E27FC236}">
                  <a16:creationId xmlns:a16="http://schemas.microsoft.com/office/drawing/2014/main" id="{D5453A2E-2A4F-4459-AA54-68D4577D1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4818063"/>
              <a:ext cx="174625" cy="127000"/>
            </a:xfrm>
            <a:custGeom>
              <a:avLst/>
              <a:gdLst>
                <a:gd name="T0" fmla="*/ 50 w 955"/>
                <a:gd name="T1" fmla="*/ 259 h 692"/>
                <a:gd name="T2" fmla="*/ 558 w 955"/>
                <a:gd name="T3" fmla="*/ 692 h 692"/>
                <a:gd name="T4" fmla="*/ 875 w 955"/>
                <a:gd name="T5" fmla="*/ 175 h 692"/>
                <a:gd name="T6" fmla="*/ 50 w 955"/>
                <a:gd name="T7" fmla="*/ 259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5" h="692">
                  <a:moveTo>
                    <a:pt x="50" y="259"/>
                  </a:moveTo>
                  <a:cubicBezTo>
                    <a:pt x="0" y="418"/>
                    <a:pt x="558" y="692"/>
                    <a:pt x="558" y="692"/>
                  </a:cubicBezTo>
                  <a:cubicBezTo>
                    <a:pt x="558" y="692"/>
                    <a:pt x="955" y="303"/>
                    <a:pt x="875" y="175"/>
                  </a:cubicBezTo>
                  <a:cubicBezTo>
                    <a:pt x="764" y="0"/>
                    <a:pt x="111" y="61"/>
                    <a:pt x="50" y="25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0" name="Freeform 570">
              <a:extLst>
                <a:ext uri="{FF2B5EF4-FFF2-40B4-BE49-F238E27FC236}">
                  <a16:creationId xmlns:a16="http://schemas.microsoft.com/office/drawing/2014/main" id="{1DF85F8B-64CE-4D58-BB5A-76AB9026E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549775"/>
              <a:ext cx="247650" cy="228600"/>
            </a:xfrm>
            <a:custGeom>
              <a:avLst/>
              <a:gdLst>
                <a:gd name="T0" fmla="*/ 1 w 1350"/>
                <a:gd name="T1" fmla="*/ 486 h 1245"/>
                <a:gd name="T2" fmla="*/ 1132 w 1350"/>
                <a:gd name="T3" fmla="*/ 1059 h 1245"/>
                <a:gd name="T4" fmla="*/ 974 w 1350"/>
                <a:gd name="T5" fmla="*/ 0 h 1245"/>
                <a:gd name="T6" fmla="*/ 1 w 1350"/>
                <a:gd name="T7" fmla="*/ 486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245">
                  <a:moveTo>
                    <a:pt x="1" y="486"/>
                  </a:moveTo>
                  <a:cubicBezTo>
                    <a:pt x="0" y="803"/>
                    <a:pt x="875" y="1245"/>
                    <a:pt x="1132" y="1059"/>
                  </a:cubicBezTo>
                  <a:cubicBezTo>
                    <a:pt x="1350" y="902"/>
                    <a:pt x="974" y="0"/>
                    <a:pt x="974" y="0"/>
                  </a:cubicBezTo>
                  <a:cubicBezTo>
                    <a:pt x="974" y="0"/>
                    <a:pt x="2" y="214"/>
                    <a:pt x="1" y="486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1" name="Freeform 571">
              <a:extLst>
                <a:ext uri="{FF2B5EF4-FFF2-40B4-BE49-F238E27FC236}">
                  <a16:creationId xmlns:a16="http://schemas.microsoft.com/office/drawing/2014/main" id="{90EB426D-6D74-4444-9375-1A0641254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763" y="4376738"/>
              <a:ext cx="215900" cy="173038"/>
            </a:xfrm>
            <a:custGeom>
              <a:avLst/>
              <a:gdLst>
                <a:gd name="T0" fmla="*/ 698 w 1185"/>
                <a:gd name="T1" fmla="*/ 40 h 949"/>
                <a:gd name="T2" fmla="*/ 43 w 1185"/>
                <a:gd name="T3" fmla="*/ 596 h 949"/>
                <a:gd name="T4" fmla="*/ 1185 w 1185"/>
                <a:gd name="T5" fmla="*/ 949 h 949"/>
                <a:gd name="T6" fmla="*/ 698 w 1185"/>
                <a:gd name="T7" fmla="*/ 40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5" h="949">
                  <a:moveTo>
                    <a:pt x="698" y="40"/>
                  </a:moveTo>
                  <a:cubicBezTo>
                    <a:pt x="487" y="0"/>
                    <a:pt x="0" y="385"/>
                    <a:pt x="43" y="596"/>
                  </a:cubicBezTo>
                  <a:cubicBezTo>
                    <a:pt x="103" y="888"/>
                    <a:pt x="1185" y="949"/>
                    <a:pt x="1185" y="949"/>
                  </a:cubicBezTo>
                  <a:cubicBezTo>
                    <a:pt x="1185" y="949"/>
                    <a:pt x="951" y="88"/>
                    <a:pt x="698" y="40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2" name="Freeform 572">
              <a:extLst>
                <a:ext uri="{FF2B5EF4-FFF2-40B4-BE49-F238E27FC236}">
                  <a16:creationId xmlns:a16="http://schemas.microsoft.com/office/drawing/2014/main" id="{63BB1997-80CC-4CDE-BEC0-3544D9EC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663" y="4505325"/>
              <a:ext cx="204788" cy="188913"/>
            </a:xfrm>
            <a:custGeom>
              <a:avLst/>
              <a:gdLst>
                <a:gd name="T0" fmla="*/ 869 w 1114"/>
                <a:gd name="T1" fmla="*/ 135 h 1031"/>
                <a:gd name="T2" fmla="*/ 0 w 1114"/>
                <a:gd name="T3" fmla="*/ 244 h 1031"/>
                <a:gd name="T4" fmla="*/ 954 w 1114"/>
                <a:gd name="T5" fmla="*/ 882 h 1031"/>
                <a:gd name="T6" fmla="*/ 869 w 1114"/>
                <a:gd name="T7" fmla="*/ 135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4" h="1031">
                  <a:moveTo>
                    <a:pt x="869" y="135"/>
                  </a:moveTo>
                  <a:cubicBezTo>
                    <a:pt x="698" y="0"/>
                    <a:pt x="0" y="244"/>
                    <a:pt x="0" y="244"/>
                  </a:cubicBezTo>
                  <a:cubicBezTo>
                    <a:pt x="0" y="244"/>
                    <a:pt x="709" y="1031"/>
                    <a:pt x="954" y="882"/>
                  </a:cubicBezTo>
                  <a:cubicBezTo>
                    <a:pt x="1114" y="784"/>
                    <a:pt x="1017" y="251"/>
                    <a:pt x="869" y="135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3" name="Freeform 573">
              <a:extLst>
                <a:ext uri="{FF2B5EF4-FFF2-40B4-BE49-F238E27FC236}">
                  <a16:creationId xmlns:a16="http://schemas.microsoft.com/office/drawing/2014/main" id="{C2039A14-33DF-487E-8666-A2730A760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75" y="4551363"/>
              <a:ext cx="128588" cy="119063"/>
            </a:xfrm>
            <a:custGeom>
              <a:avLst/>
              <a:gdLst>
                <a:gd name="T0" fmla="*/ 1 w 697"/>
                <a:gd name="T1" fmla="*/ 251 h 643"/>
                <a:gd name="T2" fmla="*/ 585 w 697"/>
                <a:gd name="T3" fmla="*/ 547 h 643"/>
                <a:gd name="T4" fmla="*/ 503 w 697"/>
                <a:gd name="T5" fmla="*/ 0 h 643"/>
                <a:gd name="T6" fmla="*/ 1 w 697"/>
                <a:gd name="T7" fmla="*/ 25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643">
                  <a:moveTo>
                    <a:pt x="1" y="251"/>
                  </a:moveTo>
                  <a:cubicBezTo>
                    <a:pt x="0" y="415"/>
                    <a:pt x="452" y="643"/>
                    <a:pt x="585" y="547"/>
                  </a:cubicBezTo>
                  <a:cubicBezTo>
                    <a:pt x="697" y="466"/>
                    <a:pt x="503" y="0"/>
                    <a:pt x="503" y="0"/>
                  </a:cubicBezTo>
                  <a:cubicBezTo>
                    <a:pt x="503" y="0"/>
                    <a:pt x="1" y="111"/>
                    <a:pt x="1" y="251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4" name="Freeform 574">
              <a:extLst>
                <a:ext uri="{FF2B5EF4-FFF2-40B4-BE49-F238E27FC236}">
                  <a16:creationId xmlns:a16="http://schemas.microsoft.com/office/drawing/2014/main" id="{008628D6-C0D8-4803-A3DE-A62D3A79D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125" y="4462463"/>
              <a:ext cx="111125" cy="88900"/>
            </a:xfrm>
            <a:custGeom>
              <a:avLst/>
              <a:gdLst>
                <a:gd name="T0" fmla="*/ 361 w 612"/>
                <a:gd name="T1" fmla="*/ 20 h 490"/>
                <a:gd name="T2" fmla="*/ 22 w 612"/>
                <a:gd name="T3" fmla="*/ 307 h 490"/>
                <a:gd name="T4" fmla="*/ 612 w 612"/>
                <a:gd name="T5" fmla="*/ 490 h 490"/>
                <a:gd name="T6" fmla="*/ 361 w 612"/>
                <a:gd name="T7" fmla="*/ 2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490">
                  <a:moveTo>
                    <a:pt x="361" y="20"/>
                  </a:moveTo>
                  <a:cubicBezTo>
                    <a:pt x="252" y="0"/>
                    <a:pt x="0" y="199"/>
                    <a:pt x="22" y="307"/>
                  </a:cubicBezTo>
                  <a:cubicBezTo>
                    <a:pt x="53" y="459"/>
                    <a:pt x="612" y="490"/>
                    <a:pt x="612" y="490"/>
                  </a:cubicBezTo>
                  <a:cubicBezTo>
                    <a:pt x="612" y="490"/>
                    <a:pt x="492" y="45"/>
                    <a:pt x="361" y="2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5" name="Freeform 575">
              <a:extLst>
                <a:ext uri="{FF2B5EF4-FFF2-40B4-BE49-F238E27FC236}">
                  <a16:creationId xmlns:a16="http://schemas.microsoft.com/office/drawing/2014/main" id="{5BD6A328-FB35-4500-B0DB-3899D999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0" y="4529138"/>
              <a:ext cx="104775" cy="96838"/>
            </a:xfrm>
            <a:custGeom>
              <a:avLst/>
              <a:gdLst>
                <a:gd name="T0" fmla="*/ 449 w 575"/>
                <a:gd name="T1" fmla="*/ 70 h 532"/>
                <a:gd name="T2" fmla="*/ 0 w 575"/>
                <a:gd name="T3" fmla="*/ 126 h 532"/>
                <a:gd name="T4" fmla="*/ 492 w 575"/>
                <a:gd name="T5" fmla="*/ 455 h 532"/>
                <a:gd name="T6" fmla="*/ 449 w 575"/>
                <a:gd name="T7" fmla="*/ 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5" h="532">
                  <a:moveTo>
                    <a:pt x="449" y="70"/>
                  </a:moveTo>
                  <a:cubicBezTo>
                    <a:pt x="360" y="0"/>
                    <a:pt x="0" y="126"/>
                    <a:pt x="0" y="126"/>
                  </a:cubicBezTo>
                  <a:cubicBezTo>
                    <a:pt x="0" y="126"/>
                    <a:pt x="366" y="532"/>
                    <a:pt x="492" y="455"/>
                  </a:cubicBezTo>
                  <a:cubicBezTo>
                    <a:pt x="575" y="405"/>
                    <a:pt x="525" y="130"/>
                    <a:pt x="449" y="70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6" name="Freeform 576">
              <a:extLst>
                <a:ext uri="{FF2B5EF4-FFF2-40B4-BE49-F238E27FC236}">
                  <a16:creationId xmlns:a16="http://schemas.microsoft.com/office/drawing/2014/main" id="{E2E77E82-EA3E-4C23-A732-973A1FA40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3846513"/>
              <a:ext cx="193675" cy="155575"/>
            </a:xfrm>
            <a:custGeom>
              <a:avLst/>
              <a:gdLst>
                <a:gd name="T0" fmla="*/ 114 w 1060"/>
                <a:gd name="T1" fmla="*/ 179 h 846"/>
                <a:gd name="T2" fmla="*/ 1012 w 1060"/>
                <a:gd name="T3" fmla="*/ 352 h 846"/>
                <a:gd name="T4" fmla="*/ 409 w 1060"/>
                <a:gd name="T5" fmla="*/ 846 h 846"/>
                <a:gd name="T6" fmla="*/ 114 w 1060"/>
                <a:gd name="T7" fmla="*/ 17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846">
                  <a:moveTo>
                    <a:pt x="114" y="179"/>
                  </a:moveTo>
                  <a:cubicBezTo>
                    <a:pt x="256" y="0"/>
                    <a:pt x="956" y="130"/>
                    <a:pt x="1012" y="352"/>
                  </a:cubicBezTo>
                  <a:cubicBezTo>
                    <a:pt x="1060" y="541"/>
                    <a:pt x="409" y="846"/>
                    <a:pt x="409" y="846"/>
                  </a:cubicBezTo>
                  <a:cubicBezTo>
                    <a:pt x="409" y="846"/>
                    <a:pt x="0" y="322"/>
                    <a:pt x="114" y="179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7" name="Freeform 577">
              <a:extLst>
                <a:ext uri="{FF2B5EF4-FFF2-40B4-BE49-F238E27FC236}">
                  <a16:creationId xmlns:a16="http://schemas.microsoft.com/office/drawing/2014/main" id="{51170CD3-409C-4CCD-A0BC-D08729BAF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788" y="3994150"/>
              <a:ext cx="173038" cy="122238"/>
            </a:xfrm>
            <a:custGeom>
              <a:avLst/>
              <a:gdLst>
                <a:gd name="T0" fmla="*/ 482 w 944"/>
                <a:gd name="T1" fmla="*/ 666 h 673"/>
                <a:gd name="T2" fmla="*/ 0 w 944"/>
                <a:gd name="T3" fmla="*/ 42 h 673"/>
                <a:gd name="T4" fmla="*/ 896 w 944"/>
                <a:gd name="T5" fmla="*/ 217 h 673"/>
                <a:gd name="T6" fmla="*/ 482 w 944"/>
                <a:gd name="T7" fmla="*/ 6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4" h="673">
                  <a:moveTo>
                    <a:pt x="482" y="666"/>
                  </a:moveTo>
                  <a:cubicBezTo>
                    <a:pt x="286" y="657"/>
                    <a:pt x="0" y="42"/>
                    <a:pt x="0" y="42"/>
                  </a:cubicBezTo>
                  <a:cubicBezTo>
                    <a:pt x="0" y="42"/>
                    <a:pt x="825" y="0"/>
                    <a:pt x="896" y="217"/>
                  </a:cubicBezTo>
                  <a:cubicBezTo>
                    <a:pt x="944" y="362"/>
                    <a:pt x="635" y="673"/>
                    <a:pt x="482" y="66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8" name="Freeform 578">
              <a:extLst>
                <a:ext uri="{FF2B5EF4-FFF2-40B4-BE49-F238E27FC236}">
                  <a16:creationId xmlns:a16="http://schemas.microsoft.com/office/drawing/2014/main" id="{233D02B8-A2D2-4F7E-96C6-C7A7B3114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944938"/>
              <a:ext cx="171450" cy="149225"/>
            </a:xfrm>
            <a:custGeom>
              <a:avLst/>
              <a:gdLst>
                <a:gd name="T0" fmla="*/ 438 w 945"/>
                <a:gd name="T1" fmla="*/ 789 h 817"/>
                <a:gd name="T2" fmla="*/ 945 w 945"/>
                <a:gd name="T3" fmla="*/ 312 h 817"/>
                <a:gd name="T4" fmla="*/ 101 w 945"/>
                <a:gd name="T5" fmla="*/ 175 h 817"/>
                <a:gd name="T6" fmla="*/ 438 w 945"/>
                <a:gd name="T7" fmla="*/ 78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5" h="817">
                  <a:moveTo>
                    <a:pt x="438" y="789"/>
                  </a:moveTo>
                  <a:cubicBezTo>
                    <a:pt x="610" y="817"/>
                    <a:pt x="945" y="312"/>
                    <a:pt x="945" y="312"/>
                  </a:cubicBezTo>
                  <a:cubicBezTo>
                    <a:pt x="945" y="312"/>
                    <a:pt x="225" y="0"/>
                    <a:pt x="101" y="175"/>
                  </a:cubicBezTo>
                  <a:cubicBezTo>
                    <a:pt x="0" y="318"/>
                    <a:pt x="265" y="762"/>
                    <a:pt x="438" y="789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9" name="Freeform 579">
              <a:extLst>
                <a:ext uri="{FF2B5EF4-FFF2-40B4-BE49-F238E27FC236}">
                  <a16:creationId xmlns:a16="http://schemas.microsoft.com/office/drawing/2014/main" id="{FF73B6C9-2DF3-4C11-A11B-ABF48E460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838" y="4403725"/>
              <a:ext cx="300038" cy="312738"/>
            </a:xfrm>
            <a:custGeom>
              <a:avLst/>
              <a:gdLst>
                <a:gd name="T0" fmla="*/ 308 w 1641"/>
                <a:gd name="T1" fmla="*/ 104 h 1717"/>
                <a:gd name="T2" fmla="*/ 162 w 1641"/>
                <a:gd name="T3" fmla="*/ 922 h 1717"/>
                <a:gd name="T4" fmla="*/ 1027 w 1641"/>
                <a:gd name="T5" fmla="*/ 591 h 1717"/>
                <a:gd name="T6" fmla="*/ 308 w 1641"/>
                <a:gd name="T7" fmla="*/ 1445 h 1717"/>
                <a:gd name="T8" fmla="*/ 1500 w 1641"/>
                <a:gd name="T9" fmla="*/ 1445 h 1717"/>
                <a:gd name="T10" fmla="*/ 1137 w 1641"/>
                <a:gd name="T11" fmla="*/ 513 h 1717"/>
                <a:gd name="T12" fmla="*/ 308 w 1641"/>
                <a:gd name="T13" fmla="*/ 104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1" h="1717">
                  <a:moveTo>
                    <a:pt x="308" y="104"/>
                  </a:moveTo>
                  <a:cubicBezTo>
                    <a:pt x="123" y="198"/>
                    <a:pt x="0" y="792"/>
                    <a:pt x="162" y="922"/>
                  </a:cubicBezTo>
                  <a:cubicBezTo>
                    <a:pt x="320" y="1049"/>
                    <a:pt x="807" y="742"/>
                    <a:pt x="1027" y="591"/>
                  </a:cubicBezTo>
                  <a:cubicBezTo>
                    <a:pt x="780" y="772"/>
                    <a:pt x="208" y="1221"/>
                    <a:pt x="308" y="1445"/>
                  </a:cubicBezTo>
                  <a:cubicBezTo>
                    <a:pt x="430" y="1717"/>
                    <a:pt x="1332" y="1691"/>
                    <a:pt x="1500" y="1445"/>
                  </a:cubicBezTo>
                  <a:cubicBezTo>
                    <a:pt x="1641" y="1238"/>
                    <a:pt x="1137" y="513"/>
                    <a:pt x="1137" y="513"/>
                  </a:cubicBezTo>
                  <a:cubicBezTo>
                    <a:pt x="1137" y="513"/>
                    <a:pt x="515" y="0"/>
                    <a:pt x="308" y="104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0" name="Freeform 580">
              <a:extLst>
                <a:ext uri="{FF2B5EF4-FFF2-40B4-BE49-F238E27FC236}">
                  <a16:creationId xmlns:a16="http://schemas.microsoft.com/office/drawing/2014/main" id="{C192409D-5517-4B4C-9421-F35137544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4359275"/>
              <a:ext cx="230188" cy="198438"/>
            </a:xfrm>
            <a:custGeom>
              <a:avLst/>
              <a:gdLst>
                <a:gd name="T0" fmla="*/ 667 w 1256"/>
                <a:gd name="T1" fmla="*/ 28 h 1089"/>
                <a:gd name="T2" fmla="*/ 0 w 1256"/>
                <a:gd name="T3" fmla="*/ 755 h 1089"/>
                <a:gd name="T4" fmla="*/ 1128 w 1256"/>
                <a:gd name="T5" fmla="*/ 852 h 1089"/>
                <a:gd name="T6" fmla="*/ 667 w 1256"/>
                <a:gd name="T7" fmla="*/ 28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6" h="1089">
                  <a:moveTo>
                    <a:pt x="667" y="28"/>
                  </a:moveTo>
                  <a:cubicBezTo>
                    <a:pt x="422" y="0"/>
                    <a:pt x="0" y="755"/>
                    <a:pt x="0" y="755"/>
                  </a:cubicBezTo>
                  <a:cubicBezTo>
                    <a:pt x="0" y="755"/>
                    <a:pt x="975" y="1089"/>
                    <a:pt x="1128" y="852"/>
                  </a:cubicBezTo>
                  <a:cubicBezTo>
                    <a:pt x="1256" y="653"/>
                    <a:pt x="902" y="56"/>
                    <a:pt x="667" y="2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1" name="Freeform 581">
              <a:extLst>
                <a:ext uri="{FF2B5EF4-FFF2-40B4-BE49-F238E27FC236}">
                  <a16:creationId xmlns:a16="http://schemas.microsoft.com/office/drawing/2014/main" id="{5E9858A2-D122-419A-8BD1-EC2CF7408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4449763"/>
              <a:ext cx="158750" cy="165100"/>
            </a:xfrm>
            <a:custGeom>
              <a:avLst/>
              <a:gdLst>
                <a:gd name="T0" fmla="*/ 163 w 869"/>
                <a:gd name="T1" fmla="*/ 55 h 909"/>
                <a:gd name="T2" fmla="*/ 86 w 869"/>
                <a:gd name="T3" fmla="*/ 489 h 909"/>
                <a:gd name="T4" fmla="*/ 544 w 869"/>
                <a:gd name="T5" fmla="*/ 313 h 909"/>
                <a:gd name="T6" fmla="*/ 163 w 869"/>
                <a:gd name="T7" fmla="*/ 765 h 909"/>
                <a:gd name="T8" fmla="*/ 794 w 869"/>
                <a:gd name="T9" fmla="*/ 765 h 909"/>
                <a:gd name="T10" fmla="*/ 602 w 869"/>
                <a:gd name="T11" fmla="*/ 272 h 909"/>
                <a:gd name="T12" fmla="*/ 163 w 869"/>
                <a:gd name="T13" fmla="*/ 55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9" h="909">
                  <a:moveTo>
                    <a:pt x="163" y="55"/>
                  </a:moveTo>
                  <a:cubicBezTo>
                    <a:pt x="65" y="105"/>
                    <a:pt x="0" y="420"/>
                    <a:pt x="86" y="489"/>
                  </a:cubicBezTo>
                  <a:cubicBezTo>
                    <a:pt x="169" y="556"/>
                    <a:pt x="427" y="393"/>
                    <a:pt x="544" y="313"/>
                  </a:cubicBezTo>
                  <a:cubicBezTo>
                    <a:pt x="413" y="409"/>
                    <a:pt x="110" y="647"/>
                    <a:pt x="163" y="765"/>
                  </a:cubicBezTo>
                  <a:cubicBezTo>
                    <a:pt x="228" y="909"/>
                    <a:pt x="705" y="896"/>
                    <a:pt x="794" y="765"/>
                  </a:cubicBezTo>
                  <a:cubicBezTo>
                    <a:pt x="869" y="656"/>
                    <a:pt x="602" y="272"/>
                    <a:pt x="602" y="272"/>
                  </a:cubicBezTo>
                  <a:cubicBezTo>
                    <a:pt x="602" y="272"/>
                    <a:pt x="272" y="0"/>
                    <a:pt x="163" y="5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2" name="Freeform 582">
              <a:extLst>
                <a:ext uri="{FF2B5EF4-FFF2-40B4-BE49-F238E27FC236}">
                  <a16:creationId xmlns:a16="http://schemas.microsoft.com/office/drawing/2014/main" id="{DC02973E-4DD0-43BF-BB2F-D10BE2D92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4425950"/>
              <a:ext cx="122238" cy="104775"/>
            </a:xfrm>
            <a:custGeom>
              <a:avLst/>
              <a:gdLst>
                <a:gd name="T0" fmla="*/ 353 w 665"/>
                <a:gd name="T1" fmla="*/ 15 h 577"/>
                <a:gd name="T2" fmla="*/ 0 w 665"/>
                <a:gd name="T3" fmla="*/ 400 h 577"/>
                <a:gd name="T4" fmla="*/ 597 w 665"/>
                <a:gd name="T5" fmla="*/ 451 h 577"/>
                <a:gd name="T6" fmla="*/ 353 w 665"/>
                <a:gd name="T7" fmla="*/ 1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5" h="577">
                  <a:moveTo>
                    <a:pt x="353" y="15"/>
                  </a:moveTo>
                  <a:cubicBezTo>
                    <a:pt x="224" y="0"/>
                    <a:pt x="0" y="400"/>
                    <a:pt x="0" y="400"/>
                  </a:cubicBezTo>
                  <a:cubicBezTo>
                    <a:pt x="0" y="400"/>
                    <a:pt x="516" y="577"/>
                    <a:pt x="597" y="451"/>
                  </a:cubicBezTo>
                  <a:cubicBezTo>
                    <a:pt x="665" y="346"/>
                    <a:pt x="478" y="29"/>
                    <a:pt x="353" y="15"/>
                  </a:cubicBezTo>
                </a:path>
              </a:pathLst>
            </a:custGeom>
            <a:solidFill>
              <a:srgbClr val="B73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3" name="Freeform 583">
              <a:extLst>
                <a:ext uri="{FF2B5EF4-FFF2-40B4-BE49-F238E27FC236}">
                  <a16:creationId xmlns:a16="http://schemas.microsoft.com/office/drawing/2014/main" id="{7CAE6F91-C4A4-4053-9F7A-A82D2A875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475" y="4008438"/>
              <a:ext cx="214313" cy="141288"/>
            </a:xfrm>
            <a:custGeom>
              <a:avLst/>
              <a:gdLst>
                <a:gd name="T0" fmla="*/ 2 w 1175"/>
                <a:gd name="T1" fmla="*/ 280 h 777"/>
                <a:gd name="T2" fmla="*/ 1067 w 1175"/>
                <a:gd name="T3" fmla="*/ 586 h 777"/>
                <a:gd name="T4" fmla="*/ 927 w 1175"/>
                <a:gd name="T5" fmla="*/ 0 h 777"/>
                <a:gd name="T6" fmla="*/ 2 w 1175"/>
                <a:gd name="T7" fmla="*/ 28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5" h="777">
                  <a:moveTo>
                    <a:pt x="2" y="280"/>
                  </a:moveTo>
                  <a:cubicBezTo>
                    <a:pt x="4" y="557"/>
                    <a:pt x="866" y="777"/>
                    <a:pt x="1067" y="586"/>
                  </a:cubicBezTo>
                  <a:cubicBezTo>
                    <a:pt x="1175" y="482"/>
                    <a:pt x="927" y="0"/>
                    <a:pt x="927" y="0"/>
                  </a:cubicBezTo>
                  <a:cubicBezTo>
                    <a:pt x="927" y="0"/>
                    <a:pt x="0" y="38"/>
                    <a:pt x="2" y="280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4" name="Freeform 584">
              <a:extLst>
                <a:ext uri="{FF2B5EF4-FFF2-40B4-BE49-F238E27FC236}">
                  <a16:creationId xmlns:a16="http://schemas.microsoft.com/office/drawing/2014/main" id="{FF940B35-B77E-4E41-9563-7F550ED02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413" y="3824288"/>
              <a:ext cx="207963" cy="184150"/>
            </a:xfrm>
            <a:custGeom>
              <a:avLst/>
              <a:gdLst>
                <a:gd name="T0" fmla="*/ 7 w 1138"/>
                <a:gd name="T1" fmla="*/ 566 h 1006"/>
                <a:gd name="T2" fmla="*/ 879 w 1138"/>
                <a:gd name="T3" fmla="*/ 1006 h 1006"/>
                <a:gd name="T4" fmla="*/ 965 w 1138"/>
                <a:gd name="T5" fmla="*/ 154 h 1006"/>
                <a:gd name="T6" fmla="*/ 7 w 1138"/>
                <a:gd name="T7" fmla="*/ 56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8" h="1006">
                  <a:moveTo>
                    <a:pt x="7" y="566"/>
                  </a:moveTo>
                  <a:cubicBezTo>
                    <a:pt x="0" y="810"/>
                    <a:pt x="879" y="1006"/>
                    <a:pt x="879" y="1006"/>
                  </a:cubicBezTo>
                  <a:cubicBezTo>
                    <a:pt x="879" y="1006"/>
                    <a:pt x="1138" y="280"/>
                    <a:pt x="965" y="154"/>
                  </a:cubicBezTo>
                  <a:cubicBezTo>
                    <a:pt x="755" y="0"/>
                    <a:pt x="15" y="306"/>
                    <a:pt x="7" y="56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5" name="Freeform 585">
              <a:extLst>
                <a:ext uri="{FF2B5EF4-FFF2-40B4-BE49-F238E27FC236}">
                  <a16:creationId xmlns:a16="http://schemas.microsoft.com/office/drawing/2014/main" id="{06E19407-0840-4A2E-A1C6-EDF082225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3867150"/>
              <a:ext cx="165100" cy="182563"/>
            </a:xfrm>
            <a:custGeom>
              <a:avLst/>
              <a:gdLst>
                <a:gd name="T0" fmla="*/ 653 w 901"/>
                <a:gd name="T1" fmla="*/ 72 h 1007"/>
                <a:gd name="T2" fmla="*/ 0 w 901"/>
                <a:gd name="T3" fmla="*/ 778 h 1007"/>
                <a:gd name="T4" fmla="*/ 759 w 901"/>
                <a:gd name="T5" fmla="*/ 871 h 1007"/>
                <a:gd name="T6" fmla="*/ 653 w 901"/>
                <a:gd name="T7" fmla="*/ 72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1" h="1007">
                  <a:moveTo>
                    <a:pt x="653" y="72"/>
                  </a:moveTo>
                  <a:cubicBezTo>
                    <a:pt x="424" y="0"/>
                    <a:pt x="0" y="778"/>
                    <a:pt x="0" y="778"/>
                  </a:cubicBezTo>
                  <a:cubicBezTo>
                    <a:pt x="0" y="778"/>
                    <a:pt x="625" y="1007"/>
                    <a:pt x="759" y="871"/>
                  </a:cubicBezTo>
                  <a:cubicBezTo>
                    <a:pt x="901" y="728"/>
                    <a:pt x="845" y="133"/>
                    <a:pt x="653" y="72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6" name="Freeform 586">
              <a:extLst>
                <a:ext uri="{FF2B5EF4-FFF2-40B4-BE49-F238E27FC236}">
                  <a16:creationId xmlns:a16="http://schemas.microsoft.com/office/drawing/2014/main" id="{EBF46DC5-A504-429C-8E24-624560C26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4530725"/>
              <a:ext cx="354013" cy="242888"/>
            </a:xfrm>
            <a:custGeom>
              <a:avLst/>
              <a:gdLst>
                <a:gd name="T0" fmla="*/ 151 w 1935"/>
                <a:gd name="T1" fmla="*/ 963 h 1334"/>
                <a:gd name="T2" fmla="*/ 1854 w 1935"/>
                <a:gd name="T3" fmla="*/ 750 h 1334"/>
                <a:gd name="T4" fmla="*/ 869 w 1935"/>
                <a:gd name="T5" fmla="*/ 0 h 1334"/>
                <a:gd name="T6" fmla="*/ 151 w 1935"/>
                <a:gd name="T7" fmla="*/ 963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5" h="1334">
                  <a:moveTo>
                    <a:pt x="151" y="963"/>
                  </a:moveTo>
                  <a:cubicBezTo>
                    <a:pt x="366" y="1334"/>
                    <a:pt x="1742" y="1165"/>
                    <a:pt x="1854" y="750"/>
                  </a:cubicBezTo>
                  <a:cubicBezTo>
                    <a:pt x="1935" y="451"/>
                    <a:pt x="869" y="0"/>
                    <a:pt x="869" y="0"/>
                  </a:cubicBezTo>
                  <a:cubicBezTo>
                    <a:pt x="869" y="0"/>
                    <a:pt x="0" y="704"/>
                    <a:pt x="151" y="963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7" name="Freeform 587">
              <a:extLst>
                <a:ext uri="{FF2B5EF4-FFF2-40B4-BE49-F238E27FC236}">
                  <a16:creationId xmlns:a16="http://schemas.microsoft.com/office/drawing/2014/main" id="{38DC1213-6732-4215-9DF7-282FFAA9A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2125" y="4381500"/>
              <a:ext cx="228600" cy="238125"/>
            </a:xfrm>
            <a:custGeom>
              <a:avLst/>
              <a:gdLst>
                <a:gd name="T0" fmla="*/ 1252 w 1252"/>
                <a:gd name="T1" fmla="*/ 819 h 1302"/>
                <a:gd name="T2" fmla="*/ 1252 w 1252"/>
                <a:gd name="T3" fmla="*/ 819 h 1302"/>
                <a:gd name="T4" fmla="*/ 54 w 1252"/>
                <a:gd name="T5" fmla="*/ 1063 h 1302"/>
                <a:gd name="T6" fmla="*/ 17 w 1252"/>
                <a:gd name="T7" fmla="*/ 805 h 1302"/>
                <a:gd name="T8" fmla="*/ 545 w 1252"/>
                <a:gd name="T9" fmla="*/ 20 h 1302"/>
                <a:gd name="T10" fmla="*/ 1028 w 1252"/>
                <a:gd name="T11" fmla="*/ 450 h 1302"/>
                <a:gd name="T12" fmla="*/ 1252 w 1252"/>
                <a:gd name="T13" fmla="*/ 819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2" h="1302">
                  <a:moveTo>
                    <a:pt x="1252" y="819"/>
                  </a:moveTo>
                  <a:lnTo>
                    <a:pt x="1252" y="819"/>
                  </a:lnTo>
                  <a:cubicBezTo>
                    <a:pt x="1238" y="826"/>
                    <a:pt x="242" y="1302"/>
                    <a:pt x="54" y="1063"/>
                  </a:cubicBezTo>
                  <a:cubicBezTo>
                    <a:pt x="9" y="1006"/>
                    <a:pt x="0" y="912"/>
                    <a:pt x="17" y="805"/>
                  </a:cubicBezTo>
                  <a:cubicBezTo>
                    <a:pt x="65" y="489"/>
                    <a:pt x="332" y="51"/>
                    <a:pt x="545" y="20"/>
                  </a:cubicBezTo>
                  <a:cubicBezTo>
                    <a:pt x="686" y="0"/>
                    <a:pt x="879" y="231"/>
                    <a:pt x="1028" y="450"/>
                  </a:cubicBezTo>
                  <a:cubicBezTo>
                    <a:pt x="1157" y="639"/>
                    <a:pt x="1252" y="819"/>
                    <a:pt x="1252" y="819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8" name="Freeform 588">
              <a:extLst>
                <a:ext uri="{FF2B5EF4-FFF2-40B4-BE49-F238E27FC236}">
                  <a16:creationId xmlns:a16="http://schemas.microsoft.com/office/drawing/2014/main" id="{0D61A619-183A-4BAE-9DCC-99366D319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349750"/>
              <a:ext cx="246063" cy="222250"/>
            </a:xfrm>
            <a:custGeom>
              <a:avLst/>
              <a:gdLst>
                <a:gd name="T0" fmla="*/ 1211 w 1350"/>
                <a:gd name="T1" fmla="*/ 993 h 1222"/>
                <a:gd name="T2" fmla="*/ 1169 w 1350"/>
                <a:gd name="T3" fmla="*/ 1041 h 1222"/>
                <a:gd name="T4" fmla="*/ 1 w 1350"/>
                <a:gd name="T5" fmla="*/ 993 h 1222"/>
                <a:gd name="T6" fmla="*/ 0 w 1350"/>
                <a:gd name="T7" fmla="*/ 993 h 1222"/>
                <a:gd name="T8" fmla="*/ 177 w 1350"/>
                <a:gd name="T9" fmla="*/ 488 h 1222"/>
                <a:gd name="T10" fmla="*/ 546 w 1350"/>
                <a:gd name="T11" fmla="*/ 13 h 1222"/>
                <a:gd name="T12" fmla="*/ 1211 w 1350"/>
                <a:gd name="T13" fmla="*/ 993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0" h="1222">
                  <a:moveTo>
                    <a:pt x="1211" y="993"/>
                  </a:moveTo>
                  <a:cubicBezTo>
                    <a:pt x="1201" y="1011"/>
                    <a:pt x="1187" y="1027"/>
                    <a:pt x="1169" y="1041"/>
                  </a:cubicBezTo>
                  <a:cubicBezTo>
                    <a:pt x="930" y="1222"/>
                    <a:pt x="29" y="1000"/>
                    <a:pt x="1" y="993"/>
                  </a:cubicBezTo>
                  <a:lnTo>
                    <a:pt x="0" y="993"/>
                  </a:lnTo>
                  <a:cubicBezTo>
                    <a:pt x="0" y="993"/>
                    <a:pt x="70" y="738"/>
                    <a:pt x="177" y="488"/>
                  </a:cubicBezTo>
                  <a:cubicBezTo>
                    <a:pt x="277" y="251"/>
                    <a:pt x="410" y="19"/>
                    <a:pt x="546" y="13"/>
                  </a:cubicBezTo>
                  <a:cubicBezTo>
                    <a:pt x="842" y="0"/>
                    <a:pt x="1350" y="731"/>
                    <a:pt x="1211" y="993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9" name="Freeform 589">
              <a:extLst>
                <a:ext uri="{FF2B5EF4-FFF2-40B4-BE49-F238E27FC236}">
                  <a16:creationId xmlns:a16="http://schemas.microsoft.com/office/drawing/2014/main" id="{45DD04D9-0B7A-4D71-8B91-4C4FCCBD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4533900"/>
              <a:ext cx="234950" cy="161925"/>
            </a:xfrm>
            <a:custGeom>
              <a:avLst/>
              <a:gdLst>
                <a:gd name="T0" fmla="*/ 101 w 1283"/>
                <a:gd name="T1" fmla="*/ 638 h 884"/>
                <a:gd name="T2" fmla="*/ 1230 w 1283"/>
                <a:gd name="T3" fmla="*/ 497 h 884"/>
                <a:gd name="T4" fmla="*/ 577 w 1283"/>
                <a:gd name="T5" fmla="*/ 0 h 884"/>
                <a:gd name="T6" fmla="*/ 101 w 1283"/>
                <a:gd name="T7" fmla="*/ 638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3" h="884">
                  <a:moveTo>
                    <a:pt x="101" y="638"/>
                  </a:moveTo>
                  <a:cubicBezTo>
                    <a:pt x="244" y="884"/>
                    <a:pt x="1156" y="772"/>
                    <a:pt x="1230" y="497"/>
                  </a:cubicBezTo>
                  <a:cubicBezTo>
                    <a:pt x="1283" y="299"/>
                    <a:pt x="577" y="0"/>
                    <a:pt x="577" y="0"/>
                  </a:cubicBezTo>
                  <a:cubicBezTo>
                    <a:pt x="577" y="0"/>
                    <a:pt x="0" y="466"/>
                    <a:pt x="101" y="638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0" name="Freeform 590">
              <a:extLst>
                <a:ext uri="{FF2B5EF4-FFF2-40B4-BE49-F238E27FC236}">
                  <a16:creationId xmlns:a16="http://schemas.microsoft.com/office/drawing/2014/main" id="{4A84AE58-E09A-40B5-91FD-D1948F97F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038" y="4432300"/>
              <a:ext cx="166688" cy="160338"/>
            </a:xfrm>
            <a:custGeom>
              <a:avLst/>
              <a:gdLst>
                <a:gd name="T0" fmla="*/ 118 w 912"/>
                <a:gd name="T1" fmla="*/ 717 h 876"/>
                <a:gd name="T2" fmla="*/ 912 w 912"/>
                <a:gd name="T3" fmla="*/ 555 h 876"/>
                <a:gd name="T4" fmla="*/ 443 w 912"/>
                <a:gd name="T5" fmla="*/ 25 h 876"/>
                <a:gd name="T6" fmla="*/ 118 w 912"/>
                <a:gd name="T7" fmla="*/ 717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2" h="876">
                  <a:moveTo>
                    <a:pt x="118" y="717"/>
                  </a:moveTo>
                  <a:cubicBezTo>
                    <a:pt x="243" y="876"/>
                    <a:pt x="912" y="555"/>
                    <a:pt x="912" y="555"/>
                  </a:cubicBezTo>
                  <a:cubicBezTo>
                    <a:pt x="912" y="555"/>
                    <a:pt x="618" y="0"/>
                    <a:pt x="443" y="25"/>
                  </a:cubicBezTo>
                  <a:cubicBezTo>
                    <a:pt x="254" y="52"/>
                    <a:pt x="0" y="567"/>
                    <a:pt x="118" y="717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1" name="Freeform 591">
              <a:extLst>
                <a:ext uri="{FF2B5EF4-FFF2-40B4-BE49-F238E27FC236}">
                  <a16:creationId xmlns:a16="http://schemas.microsoft.com/office/drawing/2014/main" id="{E2711EDD-90C1-4937-8958-CA77C7910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4413250"/>
              <a:ext cx="163513" cy="153988"/>
            </a:xfrm>
            <a:custGeom>
              <a:avLst/>
              <a:gdLst>
                <a:gd name="T0" fmla="*/ 362 w 895"/>
                <a:gd name="T1" fmla="*/ 9 h 836"/>
                <a:gd name="T2" fmla="*/ 0 w 895"/>
                <a:gd name="T3" fmla="*/ 659 h 836"/>
                <a:gd name="T4" fmla="*/ 803 w 895"/>
                <a:gd name="T5" fmla="*/ 659 h 836"/>
                <a:gd name="T6" fmla="*/ 362 w 895"/>
                <a:gd name="T7" fmla="*/ 9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5" h="836">
                  <a:moveTo>
                    <a:pt x="362" y="9"/>
                  </a:moveTo>
                  <a:cubicBezTo>
                    <a:pt x="176" y="17"/>
                    <a:pt x="0" y="659"/>
                    <a:pt x="0" y="659"/>
                  </a:cubicBezTo>
                  <a:cubicBezTo>
                    <a:pt x="0" y="659"/>
                    <a:pt x="709" y="836"/>
                    <a:pt x="803" y="659"/>
                  </a:cubicBezTo>
                  <a:cubicBezTo>
                    <a:pt x="895" y="485"/>
                    <a:pt x="558" y="0"/>
                    <a:pt x="362" y="9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2" name="Freeform 592">
              <a:extLst>
                <a:ext uri="{FF2B5EF4-FFF2-40B4-BE49-F238E27FC236}">
                  <a16:creationId xmlns:a16="http://schemas.microsoft.com/office/drawing/2014/main" id="{F1689AC0-35B5-4011-A209-6B60B83A5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5" y="4803775"/>
              <a:ext cx="195263" cy="223838"/>
            </a:xfrm>
            <a:custGeom>
              <a:avLst/>
              <a:gdLst>
                <a:gd name="T0" fmla="*/ 812 w 1066"/>
                <a:gd name="T1" fmla="*/ 1118 h 1226"/>
                <a:gd name="T2" fmla="*/ 812 w 1066"/>
                <a:gd name="T3" fmla="*/ 0 h 1226"/>
                <a:gd name="T4" fmla="*/ 26 w 1066"/>
                <a:gd name="T5" fmla="*/ 440 h 1226"/>
                <a:gd name="T6" fmla="*/ 812 w 1066"/>
                <a:gd name="T7" fmla="*/ 111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6" h="1226">
                  <a:moveTo>
                    <a:pt x="812" y="1118"/>
                  </a:moveTo>
                  <a:cubicBezTo>
                    <a:pt x="1066" y="1002"/>
                    <a:pt x="812" y="0"/>
                    <a:pt x="812" y="0"/>
                  </a:cubicBezTo>
                  <a:cubicBezTo>
                    <a:pt x="812" y="0"/>
                    <a:pt x="49" y="216"/>
                    <a:pt x="26" y="440"/>
                  </a:cubicBezTo>
                  <a:cubicBezTo>
                    <a:pt x="0" y="698"/>
                    <a:pt x="576" y="1226"/>
                    <a:pt x="812" y="1118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3" name="Freeform 593">
              <a:extLst>
                <a:ext uri="{FF2B5EF4-FFF2-40B4-BE49-F238E27FC236}">
                  <a16:creationId xmlns:a16="http://schemas.microsoft.com/office/drawing/2014/main" id="{701CB515-5C93-4144-B92F-62A70B920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656138"/>
              <a:ext cx="149225" cy="287338"/>
            </a:xfrm>
            <a:custGeom>
              <a:avLst/>
              <a:gdLst>
                <a:gd name="T0" fmla="*/ 0 w 814"/>
                <a:gd name="T1" fmla="*/ 806 h 1572"/>
                <a:gd name="T2" fmla="*/ 465 w 814"/>
                <a:gd name="T3" fmla="*/ 1512 h 1572"/>
                <a:gd name="T4" fmla="*/ 465 w 814"/>
                <a:gd name="T5" fmla="*/ 61 h 1572"/>
                <a:gd name="T6" fmla="*/ 0 w 814"/>
                <a:gd name="T7" fmla="*/ 806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4" h="1572">
                  <a:moveTo>
                    <a:pt x="0" y="806"/>
                  </a:moveTo>
                  <a:cubicBezTo>
                    <a:pt x="0" y="806"/>
                    <a:pt x="263" y="1572"/>
                    <a:pt x="465" y="1512"/>
                  </a:cubicBezTo>
                  <a:cubicBezTo>
                    <a:pt x="813" y="1407"/>
                    <a:pt x="814" y="161"/>
                    <a:pt x="465" y="61"/>
                  </a:cubicBezTo>
                  <a:cubicBezTo>
                    <a:pt x="254" y="0"/>
                    <a:pt x="0" y="806"/>
                    <a:pt x="0" y="806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4" name="Freeform 594">
              <a:extLst>
                <a:ext uri="{FF2B5EF4-FFF2-40B4-BE49-F238E27FC236}">
                  <a16:creationId xmlns:a16="http://schemas.microsoft.com/office/drawing/2014/main" id="{F4E93DBD-BC55-447B-BD58-FC1E40F4F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500" y="4584700"/>
              <a:ext cx="180975" cy="219075"/>
            </a:xfrm>
            <a:custGeom>
              <a:avLst/>
              <a:gdLst>
                <a:gd name="T0" fmla="*/ 102 w 997"/>
                <a:gd name="T1" fmla="*/ 1024 h 1197"/>
                <a:gd name="T2" fmla="*/ 767 w 997"/>
                <a:gd name="T3" fmla="*/ 1197 h 1197"/>
                <a:gd name="T4" fmla="*/ 727 w 997"/>
                <a:gd name="T5" fmla="*/ 77 h 1197"/>
                <a:gd name="T6" fmla="*/ 102 w 997"/>
                <a:gd name="T7" fmla="*/ 1024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7" h="1197">
                  <a:moveTo>
                    <a:pt x="102" y="1024"/>
                  </a:moveTo>
                  <a:cubicBezTo>
                    <a:pt x="164" y="1185"/>
                    <a:pt x="767" y="1197"/>
                    <a:pt x="767" y="1197"/>
                  </a:cubicBezTo>
                  <a:cubicBezTo>
                    <a:pt x="767" y="1197"/>
                    <a:pt x="997" y="153"/>
                    <a:pt x="727" y="77"/>
                  </a:cubicBezTo>
                  <a:cubicBezTo>
                    <a:pt x="454" y="0"/>
                    <a:pt x="0" y="760"/>
                    <a:pt x="102" y="102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5" name="Freeform 595">
              <a:extLst>
                <a:ext uri="{FF2B5EF4-FFF2-40B4-BE49-F238E27FC236}">
                  <a16:creationId xmlns:a16="http://schemas.microsoft.com/office/drawing/2014/main" id="{62023280-EB42-47EF-9AA6-18AC5B89D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4802188"/>
              <a:ext cx="107950" cy="125413"/>
            </a:xfrm>
            <a:custGeom>
              <a:avLst/>
              <a:gdLst>
                <a:gd name="T0" fmla="*/ 454 w 596"/>
                <a:gd name="T1" fmla="*/ 625 h 685"/>
                <a:gd name="T2" fmla="*/ 454 w 596"/>
                <a:gd name="T3" fmla="*/ 0 h 685"/>
                <a:gd name="T4" fmla="*/ 15 w 596"/>
                <a:gd name="T5" fmla="*/ 245 h 685"/>
                <a:gd name="T6" fmla="*/ 454 w 596"/>
                <a:gd name="T7" fmla="*/ 62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685">
                  <a:moveTo>
                    <a:pt x="454" y="625"/>
                  </a:moveTo>
                  <a:cubicBezTo>
                    <a:pt x="596" y="560"/>
                    <a:pt x="454" y="0"/>
                    <a:pt x="454" y="0"/>
                  </a:cubicBezTo>
                  <a:cubicBezTo>
                    <a:pt x="454" y="0"/>
                    <a:pt x="28" y="120"/>
                    <a:pt x="15" y="245"/>
                  </a:cubicBezTo>
                  <a:cubicBezTo>
                    <a:pt x="0" y="390"/>
                    <a:pt x="322" y="685"/>
                    <a:pt x="454" y="625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6" name="Freeform 596">
              <a:extLst>
                <a:ext uri="{FF2B5EF4-FFF2-40B4-BE49-F238E27FC236}">
                  <a16:creationId xmlns:a16="http://schemas.microsoft.com/office/drawing/2014/main" id="{E60C7A15-D395-4466-97EA-149496AA5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4719638"/>
              <a:ext cx="82550" cy="160338"/>
            </a:xfrm>
            <a:custGeom>
              <a:avLst/>
              <a:gdLst>
                <a:gd name="T0" fmla="*/ 0 w 455"/>
                <a:gd name="T1" fmla="*/ 450 h 878"/>
                <a:gd name="T2" fmla="*/ 260 w 455"/>
                <a:gd name="T3" fmla="*/ 844 h 878"/>
                <a:gd name="T4" fmla="*/ 260 w 455"/>
                <a:gd name="T5" fmla="*/ 34 h 878"/>
                <a:gd name="T6" fmla="*/ 0 w 455"/>
                <a:gd name="T7" fmla="*/ 45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5" h="878">
                  <a:moveTo>
                    <a:pt x="0" y="450"/>
                  </a:moveTo>
                  <a:cubicBezTo>
                    <a:pt x="0" y="450"/>
                    <a:pt x="147" y="878"/>
                    <a:pt x="260" y="844"/>
                  </a:cubicBezTo>
                  <a:cubicBezTo>
                    <a:pt x="454" y="786"/>
                    <a:pt x="455" y="89"/>
                    <a:pt x="260" y="34"/>
                  </a:cubicBezTo>
                  <a:cubicBezTo>
                    <a:pt x="142" y="0"/>
                    <a:pt x="0" y="450"/>
                    <a:pt x="0" y="450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7" name="Freeform 597">
              <a:extLst>
                <a:ext uri="{FF2B5EF4-FFF2-40B4-BE49-F238E27FC236}">
                  <a16:creationId xmlns:a16="http://schemas.microsoft.com/office/drawing/2014/main" id="{EF4EC1A7-7BBC-410B-8A85-5E83D002B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413" y="4679950"/>
              <a:ext cx="101600" cy="122238"/>
            </a:xfrm>
            <a:custGeom>
              <a:avLst/>
              <a:gdLst>
                <a:gd name="T0" fmla="*/ 57 w 557"/>
                <a:gd name="T1" fmla="*/ 572 h 669"/>
                <a:gd name="T2" fmla="*/ 428 w 557"/>
                <a:gd name="T3" fmla="*/ 669 h 669"/>
                <a:gd name="T4" fmla="*/ 406 w 557"/>
                <a:gd name="T5" fmla="*/ 43 h 669"/>
                <a:gd name="T6" fmla="*/ 57 w 557"/>
                <a:gd name="T7" fmla="*/ 572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7" h="669">
                  <a:moveTo>
                    <a:pt x="57" y="572"/>
                  </a:moveTo>
                  <a:cubicBezTo>
                    <a:pt x="91" y="662"/>
                    <a:pt x="428" y="669"/>
                    <a:pt x="428" y="669"/>
                  </a:cubicBezTo>
                  <a:cubicBezTo>
                    <a:pt x="428" y="669"/>
                    <a:pt x="557" y="86"/>
                    <a:pt x="406" y="43"/>
                  </a:cubicBezTo>
                  <a:cubicBezTo>
                    <a:pt x="254" y="0"/>
                    <a:pt x="0" y="424"/>
                    <a:pt x="57" y="572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8" name="Freeform 598">
              <a:extLst>
                <a:ext uri="{FF2B5EF4-FFF2-40B4-BE49-F238E27FC236}">
                  <a16:creationId xmlns:a16="http://schemas.microsoft.com/office/drawing/2014/main" id="{4AB2060D-4C78-4EAF-BC14-A401A62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071938"/>
              <a:ext cx="185738" cy="225425"/>
            </a:xfrm>
            <a:custGeom>
              <a:avLst/>
              <a:gdLst>
                <a:gd name="T0" fmla="*/ 675 w 1015"/>
                <a:gd name="T1" fmla="*/ 18 h 1233"/>
                <a:gd name="T2" fmla="*/ 163 w 1015"/>
                <a:gd name="T3" fmla="*/ 1056 h 1233"/>
                <a:gd name="T4" fmla="*/ 1015 w 1015"/>
                <a:gd name="T5" fmla="*/ 987 h 1233"/>
                <a:gd name="T6" fmla="*/ 675 w 1015"/>
                <a:gd name="T7" fmla="*/ 18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1233">
                  <a:moveTo>
                    <a:pt x="675" y="18"/>
                  </a:moveTo>
                  <a:cubicBezTo>
                    <a:pt x="386" y="0"/>
                    <a:pt x="0" y="817"/>
                    <a:pt x="163" y="1056"/>
                  </a:cubicBezTo>
                  <a:cubicBezTo>
                    <a:pt x="283" y="1233"/>
                    <a:pt x="1015" y="987"/>
                    <a:pt x="1015" y="987"/>
                  </a:cubicBezTo>
                  <a:cubicBezTo>
                    <a:pt x="1015" y="987"/>
                    <a:pt x="932" y="34"/>
                    <a:pt x="675" y="18"/>
                  </a:cubicBezTo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9" name="Freeform 599">
              <a:extLst>
                <a:ext uri="{FF2B5EF4-FFF2-40B4-BE49-F238E27FC236}">
                  <a16:creationId xmlns:a16="http://schemas.microsoft.com/office/drawing/2014/main" id="{96469D25-3928-4ADC-961A-2C8BEA326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252913"/>
              <a:ext cx="185738" cy="130175"/>
            </a:xfrm>
            <a:custGeom>
              <a:avLst/>
              <a:gdLst>
                <a:gd name="T0" fmla="*/ 6 w 1018"/>
                <a:gd name="T1" fmla="*/ 406 h 714"/>
                <a:gd name="T2" fmla="*/ 698 w 1018"/>
                <a:gd name="T3" fmla="*/ 645 h 714"/>
                <a:gd name="T4" fmla="*/ 1018 w 1018"/>
                <a:gd name="T5" fmla="*/ 0 h 714"/>
                <a:gd name="T6" fmla="*/ 6 w 1018"/>
                <a:gd name="T7" fmla="*/ 406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8" h="714">
                  <a:moveTo>
                    <a:pt x="6" y="406"/>
                  </a:moveTo>
                  <a:cubicBezTo>
                    <a:pt x="11" y="589"/>
                    <a:pt x="528" y="714"/>
                    <a:pt x="698" y="645"/>
                  </a:cubicBezTo>
                  <a:cubicBezTo>
                    <a:pt x="864" y="577"/>
                    <a:pt x="1018" y="0"/>
                    <a:pt x="1018" y="0"/>
                  </a:cubicBezTo>
                  <a:cubicBezTo>
                    <a:pt x="1018" y="0"/>
                    <a:pt x="0" y="134"/>
                    <a:pt x="6" y="406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0" name="Freeform 600">
              <a:extLst>
                <a:ext uri="{FF2B5EF4-FFF2-40B4-BE49-F238E27FC236}">
                  <a16:creationId xmlns:a16="http://schemas.microsoft.com/office/drawing/2014/main" id="{86C1ECDE-5485-4AE7-B593-CFE644F2F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925" y="4060825"/>
              <a:ext cx="131763" cy="192088"/>
            </a:xfrm>
            <a:custGeom>
              <a:avLst/>
              <a:gdLst>
                <a:gd name="T0" fmla="*/ 250 w 719"/>
                <a:gd name="T1" fmla="*/ 38 h 1044"/>
                <a:gd name="T2" fmla="*/ 671 w 719"/>
                <a:gd name="T3" fmla="*/ 708 h 1044"/>
                <a:gd name="T4" fmla="*/ 72 w 719"/>
                <a:gd name="T5" fmla="*/ 1044 h 1044"/>
                <a:gd name="T6" fmla="*/ 250 w 719"/>
                <a:gd name="T7" fmla="*/ 38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1044">
                  <a:moveTo>
                    <a:pt x="250" y="38"/>
                  </a:moveTo>
                  <a:cubicBezTo>
                    <a:pt x="444" y="0"/>
                    <a:pt x="719" y="516"/>
                    <a:pt x="671" y="708"/>
                  </a:cubicBezTo>
                  <a:cubicBezTo>
                    <a:pt x="628" y="874"/>
                    <a:pt x="72" y="1044"/>
                    <a:pt x="72" y="1044"/>
                  </a:cubicBezTo>
                  <a:cubicBezTo>
                    <a:pt x="72" y="1044"/>
                    <a:pt x="0" y="87"/>
                    <a:pt x="250" y="38"/>
                  </a:cubicBezTo>
                  <a:close/>
                </a:path>
              </a:pathLst>
            </a:custGeom>
            <a:solidFill>
              <a:srgbClr val="892E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1" name="Freeform 601">
              <a:extLst>
                <a:ext uri="{FF2B5EF4-FFF2-40B4-BE49-F238E27FC236}">
                  <a16:creationId xmlns:a16="http://schemas.microsoft.com/office/drawing/2014/main" id="{956A47A8-F6F6-4216-844B-FF8F505BA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0" y="4278313"/>
              <a:ext cx="153988" cy="352425"/>
            </a:xfrm>
            <a:custGeom>
              <a:avLst/>
              <a:gdLst>
                <a:gd name="T0" fmla="*/ 121 w 844"/>
                <a:gd name="T1" fmla="*/ 338 h 1933"/>
                <a:gd name="T2" fmla="*/ 121 w 844"/>
                <a:gd name="T3" fmla="*/ 1522 h 1933"/>
                <a:gd name="T4" fmla="*/ 508 w 844"/>
                <a:gd name="T5" fmla="*/ 1866 h 1933"/>
                <a:gd name="T6" fmla="*/ 121 w 844"/>
                <a:gd name="T7" fmla="*/ 338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4" h="1933">
                  <a:moveTo>
                    <a:pt x="121" y="338"/>
                  </a:moveTo>
                  <a:cubicBezTo>
                    <a:pt x="82" y="404"/>
                    <a:pt x="0" y="1252"/>
                    <a:pt x="121" y="1522"/>
                  </a:cubicBezTo>
                  <a:cubicBezTo>
                    <a:pt x="175" y="1640"/>
                    <a:pt x="397" y="1933"/>
                    <a:pt x="508" y="1866"/>
                  </a:cubicBezTo>
                  <a:cubicBezTo>
                    <a:pt x="844" y="1661"/>
                    <a:pt x="324" y="0"/>
                    <a:pt x="121" y="338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2" name="Freeform 602">
              <a:extLst>
                <a:ext uri="{FF2B5EF4-FFF2-40B4-BE49-F238E27FC236}">
                  <a16:creationId xmlns:a16="http://schemas.microsoft.com/office/drawing/2014/main" id="{4943FC91-EB73-4C99-9B40-AD30ED217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4292600"/>
              <a:ext cx="284163" cy="306388"/>
            </a:xfrm>
            <a:custGeom>
              <a:avLst/>
              <a:gdLst>
                <a:gd name="T0" fmla="*/ 372 w 1555"/>
                <a:gd name="T1" fmla="*/ 1664 h 1675"/>
                <a:gd name="T2" fmla="*/ 1504 w 1555"/>
                <a:gd name="T3" fmla="*/ 1438 h 1675"/>
                <a:gd name="T4" fmla="*/ 852 w 1555"/>
                <a:gd name="T5" fmla="*/ 254 h 1675"/>
                <a:gd name="T6" fmla="*/ 372 w 1555"/>
                <a:gd name="T7" fmla="*/ 1664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5" h="1675">
                  <a:moveTo>
                    <a:pt x="372" y="1664"/>
                  </a:moveTo>
                  <a:cubicBezTo>
                    <a:pt x="825" y="1675"/>
                    <a:pt x="1455" y="1569"/>
                    <a:pt x="1504" y="1438"/>
                  </a:cubicBezTo>
                  <a:cubicBezTo>
                    <a:pt x="1555" y="1300"/>
                    <a:pt x="1239" y="612"/>
                    <a:pt x="852" y="254"/>
                  </a:cubicBezTo>
                  <a:cubicBezTo>
                    <a:pt x="579" y="0"/>
                    <a:pt x="0" y="1655"/>
                    <a:pt x="372" y="1664"/>
                  </a:cubicBezTo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3" name="Freeform 603">
              <a:extLst>
                <a:ext uri="{FF2B5EF4-FFF2-40B4-BE49-F238E27FC236}">
                  <a16:creationId xmlns:a16="http://schemas.microsoft.com/office/drawing/2014/main" id="{8F24D0F1-4545-4597-806B-7068656CE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050" y="4556125"/>
              <a:ext cx="188913" cy="180975"/>
            </a:xfrm>
            <a:custGeom>
              <a:avLst/>
              <a:gdLst>
                <a:gd name="T0" fmla="*/ 828 w 1033"/>
                <a:gd name="T1" fmla="*/ 892 h 992"/>
                <a:gd name="T2" fmla="*/ 1028 w 1033"/>
                <a:gd name="T3" fmla="*/ 0 h 992"/>
                <a:gd name="T4" fmla="*/ 3 w 1033"/>
                <a:gd name="T5" fmla="*/ 506 h 992"/>
                <a:gd name="T6" fmla="*/ 828 w 1033"/>
                <a:gd name="T7" fmla="*/ 8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3" h="992">
                  <a:moveTo>
                    <a:pt x="828" y="892"/>
                  </a:moveTo>
                  <a:cubicBezTo>
                    <a:pt x="1033" y="791"/>
                    <a:pt x="1028" y="0"/>
                    <a:pt x="1028" y="0"/>
                  </a:cubicBezTo>
                  <a:cubicBezTo>
                    <a:pt x="1028" y="0"/>
                    <a:pt x="0" y="220"/>
                    <a:pt x="3" y="506"/>
                  </a:cubicBezTo>
                  <a:cubicBezTo>
                    <a:pt x="5" y="733"/>
                    <a:pt x="624" y="992"/>
                    <a:pt x="828" y="892"/>
                  </a:cubicBezTo>
                  <a:close/>
                </a:path>
              </a:pathLst>
            </a:custGeom>
            <a:solidFill>
              <a:srgbClr val="A04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4" name="Freeform 604">
              <a:extLst>
                <a:ext uri="{FF2B5EF4-FFF2-40B4-BE49-F238E27FC236}">
                  <a16:creationId xmlns:a16="http://schemas.microsoft.com/office/drawing/2014/main" id="{702F67E3-3FC2-4E3A-A08B-4E04A77CD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5" y="4397375"/>
              <a:ext cx="84138" cy="190500"/>
            </a:xfrm>
            <a:custGeom>
              <a:avLst/>
              <a:gdLst>
                <a:gd name="T0" fmla="*/ 65 w 456"/>
                <a:gd name="T1" fmla="*/ 183 h 1044"/>
                <a:gd name="T2" fmla="*/ 65 w 456"/>
                <a:gd name="T3" fmla="*/ 823 h 1044"/>
                <a:gd name="T4" fmla="*/ 274 w 456"/>
                <a:gd name="T5" fmla="*/ 1008 h 1044"/>
                <a:gd name="T6" fmla="*/ 65 w 456"/>
                <a:gd name="T7" fmla="*/ 183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6" h="1044">
                  <a:moveTo>
                    <a:pt x="65" y="183"/>
                  </a:moveTo>
                  <a:cubicBezTo>
                    <a:pt x="44" y="219"/>
                    <a:pt x="0" y="677"/>
                    <a:pt x="65" y="823"/>
                  </a:cubicBezTo>
                  <a:cubicBezTo>
                    <a:pt x="94" y="886"/>
                    <a:pt x="214" y="1044"/>
                    <a:pt x="274" y="1008"/>
                  </a:cubicBezTo>
                  <a:cubicBezTo>
                    <a:pt x="456" y="898"/>
                    <a:pt x="175" y="0"/>
                    <a:pt x="65" y="183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5" name="Freeform 605">
              <a:extLst>
                <a:ext uri="{FF2B5EF4-FFF2-40B4-BE49-F238E27FC236}">
                  <a16:creationId xmlns:a16="http://schemas.microsoft.com/office/drawing/2014/main" id="{C6DFA99E-B0B7-4697-93F7-C5FB36F2A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0" y="4405313"/>
              <a:ext cx="153988" cy="165100"/>
            </a:xfrm>
            <a:custGeom>
              <a:avLst/>
              <a:gdLst>
                <a:gd name="T0" fmla="*/ 201 w 840"/>
                <a:gd name="T1" fmla="*/ 899 h 905"/>
                <a:gd name="T2" fmla="*/ 812 w 840"/>
                <a:gd name="T3" fmla="*/ 777 h 905"/>
                <a:gd name="T4" fmla="*/ 460 w 840"/>
                <a:gd name="T5" fmla="*/ 137 h 905"/>
                <a:gd name="T6" fmla="*/ 201 w 840"/>
                <a:gd name="T7" fmla="*/ 89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0" h="905">
                  <a:moveTo>
                    <a:pt x="201" y="899"/>
                  </a:moveTo>
                  <a:cubicBezTo>
                    <a:pt x="446" y="905"/>
                    <a:pt x="786" y="848"/>
                    <a:pt x="812" y="777"/>
                  </a:cubicBezTo>
                  <a:cubicBezTo>
                    <a:pt x="840" y="702"/>
                    <a:pt x="669" y="331"/>
                    <a:pt x="460" y="137"/>
                  </a:cubicBezTo>
                  <a:cubicBezTo>
                    <a:pt x="313" y="0"/>
                    <a:pt x="0" y="894"/>
                    <a:pt x="201" y="899"/>
                  </a:cubicBezTo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6" name="Freeform 606">
              <a:extLst>
                <a:ext uri="{FF2B5EF4-FFF2-40B4-BE49-F238E27FC236}">
                  <a16:creationId xmlns:a16="http://schemas.microsoft.com/office/drawing/2014/main" id="{2B079351-2AAD-4F4C-83D0-3206DEDEA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5" y="4548188"/>
              <a:ext cx="101600" cy="96838"/>
            </a:xfrm>
            <a:custGeom>
              <a:avLst/>
              <a:gdLst>
                <a:gd name="T0" fmla="*/ 448 w 558"/>
                <a:gd name="T1" fmla="*/ 481 h 535"/>
                <a:gd name="T2" fmla="*/ 556 w 558"/>
                <a:gd name="T3" fmla="*/ 0 h 535"/>
                <a:gd name="T4" fmla="*/ 2 w 558"/>
                <a:gd name="T5" fmla="*/ 273 h 535"/>
                <a:gd name="T6" fmla="*/ 448 w 558"/>
                <a:gd name="T7" fmla="*/ 48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535">
                  <a:moveTo>
                    <a:pt x="448" y="481"/>
                  </a:moveTo>
                  <a:cubicBezTo>
                    <a:pt x="558" y="427"/>
                    <a:pt x="556" y="0"/>
                    <a:pt x="556" y="0"/>
                  </a:cubicBezTo>
                  <a:cubicBezTo>
                    <a:pt x="556" y="0"/>
                    <a:pt x="0" y="118"/>
                    <a:pt x="2" y="273"/>
                  </a:cubicBezTo>
                  <a:cubicBezTo>
                    <a:pt x="3" y="396"/>
                    <a:pt x="337" y="535"/>
                    <a:pt x="448" y="481"/>
                  </a:cubicBezTo>
                  <a:close/>
                </a:path>
              </a:pathLst>
            </a:custGeom>
            <a:solidFill>
              <a:srgbClr val="D3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7EC3C8D0-FF5D-441B-9ECB-B4F0F82AAAAA}"/>
                </a:ext>
              </a:extLst>
            </p:cNvPr>
            <p:cNvGrpSpPr/>
            <p:nvPr/>
          </p:nvGrpSpPr>
          <p:grpSpPr>
            <a:xfrm>
              <a:off x="6403976" y="4008438"/>
              <a:ext cx="1055688" cy="1338263"/>
              <a:chOff x="6403976" y="4008438"/>
              <a:chExt cx="1055688" cy="1338263"/>
            </a:xfrm>
          </p:grpSpPr>
          <p:sp>
            <p:nvSpPr>
              <p:cNvPr id="448" name="Freeform 608">
                <a:extLst>
                  <a:ext uri="{FF2B5EF4-FFF2-40B4-BE49-F238E27FC236}">
                    <a16:creationId xmlns:a16="http://schemas.microsoft.com/office/drawing/2014/main" id="{350B9D45-C287-476F-B8B2-B6B6BFB29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3976" y="4164013"/>
                <a:ext cx="227013" cy="204788"/>
              </a:xfrm>
              <a:custGeom>
                <a:avLst/>
                <a:gdLst>
                  <a:gd name="T0" fmla="*/ 1240 w 1240"/>
                  <a:gd name="T1" fmla="*/ 550 h 1116"/>
                  <a:gd name="T2" fmla="*/ 389 w 1240"/>
                  <a:gd name="T3" fmla="*/ 1022 h 1116"/>
                  <a:gd name="T4" fmla="*/ 178 w 1240"/>
                  <a:gd name="T5" fmla="*/ 772 h 1116"/>
                  <a:gd name="T6" fmla="*/ 122 w 1240"/>
                  <a:gd name="T7" fmla="*/ 77 h 1116"/>
                  <a:gd name="T8" fmla="*/ 590 w 1240"/>
                  <a:gd name="T9" fmla="*/ 145 h 1116"/>
                  <a:gd name="T10" fmla="*/ 1071 w 1240"/>
                  <a:gd name="T11" fmla="*/ 429 h 1116"/>
                  <a:gd name="T12" fmla="*/ 1240 w 1240"/>
                  <a:gd name="T13" fmla="*/ 549 h 1116"/>
                  <a:gd name="T14" fmla="*/ 1240 w 1240"/>
                  <a:gd name="T15" fmla="*/ 550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0" h="1116">
                    <a:moveTo>
                      <a:pt x="1240" y="550"/>
                    </a:moveTo>
                    <a:cubicBezTo>
                      <a:pt x="1240" y="550"/>
                      <a:pt x="613" y="1116"/>
                      <a:pt x="389" y="1022"/>
                    </a:cubicBezTo>
                    <a:cubicBezTo>
                      <a:pt x="313" y="991"/>
                      <a:pt x="238" y="894"/>
                      <a:pt x="178" y="772"/>
                    </a:cubicBezTo>
                    <a:cubicBezTo>
                      <a:pt x="58" y="528"/>
                      <a:pt x="0" y="186"/>
                      <a:pt x="122" y="77"/>
                    </a:cubicBezTo>
                    <a:cubicBezTo>
                      <a:pt x="210" y="0"/>
                      <a:pt x="395" y="52"/>
                      <a:pt x="590" y="145"/>
                    </a:cubicBezTo>
                    <a:cubicBezTo>
                      <a:pt x="763" y="228"/>
                      <a:pt x="944" y="343"/>
                      <a:pt x="1071" y="429"/>
                    </a:cubicBezTo>
                    <a:cubicBezTo>
                      <a:pt x="1167" y="495"/>
                      <a:pt x="1232" y="544"/>
                      <a:pt x="1240" y="549"/>
                    </a:cubicBezTo>
                    <a:lnTo>
                      <a:pt x="1240" y="550"/>
                    </a:ln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49" name="Freeform 609">
                <a:extLst>
                  <a:ext uri="{FF2B5EF4-FFF2-40B4-BE49-F238E27FC236}">
                    <a16:creationId xmlns:a16="http://schemas.microsoft.com/office/drawing/2014/main" id="{F4F4C50A-7C0B-42B6-AC3D-EE0782BFC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601" y="4067175"/>
                <a:ext cx="271463" cy="198438"/>
              </a:xfrm>
              <a:custGeom>
                <a:avLst/>
                <a:gdLst>
                  <a:gd name="T0" fmla="*/ 975 w 1482"/>
                  <a:gd name="T1" fmla="*/ 1081 h 1081"/>
                  <a:gd name="T2" fmla="*/ 975 w 1482"/>
                  <a:gd name="T3" fmla="*/ 1080 h 1081"/>
                  <a:gd name="T4" fmla="*/ 790 w 1482"/>
                  <a:gd name="T5" fmla="*/ 980 h 1081"/>
                  <a:gd name="T6" fmla="*/ 325 w 1482"/>
                  <a:gd name="T7" fmla="*/ 676 h 1081"/>
                  <a:gd name="T8" fmla="*/ 44 w 1482"/>
                  <a:gd name="T9" fmla="*/ 262 h 1081"/>
                  <a:gd name="T10" fmla="*/ 979 w 1482"/>
                  <a:gd name="T11" fmla="*/ 72 h 1081"/>
                  <a:gd name="T12" fmla="*/ 1361 w 1482"/>
                  <a:gd name="T13" fmla="*/ 262 h 1081"/>
                  <a:gd name="T14" fmla="*/ 975 w 1482"/>
                  <a:gd name="T15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2" h="1081">
                    <a:moveTo>
                      <a:pt x="975" y="1081"/>
                    </a:moveTo>
                    <a:lnTo>
                      <a:pt x="975" y="1080"/>
                    </a:lnTo>
                    <a:cubicBezTo>
                      <a:pt x="967" y="1076"/>
                      <a:pt x="893" y="1038"/>
                      <a:pt x="790" y="980"/>
                    </a:cubicBezTo>
                    <a:cubicBezTo>
                      <a:pt x="658" y="904"/>
                      <a:pt x="477" y="794"/>
                      <a:pt x="325" y="676"/>
                    </a:cubicBezTo>
                    <a:cubicBezTo>
                      <a:pt x="141" y="533"/>
                      <a:pt x="0" y="378"/>
                      <a:pt x="44" y="262"/>
                    </a:cubicBezTo>
                    <a:cubicBezTo>
                      <a:pt x="122" y="55"/>
                      <a:pt x="613" y="0"/>
                      <a:pt x="979" y="72"/>
                    </a:cubicBezTo>
                    <a:cubicBezTo>
                      <a:pt x="1156" y="107"/>
                      <a:pt x="1304" y="171"/>
                      <a:pt x="1361" y="262"/>
                    </a:cubicBezTo>
                    <a:cubicBezTo>
                      <a:pt x="1482" y="453"/>
                      <a:pt x="975" y="1081"/>
                      <a:pt x="975" y="1081"/>
                    </a:cubicBezTo>
                    <a:close/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0" name="Freeform 610">
                <a:extLst>
                  <a:ext uri="{FF2B5EF4-FFF2-40B4-BE49-F238E27FC236}">
                    <a16:creationId xmlns:a16="http://schemas.microsoft.com/office/drawing/2014/main" id="{9DAE4B99-72AA-4781-8424-322107C01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0988" y="4200525"/>
                <a:ext cx="184150" cy="192088"/>
              </a:xfrm>
              <a:custGeom>
                <a:avLst/>
                <a:gdLst>
                  <a:gd name="T0" fmla="*/ 0 w 1014"/>
                  <a:gd name="T1" fmla="*/ 357 h 1056"/>
                  <a:gd name="T2" fmla="*/ 386 w 1014"/>
                  <a:gd name="T3" fmla="*/ 1055 h 1056"/>
                  <a:gd name="T4" fmla="*/ 865 w 1014"/>
                  <a:gd name="T5" fmla="*/ 177 h 1056"/>
                  <a:gd name="T6" fmla="*/ 0 w 1014"/>
                  <a:gd name="T7" fmla="*/ 357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1056">
                    <a:moveTo>
                      <a:pt x="0" y="357"/>
                    </a:moveTo>
                    <a:cubicBezTo>
                      <a:pt x="0" y="357"/>
                      <a:pt x="187" y="1056"/>
                      <a:pt x="386" y="1055"/>
                    </a:cubicBezTo>
                    <a:cubicBezTo>
                      <a:pt x="636" y="1055"/>
                      <a:pt x="1014" y="378"/>
                      <a:pt x="865" y="177"/>
                    </a:cubicBezTo>
                    <a:cubicBezTo>
                      <a:pt x="734" y="0"/>
                      <a:pt x="0" y="357"/>
                      <a:pt x="0" y="357"/>
                    </a:cubicBezTo>
                  </a:path>
                </a:pathLst>
              </a:custGeom>
              <a:solidFill>
                <a:srgbClr val="A047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1" name="Freeform 611">
                <a:extLst>
                  <a:ext uri="{FF2B5EF4-FFF2-40B4-BE49-F238E27FC236}">
                    <a16:creationId xmlns:a16="http://schemas.microsoft.com/office/drawing/2014/main" id="{979383C7-A50A-4B32-B9DA-5D8DD7CDD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4301" y="4181475"/>
                <a:ext cx="165100" cy="155575"/>
              </a:xfrm>
              <a:custGeom>
                <a:avLst/>
                <a:gdLst>
                  <a:gd name="T0" fmla="*/ 310 w 897"/>
                  <a:gd name="T1" fmla="*/ 789 h 854"/>
                  <a:gd name="T2" fmla="*/ 897 w 897"/>
                  <a:gd name="T3" fmla="*/ 464 h 854"/>
                  <a:gd name="T4" fmla="*/ 127 w 897"/>
                  <a:gd name="T5" fmla="*/ 139 h 854"/>
                  <a:gd name="T6" fmla="*/ 310 w 897"/>
                  <a:gd name="T7" fmla="*/ 789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7" h="854">
                    <a:moveTo>
                      <a:pt x="310" y="789"/>
                    </a:moveTo>
                    <a:cubicBezTo>
                      <a:pt x="465" y="854"/>
                      <a:pt x="897" y="464"/>
                      <a:pt x="897" y="464"/>
                    </a:cubicBezTo>
                    <a:cubicBezTo>
                      <a:pt x="897" y="464"/>
                      <a:pt x="283" y="0"/>
                      <a:pt x="127" y="139"/>
                    </a:cubicBezTo>
                    <a:cubicBezTo>
                      <a:pt x="0" y="250"/>
                      <a:pt x="154" y="724"/>
                      <a:pt x="310" y="789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2" name="Freeform 612">
                <a:extLst>
                  <a:ext uri="{FF2B5EF4-FFF2-40B4-BE49-F238E27FC236}">
                    <a16:creationId xmlns:a16="http://schemas.microsoft.com/office/drawing/2014/main" id="{BEB86018-A3AA-4C7D-8AF5-E157C09F2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638" y="4124325"/>
                <a:ext cx="195263" cy="141288"/>
              </a:xfrm>
              <a:custGeom>
                <a:avLst/>
                <a:gdLst>
                  <a:gd name="T0" fmla="*/ 75 w 1066"/>
                  <a:gd name="T1" fmla="*/ 212 h 776"/>
                  <a:gd name="T2" fmla="*/ 717 w 1066"/>
                  <a:gd name="T3" fmla="*/ 776 h 776"/>
                  <a:gd name="T4" fmla="*/ 983 w 1066"/>
                  <a:gd name="T5" fmla="*/ 212 h 776"/>
                  <a:gd name="T6" fmla="*/ 75 w 1066"/>
                  <a:gd name="T7" fmla="*/ 212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6" h="776">
                    <a:moveTo>
                      <a:pt x="75" y="212"/>
                    </a:moveTo>
                    <a:cubicBezTo>
                      <a:pt x="0" y="412"/>
                      <a:pt x="717" y="776"/>
                      <a:pt x="717" y="776"/>
                    </a:cubicBezTo>
                    <a:cubicBezTo>
                      <a:pt x="717" y="776"/>
                      <a:pt x="1066" y="344"/>
                      <a:pt x="983" y="212"/>
                    </a:cubicBezTo>
                    <a:cubicBezTo>
                      <a:pt x="861" y="21"/>
                      <a:pt x="155" y="0"/>
                      <a:pt x="75" y="212"/>
                    </a:cubicBezTo>
                    <a:close/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3" name="Freeform 613">
                <a:extLst>
                  <a:ext uri="{FF2B5EF4-FFF2-40B4-BE49-F238E27FC236}">
                    <a16:creationId xmlns:a16="http://schemas.microsoft.com/office/drawing/2014/main" id="{6ED1A913-3142-4A9E-9CB0-EE772DFC1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401" y="4221163"/>
                <a:ext cx="127000" cy="133350"/>
              </a:xfrm>
              <a:custGeom>
                <a:avLst/>
                <a:gdLst>
                  <a:gd name="T0" fmla="*/ 0 w 698"/>
                  <a:gd name="T1" fmla="*/ 246 h 728"/>
                  <a:gd name="T2" fmla="*/ 265 w 698"/>
                  <a:gd name="T3" fmla="*/ 727 h 728"/>
                  <a:gd name="T4" fmla="*/ 596 w 698"/>
                  <a:gd name="T5" fmla="*/ 122 h 728"/>
                  <a:gd name="T6" fmla="*/ 0 w 698"/>
                  <a:gd name="T7" fmla="*/ 24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8" h="728">
                    <a:moveTo>
                      <a:pt x="0" y="246"/>
                    </a:moveTo>
                    <a:cubicBezTo>
                      <a:pt x="0" y="246"/>
                      <a:pt x="128" y="728"/>
                      <a:pt x="265" y="727"/>
                    </a:cubicBezTo>
                    <a:cubicBezTo>
                      <a:pt x="438" y="727"/>
                      <a:pt x="698" y="261"/>
                      <a:pt x="596" y="122"/>
                    </a:cubicBezTo>
                    <a:cubicBezTo>
                      <a:pt x="505" y="0"/>
                      <a:pt x="0" y="246"/>
                      <a:pt x="0" y="246"/>
                    </a:cubicBezTo>
                  </a:path>
                </a:pathLst>
              </a:custGeom>
              <a:solidFill>
                <a:srgbClr val="D3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4" name="Freeform 614">
                <a:extLst>
                  <a:ext uri="{FF2B5EF4-FFF2-40B4-BE49-F238E27FC236}">
                    <a16:creationId xmlns:a16="http://schemas.microsoft.com/office/drawing/2014/main" id="{86F0A175-57BD-4B41-A0CB-3EF937EBC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301" y="4384675"/>
                <a:ext cx="184150" cy="146050"/>
              </a:xfrm>
              <a:custGeom>
                <a:avLst/>
                <a:gdLst>
                  <a:gd name="T0" fmla="*/ 190 w 1011"/>
                  <a:gd name="T1" fmla="*/ 800 h 800"/>
                  <a:gd name="T2" fmla="*/ 0 w 1011"/>
                  <a:gd name="T3" fmla="*/ 786 h 800"/>
                  <a:gd name="T4" fmla="*/ 528 w 1011"/>
                  <a:gd name="T5" fmla="*/ 1 h 800"/>
                  <a:gd name="T6" fmla="*/ 545 w 1011"/>
                  <a:gd name="T7" fmla="*/ 0 h 800"/>
                  <a:gd name="T8" fmla="*/ 1011 w 1011"/>
                  <a:gd name="T9" fmla="*/ 431 h 800"/>
                  <a:gd name="T10" fmla="*/ 997 w 1011"/>
                  <a:gd name="T11" fmla="*/ 450 h 800"/>
                  <a:gd name="T12" fmla="*/ 781 w 1011"/>
                  <a:gd name="T13" fmla="*/ 289 h 800"/>
                  <a:gd name="T14" fmla="*/ 769 w 1011"/>
                  <a:gd name="T15" fmla="*/ 290 h 800"/>
                  <a:gd name="T16" fmla="*/ 425 w 1011"/>
                  <a:gd name="T17" fmla="*/ 778 h 800"/>
                  <a:gd name="T18" fmla="*/ 190 w 1011"/>
                  <a:gd name="T19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1" h="800">
                    <a:moveTo>
                      <a:pt x="190" y="800"/>
                    </a:moveTo>
                    <a:cubicBezTo>
                      <a:pt x="125" y="800"/>
                      <a:pt x="61" y="795"/>
                      <a:pt x="0" y="786"/>
                    </a:cubicBezTo>
                    <a:cubicBezTo>
                      <a:pt x="48" y="470"/>
                      <a:pt x="315" y="32"/>
                      <a:pt x="528" y="1"/>
                    </a:cubicBezTo>
                    <a:cubicBezTo>
                      <a:pt x="533" y="0"/>
                      <a:pt x="539" y="0"/>
                      <a:pt x="545" y="0"/>
                    </a:cubicBezTo>
                    <a:cubicBezTo>
                      <a:pt x="685" y="0"/>
                      <a:pt x="869" y="221"/>
                      <a:pt x="1011" y="431"/>
                    </a:cubicBezTo>
                    <a:cubicBezTo>
                      <a:pt x="1007" y="438"/>
                      <a:pt x="1002" y="444"/>
                      <a:pt x="997" y="450"/>
                    </a:cubicBezTo>
                    <a:cubicBezTo>
                      <a:pt x="924" y="360"/>
                      <a:pt x="845" y="289"/>
                      <a:pt x="781" y="289"/>
                    </a:cubicBezTo>
                    <a:cubicBezTo>
                      <a:pt x="777" y="289"/>
                      <a:pt x="773" y="289"/>
                      <a:pt x="769" y="290"/>
                    </a:cubicBezTo>
                    <a:cubicBezTo>
                      <a:pt x="635" y="309"/>
                      <a:pt x="469" y="573"/>
                      <a:pt x="425" y="778"/>
                    </a:cubicBezTo>
                    <a:cubicBezTo>
                      <a:pt x="350" y="792"/>
                      <a:pt x="271" y="800"/>
                      <a:pt x="190" y="800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5" name="Freeform 615">
                <a:extLst>
                  <a:ext uri="{FF2B5EF4-FFF2-40B4-BE49-F238E27FC236}">
                    <a16:creationId xmlns:a16="http://schemas.microsoft.com/office/drawing/2014/main" id="{B6222614-EC06-4CF6-90B3-DC7CAECEE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3088" y="4437063"/>
                <a:ext cx="104775" cy="88900"/>
              </a:xfrm>
              <a:custGeom>
                <a:avLst/>
                <a:gdLst>
                  <a:gd name="T0" fmla="*/ 0 w 572"/>
                  <a:gd name="T1" fmla="*/ 489 h 489"/>
                  <a:gd name="T2" fmla="*/ 344 w 572"/>
                  <a:gd name="T3" fmla="*/ 1 h 489"/>
                  <a:gd name="T4" fmla="*/ 356 w 572"/>
                  <a:gd name="T5" fmla="*/ 0 h 489"/>
                  <a:gd name="T6" fmla="*/ 572 w 572"/>
                  <a:gd name="T7" fmla="*/ 161 h 489"/>
                  <a:gd name="T8" fmla="*/ 0 w 572"/>
                  <a:gd name="T9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2" h="489">
                    <a:moveTo>
                      <a:pt x="0" y="489"/>
                    </a:moveTo>
                    <a:cubicBezTo>
                      <a:pt x="44" y="284"/>
                      <a:pt x="210" y="20"/>
                      <a:pt x="344" y="1"/>
                    </a:cubicBezTo>
                    <a:cubicBezTo>
                      <a:pt x="348" y="0"/>
                      <a:pt x="352" y="0"/>
                      <a:pt x="356" y="0"/>
                    </a:cubicBezTo>
                    <a:cubicBezTo>
                      <a:pt x="420" y="0"/>
                      <a:pt x="499" y="71"/>
                      <a:pt x="572" y="161"/>
                    </a:cubicBezTo>
                    <a:cubicBezTo>
                      <a:pt x="454" y="321"/>
                      <a:pt x="248" y="442"/>
                      <a:pt x="0" y="489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6" name="Freeform 616">
                <a:extLst>
                  <a:ext uri="{FF2B5EF4-FFF2-40B4-BE49-F238E27FC236}">
                    <a16:creationId xmlns:a16="http://schemas.microsoft.com/office/drawing/2014/main" id="{223E9768-3F63-49D8-88C0-54CBAB597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476" y="4351338"/>
                <a:ext cx="193675" cy="187325"/>
              </a:xfrm>
              <a:custGeom>
                <a:avLst/>
                <a:gdLst>
                  <a:gd name="T0" fmla="*/ 992 w 1058"/>
                  <a:gd name="T1" fmla="*/ 1028 h 1028"/>
                  <a:gd name="T2" fmla="*/ 644 w 1058"/>
                  <a:gd name="T3" fmla="*/ 919 h 1028"/>
                  <a:gd name="T4" fmla="*/ 193 w 1058"/>
                  <a:gd name="T5" fmla="*/ 350 h 1028"/>
                  <a:gd name="T6" fmla="*/ 188 w 1058"/>
                  <a:gd name="T7" fmla="*/ 350 h 1028"/>
                  <a:gd name="T8" fmla="*/ 23 w 1058"/>
                  <a:gd name="T9" fmla="*/ 501 h 1028"/>
                  <a:gd name="T10" fmla="*/ 0 w 1058"/>
                  <a:gd name="T11" fmla="*/ 475 h 1028"/>
                  <a:gd name="T12" fmla="*/ 369 w 1058"/>
                  <a:gd name="T13" fmla="*/ 0 h 1028"/>
                  <a:gd name="T14" fmla="*/ 377 w 1058"/>
                  <a:gd name="T15" fmla="*/ 0 h 1028"/>
                  <a:gd name="T16" fmla="*/ 1058 w 1058"/>
                  <a:gd name="T17" fmla="*/ 872 h 1028"/>
                  <a:gd name="T18" fmla="*/ 1052 w 1058"/>
                  <a:gd name="T19" fmla="*/ 929 h 1028"/>
                  <a:gd name="T20" fmla="*/ 1034 w 1058"/>
                  <a:gd name="T21" fmla="*/ 980 h 1028"/>
                  <a:gd name="T22" fmla="*/ 992 w 1058"/>
                  <a:gd name="T23" fmla="*/ 1028 h 1028"/>
                  <a:gd name="T24" fmla="*/ 992 w 1058"/>
                  <a:gd name="T25" fmla="*/ 1028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8" h="1028">
                    <a:moveTo>
                      <a:pt x="992" y="1028"/>
                    </a:moveTo>
                    <a:cubicBezTo>
                      <a:pt x="870" y="1000"/>
                      <a:pt x="754" y="964"/>
                      <a:pt x="644" y="919"/>
                    </a:cubicBezTo>
                    <a:cubicBezTo>
                      <a:pt x="637" y="712"/>
                      <a:pt x="364" y="350"/>
                      <a:pt x="193" y="350"/>
                    </a:cubicBezTo>
                    <a:cubicBezTo>
                      <a:pt x="191" y="350"/>
                      <a:pt x="190" y="350"/>
                      <a:pt x="188" y="350"/>
                    </a:cubicBezTo>
                    <a:cubicBezTo>
                      <a:pt x="131" y="352"/>
                      <a:pt x="74" y="415"/>
                      <a:pt x="23" y="501"/>
                    </a:cubicBezTo>
                    <a:cubicBezTo>
                      <a:pt x="15" y="492"/>
                      <a:pt x="7" y="484"/>
                      <a:pt x="0" y="475"/>
                    </a:cubicBezTo>
                    <a:cubicBezTo>
                      <a:pt x="100" y="238"/>
                      <a:pt x="233" y="6"/>
                      <a:pt x="369" y="0"/>
                    </a:cubicBezTo>
                    <a:cubicBezTo>
                      <a:pt x="372" y="0"/>
                      <a:pt x="374" y="0"/>
                      <a:pt x="377" y="0"/>
                    </a:cubicBezTo>
                    <a:cubicBezTo>
                      <a:pt x="639" y="0"/>
                      <a:pt x="1058" y="561"/>
                      <a:pt x="1058" y="872"/>
                    </a:cubicBezTo>
                    <a:cubicBezTo>
                      <a:pt x="1058" y="892"/>
                      <a:pt x="1056" y="911"/>
                      <a:pt x="1052" y="929"/>
                    </a:cubicBezTo>
                    <a:cubicBezTo>
                      <a:pt x="1049" y="947"/>
                      <a:pt x="1042" y="965"/>
                      <a:pt x="1034" y="980"/>
                    </a:cubicBezTo>
                    <a:cubicBezTo>
                      <a:pt x="1025" y="999"/>
                      <a:pt x="1010" y="1014"/>
                      <a:pt x="992" y="1028"/>
                    </a:cubicBezTo>
                    <a:lnTo>
                      <a:pt x="992" y="1028"/>
                    </a:ln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7" name="Freeform 617">
                <a:extLst>
                  <a:ext uri="{FF2B5EF4-FFF2-40B4-BE49-F238E27FC236}">
                    <a16:creationId xmlns:a16="http://schemas.microsoft.com/office/drawing/2014/main" id="{9D1F0AFE-BDB1-45EF-8FD9-4F9AEC68F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238" y="4414838"/>
                <a:ext cx="114300" cy="104775"/>
              </a:xfrm>
              <a:custGeom>
                <a:avLst/>
                <a:gdLst>
                  <a:gd name="T0" fmla="*/ 621 w 621"/>
                  <a:gd name="T1" fmla="*/ 569 h 569"/>
                  <a:gd name="T2" fmla="*/ 0 w 621"/>
                  <a:gd name="T3" fmla="*/ 151 h 569"/>
                  <a:gd name="T4" fmla="*/ 165 w 621"/>
                  <a:gd name="T5" fmla="*/ 0 h 569"/>
                  <a:gd name="T6" fmla="*/ 170 w 621"/>
                  <a:gd name="T7" fmla="*/ 0 h 569"/>
                  <a:gd name="T8" fmla="*/ 621 w 621"/>
                  <a:gd name="T9" fmla="*/ 56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1" h="569">
                    <a:moveTo>
                      <a:pt x="621" y="569"/>
                    </a:moveTo>
                    <a:cubicBezTo>
                      <a:pt x="371" y="467"/>
                      <a:pt x="158" y="324"/>
                      <a:pt x="0" y="151"/>
                    </a:cubicBezTo>
                    <a:cubicBezTo>
                      <a:pt x="51" y="66"/>
                      <a:pt x="108" y="3"/>
                      <a:pt x="165" y="0"/>
                    </a:cubicBezTo>
                    <a:cubicBezTo>
                      <a:pt x="167" y="0"/>
                      <a:pt x="168" y="0"/>
                      <a:pt x="170" y="0"/>
                    </a:cubicBezTo>
                    <a:cubicBezTo>
                      <a:pt x="341" y="0"/>
                      <a:pt x="614" y="362"/>
                      <a:pt x="621" y="569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8" name="Freeform 618">
                <a:extLst>
                  <a:ext uri="{FF2B5EF4-FFF2-40B4-BE49-F238E27FC236}">
                    <a16:creationId xmlns:a16="http://schemas.microsoft.com/office/drawing/2014/main" id="{14ED0024-4F65-48BE-B344-32E80D801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3501" y="4171950"/>
                <a:ext cx="127000" cy="136525"/>
              </a:xfrm>
              <a:custGeom>
                <a:avLst/>
                <a:gdLst>
                  <a:gd name="T0" fmla="*/ 277 w 695"/>
                  <a:gd name="T1" fmla="*/ 744 h 744"/>
                  <a:gd name="T2" fmla="*/ 123 w 695"/>
                  <a:gd name="T3" fmla="*/ 732 h 744"/>
                  <a:gd name="T4" fmla="*/ 123 w 695"/>
                  <a:gd name="T5" fmla="*/ 732 h 744"/>
                  <a:gd name="T6" fmla="*/ 0 w 695"/>
                  <a:gd name="T7" fmla="*/ 250 h 744"/>
                  <a:gd name="T8" fmla="*/ 68 w 695"/>
                  <a:gd name="T9" fmla="*/ 37 h 744"/>
                  <a:gd name="T10" fmla="*/ 186 w 695"/>
                  <a:gd name="T11" fmla="*/ 0 h 744"/>
                  <a:gd name="T12" fmla="*/ 535 w 695"/>
                  <a:gd name="T13" fmla="*/ 105 h 744"/>
                  <a:gd name="T14" fmla="*/ 535 w 695"/>
                  <a:gd name="T15" fmla="*/ 105 h 744"/>
                  <a:gd name="T16" fmla="*/ 535 w 695"/>
                  <a:gd name="T17" fmla="*/ 105 h 744"/>
                  <a:gd name="T18" fmla="*/ 535 w 695"/>
                  <a:gd name="T19" fmla="*/ 105 h 744"/>
                  <a:gd name="T20" fmla="*/ 695 w 695"/>
                  <a:gd name="T21" fmla="*/ 220 h 744"/>
                  <a:gd name="T22" fmla="*/ 487 w 695"/>
                  <a:gd name="T23" fmla="*/ 163 h 744"/>
                  <a:gd name="T24" fmla="*/ 406 w 695"/>
                  <a:gd name="T25" fmla="*/ 189 h 744"/>
                  <a:gd name="T26" fmla="*/ 475 w 695"/>
                  <a:gd name="T27" fmla="*/ 723 h 744"/>
                  <a:gd name="T28" fmla="*/ 277 w 695"/>
                  <a:gd name="T29" fmla="*/ 744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5" h="744">
                    <a:moveTo>
                      <a:pt x="277" y="744"/>
                    </a:moveTo>
                    <a:cubicBezTo>
                      <a:pt x="225" y="744"/>
                      <a:pt x="173" y="740"/>
                      <a:pt x="123" y="732"/>
                    </a:cubicBezTo>
                    <a:lnTo>
                      <a:pt x="123" y="732"/>
                    </a:lnTo>
                    <a:cubicBezTo>
                      <a:pt x="50" y="583"/>
                      <a:pt x="0" y="397"/>
                      <a:pt x="0" y="250"/>
                    </a:cubicBezTo>
                    <a:cubicBezTo>
                      <a:pt x="0" y="157"/>
                      <a:pt x="20" y="79"/>
                      <a:pt x="68" y="37"/>
                    </a:cubicBezTo>
                    <a:cubicBezTo>
                      <a:pt x="97" y="11"/>
                      <a:pt x="138" y="0"/>
                      <a:pt x="186" y="0"/>
                    </a:cubicBezTo>
                    <a:cubicBezTo>
                      <a:pt x="281" y="0"/>
                      <a:pt x="406" y="43"/>
                      <a:pt x="535" y="105"/>
                    </a:cubicBezTo>
                    <a:lnTo>
                      <a:pt x="535" y="105"/>
                    </a:lnTo>
                    <a:lnTo>
                      <a:pt x="535" y="105"/>
                    </a:lnTo>
                    <a:lnTo>
                      <a:pt x="535" y="105"/>
                    </a:lnTo>
                    <a:cubicBezTo>
                      <a:pt x="586" y="145"/>
                      <a:pt x="640" y="183"/>
                      <a:pt x="695" y="220"/>
                    </a:cubicBezTo>
                    <a:cubicBezTo>
                      <a:pt x="618" y="186"/>
                      <a:pt x="545" y="163"/>
                      <a:pt x="487" y="163"/>
                    </a:cubicBezTo>
                    <a:cubicBezTo>
                      <a:pt x="454" y="163"/>
                      <a:pt x="426" y="171"/>
                      <a:pt x="406" y="189"/>
                    </a:cubicBezTo>
                    <a:cubicBezTo>
                      <a:pt x="311" y="272"/>
                      <a:pt x="373" y="557"/>
                      <a:pt x="475" y="723"/>
                    </a:cubicBezTo>
                    <a:cubicBezTo>
                      <a:pt x="411" y="737"/>
                      <a:pt x="345" y="744"/>
                      <a:pt x="277" y="744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59" name="Freeform 619">
                <a:extLst>
                  <a:ext uri="{FF2B5EF4-FFF2-40B4-BE49-F238E27FC236}">
                    <a16:creationId xmlns:a16="http://schemas.microsoft.com/office/drawing/2014/main" id="{D30BC93B-CF05-4E97-B389-0466BD4DF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38" y="4075113"/>
                <a:ext cx="179388" cy="139700"/>
              </a:xfrm>
              <a:custGeom>
                <a:avLst/>
                <a:gdLst>
                  <a:gd name="T0" fmla="*/ 482 w 984"/>
                  <a:gd name="T1" fmla="*/ 764 h 764"/>
                  <a:gd name="T2" fmla="*/ 449 w 984"/>
                  <a:gd name="T3" fmla="*/ 749 h 764"/>
                  <a:gd name="T4" fmla="*/ 289 w 984"/>
                  <a:gd name="T5" fmla="*/ 634 h 764"/>
                  <a:gd name="T6" fmla="*/ 289 w 984"/>
                  <a:gd name="T7" fmla="*/ 634 h 764"/>
                  <a:gd name="T8" fmla="*/ 0 w 984"/>
                  <a:gd name="T9" fmla="*/ 265 h 764"/>
                  <a:gd name="T10" fmla="*/ 8 w 984"/>
                  <a:gd name="T11" fmla="*/ 220 h 764"/>
                  <a:gd name="T12" fmla="*/ 622 w 984"/>
                  <a:gd name="T13" fmla="*/ 0 h 764"/>
                  <a:gd name="T14" fmla="*/ 943 w 984"/>
                  <a:gd name="T15" fmla="*/ 30 h 764"/>
                  <a:gd name="T16" fmla="*/ 984 w 984"/>
                  <a:gd name="T17" fmla="*/ 310 h 764"/>
                  <a:gd name="T18" fmla="*/ 982 w 984"/>
                  <a:gd name="T19" fmla="*/ 360 h 764"/>
                  <a:gd name="T20" fmla="*/ 711 w 984"/>
                  <a:gd name="T21" fmla="*/ 328 h 764"/>
                  <a:gd name="T22" fmla="*/ 288 w 984"/>
                  <a:gd name="T23" fmla="*/ 479 h 764"/>
                  <a:gd name="T24" fmla="*/ 482 w 984"/>
                  <a:gd name="T25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4" h="764">
                    <a:moveTo>
                      <a:pt x="482" y="764"/>
                    </a:moveTo>
                    <a:cubicBezTo>
                      <a:pt x="471" y="759"/>
                      <a:pt x="460" y="754"/>
                      <a:pt x="449" y="749"/>
                    </a:cubicBezTo>
                    <a:cubicBezTo>
                      <a:pt x="394" y="712"/>
                      <a:pt x="340" y="674"/>
                      <a:pt x="289" y="634"/>
                    </a:cubicBezTo>
                    <a:lnTo>
                      <a:pt x="289" y="634"/>
                    </a:lnTo>
                    <a:cubicBezTo>
                      <a:pt x="128" y="508"/>
                      <a:pt x="0" y="375"/>
                      <a:pt x="0" y="265"/>
                    </a:cubicBezTo>
                    <a:cubicBezTo>
                      <a:pt x="0" y="250"/>
                      <a:pt x="2" y="235"/>
                      <a:pt x="8" y="220"/>
                    </a:cubicBezTo>
                    <a:cubicBezTo>
                      <a:pt x="64" y="70"/>
                      <a:pt x="337" y="0"/>
                      <a:pt x="622" y="0"/>
                    </a:cubicBezTo>
                    <a:cubicBezTo>
                      <a:pt x="731" y="0"/>
                      <a:pt x="841" y="10"/>
                      <a:pt x="943" y="30"/>
                    </a:cubicBezTo>
                    <a:cubicBezTo>
                      <a:pt x="969" y="119"/>
                      <a:pt x="984" y="213"/>
                      <a:pt x="984" y="310"/>
                    </a:cubicBezTo>
                    <a:cubicBezTo>
                      <a:pt x="984" y="327"/>
                      <a:pt x="983" y="343"/>
                      <a:pt x="982" y="360"/>
                    </a:cubicBezTo>
                    <a:cubicBezTo>
                      <a:pt x="900" y="339"/>
                      <a:pt x="804" y="328"/>
                      <a:pt x="711" y="328"/>
                    </a:cubicBezTo>
                    <a:cubicBezTo>
                      <a:pt x="514" y="328"/>
                      <a:pt x="327" y="376"/>
                      <a:pt x="288" y="479"/>
                    </a:cubicBezTo>
                    <a:cubicBezTo>
                      <a:pt x="258" y="559"/>
                      <a:pt x="355" y="666"/>
                      <a:pt x="482" y="764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0" name="Freeform 620">
                <a:extLst>
                  <a:ext uri="{FF2B5EF4-FFF2-40B4-BE49-F238E27FC236}">
                    <a16:creationId xmlns:a16="http://schemas.microsoft.com/office/drawing/2014/main" id="{1E66D21B-EC46-41CF-BFD9-ACB75B4A4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1" y="4202113"/>
                <a:ext cx="125413" cy="101600"/>
              </a:xfrm>
              <a:custGeom>
                <a:avLst/>
                <a:gdLst>
                  <a:gd name="T0" fmla="*/ 164 w 684"/>
                  <a:gd name="T1" fmla="*/ 560 h 560"/>
                  <a:gd name="T2" fmla="*/ 95 w 684"/>
                  <a:gd name="T3" fmla="*/ 26 h 560"/>
                  <a:gd name="T4" fmla="*/ 176 w 684"/>
                  <a:gd name="T5" fmla="*/ 0 h 560"/>
                  <a:gd name="T6" fmla="*/ 384 w 684"/>
                  <a:gd name="T7" fmla="*/ 57 h 560"/>
                  <a:gd name="T8" fmla="*/ 417 w 684"/>
                  <a:gd name="T9" fmla="*/ 72 h 560"/>
                  <a:gd name="T10" fmla="*/ 684 w 684"/>
                  <a:gd name="T11" fmla="*/ 251 h 560"/>
                  <a:gd name="T12" fmla="*/ 164 w 684"/>
                  <a:gd name="T13" fmla="*/ 56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4" h="560">
                    <a:moveTo>
                      <a:pt x="164" y="560"/>
                    </a:moveTo>
                    <a:cubicBezTo>
                      <a:pt x="62" y="394"/>
                      <a:pt x="0" y="109"/>
                      <a:pt x="95" y="26"/>
                    </a:cubicBezTo>
                    <a:cubicBezTo>
                      <a:pt x="115" y="8"/>
                      <a:pt x="143" y="0"/>
                      <a:pt x="176" y="0"/>
                    </a:cubicBezTo>
                    <a:cubicBezTo>
                      <a:pt x="234" y="0"/>
                      <a:pt x="307" y="23"/>
                      <a:pt x="384" y="57"/>
                    </a:cubicBezTo>
                    <a:cubicBezTo>
                      <a:pt x="395" y="62"/>
                      <a:pt x="406" y="67"/>
                      <a:pt x="417" y="72"/>
                    </a:cubicBezTo>
                    <a:cubicBezTo>
                      <a:pt x="502" y="139"/>
                      <a:pt x="601" y="202"/>
                      <a:pt x="684" y="251"/>
                    </a:cubicBezTo>
                    <a:cubicBezTo>
                      <a:pt x="551" y="405"/>
                      <a:pt x="370" y="517"/>
                      <a:pt x="164" y="560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1" name="Freeform 621">
                <a:extLst>
                  <a:ext uri="{FF2B5EF4-FFF2-40B4-BE49-F238E27FC236}">
                    <a16:creationId xmlns:a16="http://schemas.microsoft.com/office/drawing/2014/main" id="{4EFAD670-ECFA-4E3E-8555-2E646E0D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5576" y="4135438"/>
                <a:ext cx="133350" cy="112713"/>
              </a:xfrm>
              <a:custGeom>
                <a:avLst/>
                <a:gdLst>
                  <a:gd name="T0" fmla="*/ 491 w 724"/>
                  <a:gd name="T1" fmla="*/ 615 h 615"/>
                  <a:gd name="T2" fmla="*/ 224 w 724"/>
                  <a:gd name="T3" fmla="*/ 436 h 615"/>
                  <a:gd name="T4" fmla="*/ 30 w 724"/>
                  <a:gd name="T5" fmla="*/ 151 h 615"/>
                  <a:gd name="T6" fmla="*/ 453 w 724"/>
                  <a:gd name="T7" fmla="*/ 0 h 615"/>
                  <a:gd name="T8" fmla="*/ 724 w 724"/>
                  <a:gd name="T9" fmla="*/ 32 h 615"/>
                  <a:gd name="T10" fmla="*/ 512 w 724"/>
                  <a:gd name="T11" fmla="*/ 590 h 615"/>
                  <a:gd name="T12" fmla="*/ 496 w 724"/>
                  <a:gd name="T13" fmla="*/ 609 h 615"/>
                  <a:gd name="T14" fmla="*/ 491 w 724"/>
                  <a:gd name="T15" fmla="*/ 61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4" h="615">
                    <a:moveTo>
                      <a:pt x="491" y="615"/>
                    </a:moveTo>
                    <a:cubicBezTo>
                      <a:pt x="408" y="566"/>
                      <a:pt x="309" y="503"/>
                      <a:pt x="224" y="436"/>
                    </a:cubicBezTo>
                    <a:cubicBezTo>
                      <a:pt x="97" y="338"/>
                      <a:pt x="0" y="231"/>
                      <a:pt x="30" y="151"/>
                    </a:cubicBezTo>
                    <a:cubicBezTo>
                      <a:pt x="69" y="48"/>
                      <a:pt x="257" y="0"/>
                      <a:pt x="453" y="0"/>
                    </a:cubicBezTo>
                    <a:cubicBezTo>
                      <a:pt x="546" y="0"/>
                      <a:pt x="642" y="11"/>
                      <a:pt x="724" y="32"/>
                    </a:cubicBezTo>
                    <a:cubicBezTo>
                      <a:pt x="714" y="243"/>
                      <a:pt x="636" y="436"/>
                      <a:pt x="512" y="590"/>
                    </a:cubicBezTo>
                    <a:cubicBezTo>
                      <a:pt x="507" y="597"/>
                      <a:pt x="501" y="603"/>
                      <a:pt x="496" y="609"/>
                    </a:cubicBezTo>
                    <a:cubicBezTo>
                      <a:pt x="494" y="611"/>
                      <a:pt x="493" y="613"/>
                      <a:pt x="491" y="615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2" name="Freeform 622">
                <a:extLst>
                  <a:ext uri="{FF2B5EF4-FFF2-40B4-BE49-F238E27FC236}">
                    <a16:creationId xmlns:a16="http://schemas.microsoft.com/office/drawing/2014/main" id="{BACEF7BB-C176-4DDC-AFBA-496D3320B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1" y="4008438"/>
                <a:ext cx="112713" cy="106363"/>
              </a:xfrm>
              <a:custGeom>
                <a:avLst/>
                <a:gdLst>
                  <a:gd name="T0" fmla="*/ 167 w 617"/>
                  <a:gd name="T1" fmla="*/ 587 h 587"/>
                  <a:gd name="T2" fmla="*/ 0 w 617"/>
                  <a:gd name="T3" fmla="*/ 575 h 587"/>
                  <a:gd name="T4" fmla="*/ 0 w 617"/>
                  <a:gd name="T5" fmla="*/ 575 h 587"/>
                  <a:gd name="T6" fmla="*/ 0 w 617"/>
                  <a:gd name="T7" fmla="*/ 548 h 587"/>
                  <a:gd name="T8" fmla="*/ 215 w 617"/>
                  <a:gd name="T9" fmla="*/ 2 h 587"/>
                  <a:gd name="T10" fmla="*/ 235 w 617"/>
                  <a:gd name="T11" fmla="*/ 0 h 587"/>
                  <a:gd name="T12" fmla="*/ 617 w 617"/>
                  <a:gd name="T13" fmla="*/ 491 h 587"/>
                  <a:gd name="T14" fmla="*/ 580 w 617"/>
                  <a:gd name="T15" fmla="*/ 507 h 587"/>
                  <a:gd name="T16" fmla="*/ 537 w 617"/>
                  <a:gd name="T17" fmla="*/ 489 h 587"/>
                  <a:gd name="T18" fmla="*/ 528 w 617"/>
                  <a:gd name="T19" fmla="*/ 490 h 587"/>
                  <a:gd name="T20" fmla="*/ 472 w 617"/>
                  <a:gd name="T21" fmla="*/ 545 h 587"/>
                  <a:gd name="T22" fmla="*/ 167 w 617"/>
                  <a:gd name="T23" fmla="*/ 58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7" h="587">
                    <a:moveTo>
                      <a:pt x="167" y="587"/>
                    </a:moveTo>
                    <a:cubicBezTo>
                      <a:pt x="110" y="587"/>
                      <a:pt x="54" y="583"/>
                      <a:pt x="0" y="575"/>
                    </a:cubicBezTo>
                    <a:lnTo>
                      <a:pt x="0" y="575"/>
                    </a:lnTo>
                    <a:cubicBezTo>
                      <a:pt x="0" y="566"/>
                      <a:pt x="0" y="557"/>
                      <a:pt x="0" y="548"/>
                    </a:cubicBezTo>
                    <a:cubicBezTo>
                      <a:pt x="0" y="310"/>
                      <a:pt x="78" y="29"/>
                      <a:pt x="215" y="2"/>
                    </a:cubicBezTo>
                    <a:cubicBezTo>
                      <a:pt x="222" y="0"/>
                      <a:pt x="228" y="0"/>
                      <a:pt x="235" y="0"/>
                    </a:cubicBezTo>
                    <a:cubicBezTo>
                      <a:pt x="369" y="0"/>
                      <a:pt x="513" y="257"/>
                      <a:pt x="617" y="491"/>
                    </a:cubicBezTo>
                    <a:cubicBezTo>
                      <a:pt x="605" y="497"/>
                      <a:pt x="592" y="502"/>
                      <a:pt x="580" y="507"/>
                    </a:cubicBezTo>
                    <a:cubicBezTo>
                      <a:pt x="566" y="496"/>
                      <a:pt x="551" y="489"/>
                      <a:pt x="537" y="489"/>
                    </a:cubicBezTo>
                    <a:cubicBezTo>
                      <a:pt x="534" y="489"/>
                      <a:pt x="531" y="489"/>
                      <a:pt x="528" y="490"/>
                    </a:cubicBezTo>
                    <a:cubicBezTo>
                      <a:pt x="506" y="495"/>
                      <a:pt x="486" y="515"/>
                      <a:pt x="472" y="545"/>
                    </a:cubicBezTo>
                    <a:cubicBezTo>
                      <a:pt x="377" y="572"/>
                      <a:pt x="275" y="587"/>
                      <a:pt x="167" y="587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3" name="Freeform 623">
                <a:extLst>
                  <a:ext uri="{FF2B5EF4-FFF2-40B4-BE49-F238E27FC236}">
                    <a16:creationId xmlns:a16="http://schemas.microsoft.com/office/drawing/2014/main" id="{EE40F0B3-A4AB-4F51-8CA5-E33D12E44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476" y="4097338"/>
                <a:ext cx="20638" cy="11113"/>
              </a:xfrm>
              <a:custGeom>
                <a:avLst/>
                <a:gdLst>
                  <a:gd name="T0" fmla="*/ 0 w 108"/>
                  <a:gd name="T1" fmla="*/ 56 h 56"/>
                  <a:gd name="T2" fmla="*/ 56 w 108"/>
                  <a:gd name="T3" fmla="*/ 1 h 56"/>
                  <a:gd name="T4" fmla="*/ 65 w 108"/>
                  <a:gd name="T5" fmla="*/ 0 h 56"/>
                  <a:gd name="T6" fmla="*/ 108 w 108"/>
                  <a:gd name="T7" fmla="*/ 18 h 56"/>
                  <a:gd name="T8" fmla="*/ 0 w 108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6">
                    <a:moveTo>
                      <a:pt x="0" y="56"/>
                    </a:moveTo>
                    <a:cubicBezTo>
                      <a:pt x="14" y="26"/>
                      <a:pt x="34" y="6"/>
                      <a:pt x="56" y="1"/>
                    </a:cubicBezTo>
                    <a:cubicBezTo>
                      <a:pt x="59" y="0"/>
                      <a:pt x="62" y="0"/>
                      <a:pt x="65" y="0"/>
                    </a:cubicBezTo>
                    <a:cubicBezTo>
                      <a:pt x="79" y="0"/>
                      <a:pt x="94" y="7"/>
                      <a:pt x="108" y="18"/>
                    </a:cubicBezTo>
                    <a:cubicBezTo>
                      <a:pt x="73" y="33"/>
                      <a:pt x="37" y="45"/>
                      <a:pt x="0" y="56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4" name="Freeform 624">
                <a:extLst>
                  <a:ext uri="{FF2B5EF4-FFF2-40B4-BE49-F238E27FC236}">
                    <a16:creationId xmlns:a16="http://schemas.microsoft.com/office/drawing/2014/main" id="{16CE9A9B-D310-4D5D-BE79-D6FC82B78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376" y="4089400"/>
                <a:ext cx="141288" cy="114300"/>
              </a:xfrm>
              <a:custGeom>
                <a:avLst/>
                <a:gdLst>
                  <a:gd name="T0" fmla="*/ 658 w 774"/>
                  <a:gd name="T1" fmla="*/ 628 h 628"/>
                  <a:gd name="T2" fmla="*/ 199 w 774"/>
                  <a:gd name="T3" fmla="*/ 485 h 628"/>
                  <a:gd name="T4" fmla="*/ 196 w 774"/>
                  <a:gd name="T5" fmla="*/ 252 h 628"/>
                  <a:gd name="T6" fmla="*/ 156 w 774"/>
                  <a:gd name="T7" fmla="*/ 240 h 628"/>
                  <a:gd name="T8" fmla="*/ 6 w 774"/>
                  <a:gd name="T9" fmla="*/ 292 h 628"/>
                  <a:gd name="T10" fmla="*/ 0 w 774"/>
                  <a:gd name="T11" fmla="*/ 284 h 628"/>
                  <a:gd name="T12" fmla="*/ 614 w 774"/>
                  <a:gd name="T13" fmla="*/ 0 h 628"/>
                  <a:gd name="T14" fmla="*/ 706 w 774"/>
                  <a:gd name="T15" fmla="*/ 27 h 628"/>
                  <a:gd name="T16" fmla="*/ 774 w 774"/>
                  <a:gd name="T17" fmla="*/ 241 h 628"/>
                  <a:gd name="T18" fmla="*/ 686 w 774"/>
                  <a:gd name="T19" fmla="*/ 627 h 628"/>
                  <a:gd name="T20" fmla="*/ 686 w 774"/>
                  <a:gd name="T21" fmla="*/ 627 h 628"/>
                  <a:gd name="T22" fmla="*/ 658 w 774"/>
                  <a:gd name="T23" fmla="*/ 62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4" h="628">
                    <a:moveTo>
                      <a:pt x="658" y="628"/>
                    </a:moveTo>
                    <a:cubicBezTo>
                      <a:pt x="486" y="628"/>
                      <a:pt x="328" y="575"/>
                      <a:pt x="199" y="485"/>
                    </a:cubicBezTo>
                    <a:cubicBezTo>
                      <a:pt x="231" y="400"/>
                      <a:pt x="239" y="286"/>
                      <a:pt x="196" y="252"/>
                    </a:cubicBezTo>
                    <a:cubicBezTo>
                      <a:pt x="186" y="243"/>
                      <a:pt x="173" y="240"/>
                      <a:pt x="156" y="240"/>
                    </a:cubicBezTo>
                    <a:cubicBezTo>
                      <a:pt x="116" y="240"/>
                      <a:pt x="61" y="263"/>
                      <a:pt x="6" y="292"/>
                    </a:cubicBezTo>
                    <a:cubicBezTo>
                      <a:pt x="4" y="289"/>
                      <a:pt x="2" y="286"/>
                      <a:pt x="0" y="284"/>
                    </a:cubicBezTo>
                    <a:cubicBezTo>
                      <a:pt x="184" y="160"/>
                      <a:pt x="452" y="0"/>
                      <a:pt x="614" y="0"/>
                    </a:cubicBezTo>
                    <a:cubicBezTo>
                      <a:pt x="651" y="0"/>
                      <a:pt x="682" y="9"/>
                      <a:pt x="706" y="27"/>
                    </a:cubicBezTo>
                    <a:cubicBezTo>
                      <a:pt x="753" y="65"/>
                      <a:pt x="774" y="146"/>
                      <a:pt x="774" y="241"/>
                    </a:cubicBezTo>
                    <a:cubicBezTo>
                      <a:pt x="774" y="365"/>
                      <a:pt x="739" y="514"/>
                      <a:pt x="686" y="627"/>
                    </a:cubicBezTo>
                    <a:lnTo>
                      <a:pt x="686" y="627"/>
                    </a:lnTo>
                    <a:cubicBezTo>
                      <a:pt x="677" y="627"/>
                      <a:pt x="667" y="628"/>
                      <a:pt x="658" y="628"/>
                    </a:cubicBezTo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5" name="Freeform 625">
                <a:extLst>
                  <a:ext uri="{FF2B5EF4-FFF2-40B4-BE49-F238E27FC236}">
                    <a16:creationId xmlns:a16="http://schemas.microsoft.com/office/drawing/2014/main" id="{406F383C-B7E6-4015-B58D-DAB787D00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9963" y="4132263"/>
                <a:ext cx="42863" cy="44450"/>
              </a:xfrm>
              <a:custGeom>
                <a:avLst/>
                <a:gdLst>
                  <a:gd name="T0" fmla="*/ 193 w 233"/>
                  <a:gd name="T1" fmla="*/ 245 h 245"/>
                  <a:gd name="T2" fmla="*/ 0 w 233"/>
                  <a:gd name="T3" fmla="*/ 52 h 245"/>
                  <a:gd name="T4" fmla="*/ 151 w 233"/>
                  <a:gd name="T5" fmla="*/ 0 h 245"/>
                  <a:gd name="T6" fmla="*/ 191 w 233"/>
                  <a:gd name="T7" fmla="*/ 11 h 245"/>
                  <a:gd name="T8" fmla="*/ 193 w 233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45">
                    <a:moveTo>
                      <a:pt x="193" y="245"/>
                    </a:moveTo>
                    <a:cubicBezTo>
                      <a:pt x="118" y="192"/>
                      <a:pt x="52" y="127"/>
                      <a:pt x="0" y="52"/>
                    </a:cubicBezTo>
                    <a:cubicBezTo>
                      <a:pt x="55" y="22"/>
                      <a:pt x="111" y="0"/>
                      <a:pt x="151" y="0"/>
                    </a:cubicBezTo>
                    <a:cubicBezTo>
                      <a:pt x="167" y="0"/>
                      <a:pt x="181" y="3"/>
                      <a:pt x="191" y="11"/>
                    </a:cubicBezTo>
                    <a:cubicBezTo>
                      <a:pt x="233" y="46"/>
                      <a:pt x="225" y="160"/>
                      <a:pt x="193" y="245"/>
                    </a:cubicBezTo>
                    <a:close/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6" name="Freeform 626">
                <a:extLst>
                  <a:ext uri="{FF2B5EF4-FFF2-40B4-BE49-F238E27FC236}">
                    <a16:creationId xmlns:a16="http://schemas.microsoft.com/office/drawing/2014/main" id="{E2010956-BA62-47BA-81F5-313AA1C94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1163" y="4764088"/>
                <a:ext cx="244475" cy="127000"/>
              </a:xfrm>
              <a:custGeom>
                <a:avLst/>
                <a:gdLst>
                  <a:gd name="T0" fmla="*/ 368 w 1340"/>
                  <a:gd name="T1" fmla="*/ 695 h 695"/>
                  <a:gd name="T2" fmla="*/ 228 w 1340"/>
                  <a:gd name="T3" fmla="*/ 631 h 695"/>
                  <a:gd name="T4" fmla="*/ 228 w 1340"/>
                  <a:gd name="T5" fmla="*/ 631 h 695"/>
                  <a:gd name="T6" fmla="*/ 0 w 1340"/>
                  <a:gd name="T7" fmla="*/ 332 h 695"/>
                  <a:gd name="T8" fmla="*/ 5 w 1340"/>
                  <a:gd name="T9" fmla="*/ 299 h 695"/>
                  <a:gd name="T10" fmla="*/ 801 w 1340"/>
                  <a:gd name="T11" fmla="*/ 0 h 695"/>
                  <a:gd name="T12" fmla="*/ 1323 w 1340"/>
                  <a:gd name="T13" fmla="*/ 166 h 695"/>
                  <a:gd name="T14" fmla="*/ 1340 w 1340"/>
                  <a:gd name="T15" fmla="*/ 232 h 695"/>
                  <a:gd name="T16" fmla="*/ 1231 w 1340"/>
                  <a:gd name="T17" fmla="*/ 498 h 695"/>
                  <a:gd name="T18" fmla="*/ 1231 w 1340"/>
                  <a:gd name="T19" fmla="*/ 498 h 695"/>
                  <a:gd name="T20" fmla="*/ 1126 w 1340"/>
                  <a:gd name="T21" fmla="*/ 586 h 695"/>
                  <a:gd name="T22" fmla="*/ 1132 w 1340"/>
                  <a:gd name="T23" fmla="*/ 473 h 695"/>
                  <a:gd name="T24" fmla="*/ 805 w 1340"/>
                  <a:gd name="T25" fmla="*/ 370 h 695"/>
                  <a:gd name="T26" fmla="*/ 307 w 1340"/>
                  <a:gd name="T27" fmla="*/ 557 h 695"/>
                  <a:gd name="T28" fmla="*/ 368 w 1340"/>
                  <a:gd name="T29" fmla="*/ 69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0" h="695">
                    <a:moveTo>
                      <a:pt x="368" y="695"/>
                    </a:moveTo>
                    <a:cubicBezTo>
                      <a:pt x="319" y="678"/>
                      <a:pt x="273" y="656"/>
                      <a:pt x="228" y="631"/>
                    </a:cubicBezTo>
                    <a:lnTo>
                      <a:pt x="228" y="631"/>
                    </a:lnTo>
                    <a:cubicBezTo>
                      <a:pt x="99" y="529"/>
                      <a:pt x="0" y="422"/>
                      <a:pt x="0" y="332"/>
                    </a:cubicBezTo>
                    <a:cubicBezTo>
                      <a:pt x="0" y="321"/>
                      <a:pt x="1" y="310"/>
                      <a:pt x="5" y="299"/>
                    </a:cubicBezTo>
                    <a:cubicBezTo>
                      <a:pt x="64" y="111"/>
                      <a:pt x="456" y="0"/>
                      <a:pt x="801" y="0"/>
                    </a:cubicBezTo>
                    <a:cubicBezTo>
                      <a:pt x="1037" y="0"/>
                      <a:pt x="1251" y="52"/>
                      <a:pt x="1323" y="166"/>
                    </a:cubicBezTo>
                    <a:cubicBezTo>
                      <a:pt x="1334" y="185"/>
                      <a:pt x="1340" y="207"/>
                      <a:pt x="1340" y="232"/>
                    </a:cubicBezTo>
                    <a:cubicBezTo>
                      <a:pt x="1339" y="305"/>
                      <a:pt x="1295" y="400"/>
                      <a:pt x="1231" y="498"/>
                    </a:cubicBezTo>
                    <a:lnTo>
                      <a:pt x="1231" y="498"/>
                    </a:lnTo>
                    <a:cubicBezTo>
                      <a:pt x="1198" y="530"/>
                      <a:pt x="1163" y="560"/>
                      <a:pt x="1126" y="586"/>
                    </a:cubicBezTo>
                    <a:cubicBezTo>
                      <a:pt x="1144" y="541"/>
                      <a:pt x="1149" y="501"/>
                      <a:pt x="1132" y="473"/>
                    </a:cubicBezTo>
                    <a:cubicBezTo>
                      <a:pt x="1087" y="402"/>
                      <a:pt x="953" y="370"/>
                      <a:pt x="805" y="370"/>
                    </a:cubicBezTo>
                    <a:cubicBezTo>
                      <a:pt x="589" y="370"/>
                      <a:pt x="343" y="439"/>
                      <a:pt x="307" y="557"/>
                    </a:cubicBezTo>
                    <a:cubicBezTo>
                      <a:pt x="294" y="597"/>
                      <a:pt x="321" y="646"/>
                      <a:pt x="368" y="695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7" name="Freeform 627">
                <a:extLst>
                  <a:ext uri="{FF2B5EF4-FFF2-40B4-BE49-F238E27FC236}">
                    <a16:creationId xmlns:a16="http://schemas.microsoft.com/office/drawing/2014/main" id="{5D32E950-7EFD-45D4-B6B9-5831AA532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8" y="4832350"/>
                <a:ext cx="155575" cy="68263"/>
              </a:xfrm>
              <a:custGeom>
                <a:avLst/>
                <a:gdLst>
                  <a:gd name="T0" fmla="*/ 348 w 855"/>
                  <a:gd name="T1" fmla="*/ 372 h 372"/>
                  <a:gd name="T2" fmla="*/ 75 w 855"/>
                  <a:gd name="T3" fmla="*/ 325 h 372"/>
                  <a:gd name="T4" fmla="*/ 13 w 855"/>
                  <a:gd name="T5" fmla="*/ 187 h 372"/>
                  <a:gd name="T6" fmla="*/ 511 w 855"/>
                  <a:gd name="T7" fmla="*/ 0 h 372"/>
                  <a:gd name="T8" fmla="*/ 838 w 855"/>
                  <a:gd name="T9" fmla="*/ 103 h 372"/>
                  <a:gd name="T10" fmla="*/ 832 w 855"/>
                  <a:gd name="T11" fmla="*/ 216 h 372"/>
                  <a:gd name="T12" fmla="*/ 348 w 855"/>
                  <a:gd name="T13" fmla="*/ 372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5" h="372">
                    <a:moveTo>
                      <a:pt x="348" y="372"/>
                    </a:moveTo>
                    <a:cubicBezTo>
                      <a:pt x="252" y="372"/>
                      <a:pt x="161" y="355"/>
                      <a:pt x="75" y="325"/>
                    </a:cubicBezTo>
                    <a:cubicBezTo>
                      <a:pt x="27" y="276"/>
                      <a:pt x="0" y="227"/>
                      <a:pt x="13" y="187"/>
                    </a:cubicBezTo>
                    <a:cubicBezTo>
                      <a:pt x="49" y="69"/>
                      <a:pt x="295" y="0"/>
                      <a:pt x="511" y="0"/>
                    </a:cubicBezTo>
                    <a:cubicBezTo>
                      <a:pt x="659" y="0"/>
                      <a:pt x="793" y="32"/>
                      <a:pt x="838" y="103"/>
                    </a:cubicBezTo>
                    <a:cubicBezTo>
                      <a:pt x="855" y="131"/>
                      <a:pt x="850" y="171"/>
                      <a:pt x="832" y="216"/>
                    </a:cubicBezTo>
                    <a:cubicBezTo>
                      <a:pt x="693" y="314"/>
                      <a:pt x="527" y="372"/>
                      <a:pt x="348" y="372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8" name="Freeform 628">
                <a:extLst>
                  <a:ext uri="{FF2B5EF4-FFF2-40B4-BE49-F238E27FC236}">
                    <a16:creationId xmlns:a16="http://schemas.microsoft.com/office/drawing/2014/main" id="{1F313162-95CD-48DD-83E5-8FF820399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313" y="4916488"/>
                <a:ext cx="168275" cy="246063"/>
              </a:xfrm>
              <a:custGeom>
                <a:avLst/>
                <a:gdLst>
                  <a:gd name="T0" fmla="*/ 665 w 917"/>
                  <a:gd name="T1" fmla="*/ 1346 h 1346"/>
                  <a:gd name="T2" fmla="*/ 665 w 917"/>
                  <a:gd name="T3" fmla="*/ 1346 h 1346"/>
                  <a:gd name="T4" fmla="*/ 0 w 917"/>
                  <a:gd name="T5" fmla="*/ 263 h 1346"/>
                  <a:gd name="T6" fmla="*/ 40 w 917"/>
                  <a:gd name="T7" fmla="*/ 94 h 1346"/>
                  <a:gd name="T8" fmla="*/ 332 w 917"/>
                  <a:gd name="T9" fmla="*/ 0 h 1346"/>
                  <a:gd name="T10" fmla="*/ 761 w 917"/>
                  <a:gd name="T11" fmla="*/ 51 h 1346"/>
                  <a:gd name="T12" fmla="*/ 772 w 917"/>
                  <a:gd name="T13" fmla="*/ 67 h 1346"/>
                  <a:gd name="T14" fmla="*/ 654 w 917"/>
                  <a:gd name="T15" fmla="*/ 59 h 1346"/>
                  <a:gd name="T16" fmla="*/ 471 w 917"/>
                  <a:gd name="T17" fmla="*/ 118 h 1346"/>
                  <a:gd name="T18" fmla="*/ 911 w 917"/>
                  <a:gd name="T19" fmla="*/ 910 h 1346"/>
                  <a:gd name="T20" fmla="*/ 917 w 917"/>
                  <a:gd name="T21" fmla="*/ 910 h 1346"/>
                  <a:gd name="T22" fmla="*/ 665 w 917"/>
                  <a:gd name="T23" fmla="*/ 1346 h 1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7" h="1346">
                    <a:moveTo>
                      <a:pt x="665" y="1346"/>
                    </a:moveTo>
                    <a:lnTo>
                      <a:pt x="665" y="1346"/>
                    </a:lnTo>
                    <a:cubicBezTo>
                      <a:pt x="366" y="1248"/>
                      <a:pt x="0" y="625"/>
                      <a:pt x="0" y="263"/>
                    </a:cubicBezTo>
                    <a:cubicBezTo>
                      <a:pt x="0" y="196"/>
                      <a:pt x="12" y="138"/>
                      <a:pt x="40" y="94"/>
                    </a:cubicBezTo>
                    <a:cubicBezTo>
                      <a:pt x="83" y="25"/>
                      <a:pt x="194" y="0"/>
                      <a:pt x="332" y="0"/>
                    </a:cubicBezTo>
                    <a:cubicBezTo>
                      <a:pt x="463" y="0"/>
                      <a:pt x="618" y="23"/>
                      <a:pt x="761" y="51"/>
                    </a:cubicBezTo>
                    <a:cubicBezTo>
                      <a:pt x="764" y="56"/>
                      <a:pt x="768" y="61"/>
                      <a:pt x="772" y="67"/>
                    </a:cubicBezTo>
                    <a:cubicBezTo>
                      <a:pt x="731" y="62"/>
                      <a:pt x="691" y="59"/>
                      <a:pt x="654" y="59"/>
                    </a:cubicBezTo>
                    <a:cubicBezTo>
                      <a:pt x="568" y="59"/>
                      <a:pt x="498" y="75"/>
                      <a:pt x="471" y="118"/>
                    </a:cubicBezTo>
                    <a:cubicBezTo>
                      <a:pt x="353" y="309"/>
                      <a:pt x="684" y="910"/>
                      <a:pt x="911" y="910"/>
                    </a:cubicBezTo>
                    <a:cubicBezTo>
                      <a:pt x="913" y="910"/>
                      <a:pt x="915" y="910"/>
                      <a:pt x="917" y="910"/>
                    </a:cubicBezTo>
                    <a:cubicBezTo>
                      <a:pt x="872" y="1080"/>
                      <a:pt x="783" y="1230"/>
                      <a:pt x="665" y="1346"/>
                    </a:cubicBezTo>
                    <a:close/>
                  </a:path>
                </a:pathLst>
              </a:custGeom>
              <a:solidFill>
                <a:srgbClr val="B26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69" name="Freeform 629">
                <a:extLst>
                  <a:ext uri="{FF2B5EF4-FFF2-40B4-BE49-F238E27FC236}">
                    <a16:creationId xmlns:a16="http://schemas.microsoft.com/office/drawing/2014/main" id="{968845E9-9A78-4A8F-BAD9-5B756E105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6401" y="4927600"/>
                <a:ext cx="109538" cy="153988"/>
              </a:xfrm>
              <a:custGeom>
                <a:avLst/>
                <a:gdLst>
                  <a:gd name="T0" fmla="*/ 558 w 599"/>
                  <a:gd name="T1" fmla="*/ 851 h 851"/>
                  <a:gd name="T2" fmla="*/ 118 w 599"/>
                  <a:gd name="T3" fmla="*/ 59 h 851"/>
                  <a:gd name="T4" fmla="*/ 300 w 599"/>
                  <a:gd name="T5" fmla="*/ 0 h 851"/>
                  <a:gd name="T6" fmla="*/ 419 w 599"/>
                  <a:gd name="T7" fmla="*/ 8 h 851"/>
                  <a:gd name="T8" fmla="*/ 599 w 599"/>
                  <a:gd name="T9" fmla="*/ 585 h 851"/>
                  <a:gd name="T10" fmla="*/ 564 w 599"/>
                  <a:gd name="T11" fmla="*/ 851 h 851"/>
                  <a:gd name="T12" fmla="*/ 558 w 599"/>
                  <a:gd name="T13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851">
                    <a:moveTo>
                      <a:pt x="558" y="851"/>
                    </a:moveTo>
                    <a:cubicBezTo>
                      <a:pt x="331" y="851"/>
                      <a:pt x="0" y="250"/>
                      <a:pt x="118" y="59"/>
                    </a:cubicBezTo>
                    <a:cubicBezTo>
                      <a:pt x="145" y="16"/>
                      <a:pt x="215" y="0"/>
                      <a:pt x="300" y="0"/>
                    </a:cubicBezTo>
                    <a:cubicBezTo>
                      <a:pt x="338" y="0"/>
                      <a:pt x="378" y="3"/>
                      <a:pt x="419" y="8"/>
                    </a:cubicBezTo>
                    <a:cubicBezTo>
                      <a:pt x="532" y="168"/>
                      <a:pt x="599" y="368"/>
                      <a:pt x="599" y="585"/>
                    </a:cubicBezTo>
                    <a:cubicBezTo>
                      <a:pt x="599" y="677"/>
                      <a:pt x="587" y="766"/>
                      <a:pt x="564" y="851"/>
                    </a:cubicBezTo>
                    <a:cubicBezTo>
                      <a:pt x="562" y="851"/>
                      <a:pt x="560" y="851"/>
                      <a:pt x="558" y="851"/>
                    </a:cubicBezTo>
                  </a:path>
                </a:pathLst>
              </a:custGeom>
              <a:solidFill>
                <a:srgbClr val="DB7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70" name="Freeform 630">
                <a:extLst>
                  <a:ext uri="{FF2B5EF4-FFF2-40B4-BE49-F238E27FC236}">
                    <a16:creationId xmlns:a16="http://schemas.microsoft.com/office/drawing/2014/main" id="{FF845044-9F85-41C9-8488-D709B000B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063" y="5321300"/>
                <a:ext cx="20638" cy="25400"/>
              </a:xfrm>
              <a:custGeom>
                <a:avLst/>
                <a:gdLst>
                  <a:gd name="T0" fmla="*/ 110 w 110"/>
                  <a:gd name="T1" fmla="*/ 146 h 146"/>
                  <a:gd name="T2" fmla="*/ 86 w 110"/>
                  <a:gd name="T3" fmla="*/ 146 h 146"/>
                  <a:gd name="T4" fmla="*/ 51 w 110"/>
                  <a:gd name="T5" fmla="*/ 146 h 146"/>
                  <a:gd name="T6" fmla="*/ 0 w 110"/>
                  <a:gd name="T7" fmla="*/ 0 h 146"/>
                  <a:gd name="T8" fmla="*/ 86 w 110"/>
                  <a:gd name="T9" fmla="*/ 54 h 146"/>
                  <a:gd name="T10" fmla="*/ 110 w 110"/>
                  <a:gd name="T1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146">
                    <a:moveTo>
                      <a:pt x="110" y="146"/>
                    </a:moveTo>
                    <a:cubicBezTo>
                      <a:pt x="102" y="146"/>
                      <a:pt x="94" y="146"/>
                      <a:pt x="86" y="146"/>
                    </a:cubicBezTo>
                    <a:cubicBezTo>
                      <a:pt x="74" y="146"/>
                      <a:pt x="62" y="146"/>
                      <a:pt x="51" y="146"/>
                    </a:cubicBezTo>
                    <a:cubicBezTo>
                      <a:pt x="40" y="106"/>
                      <a:pt x="21" y="53"/>
                      <a:pt x="0" y="0"/>
                    </a:cubicBezTo>
                    <a:lnTo>
                      <a:pt x="86" y="54"/>
                    </a:lnTo>
                    <a:cubicBezTo>
                      <a:pt x="86" y="54"/>
                      <a:pt x="96" y="91"/>
                      <a:pt x="110" y="146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471" name="Freeform 631">
                <a:extLst>
                  <a:ext uri="{FF2B5EF4-FFF2-40B4-BE49-F238E27FC236}">
                    <a16:creationId xmlns:a16="http://schemas.microsoft.com/office/drawing/2014/main" id="{1230DEE6-25AC-4C1B-9421-08B42EA82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0713" y="5316538"/>
                <a:ext cx="15875" cy="30163"/>
              </a:xfrm>
              <a:custGeom>
                <a:avLst/>
                <a:gdLst>
                  <a:gd name="T0" fmla="*/ 92 w 92"/>
                  <a:gd name="T1" fmla="*/ 172 h 172"/>
                  <a:gd name="T2" fmla="*/ 21 w 92"/>
                  <a:gd name="T3" fmla="*/ 172 h 172"/>
                  <a:gd name="T4" fmla="*/ 0 w 92"/>
                  <a:gd name="T5" fmla="*/ 0 h 172"/>
                  <a:gd name="T6" fmla="*/ 42 w 92"/>
                  <a:gd name="T7" fmla="*/ 26 h 172"/>
                  <a:gd name="T8" fmla="*/ 92 w 92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72">
                    <a:moveTo>
                      <a:pt x="92" y="172"/>
                    </a:moveTo>
                    <a:cubicBezTo>
                      <a:pt x="68" y="172"/>
                      <a:pt x="44" y="172"/>
                      <a:pt x="21" y="172"/>
                    </a:cubicBezTo>
                    <a:cubicBezTo>
                      <a:pt x="12" y="75"/>
                      <a:pt x="0" y="0"/>
                      <a:pt x="0" y="0"/>
                    </a:cubicBezTo>
                    <a:lnTo>
                      <a:pt x="42" y="26"/>
                    </a:lnTo>
                    <a:cubicBezTo>
                      <a:pt x="62" y="79"/>
                      <a:pt x="81" y="132"/>
                      <a:pt x="92" y="172"/>
                    </a:cubicBezTo>
                    <a:close/>
                  </a:path>
                </a:pathLst>
              </a:custGeom>
              <a:solidFill>
                <a:srgbClr val="404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</p:grpSp>
      <p:sp>
        <p:nvSpPr>
          <p:cNvPr id="472" name="TextBox 471">
            <a:extLst>
              <a:ext uri="{FF2B5EF4-FFF2-40B4-BE49-F238E27FC236}">
                <a16:creationId xmlns:a16="http://schemas.microsoft.com/office/drawing/2014/main" id="{635C113E-C930-42A8-AC40-C1AE1EA09448}"/>
              </a:ext>
            </a:extLst>
          </p:cNvPr>
          <p:cNvSpPr txBox="1"/>
          <p:nvPr/>
        </p:nvSpPr>
        <p:spPr>
          <a:xfrm>
            <a:off x="3190876" y="4453934"/>
            <a:ext cx="5724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000" b="1" dirty="0">
                <a:solidFill>
                  <a:srgbClr val="328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chức năng của cơ quan tuần hoàn</a:t>
            </a:r>
          </a:p>
        </p:txBody>
      </p:sp>
    </p:spTree>
    <p:extLst>
      <p:ext uri="{BB962C8B-B14F-4D97-AF65-F5344CB8AC3E}">
        <p14:creationId xmlns:p14="http://schemas.microsoft.com/office/powerpoint/2010/main" val="281337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8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47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8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7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47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/>
          <p:cNvSpPr/>
          <p:nvPr/>
        </p:nvSpPr>
        <p:spPr>
          <a:xfrm>
            <a:off x="126609" y="576775"/>
            <a:ext cx="11873133" cy="6105380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19627"/>
          <a:stretch/>
        </p:blipFill>
        <p:spPr>
          <a:xfrm>
            <a:off x="2725370" y="14067"/>
            <a:ext cx="6675609" cy="1125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86B9CB-DFC8-47CA-A42A-07032BFAA593}"/>
              </a:ext>
            </a:extLst>
          </p:cNvPr>
          <p:cNvSpPr txBox="1"/>
          <p:nvPr/>
        </p:nvSpPr>
        <p:spPr>
          <a:xfrm>
            <a:off x="912642" y="1394269"/>
            <a:ext cx="11087100" cy="2846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Lắp ghép được các thẻ chữ thích hợp vào các sơ đồ cơ quan tuần hoàn.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Nêu được chức năng của các cơ quan tuần hoàn.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Biết luật chơi và tham gia trò chơi liên quan đến bài học</a:t>
            </a:r>
          </a:p>
        </p:txBody>
      </p:sp>
    </p:spTree>
    <p:extLst>
      <p:ext uri="{BB962C8B-B14F-4D97-AF65-F5344CB8AC3E}">
        <p14:creationId xmlns:p14="http://schemas.microsoft.com/office/powerpoint/2010/main" val="122798922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7" y="0"/>
            <a:ext cx="9449619" cy="59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7683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7350" y="590550"/>
            <a:ext cx="8938079" cy="449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F3F54C-A4A2-4CE7-83D7-81232D3C9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364" y="774540"/>
            <a:ext cx="7687722" cy="755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32FC72-D160-4E25-9A50-5D24B1F9C2FA}"/>
              </a:ext>
            </a:extLst>
          </p:cNvPr>
          <p:cNvSpPr txBox="1"/>
          <p:nvPr/>
        </p:nvSpPr>
        <p:spPr>
          <a:xfrm>
            <a:off x="1866901" y="1828800"/>
            <a:ext cx="866775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vi-VN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hia nhóm, phát các thẻ từ và phát tranh câm của cơ quan tuần hoàn cho các nhóm.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 </a:t>
            </a:r>
            <a:r>
              <a:rPr lang="en-US" sz="2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vi-VN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trong nhóm thực hiện ghép các bộ phận của cơ quan tu</a:t>
            </a:r>
            <a:r>
              <a:rPr lang="en-US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ầ</a:t>
            </a:r>
            <a:r>
              <a:rPr lang="vi-VN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hoàn vào bộ tranh?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</a:t>
            </a:r>
            <a:r>
              <a:rPr lang="en-US" sz="2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vi-VN" sz="2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sẻ với các bạn trong nhóm về tên các bộ phận cơ quan tuần hoàn vừa hoàn thành.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582603-634E-46AC-8E86-87DF6CE156FE}"/>
              </a:ext>
            </a:extLst>
          </p:cNvPr>
          <p:cNvGrpSpPr/>
          <p:nvPr/>
        </p:nvGrpSpPr>
        <p:grpSpPr>
          <a:xfrm>
            <a:off x="-16119" y="4295774"/>
            <a:ext cx="2244969" cy="2557801"/>
            <a:chOff x="2213578" y="591262"/>
            <a:chExt cx="5732463" cy="6073775"/>
          </a:xfrm>
        </p:grpSpPr>
        <p:grpSp>
          <p:nvGrpSpPr>
            <p:cNvPr id="8" name="Group 205">
              <a:extLst>
                <a:ext uri="{FF2B5EF4-FFF2-40B4-BE49-F238E27FC236}">
                  <a16:creationId xmlns:a16="http://schemas.microsoft.com/office/drawing/2014/main" id="{63F9FB75-9FF6-4B6D-9B8B-801B4F4B85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0728" y="591262"/>
              <a:ext cx="5675313" cy="6073775"/>
              <a:chOff x="2205" y="293"/>
              <a:chExt cx="3575" cy="3826"/>
            </a:xfrm>
          </p:grpSpPr>
          <p:sp>
            <p:nvSpPr>
              <p:cNvPr id="167" name="Oval 6">
                <a:extLst>
                  <a:ext uri="{FF2B5EF4-FFF2-40B4-BE49-F238E27FC236}">
                    <a16:creationId xmlns:a16="http://schemas.microsoft.com/office/drawing/2014/main" id="{D8B828DF-DC13-47E4-9147-9BCE6A9A6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5" y="293"/>
                <a:ext cx="3536" cy="3534"/>
              </a:xfrm>
              <a:prstGeom prst="ellipse">
                <a:avLst/>
              </a:prstGeom>
              <a:solidFill>
                <a:srgbClr val="FC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68" name="Oval 7">
                <a:extLst>
                  <a:ext uri="{FF2B5EF4-FFF2-40B4-BE49-F238E27FC236}">
                    <a16:creationId xmlns:a16="http://schemas.microsoft.com/office/drawing/2014/main" id="{9C1594BB-048D-4F09-8E9C-AE675FA60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7" y="3627"/>
                <a:ext cx="3543" cy="492"/>
              </a:xfrm>
              <a:prstGeom prst="ellipse">
                <a:avLst/>
              </a:prstGeom>
              <a:solidFill>
                <a:srgbClr val="FC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69" name="Freeform 8">
                <a:extLst>
                  <a:ext uri="{FF2B5EF4-FFF2-40B4-BE49-F238E27FC236}">
                    <a16:creationId xmlns:a16="http://schemas.microsoft.com/office/drawing/2014/main" id="{F6AFDEA8-1FA9-45F2-B3F9-1E1561B3F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" y="1129"/>
                <a:ext cx="1686" cy="2290"/>
              </a:xfrm>
              <a:custGeom>
                <a:avLst/>
                <a:gdLst>
                  <a:gd name="T0" fmla="*/ 1736 w 13011"/>
                  <a:gd name="T1" fmla="*/ 4856 h 17683"/>
                  <a:gd name="T2" fmla="*/ 1484 w 13011"/>
                  <a:gd name="T3" fmla="*/ 5303 h 17683"/>
                  <a:gd name="T4" fmla="*/ 939 w 13011"/>
                  <a:gd name="T5" fmla="*/ 5666 h 17683"/>
                  <a:gd name="T6" fmla="*/ 245 w 13011"/>
                  <a:gd name="T7" fmla="*/ 7722 h 17683"/>
                  <a:gd name="T8" fmla="*/ 1989 w 13011"/>
                  <a:gd name="T9" fmla="*/ 9079 h 17683"/>
                  <a:gd name="T10" fmla="*/ 2269 w 13011"/>
                  <a:gd name="T11" fmla="*/ 9146 h 17683"/>
                  <a:gd name="T12" fmla="*/ 2473 w 13011"/>
                  <a:gd name="T13" fmla="*/ 9473 h 17683"/>
                  <a:gd name="T14" fmla="*/ 3466 w 13011"/>
                  <a:gd name="T15" fmla="*/ 10541 h 17683"/>
                  <a:gd name="T16" fmla="*/ 6021 w 13011"/>
                  <a:gd name="T17" fmla="*/ 10990 h 17683"/>
                  <a:gd name="T18" fmla="*/ 6253 w 13011"/>
                  <a:gd name="T19" fmla="*/ 11099 h 17683"/>
                  <a:gd name="T20" fmla="*/ 6020 w 13011"/>
                  <a:gd name="T21" fmla="*/ 11765 h 17683"/>
                  <a:gd name="T22" fmla="*/ 5242 w 13011"/>
                  <a:gd name="T23" fmla="*/ 12048 h 17683"/>
                  <a:gd name="T24" fmla="*/ 4763 w 13011"/>
                  <a:gd name="T25" fmla="*/ 12978 h 17683"/>
                  <a:gd name="T26" fmla="*/ 3828 w 13011"/>
                  <a:gd name="T27" fmla="*/ 17064 h 17683"/>
                  <a:gd name="T28" fmla="*/ 3807 w 13011"/>
                  <a:gd name="T29" fmla="*/ 17351 h 17683"/>
                  <a:gd name="T30" fmla="*/ 4635 w 13011"/>
                  <a:gd name="T31" fmla="*/ 17629 h 17683"/>
                  <a:gd name="T32" fmla="*/ 5625 w 13011"/>
                  <a:gd name="T33" fmla="*/ 15155 h 17683"/>
                  <a:gd name="T34" fmla="*/ 5758 w 13011"/>
                  <a:gd name="T35" fmla="*/ 14678 h 17683"/>
                  <a:gd name="T36" fmla="*/ 5615 w 13011"/>
                  <a:gd name="T37" fmla="*/ 13729 h 17683"/>
                  <a:gd name="T38" fmla="*/ 6154 w 13011"/>
                  <a:gd name="T39" fmla="*/ 12902 h 17683"/>
                  <a:gd name="T40" fmla="*/ 8415 w 13011"/>
                  <a:gd name="T41" fmla="*/ 11380 h 17683"/>
                  <a:gd name="T42" fmla="*/ 8171 w 13011"/>
                  <a:gd name="T43" fmla="*/ 10852 h 17683"/>
                  <a:gd name="T44" fmla="*/ 8799 w 13011"/>
                  <a:gd name="T45" fmla="*/ 10506 h 17683"/>
                  <a:gd name="T46" fmla="*/ 10345 w 13011"/>
                  <a:gd name="T47" fmla="*/ 9909 h 17683"/>
                  <a:gd name="T48" fmla="*/ 11398 w 13011"/>
                  <a:gd name="T49" fmla="*/ 9043 h 17683"/>
                  <a:gd name="T50" fmla="*/ 11675 w 13011"/>
                  <a:gd name="T51" fmla="*/ 8422 h 17683"/>
                  <a:gd name="T52" fmla="*/ 12381 w 13011"/>
                  <a:gd name="T53" fmla="*/ 7729 h 17683"/>
                  <a:gd name="T54" fmla="*/ 12957 w 13011"/>
                  <a:gd name="T55" fmla="*/ 6141 h 17683"/>
                  <a:gd name="T56" fmla="*/ 12498 w 13011"/>
                  <a:gd name="T57" fmla="*/ 5222 h 17683"/>
                  <a:gd name="T58" fmla="*/ 11533 w 13011"/>
                  <a:gd name="T59" fmla="*/ 5264 h 17683"/>
                  <a:gd name="T60" fmla="*/ 10635 w 13011"/>
                  <a:gd name="T61" fmla="*/ 2983 h 17683"/>
                  <a:gd name="T62" fmla="*/ 10049 w 13011"/>
                  <a:gd name="T63" fmla="*/ 3820 h 17683"/>
                  <a:gd name="T64" fmla="*/ 9109 w 13011"/>
                  <a:gd name="T65" fmla="*/ 3560 h 17683"/>
                  <a:gd name="T66" fmla="*/ 8425 w 13011"/>
                  <a:gd name="T67" fmla="*/ 2774 h 17683"/>
                  <a:gd name="T68" fmla="*/ 8247 w 13011"/>
                  <a:gd name="T69" fmla="*/ 2704 h 17683"/>
                  <a:gd name="T70" fmla="*/ 8108 w 13011"/>
                  <a:gd name="T71" fmla="*/ 2841 h 17683"/>
                  <a:gd name="T72" fmla="*/ 7796 w 13011"/>
                  <a:gd name="T73" fmla="*/ 3608 h 17683"/>
                  <a:gd name="T74" fmla="*/ 6693 w 13011"/>
                  <a:gd name="T75" fmla="*/ 703 h 17683"/>
                  <a:gd name="T76" fmla="*/ 5732 w 13011"/>
                  <a:gd name="T77" fmla="*/ 225 h 17683"/>
                  <a:gd name="T78" fmla="*/ 5495 w 13011"/>
                  <a:gd name="T79" fmla="*/ 571 h 17683"/>
                  <a:gd name="T80" fmla="*/ 5136 w 13011"/>
                  <a:gd name="T81" fmla="*/ 1964 h 17683"/>
                  <a:gd name="T82" fmla="*/ 4830 w 13011"/>
                  <a:gd name="T83" fmla="*/ 3201 h 17683"/>
                  <a:gd name="T84" fmla="*/ 4026 w 13011"/>
                  <a:gd name="T85" fmla="*/ 3703 h 17683"/>
                  <a:gd name="T86" fmla="*/ 3012 w 13011"/>
                  <a:gd name="T87" fmla="*/ 3745 h 17683"/>
                  <a:gd name="T88" fmla="*/ 2425 w 13011"/>
                  <a:gd name="T89" fmla="*/ 3716 h 17683"/>
                  <a:gd name="T90" fmla="*/ 1736 w 13011"/>
                  <a:gd name="T91" fmla="*/ 4856 h 17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011" h="17683">
                    <a:moveTo>
                      <a:pt x="1736" y="4856"/>
                    </a:moveTo>
                    <a:cubicBezTo>
                      <a:pt x="1672" y="5016"/>
                      <a:pt x="1602" y="5178"/>
                      <a:pt x="1484" y="5303"/>
                    </a:cubicBezTo>
                    <a:cubicBezTo>
                      <a:pt x="1334" y="5463"/>
                      <a:pt x="1123" y="5548"/>
                      <a:pt x="939" y="5666"/>
                    </a:cubicBezTo>
                    <a:cubicBezTo>
                      <a:pt x="283" y="6086"/>
                      <a:pt x="0" y="6983"/>
                      <a:pt x="245" y="7722"/>
                    </a:cubicBezTo>
                    <a:cubicBezTo>
                      <a:pt x="490" y="8461"/>
                      <a:pt x="1214" y="9000"/>
                      <a:pt x="1989" y="9079"/>
                    </a:cubicBezTo>
                    <a:cubicBezTo>
                      <a:pt x="2085" y="9089"/>
                      <a:pt x="2187" y="9094"/>
                      <a:pt x="2269" y="9146"/>
                    </a:cubicBezTo>
                    <a:cubicBezTo>
                      <a:pt x="2379" y="9216"/>
                      <a:pt x="2424" y="9352"/>
                      <a:pt x="2473" y="9473"/>
                    </a:cubicBezTo>
                    <a:cubicBezTo>
                      <a:pt x="2658" y="9935"/>
                      <a:pt x="3019" y="10323"/>
                      <a:pt x="3466" y="10541"/>
                    </a:cubicBezTo>
                    <a:cubicBezTo>
                      <a:pt x="4246" y="10923"/>
                      <a:pt x="5180" y="10772"/>
                      <a:pt x="6021" y="10990"/>
                    </a:cubicBezTo>
                    <a:cubicBezTo>
                      <a:pt x="6105" y="11012"/>
                      <a:pt x="6191" y="11039"/>
                      <a:pt x="6253" y="11099"/>
                    </a:cubicBezTo>
                    <a:cubicBezTo>
                      <a:pt x="6454" y="11289"/>
                      <a:pt x="6269" y="11644"/>
                      <a:pt x="6020" y="11765"/>
                    </a:cubicBezTo>
                    <a:cubicBezTo>
                      <a:pt x="5771" y="11886"/>
                      <a:pt x="5472" y="11894"/>
                      <a:pt x="5242" y="12048"/>
                    </a:cubicBezTo>
                    <a:cubicBezTo>
                      <a:pt x="4945" y="12247"/>
                      <a:pt x="4843" y="12629"/>
                      <a:pt x="4763" y="12978"/>
                    </a:cubicBezTo>
                    <a:cubicBezTo>
                      <a:pt x="4451" y="14340"/>
                      <a:pt x="4140" y="15702"/>
                      <a:pt x="3828" y="17064"/>
                    </a:cubicBezTo>
                    <a:cubicBezTo>
                      <a:pt x="3807" y="17158"/>
                      <a:pt x="3785" y="17257"/>
                      <a:pt x="3807" y="17351"/>
                    </a:cubicBezTo>
                    <a:cubicBezTo>
                      <a:pt x="3880" y="17665"/>
                      <a:pt x="4317" y="17683"/>
                      <a:pt x="4635" y="17629"/>
                    </a:cubicBezTo>
                    <a:cubicBezTo>
                      <a:pt x="4624" y="16731"/>
                      <a:pt x="5263" y="15976"/>
                      <a:pt x="5625" y="15155"/>
                    </a:cubicBezTo>
                    <a:cubicBezTo>
                      <a:pt x="5693" y="15003"/>
                      <a:pt x="5751" y="14844"/>
                      <a:pt x="5758" y="14678"/>
                    </a:cubicBezTo>
                    <a:cubicBezTo>
                      <a:pt x="5770" y="14357"/>
                      <a:pt x="5586" y="14049"/>
                      <a:pt x="5615" y="13729"/>
                    </a:cubicBezTo>
                    <a:cubicBezTo>
                      <a:pt x="5646" y="13393"/>
                      <a:pt x="5902" y="13126"/>
                      <a:pt x="6154" y="12902"/>
                    </a:cubicBezTo>
                    <a:cubicBezTo>
                      <a:pt x="6834" y="12296"/>
                      <a:pt x="7597" y="11782"/>
                      <a:pt x="8415" y="11380"/>
                    </a:cubicBezTo>
                    <a:cubicBezTo>
                      <a:pt x="8173" y="11418"/>
                      <a:pt x="8039" y="11058"/>
                      <a:pt x="8171" y="10852"/>
                    </a:cubicBezTo>
                    <a:cubicBezTo>
                      <a:pt x="8304" y="10647"/>
                      <a:pt x="8564" y="10574"/>
                      <a:pt x="8799" y="10506"/>
                    </a:cubicBezTo>
                    <a:cubicBezTo>
                      <a:pt x="9330" y="10353"/>
                      <a:pt x="9848" y="10153"/>
                      <a:pt x="10345" y="9909"/>
                    </a:cubicBezTo>
                    <a:cubicBezTo>
                      <a:pt x="10760" y="9706"/>
                      <a:pt x="11180" y="9451"/>
                      <a:pt x="11398" y="9043"/>
                    </a:cubicBezTo>
                    <a:cubicBezTo>
                      <a:pt x="11504" y="8843"/>
                      <a:pt x="11556" y="8615"/>
                      <a:pt x="11675" y="8422"/>
                    </a:cubicBezTo>
                    <a:cubicBezTo>
                      <a:pt x="11849" y="8141"/>
                      <a:pt x="12146" y="7962"/>
                      <a:pt x="12381" y="7729"/>
                    </a:cubicBezTo>
                    <a:cubicBezTo>
                      <a:pt x="12794" y="7319"/>
                      <a:pt x="13011" y="6720"/>
                      <a:pt x="12957" y="6141"/>
                    </a:cubicBezTo>
                    <a:cubicBezTo>
                      <a:pt x="12924" y="5790"/>
                      <a:pt x="12782" y="5431"/>
                      <a:pt x="12498" y="5222"/>
                    </a:cubicBezTo>
                    <a:cubicBezTo>
                      <a:pt x="12214" y="5013"/>
                      <a:pt x="11772" y="5004"/>
                      <a:pt x="11533" y="5264"/>
                    </a:cubicBezTo>
                    <a:cubicBezTo>
                      <a:pt x="11511" y="4430"/>
                      <a:pt x="11187" y="3608"/>
                      <a:pt x="10635" y="2983"/>
                    </a:cubicBezTo>
                    <a:cubicBezTo>
                      <a:pt x="10367" y="3201"/>
                      <a:pt x="10162" y="3494"/>
                      <a:pt x="10049" y="3820"/>
                    </a:cubicBezTo>
                    <a:cubicBezTo>
                      <a:pt x="9739" y="3980"/>
                      <a:pt x="9355" y="3806"/>
                      <a:pt x="9109" y="3560"/>
                    </a:cubicBezTo>
                    <a:cubicBezTo>
                      <a:pt x="8864" y="3314"/>
                      <a:pt x="8692" y="2998"/>
                      <a:pt x="8425" y="2774"/>
                    </a:cubicBezTo>
                    <a:cubicBezTo>
                      <a:pt x="8374" y="2732"/>
                      <a:pt x="8311" y="2691"/>
                      <a:pt x="8247" y="2704"/>
                    </a:cubicBezTo>
                    <a:cubicBezTo>
                      <a:pt x="8181" y="2718"/>
                      <a:pt x="8140" y="2782"/>
                      <a:pt x="8108" y="2841"/>
                    </a:cubicBezTo>
                    <a:cubicBezTo>
                      <a:pt x="7977" y="3084"/>
                      <a:pt x="7872" y="3342"/>
                      <a:pt x="7796" y="3608"/>
                    </a:cubicBezTo>
                    <a:cubicBezTo>
                      <a:pt x="7624" y="2580"/>
                      <a:pt x="7247" y="1586"/>
                      <a:pt x="6693" y="703"/>
                    </a:cubicBezTo>
                    <a:cubicBezTo>
                      <a:pt x="6480" y="363"/>
                      <a:pt x="6064" y="0"/>
                      <a:pt x="5732" y="225"/>
                    </a:cubicBezTo>
                    <a:cubicBezTo>
                      <a:pt x="5614" y="305"/>
                      <a:pt x="5549" y="440"/>
                      <a:pt x="5495" y="571"/>
                    </a:cubicBezTo>
                    <a:cubicBezTo>
                      <a:pt x="5311" y="1016"/>
                      <a:pt x="5190" y="1486"/>
                      <a:pt x="5136" y="1964"/>
                    </a:cubicBezTo>
                    <a:cubicBezTo>
                      <a:pt x="5088" y="2392"/>
                      <a:pt x="5084" y="2854"/>
                      <a:pt x="4830" y="3201"/>
                    </a:cubicBezTo>
                    <a:cubicBezTo>
                      <a:pt x="4640" y="3461"/>
                      <a:pt x="4335" y="3614"/>
                      <a:pt x="4026" y="3703"/>
                    </a:cubicBezTo>
                    <a:cubicBezTo>
                      <a:pt x="3663" y="3808"/>
                      <a:pt x="3341" y="3776"/>
                      <a:pt x="3012" y="3745"/>
                    </a:cubicBezTo>
                    <a:cubicBezTo>
                      <a:pt x="2822" y="3727"/>
                      <a:pt x="2629" y="3708"/>
                      <a:pt x="2425" y="3716"/>
                    </a:cubicBezTo>
                    <a:cubicBezTo>
                      <a:pt x="1941" y="3735"/>
                      <a:pt x="1885" y="4489"/>
                      <a:pt x="1736" y="4856"/>
                    </a:cubicBezTo>
                  </a:path>
                </a:pathLst>
              </a:custGeom>
              <a:solidFill>
                <a:srgbClr val="FDE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0" name="Freeform 9">
                <a:extLst>
                  <a:ext uri="{FF2B5EF4-FFF2-40B4-BE49-F238E27FC236}">
                    <a16:creationId xmlns:a16="http://schemas.microsoft.com/office/drawing/2014/main" id="{F64EA1AB-12A5-45A8-8817-6FC6AA019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2710"/>
                <a:ext cx="522" cy="341"/>
              </a:xfrm>
              <a:custGeom>
                <a:avLst/>
                <a:gdLst>
                  <a:gd name="T0" fmla="*/ 730 w 4024"/>
                  <a:gd name="T1" fmla="*/ 314 h 2630"/>
                  <a:gd name="T2" fmla="*/ 934 w 4024"/>
                  <a:gd name="T3" fmla="*/ 259 h 2630"/>
                  <a:gd name="T4" fmla="*/ 1000 w 4024"/>
                  <a:gd name="T5" fmla="*/ 328 h 2630"/>
                  <a:gd name="T6" fmla="*/ 1552 w 4024"/>
                  <a:gd name="T7" fmla="*/ 1260 h 2630"/>
                  <a:gd name="T8" fmla="*/ 1983 w 4024"/>
                  <a:gd name="T9" fmla="*/ 649 h 2630"/>
                  <a:gd name="T10" fmla="*/ 2299 w 4024"/>
                  <a:gd name="T11" fmla="*/ 355 h 2630"/>
                  <a:gd name="T12" fmla="*/ 2787 w 4024"/>
                  <a:gd name="T13" fmla="*/ 237 h 2630"/>
                  <a:gd name="T14" fmla="*/ 2884 w 4024"/>
                  <a:gd name="T15" fmla="*/ 111 h 2630"/>
                  <a:gd name="T16" fmla="*/ 3267 w 4024"/>
                  <a:gd name="T17" fmla="*/ 169 h 2630"/>
                  <a:gd name="T18" fmla="*/ 3367 w 4024"/>
                  <a:gd name="T19" fmla="*/ 418 h 2630"/>
                  <a:gd name="T20" fmla="*/ 3904 w 4024"/>
                  <a:gd name="T21" fmla="*/ 436 h 2630"/>
                  <a:gd name="T22" fmla="*/ 3933 w 4024"/>
                  <a:gd name="T23" fmla="*/ 809 h 2630"/>
                  <a:gd name="T24" fmla="*/ 3005 w 4024"/>
                  <a:gd name="T25" fmla="*/ 1199 h 2630"/>
                  <a:gd name="T26" fmla="*/ 2905 w 4024"/>
                  <a:gd name="T27" fmla="*/ 1221 h 2630"/>
                  <a:gd name="T28" fmla="*/ 2848 w 4024"/>
                  <a:gd name="T29" fmla="*/ 1319 h 2630"/>
                  <a:gd name="T30" fmla="*/ 2235 w 4024"/>
                  <a:gd name="T31" fmla="*/ 2304 h 2630"/>
                  <a:gd name="T32" fmla="*/ 1133 w 4024"/>
                  <a:gd name="T33" fmla="*/ 2428 h 2630"/>
                  <a:gd name="T34" fmla="*/ 713 w 4024"/>
                  <a:gd name="T35" fmla="*/ 2009 h 2630"/>
                  <a:gd name="T36" fmla="*/ 309 w 4024"/>
                  <a:gd name="T37" fmla="*/ 1548 h 2630"/>
                  <a:gd name="T38" fmla="*/ 6 w 4024"/>
                  <a:gd name="T39" fmla="*/ 1116 h 2630"/>
                  <a:gd name="T40" fmla="*/ 730 w 4024"/>
                  <a:gd name="T41" fmla="*/ 314 h 2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24" h="2630">
                    <a:moveTo>
                      <a:pt x="730" y="314"/>
                    </a:moveTo>
                    <a:cubicBezTo>
                      <a:pt x="790" y="269"/>
                      <a:pt x="868" y="223"/>
                      <a:pt x="934" y="259"/>
                    </a:cubicBezTo>
                    <a:cubicBezTo>
                      <a:pt x="963" y="274"/>
                      <a:pt x="982" y="302"/>
                      <a:pt x="1000" y="328"/>
                    </a:cubicBezTo>
                    <a:cubicBezTo>
                      <a:pt x="1201" y="628"/>
                      <a:pt x="1385" y="939"/>
                      <a:pt x="1552" y="1260"/>
                    </a:cubicBezTo>
                    <a:cubicBezTo>
                      <a:pt x="1696" y="1056"/>
                      <a:pt x="1839" y="852"/>
                      <a:pt x="1983" y="649"/>
                    </a:cubicBezTo>
                    <a:cubicBezTo>
                      <a:pt x="2067" y="529"/>
                      <a:pt x="2160" y="402"/>
                      <a:pt x="2299" y="355"/>
                    </a:cubicBezTo>
                    <a:cubicBezTo>
                      <a:pt x="2460" y="300"/>
                      <a:pt x="2666" y="358"/>
                      <a:pt x="2787" y="237"/>
                    </a:cubicBezTo>
                    <a:cubicBezTo>
                      <a:pt x="2825" y="200"/>
                      <a:pt x="2847" y="150"/>
                      <a:pt x="2884" y="111"/>
                    </a:cubicBezTo>
                    <a:cubicBezTo>
                      <a:pt x="2988" y="0"/>
                      <a:pt x="3200" y="33"/>
                      <a:pt x="3267" y="169"/>
                    </a:cubicBezTo>
                    <a:cubicBezTo>
                      <a:pt x="3307" y="250"/>
                      <a:pt x="3301" y="356"/>
                      <a:pt x="3367" y="418"/>
                    </a:cubicBezTo>
                    <a:cubicBezTo>
                      <a:pt x="3502" y="546"/>
                      <a:pt x="3743" y="343"/>
                      <a:pt x="3904" y="436"/>
                    </a:cubicBezTo>
                    <a:cubicBezTo>
                      <a:pt x="4024" y="506"/>
                      <a:pt x="4007" y="691"/>
                      <a:pt x="3933" y="809"/>
                    </a:cubicBezTo>
                    <a:cubicBezTo>
                      <a:pt x="3746" y="1105"/>
                      <a:pt x="3355" y="1192"/>
                      <a:pt x="3005" y="1199"/>
                    </a:cubicBezTo>
                    <a:cubicBezTo>
                      <a:pt x="2970" y="1200"/>
                      <a:pt x="2933" y="1201"/>
                      <a:pt x="2905" y="1221"/>
                    </a:cubicBezTo>
                    <a:cubicBezTo>
                      <a:pt x="2873" y="1243"/>
                      <a:pt x="2860" y="1282"/>
                      <a:pt x="2848" y="1319"/>
                    </a:cubicBezTo>
                    <a:cubicBezTo>
                      <a:pt x="2730" y="1694"/>
                      <a:pt x="2544" y="2062"/>
                      <a:pt x="2235" y="2304"/>
                    </a:cubicBezTo>
                    <a:cubicBezTo>
                      <a:pt x="1925" y="2545"/>
                      <a:pt x="1470" y="2630"/>
                      <a:pt x="1133" y="2428"/>
                    </a:cubicBezTo>
                    <a:cubicBezTo>
                      <a:pt x="963" y="2326"/>
                      <a:pt x="838" y="2164"/>
                      <a:pt x="713" y="2009"/>
                    </a:cubicBezTo>
                    <a:cubicBezTo>
                      <a:pt x="584" y="1851"/>
                      <a:pt x="449" y="1697"/>
                      <a:pt x="309" y="1548"/>
                    </a:cubicBezTo>
                    <a:cubicBezTo>
                      <a:pt x="199" y="1430"/>
                      <a:pt x="0" y="1295"/>
                      <a:pt x="6" y="1116"/>
                    </a:cubicBezTo>
                    <a:cubicBezTo>
                      <a:pt x="16" y="818"/>
                      <a:pt x="517" y="477"/>
                      <a:pt x="730" y="314"/>
                    </a:cubicBezTo>
                    <a:close/>
                  </a:path>
                </a:pathLst>
              </a:custGeom>
              <a:solidFill>
                <a:srgbClr val="FDE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1" name="Freeform 10">
                <a:extLst>
                  <a:ext uri="{FF2B5EF4-FFF2-40B4-BE49-F238E27FC236}">
                    <a16:creationId xmlns:a16="http://schemas.microsoft.com/office/drawing/2014/main" id="{6C48DE0C-E3C9-48A8-A0C6-7A872BF2B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7" y="3842"/>
                <a:ext cx="394" cy="162"/>
              </a:xfrm>
              <a:custGeom>
                <a:avLst/>
                <a:gdLst>
                  <a:gd name="T0" fmla="*/ 217 w 3045"/>
                  <a:gd name="T1" fmla="*/ 1065 h 1250"/>
                  <a:gd name="T2" fmla="*/ 272 w 3045"/>
                  <a:gd name="T3" fmla="*/ 1168 h 1250"/>
                  <a:gd name="T4" fmla="*/ 352 w 3045"/>
                  <a:gd name="T5" fmla="*/ 1188 h 1250"/>
                  <a:gd name="T6" fmla="*/ 1065 w 3045"/>
                  <a:gd name="T7" fmla="*/ 1236 h 1250"/>
                  <a:gd name="T8" fmla="*/ 1385 w 3045"/>
                  <a:gd name="T9" fmla="*/ 1218 h 1250"/>
                  <a:gd name="T10" fmla="*/ 1601 w 3045"/>
                  <a:gd name="T11" fmla="*/ 1000 h 1250"/>
                  <a:gd name="T12" fmla="*/ 1994 w 3045"/>
                  <a:gd name="T13" fmla="*/ 1165 h 1250"/>
                  <a:gd name="T14" fmla="*/ 2668 w 3045"/>
                  <a:gd name="T15" fmla="*/ 1146 h 1250"/>
                  <a:gd name="T16" fmla="*/ 2792 w 3045"/>
                  <a:gd name="T17" fmla="*/ 1118 h 1250"/>
                  <a:gd name="T18" fmla="*/ 2859 w 3045"/>
                  <a:gd name="T19" fmla="*/ 1010 h 1250"/>
                  <a:gd name="T20" fmla="*/ 3045 w 3045"/>
                  <a:gd name="T21" fmla="*/ 182 h 1250"/>
                  <a:gd name="T22" fmla="*/ 1834 w 3045"/>
                  <a:gd name="T23" fmla="*/ 6 h 1250"/>
                  <a:gd name="T24" fmla="*/ 1773 w 3045"/>
                  <a:gd name="T25" fmla="*/ 12 h 1250"/>
                  <a:gd name="T26" fmla="*/ 1747 w 3045"/>
                  <a:gd name="T27" fmla="*/ 72 h 1250"/>
                  <a:gd name="T28" fmla="*/ 1703 w 3045"/>
                  <a:gd name="T29" fmla="*/ 407 h 1250"/>
                  <a:gd name="T30" fmla="*/ 1529 w 3045"/>
                  <a:gd name="T31" fmla="*/ 425 h 1250"/>
                  <a:gd name="T32" fmla="*/ 1543 w 3045"/>
                  <a:gd name="T33" fmla="*/ 33 h 1250"/>
                  <a:gd name="T34" fmla="*/ 324 w 3045"/>
                  <a:gd name="T35" fmla="*/ 204 h 1250"/>
                  <a:gd name="T36" fmla="*/ 61 w 3045"/>
                  <a:gd name="T37" fmla="*/ 425 h 1250"/>
                  <a:gd name="T38" fmla="*/ 217 w 3045"/>
                  <a:gd name="T39" fmla="*/ 1065 h 1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45" h="1250">
                    <a:moveTo>
                      <a:pt x="217" y="1065"/>
                    </a:moveTo>
                    <a:cubicBezTo>
                      <a:pt x="227" y="1104"/>
                      <a:pt x="239" y="1146"/>
                      <a:pt x="272" y="1168"/>
                    </a:cubicBezTo>
                    <a:cubicBezTo>
                      <a:pt x="295" y="1183"/>
                      <a:pt x="324" y="1186"/>
                      <a:pt x="352" y="1188"/>
                    </a:cubicBezTo>
                    <a:lnTo>
                      <a:pt x="1065" y="1236"/>
                    </a:lnTo>
                    <a:cubicBezTo>
                      <a:pt x="1172" y="1243"/>
                      <a:pt x="1282" y="1250"/>
                      <a:pt x="1385" y="1218"/>
                    </a:cubicBezTo>
                    <a:cubicBezTo>
                      <a:pt x="1488" y="1186"/>
                      <a:pt x="1583" y="1106"/>
                      <a:pt x="1601" y="1000"/>
                    </a:cubicBezTo>
                    <a:cubicBezTo>
                      <a:pt x="1647" y="1146"/>
                      <a:pt x="1840" y="1169"/>
                      <a:pt x="1994" y="1165"/>
                    </a:cubicBezTo>
                    <a:cubicBezTo>
                      <a:pt x="2218" y="1159"/>
                      <a:pt x="2443" y="1152"/>
                      <a:pt x="2668" y="1146"/>
                    </a:cubicBezTo>
                    <a:cubicBezTo>
                      <a:pt x="2711" y="1145"/>
                      <a:pt x="2757" y="1143"/>
                      <a:pt x="2792" y="1118"/>
                    </a:cubicBezTo>
                    <a:cubicBezTo>
                      <a:pt x="2827" y="1093"/>
                      <a:pt x="2844" y="1050"/>
                      <a:pt x="2859" y="1010"/>
                    </a:cubicBezTo>
                    <a:cubicBezTo>
                      <a:pt x="2953" y="742"/>
                      <a:pt x="3016" y="464"/>
                      <a:pt x="3045" y="182"/>
                    </a:cubicBezTo>
                    <a:cubicBezTo>
                      <a:pt x="2642" y="123"/>
                      <a:pt x="2238" y="64"/>
                      <a:pt x="1834" y="6"/>
                    </a:cubicBezTo>
                    <a:cubicBezTo>
                      <a:pt x="1813" y="3"/>
                      <a:pt x="1790" y="0"/>
                      <a:pt x="1773" y="12"/>
                    </a:cubicBezTo>
                    <a:cubicBezTo>
                      <a:pt x="1755" y="25"/>
                      <a:pt x="1750" y="50"/>
                      <a:pt x="1747" y="72"/>
                    </a:cubicBezTo>
                    <a:lnTo>
                      <a:pt x="1703" y="407"/>
                    </a:lnTo>
                    <a:cubicBezTo>
                      <a:pt x="1645" y="393"/>
                      <a:pt x="1583" y="399"/>
                      <a:pt x="1529" y="425"/>
                    </a:cubicBezTo>
                    <a:cubicBezTo>
                      <a:pt x="1581" y="302"/>
                      <a:pt x="1586" y="160"/>
                      <a:pt x="1543" y="33"/>
                    </a:cubicBezTo>
                    <a:cubicBezTo>
                      <a:pt x="1560" y="84"/>
                      <a:pt x="425" y="204"/>
                      <a:pt x="324" y="204"/>
                    </a:cubicBezTo>
                    <a:cubicBezTo>
                      <a:pt x="95" y="204"/>
                      <a:pt x="0" y="169"/>
                      <a:pt x="61" y="425"/>
                    </a:cubicBezTo>
                    <a:cubicBezTo>
                      <a:pt x="112" y="638"/>
                      <a:pt x="165" y="852"/>
                      <a:pt x="217" y="1065"/>
                    </a:cubicBezTo>
                    <a:close/>
                  </a:path>
                </a:pathLst>
              </a:custGeom>
              <a:solidFill>
                <a:srgbClr val="FDE1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2" name="Freeform 11">
                <a:extLst>
                  <a:ext uri="{FF2B5EF4-FFF2-40B4-BE49-F238E27FC236}">
                    <a16:creationId xmlns:a16="http://schemas.microsoft.com/office/drawing/2014/main" id="{55E6CC90-FA33-4630-81AC-25E064A0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" y="2060"/>
                <a:ext cx="139" cy="142"/>
              </a:xfrm>
              <a:custGeom>
                <a:avLst/>
                <a:gdLst>
                  <a:gd name="T0" fmla="*/ 1064 w 1071"/>
                  <a:gd name="T1" fmla="*/ 701 h 1090"/>
                  <a:gd name="T2" fmla="*/ 1057 w 1071"/>
                  <a:gd name="T3" fmla="*/ 636 h 1090"/>
                  <a:gd name="T4" fmla="*/ 1017 w 1071"/>
                  <a:gd name="T5" fmla="*/ 498 h 1090"/>
                  <a:gd name="T6" fmla="*/ 906 w 1071"/>
                  <a:gd name="T7" fmla="*/ 320 h 1090"/>
                  <a:gd name="T8" fmla="*/ 803 w 1071"/>
                  <a:gd name="T9" fmla="*/ 221 h 1090"/>
                  <a:gd name="T10" fmla="*/ 681 w 1071"/>
                  <a:gd name="T11" fmla="*/ 148 h 1090"/>
                  <a:gd name="T12" fmla="*/ 581 w 1071"/>
                  <a:gd name="T13" fmla="*/ 111 h 1090"/>
                  <a:gd name="T14" fmla="*/ 578 w 1071"/>
                  <a:gd name="T15" fmla="*/ 108 h 1090"/>
                  <a:gd name="T16" fmla="*/ 469 w 1071"/>
                  <a:gd name="T17" fmla="*/ 30 h 1090"/>
                  <a:gd name="T18" fmla="*/ 385 w 1071"/>
                  <a:gd name="T19" fmla="*/ 7 h 1090"/>
                  <a:gd name="T20" fmla="*/ 258 w 1071"/>
                  <a:gd name="T21" fmla="*/ 17 h 1090"/>
                  <a:gd name="T22" fmla="*/ 178 w 1071"/>
                  <a:gd name="T23" fmla="*/ 49 h 1090"/>
                  <a:gd name="T24" fmla="*/ 76 w 1071"/>
                  <a:gd name="T25" fmla="*/ 133 h 1090"/>
                  <a:gd name="T26" fmla="*/ 30 w 1071"/>
                  <a:gd name="T27" fmla="*/ 211 h 1090"/>
                  <a:gd name="T28" fmla="*/ 7 w 1071"/>
                  <a:gd name="T29" fmla="*/ 381 h 1090"/>
                  <a:gd name="T30" fmla="*/ 15 w 1071"/>
                  <a:gd name="T31" fmla="*/ 423 h 1090"/>
                  <a:gd name="T32" fmla="*/ 46 w 1071"/>
                  <a:gd name="T33" fmla="*/ 542 h 1090"/>
                  <a:gd name="T34" fmla="*/ 77 w 1071"/>
                  <a:gd name="T35" fmla="*/ 624 h 1090"/>
                  <a:gd name="T36" fmla="*/ 157 w 1071"/>
                  <a:gd name="T37" fmla="*/ 772 h 1090"/>
                  <a:gd name="T38" fmla="*/ 208 w 1071"/>
                  <a:gd name="T39" fmla="*/ 843 h 1090"/>
                  <a:gd name="T40" fmla="*/ 235 w 1071"/>
                  <a:gd name="T41" fmla="*/ 874 h 1090"/>
                  <a:gd name="T42" fmla="*/ 325 w 1071"/>
                  <a:gd name="T43" fmla="*/ 963 h 1090"/>
                  <a:gd name="T44" fmla="*/ 467 w 1071"/>
                  <a:gd name="T45" fmla="*/ 1051 h 1090"/>
                  <a:gd name="T46" fmla="*/ 486 w 1071"/>
                  <a:gd name="T47" fmla="*/ 1057 h 1090"/>
                  <a:gd name="T48" fmla="*/ 585 w 1071"/>
                  <a:gd name="T49" fmla="*/ 1084 h 1090"/>
                  <a:gd name="T50" fmla="*/ 620 w 1071"/>
                  <a:gd name="T51" fmla="*/ 1087 h 1090"/>
                  <a:gd name="T52" fmla="*/ 856 w 1071"/>
                  <a:gd name="T53" fmla="*/ 1052 h 1090"/>
                  <a:gd name="T54" fmla="*/ 932 w 1071"/>
                  <a:gd name="T55" fmla="*/ 1010 h 1090"/>
                  <a:gd name="T56" fmla="*/ 1018 w 1071"/>
                  <a:gd name="T57" fmla="*/ 909 h 1090"/>
                  <a:gd name="T58" fmla="*/ 1052 w 1071"/>
                  <a:gd name="T59" fmla="*/ 829 h 1090"/>
                  <a:gd name="T60" fmla="*/ 1064 w 1071"/>
                  <a:gd name="T61" fmla="*/ 701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71" h="1090">
                    <a:moveTo>
                      <a:pt x="1064" y="701"/>
                    </a:moveTo>
                    <a:cubicBezTo>
                      <a:pt x="1064" y="679"/>
                      <a:pt x="1061" y="657"/>
                      <a:pt x="1057" y="636"/>
                    </a:cubicBezTo>
                    <a:cubicBezTo>
                      <a:pt x="1047" y="590"/>
                      <a:pt x="1036" y="541"/>
                      <a:pt x="1017" y="498"/>
                    </a:cubicBezTo>
                    <a:cubicBezTo>
                      <a:pt x="990" y="434"/>
                      <a:pt x="954" y="371"/>
                      <a:pt x="906" y="320"/>
                    </a:cubicBezTo>
                    <a:cubicBezTo>
                      <a:pt x="874" y="286"/>
                      <a:pt x="841" y="249"/>
                      <a:pt x="803" y="221"/>
                    </a:cubicBezTo>
                    <a:cubicBezTo>
                      <a:pt x="765" y="193"/>
                      <a:pt x="723" y="169"/>
                      <a:pt x="681" y="148"/>
                    </a:cubicBezTo>
                    <a:cubicBezTo>
                      <a:pt x="650" y="132"/>
                      <a:pt x="616" y="120"/>
                      <a:pt x="581" y="111"/>
                    </a:cubicBezTo>
                    <a:lnTo>
                      <a:pt x="578" y="108"/>
                    </a:lnTo>
                    <a:cubicBezTo>
                      <a:pt x="549" y="72"/>
                      <a:pt x="513" y="46"/>
                      <a:pt x="469" y="30"/>
                    </a:cubicBezTo>
                    <a:cubicBezTo>
                      <a:pt x="441" y="22"/>
                      <a:pt x="413" y="15"/>
                      <a:pt x="385" y="7"/>
                    </a:cubicBezTo>
                    <a:cubicBezTo>
                      <a:pt x="341" y="0"/>
                      <a:pt x="299" y="3"/>
                      <a:pt x="258" y="17"/>
                    </a:cubicBezTo>
                    <a:cubicBezTo>
                      <a:pt x="228" y="21"/>
                      <a:pt x="202" y="32"/>
                      <a:pt x="178" y="49"/>
                    </a:cubicBezTo>
                    <a:cubicBezTo>
                      <a:pt x="137" y="68"/>
                      <a:pt x="103" y="96"/>
                      <a:pt x="76" y="133"/>
                    </a:cubicBezTo>
                    <a:cubicBezTo>
                      <a:pt x="61" y="159"/>
                      <a:pt x="46" y="185"/>
                      <a:pt x="30" y="211"/>
                    </a:cubicBezTo>
                    <a:cubicBezTo>
                      <a:pt x="8" y="265"/>
                      <a:pt x="0" y="322"/>
                      <a:pt x="7" y="381"/>
                    </a:cubicBezTo>
                    <a:cubicBezTo>
                      <a:pt x="7" y="395"/>
                      <a:pt x="12" y="409"/>
                      <a:pt x="15" y="423"/>
                    </a:cubicBezTo>
                    <a:cubicBezTo>
                      <a:pt x="24" y="463"/>
                      <a:pt x="34" y="503"/>
                      <a:pt x="46" y="542"/>
                    </a:cubicBezTo>
                    <a:cubicBezTo>
                      <a:pt x="54" y="570"/>
                      <a:pt x="65" y="597"/>
                      <a:pt x="77" y="624"/>
                    </a:cubicBezTo>
                    <a:cubicBezTo>
                      <a:pt x="100" y="675"/>
                      <a:pt x="128" y="724"/>
                      <a:pt x="157" y="772"/>
                    </a:cubicBezTo>
                    <a:cubicBezTo>
                      <a:pt x="172" y="797"/>
                      <a:pt x="189" y="821"/>
                      <a:pt x="208" y="843"/>
                    </a:cubicBezTo>
                    <a:cubicBezTo>
                      <a:pt x="216" y="854"/>
                      <a:pt x="225" y="864"/>
                      <a:pt x="235" y="874"/>
                    </a:cubicBezTo>
                    <a:cubicBezTo>
                      <a:pt x="264" y="904"/>
                      <a:pt x="292" y="936"/>
                      <a:pt x="325" y="963"/>
                    </a:cubicBezTo>
                    <a:cubicBezTo>
                      <a:pt x="367" y="998"/>
                      <a:pt x="417" y="1030"/>
                      <a:pt x="467" y="1051"/>
                    </a:cubicBezTo>
                    <a:cubicBezTo>
                      <a:pt x="473" y="1054"/>
                      <a:pt x="480" y="1055"/>
                      <a:pt x="486" y="1057"/>
                    </a:cubicBezTo>
                    <a:cubicBezTo>
                      <a:pt x="519" y="1067"/>
                      <a:pt x="552" y="1077"/>
                      <a:pt x="585" y="1084"/>
                    </a:cubicBezTo>
                    <a:cubicBezTo>
                      <a:pt x="597" y="1086"/>
                      <a:pt x="608" y="1087"/>
                      <a:pt x="620" y="1087"/>
                    </a:cubicBezTo>
                    <a:cubicBezTo>
                      <a:pt x="704" y="1090"/>
                      <a:pt x="777" y="1087"/>
                      <a:pt x="856" y="1052"/>
                    </a:cubicBezTo>
                    <a:cubicBezTo>
                      <a:pt x="881" y="1038"/>
                      <a:pt x="906" y="1024"/>
                      <a:pt x="932" y="1010"/>
                    </a:cubicBezTo>
                    <a:cubicBezTo>
                      <a:pt x="970" y="984"/>
                      <a:pt x="999" y="950"/>
                      <a:pt x="1018" y="909"/>
                    </a:cubicBezTo>
                    <a:cubicBezTo>
                      <a:pt x="1037" y="885"/>
                      <a:pt x="1048" y="858"/>
                      <a:pt x="1052" y="829"/>
                    </a:cubicBezTo>
                    <a:cubicBezTo>
                      <a:pt x="1067" y="788"/>
                      <a:pt x="1071" y="745"/>
                      <a:pt x="1064" y="701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3" name="Freeform 12">
                <a:extLst>
                  <a:ext uri="{FF2B5EF4-FFF2-40B4-BE49-F238E27FC236}">
                    <a16:creationId xmlns:a16="http://schemas.microsoft.com/office/drawing/2014/main" id="{9F479C08-99C8-4DAC-A0F6-1FFD29B28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4" y="1928"/>
                <a:ext cx="102" cy="137"/>
              </a:xfrm>
              <a:custGeom>
                <a:avLst/>
                <a:gdLst>
                  <a:gd name="T0" fmla="*/ 773 w 789"/>
                  <a:gd name="T1" fmla="*/ 320 h 1063"/>
                  <a:gd name="T2" fmla="*/ 761 w 789"/>
                  <a:gd name="T3" fmla="*/ 276 h 1063"/>
                  <a:gd name="T4" fmla="*/ 761 w 789"/>
                  <a:gd name="T5" fmla="*/ 275 h 1063"/>
                  <a:gd name="T6" fmla="*/ 761 w 789"/>
                  <a:gd name="T7" fmla="*/ 259 h 1063"/>
                  <a:gd name="T8" fmla="*/ 743 w 789"/>
                  <a:gd name="T9" fmla="*/ 186 h 1063"/>
                  <a:gd name="T10" fmla="*/ 678 w 789"/>
                  <a:gd name="T11" fmla="*/ 92 h 1063"/>
                  <a:gd name="T12" fmla="*/ 617 w 789"/>
                  <a:gd name="T13" fmla="*/ 44 h 1063"/>
                  <a:gd name="T14" fmla="*/ 546 w 789"/>
                  <a:gd name="T15" fmla="*/ 14 h 1063"/>
                  <a:gd name="T16" fmla="*/ 472 w 789"/>
                  <a:gd name="T17" fmla="*/ 4 h 1063"/>
                  <a:gd name="T18" fmla="*/ 362 w 789"/>
                  <a:gd name="T19" fmla="*/ 22 h 1063"/>
                  <a:gd name="T20" fmla="*/ 356 w 789"/>
                  <a:gd name="T21" fmla="*/ 25 h 1063"/>
                  <a:gd name="T22" fmla="*/ 260 w 789"/>
                  <a:gd name="T23" fmla="*/ 90 h 1063"/>
                  <a:gd name="T24" fmla="*/ 224 w 789"/>
                  <a:gd name="T25" fmla="*/ 125 h 1063"/>
                  <a:gd name="T26" fmla="*/ 203 w 789"/>
                  <a:gd name="T27" fmla="*/ 149 h 1063"/>
                  <a:gd name="T28" fmla="*/ 164 w 789"/>
                  <a:gd name="T29" fmla="*/ 201 h 1063"/>
                  <a:gd name="T30" fmla="*/ 66 w 789"/>
                  <a:gd name="T31" fmla="*/ 379 h 1063"/>
                  <a:gd name="T32" fmla="*/ 12 w 789"/>
                  <a:gd name="T33" fmla="*/ 571 h 1063"/>
                  <a:gd name="T34" fmla="*/ 5 w 789"/>
                  <a:gd name="T35" fmla="*/ 635 h 1063"/>
                  <a:gd name="T36" fmla="*/ 4 w 789"/>
                  <a:gd name="T37" fmla="*/ 667 h 1063"/>
                  <a:gd name="T38" fmla="*/ 6 w 789"/>
                  <a:gd name="T39" fmla="*/ 779 h 1063"/>
                  <a:gd name="T40" fmla="*/ 26 w 789"/>
                  <a:gd name="T41" fmla="*/ 859 h 1063"/>
                  <a:gd name="T42" fmla="*/ 67 w 789"/>
                  <a:gd name="T43" fmla="*/ 932 h 1063"/>
                  <a:gd name="T44" fmla="*/ 127 w 789"/>
                  <a:gd name="T45" fmla="*/ 994 h 1063"/>
                  <a:gd name="T46" fmla="*/ 243 w 789"/>
                  <a:gd name="T47" fmla="*/ 1049 h 1063"/>
                  <a:gd name="T48" fmla="*/ 324 w 789"/>
                  <a:gd name="T49" fmla="*/ 1060 h 1063"/>
                  <a:gd name="T50" fmla="*/ 406 w 789"/>
                  <a:gd name="T51" fmla="*/ 1050 h 1063"/>
                  <a:gd name="T52" fmla="*/ 482 w 789"/>
                  <a:gd name="T53" fmla="*/ 1019 h 1063"/>
                  <a:gd name="T54" fmla="*/ 581 w 789"/>
                  <a:gd name="T55" fmla="*/ 938 h 1063"/>
                  <a:gd name="T56" fmla="*/ 694 w 789"/>
                  <a:gd name="T57" fmla="*/ 763 h 1063"/>
                  <a:gd name="T58" fmla="*/ 750 w 789"/>
                  <a:gd name="T59" fmla="*/ 641 h 1063"/>
                  <a:gd name="T60" fmla="*/ 784 w 789"/>
                  <a:gd name="T61" fmla="*/ 510 h 1063"/>
                  <a:gd name="T62" fmla="*/ 786 w 789"/>
                  <a:gd name="T63" fmla="*/ 381 h 1063"/>
                  <a:gd name="T64" fmla="*/ 773 w 789"/>
                  <a:gd name="T65" fmla="*/ 320 h 1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89" h="1063">
                    <a:moveTo>
                      <a:pt x="773" y="320"/>
                    </a:moveTo>
                    <a:cubicBezTo>
                      <a:pt x="769" y="306"/>
                      <a:pt x="766" y="290"/>
                      <a:pt x="761" y="276"/>
                    </a:cubicBezTo>
                    <a:lnTo>
                      <a:pt x="761" y="275"/>
                    </a:lnTo>
                    <a:cubicBezTo>
                      <a:pt x="761" y="270"/>
                      <a:pt x="762" y="264"/>
                      <a:pt x="761" y="259"/>
                    </a:cubicBezTo>
                    <a:cubicBezTo>
                      <a:pt x="755" y="235"/>
                      <a:pt x="749" y="210"/>
                      <a:pt x="743" y="186"/>
                    </a:cubicBezTo>
                    <a:cubicBezTo>
                      <a:pt x="729" y="148"/>
                      <a:pt x="708" y="117"/>
                      <a:pt x="678" y="92"/>
                    </a:cubicBezTo>
                    <a:cubicBezTo>
                      <a:pt x="662" y="70"/>
                      <a:pt x="641" y="54"/>
                      <a:pt x="617" y="44"/>
                    </a:cubicBezTo>
                    <a:cubicBezTo>
                      <a:pt x="596" y="27"/>
                      <a:pt x="572" y="17"/>
                      <a:pt x="546" y="14"/>
                    </a:cubicBezTo>
                    <a:cubicBezTo>
                      <a:pt x="522" y="4"/>
                      <a:pt x="497" y="1"/>
                      <a:pt x="472" y="4"/>
                    </a:cubicBezTo>
                    <a:cubicBezTo>
                      <a:pt x="434" y="0"/>
                      <a:pt x="397" y="6"/>
                      <a:pt x="362" y="22"/>
                    </a:cubicBezTo>
                    <a:cubicBezTo>
                      <a:pt x="360" y="23"/>
                      <a:pt x="358" y="24"/>
                      <a:pt x="356" y="25"/>
                    </a:cubicBezTo>
                    <a:cubicBezTo>
                      <a:pt x="318" y="38"/>
                      <a:pt x="286" y="60"/>
                      <a:pt x="260" y="90"/>
                    </a:cubicBezTo>
                    <a:cubicBezTo>
                      <a:pt x="248" y="102"/>
                      <a:pt x="236" y="113"/>
                      <a:pt x="224" y="125"/>
                    </a:cubicBezTo>
                    <a:cubicBezTo>
                      <a:pt x="217" y="133"/>
                      <a:pt x="210" y="141"/>
                      <a:pt x="203" y="149"/>
                    </a:cubicBezTo>
                    <a:cubicBezTo>
                      <a:pt x="189" y="166"/>
                      <a:pt x="176" y="183"/>
                      <a:pt x="164" y="201"/>
                    </a:cubicBezTo>
                    <a:cubicBezTo>
                      <a:pt x="127" y="257"/>
                      <a:pt x="91" y="316"/>
                      <a:pt x="66" y="379"/>
                    </a:cubicBezTo>
                    <a:cubicBezTo>
                      <a:pt x="41" y="441"/>
                      <a:pt x="24" y="506"/>
                      <a:pt x="12" y="571"/>
                    </a:cubicBezTo>
                    <a:cubicBezTo>
                      <a:pt x="9" y="593"/>
                      <a:pt x="6" y="614"/>
                      <a:pt x="5" y="635"/>
                    </a:cubicBezTo>
                    <a:cubicBezTo>
                      <a:pt x="4" y="646"/>
                      <a:pt x="4" y="657"/>
                      <a:pt x="4" y="667"/>
                    </a:cubicBezTo>
                    <a:cubicBezTo>
                      <a:pt x="3" y="704"/>
                      <a:pt x="0" y="742"/>
                      <a:pt x="6" y="779"/>
                    </a:cubicBezTo>
                    <a:cubicBezTo>
                      <a:pt x="13" y="805"/>
                      <a:pt x="19" y="832"/>
                      <a:pt x="26" y="859"/>
                    </a:cubicBezTo>
                    <a:cubicBezTo>
                      <a:pt x="40" y="883"/>
                      <a:pt x="53" y="908"/>
                      <a:pt x="67" y="932"/>
                    </a:cubicBezTo>
                    <a:lnTo>
                      <a:pt x="127" y="994"/>
                    </a:lnTo>
                    <a:cubicBezTo>
                      <a:pt x="161" y="1023"/>
                      <a:pt x="200" y="1041"/>
                      <a:pt x="243" y="1049"/>
                    </a:cubicBezTo>
                    <a:cubicBezTo>
                      <a:pt x="269" y="1059"/>
                      <a:pt x="296" y="1063"/>
                      <a:pt x="324" y="1060"/>
                    </a:cubicBezTo>
                    <a:cubicBezTo>
                      <a:pt x="352" y="1063"/>
                      <a:pt x="379" y="1060"/>
                      <a:pt x="406" y="1050"/>
                    </a:cubicBezTo>
                    <a:cubicBezTo>
                      <a:pt x="434" y="1046"/>
                      <a:pt x="459" y="1036"/>
                      <a:pt x="482" y="1019"/>
                    </a:cubicBezTo>
                    <a:cubicBezTo>
                      <a:pt x="522" y="1001"/>
                      <a:pt x="555" y="974"/>
                      <a:pt x="581" y="938"/>
                    </a:cubicBezTo>
                    <a:cubicBezTo>
                      <a:pt x="625" y="884"/>
                      <a:pt x="660" y="824"/>
                      <a:pt x="694" y="763"/>
                    </a:cubicBezTo>
                    <a:cubicBezTo>
                      <a:pt x="717" y="724"/>
                      <a:pt x="735" y="683"/>
                      <a:pt x="750" y="641"/>
                    </a:cubicBezTo>
                    <a:cubicBezTo>
                      <a:pt x="765" y="598"/>
                      <a:pt x="780" y="555"/>
                      <a:pt x="784" y="510"/>
                    </a:cubicBezTo>
                    <a:cubicBezTo>
                      <a:pt x="788" y="468"/>
                      <a:pt x="789" y="424"/>
                      <a:pt x="786" y="381"/>
                    </a:cubicBezTo>
                    <a:cubicBezTo>
                      <a:pt x="784" y="360"/>
                      <a:pt x="778" y="340"/>
                      <a:pt x="773" y="320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4" name="Freeform 13">
                <a:extLst>
                  <a:ext uri="{FF2B5EF4-FFF2-40B4-BE49-F238E27FC236}">
                    <a16:creationId xmlns:a16="http://schemas.microsoft.com/office/drawing/2014/main" id="{C9B5970F-022D-4AE0-9A94-7B39F1BE0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" y="2059"/>
                <a:ext cx="48" cy="37"/>
              </a:xfrm>
              <a:custGeom>
                <a:avLst/>
                <a:gdLst>
                  <a:gd name="T0" fmla="*/ 357 w 364"/>
                  <a:gd name="T1" fmla="*/ 125 h 284"/>
                  <a:gd name="T2" fmla="*/ 353 w 364"/>
                  <a:gd name="T3" fmla="*/ 115 h 284"/>
                  <a:gd name="T4" fmla="*/ 347 w 364"/>
                  <a:gd name="T5" fmla="*/ 80 h 284"/>
                  <a:gd name="T6" fmla="*/ 332 w 364"/>
                  <a:gd name="T7" fmla="*/ 52 h 284"/>
                  <a:gd name="T8" fmla="*/ 308 w 364"/>
                  <a:gd name="T9" fmla="*/ 28 h 284"/>
                  <a:gd name="T10" fmla="*/ 264 w 364"/>
                  <a:gd name="T11" fmla="*/ 7 h 284"/>
                  <a:gd name="T12" fmla="*/ 217 w 364"/>
                  <a:gd name="T13" fmla="*/ 3 h 284"/>
                  <a:gd name="T14" fmla="*/ 179 w 364"/>
                  <a:gd name="T15" fmla="*/ 5 h 284"/>
                  <a:gd name="T16" fmla="*/ 178 w 364"/>
                  <a:gd name="T17" fmla="*/ 5 h 284"/>
                  <a:gd name="T18" fmla="*/ 131 w 364"/>
                  <a:gd name="T19" fmla="*/ 5 h 284"/>
                  <a:gd name="T20" fmla="*/ 125 w 364"/>
                  <a:gd name="T21" fmla="*/ 7 h 284"/>
                  <a:gd name="T22" fmla="*/ 116 w 364"/>
                  <a:gd name="T23" fmla="*/ 7 h 284"/>
                  <a:gd name="T24" fmla="*/ 93 w 364"/>
                  <a:gd name="T25" fmla="*/ 15 h 284"/>
                  <a:gd name="T26" fmla="*/ 85 w 364"/>
                  <a:gd name="T27" fmla="*/ 17 h 284"/>
                  <a:gd name="T28" fmla="*/ 82 w 364"/>
                  <a:gd name="T29" fmla="*/ 19 h 284"/>
                  <a:gd name="T30" fmla="*/ 74 w 364"/>
                  <a:gd name="T31" fmla="*/ 22 h 284"/>
                  <a:gd name="T32" fmla="*/ 67 w 364"/>
                  <a:gd name="T33" fmla="*/ 27 h 284"/>
                  <a:gd name="T34" fmla="*/ 56 w 364"/>
                  <a:gd name="T35" fmla="*/ 34 h 284"/>
                  <a:gd name="T36" fmla="*/ 47 w 364"/>
                  <a:gd name="T37" fmla="*/ 44 h 284"/>
                  <a:gd name="T38" fmla="*/ 39 w 364"/>
                  <a:gd name="T39" fmla="*/ 51 h 284"/>
                  <a:gd name="T40" fmla="*/ 34 w 364"/>
                  <a:gd name="T41" fmla="*/ 59 h 284"/>
                  <a:gd name="T42" fmla="*/ 21 w 364"/>
                  <a:gd name="T43" fmla="*/ 74 h 284"/>
                  <a:gd name="T44" fmla="*/ 8 w 364"/>
                  <a:gd name="T45" fmla="*/ 106 h 284"/>
                  <a:gd name="T46" fmla="*/ 3 w 364"/>
                  <a:gd name="T47" fmla="*/ 156 h 284"/>
                  <a:gd name="T48" fmla="*/ 11 w 364"/>
                  <a:gd name="T49" fmla="*/ 189 h 284"/>
                  <a:gd name="T50" fmla="*/ 28 w 364"/>
                  <a:gd name="T51" fmla="*/ 219 h 284"/>
                  <a:gd name="T52" fmla="*/ 68 w 364"/>
                  <a:gd name="T53" fmla="*/ 253 h 284"/>
                  <a:gd name="T54" fmla="*/ 117 w 364"/>
                  <a:gd name="T55" fmla="*/ 271 h 284"/>
                  <a:gd name="T56" fmla="*/ 162 w 364"/>
                  <a:gd name="T57" fmla="*/ 272 h 284"/>
                  <a:gd name="T58" fmla="*/ 172 w 364"/>
                  <a:gd name="T59" fmla="*/ 271 h 284"/>
                  <a:gd name="T60" fmla="*/ 174 w 364"/>
                  <a:gd name="T61" fmla="*/ 272 h 284"/>
                  <a:gd name="T62" fmla="*/ 209 w 364"/>
                  <a:gd name="T63" fmla="*/ 282 h 284"/>
                  <a:gd name="T64" fmla="*/ 248 w 364"/>
                  <a:gd name="T65" fmla="*/ 283 h 284"/>
                  <a:gd name="T66" fmla="*/ 282 w 364"/>
                  <a:gd name="T67" fmla="*/ 274 h 284"/>
                  <a:gd name="T68" fmla="*/ 310 w 364"/>
                  <a:gd name="T69" fmla="*/ 258 h 284"/>
                  <a:gd name="T70" fmla="*/ 334 w 364"/>
                  <a:gd name="T71" fmla="*/ 235 h 284"/>
                  <a:gd name="T72" fmla="*/ 353 w 364"/>
                  <a:gd name="T73" fmla="*/ 204 h 284"/>
                  <a:gd name="T74" fmla="*/ 361 w 364"/>
                  <a:gd name="T75" fmla="*/ 172 h 284"/>
                  <a:gd name="T76" fmla="*/ 357 w 364"/>
                  <a:gd name="T77" fmla="*/ 125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64" h="284">
                    <a:moveTo>
                      <a:pt x="357" y="125"/>
                    </a:moveTo>
                    <a:cubicBezTo>
                      <a:pt x="357" y="121"/>
                      <a:pt x="354" y="118"/>
                      <a:pt x="353" y="115"/>
                    </a:cubicBezTo>
                    <a:cubicBezTo>
                      <a:pt x="353" y="103"/>
                      <a:pt x="352" y="91"/>
                      <a:pt x="347" y="80"/>
                    </a:cubicBezTo>
                    <a:cubicBezTo>
                      <a:pt x="342" y="71"/>
                      <a:pt x="337" y="62"/>
                      <a:pt x="332" y="52"/>
                    </a:cubicBezTo>
                    <a:cubicBezTo>
                      <a:pt x="324" y="44"/>
                      <a:pt x="316" y="36"/>
                      <a:pt x="308" y="28"/>
                    </a:cubicBezTo>
                    <a:cubicBezTo>
                      <a:pt x="295" y="17"/>
                      <a:pt x="281" y="10"/>
                      <a:pt x="264" y="7"/>
                    </a:cubicBezTo>
                    <a:cubicBezTo>
                      <a:pt x="249" y="2"/>
                      <a:pt x="233" y="0"/>
                      <a:pt x="217" y="3"/>
                    </a:cubicBezTo>
                    <a:cubicBezTo>
                      <a:pt x="204" y="4"/>
                      <a:pt x="191" y="4"/>
                      <a:pt x="179" y="5"/>
                    </a:cubicBezTo>
                    <a:lnTo>
                      <a:pt x="178" y="5"/>
                    </a:lnTo>
                    <a:cubicBezTo>
                      <a:pt x="162" y="4"/>
                      <a:pt x="146" y="2"/>
                      <a:pt x="131" y="5"/>
                    </a:cubicBezTo>
                    <a:cubicBezTo>
                      <a:pt x="129" y="6"/>
                      <a:pt x="127" y="6"/>
                      <a:pt x="125" y="7"/>
                    </a:cubicBezTo>
                    <a:cubicBezTo>
                      <a:pt x="122" y="7"/>
                      <a:pt x="119" y="7"/>
                      <a:pt x="116" y="7"/>
                    </a:cubicBezTo>
                    <a:cubicBezTo>
                      <a:pt x="107" y="8"/>
                      <a:pt x="100" y="12"/>
                      <a:pt x="93" y="15"/>
                    </a:cubicBezTo>
                    <a:cubicBezTo>
                      <a:pt x="90" y="16"/>
                      <a:pt x="88" y="16"/>
                      <a:pt x="85" y="17"/>
                    </a:cubicBezTo>
                    <a:lnTo>
                      <a:pt x="82" y="19"/>
                    </a:lnTo>
                    <a:cubicBezTo>
                      <a:pt x="80" y="20"/>
                      <a:pt x="76" y="20"/>
                      <a:pt x="74" y="22"/>
                    </a:cubicBezTo>
                    <a:cubicBezTo>
                      <a:pt x="71" y="23"/>
                      <a:pt x="70" y="26"/>
                      <a:pt x="67" y="27"/>
                    </a:cubicBezTo>
                    <a:cubicBezTo>
                      <a:pt x="63" y="30"/>
                      <a:pt x="59" y="32"/>
                      <a:pt x="56" y="34"/>
                    </a:cubicBezTo>
                    <a:cubicBezTo>
                      <a:pt x="52" y="37"/>
                      <a:pt x="50" y="41"/>
                      <a:pt x="47" y="44"/>
                    </a:cubicBezTo>
                    <a:cubicBezTo>
                      <a:pt x="44" y="47"/>
                      <a:pt x="41" y="48"/>
                      <a:pt x="39" y="51"/>
                    </a:cubicBezTo>
                    <a:lnTo>
                      <a:pt x="34" y="59"/>
                    </a:lnTo>
                    <a:cubicBezTo>
                      <a:pt x="30" y="65"/>
                      <a:pt x="24" y="68"/>
                      <a:pt x="21" y="74"/>
                    </a:cubicBezTo>
                    <a:cubicBezTo>
                      <a:pt x="14" y="83"/>
                      <a:pt x="9" y="94"/>
                      <a:pt x="8" y="106"/>
                    </a:cubicBezTo>
                    <a:cubicBezTo>
                      <a:pt x="2" y="122"/>
                      <a:pt x="0" y="139"/>
                      <a:pt x="3" y="156"/>
                    </a:cubicBezTo>
                    <a:cubicBezTo>
                      <a:pt x="6" y="167"/>
                      <a:pt x="9" y="178"/>
                      <a:pt x="11" y="189"/>
                    </a:cubicBezTo>
                    <a:cubicBezTo>
                      <a:pt x="17" y="199"/>
                      <a:pt x="23" y="209"/>
                      <a:pt x="28" y="219"/>
                    </a:cubicBezTo>
                    <a:cubicBezTo>
                      <a:pt x="39" y="234"/>
                      <a:pt x="52" y="246"/>
                      <a:pt x="68" y="253"/>
                    </a:cubicBezTo>
                    <a:cubicBezTo>
                      <a:pt x="83" y="264"/>
                      <a:pt x="99" y="270"/>
                      <a:pt x="117" y="271"/>
                    </a:cubicBezTo>
                    <a:cubicBezTo>
                      <a:pt x="132" y="272"/>
                      <a:pt x="147" y="272"/>
                      <a:pt x="162" y="272"/>
                    </a:cubicBezTo>
                    <a:cubicBezTo>
                      <a:pt x="165" y="272"/>
                      <a:pt x="169" y="272"/>
                      <a:pt x="172" y="271"/>
                    </a:cubicBezTo>
                    <a:lnTo>
                      <a:pt x="174" y="272"/>
                    </a:lnTo>
                    <a:cubicBezTo>
                      <a:pt x="185" y="278"/>
                      <a:pt x="197" y="280"/>
                      <a:pt x="209" y="282"/>
                    </a:cubicBezTo>
                    <a:cubicBezTo>
                      <a:pt x="222" y="284"/>
                      <a:pt x="235" y="284"/>
                      <a:pt x="248" y="283"/>
                    </a:cubicBezTo>
                    <a:cubicBezTo>
                      <a:pt x="259" y="281"/>
                      <a:pt x="271" y="278"/>
                      <a:pt x="282" y="274"/>
                    </a:cubicBezTo>
                    <a:cubicBezTo>
                      <a:pt x="292" y="270"/>
                      <a:pt x="302" y="265"/>
                      <a:pt x="310" y="258"/>
                    </a:cubicBezTo>
                    <a:cubicBezTo>
                      <a:pt x="318" y="250"/>
                      <a:pt x="326" y="242"/>
                      <a:pt x="334" y="235"/>
                    </a:cubicBezTo>
                    <a:cubicBezTo>
                      <a:pt x="342" y="226"/>
                      <a:pt x="347" y="214"/>
                      <a:pt x="353" y="204"/>
                    </a:cubicBezTo>
                    <a:cubicBezTo>
                      <a:pt x="355" y="193"/>
                      <a:pt x="358" y="183"/>
                      <a:pt x="361" y="172"/>
                    </a:cubicBezTo>
                    <a:cubicBezTo>
                      <a:pt x="364" y="156"/>
                      <a:pt x="363" y="140"/>
                      <a:pt x="357" y="125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5" name="Freeform 14">
                <a:extLst>
                  <a:ext uri="{FF2B5EF4-FFF2-40B4-BE49-F238E27FC236}">
                    <a16:creationId xmlns:a16="http://schemas.microsoft.com/office/drawing/2014/main" id="{EB99851A-7BBF-401C-B605-D2E28B94E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1584"/>
                <a:ext cx="171" cy="284"/>
              </a:xfrm>
              <a:custGeom>
                <a:avLst/>
                <a:gdLst>
                  <a:gd name="T0" fmla="*/ 1306 w 1322"/>
                  <a:gd name="T1" fmla="*/ 2026 h 2190"/>
                  <a:gd name="T2" fmla="*/ 1211 w 1322"/>
                  <a:gd name="T3" fmla="*/ 1887 h 2190"/>
                  <a:gd name="T4" fmla="*/ 1111 w 1322"/>
                  <a:gd name="T5" fmla="*/ 1735 h 2190"/>
                  <a:gd name="T6" fmla="*/ 970 w 1322"/>
                  <a:gd name="T7" fmla="*/ 1382 h 2190"/>
                  <a:gd name="T8" fmla="*/ 885 w 1322"/>
                  <a:gd name="T9" fmla="*/ 829 h 2190"/>
                  <a:gd name="T10" fmla="*/ 920 w 1322"/>
                  <a:gd name="T11" fmla="*/ 698 h 2190"/>
                  <a:gd name="T12" fmla="*/ 966 w 1322"/>
                  <a:gd name="T13" fmla="*/ 459 h 2190"/>
                  <a:gd name="T14" fmla="*/ 971 w 1322"/>
                  <a:gd name="T15" fmla="*/ 152 h 2190"/>
                  <a:gd name="T16" fmla="*/ 654 w 1322"/>
                  <a:gd name="T17" fmla="*/ 107 h 2190"/>
                  <a:gd name="T18" fmla="*/ 562 w 1322"/>
                  <a:gd name="T19" fmla="*/ 373 h 2190"/>
                  <a:gd name="T20" fmla="*/ 502 w 1322"/>
                  <a:gd name="T21" fmla="*/ 585 h 2190"/>
                  <a:gd name="T22" fmla="*/ 338 w 1322"/>
                  <a:gd name="T23" fmla="*/ 1046 h 2190"/>
                  <a:gd name="T24" fmla="*/ 131 w 1322"/>
                  <a:gd name="T25" fmla="*/ 1490 h 2190"/>
                  <a:gd name="T26" fmla="*/ 33 w 1322"/>
                  <a:gd name="T27" fmla="*/ 1712 h 2190"/>
                  <a:gd name="T28" fmla="*/ 4 w 1322"/>
                  <a:gd name="T29" fmla="*/ 1956 h 2190"/>
                  <a:gd name="T30" fmla="*/ 156 w 1322"/>
                  <a:gd name="T31" fmla="*/ 2046 h 2190"/>
                  <a:gd name="T32" fmla="*/ 381 w 1322"/>
                  <a:gd name="T33" fmla="*/ 1898 h 2190"/>
                  <a:gd name="T34" fmla="*/ 539 w 1322"/>
                  <a:gd name="T35" fmla="*/ 1676 h 2190"/>
                  <a:gd name="T36" fmla="*/ 646 w 1322"/>
                  <a:gd name="T37" fmla="*/ 1468 h 2190"/>
                  <a:gd name="T38" fmla="*/ 660 w 1322"/>
                  <a:gd name="T39" fmla="*/ 1521 h 2190"/>
                  <a:gd name="T40" fmla="*/ 851 w 1322"/>
                  <a:gd name="T41" fmla="*/ 1942 h 2190"/>
                  <a:gd name="T42" fmla="*/ 1259 w 1322"/>
                  <a:gd name="T43" fmla="*/ 2136 h 2190"/>
                  <a:gd name="T44" fmla="*/ 1306 w 1322"/>
                  <a:gd name="T45" fmla="*/ 2026 h 2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2" h="2190">
                    <a:moveTo>
                      <a:pt x="1306" y="2026"/>
                    </a:moveTo>
                    <a:cubicBezTo>
                      <a:pt x="1285" y="1969"/>
                      <a:pt x="1247" y="1935"/>
                      <a:pt x="1211" y="1887"/>
                    </a:cubicBezTo>
                    <a:cubicBezTo>
                      <a:pt x="1175" y="1839"/>
                      <a:pt x="1144" y="1785"/>
                      <a:pt x="1111" y="1735"/>
                    </a:cubicBezTo>
                    <a:cubicBezTo>
                      <a:pt x="1043" y="1629"/>
                      <a:pt x="1003" y="1503"/>
                      <a:pt x="970" y="1382"/>
                    </a:cubicBezTo>
                    <a:cubicBezTo>
                      <a:pt x="921" y="1202"/>
                      <a:pt x="895" y="1016"/>
                      <a:pt x="885" y="829"/>
                    </a:cubicBezTo>
                    <a:cubicBezTo>
                      <a:pt x="896" y="785"/>
                      <a:pt x="910" y="742"/>
                      <a:pt x="920" y="698"/>
                    </a:cubicBezTo>
                    <a:cubicBezTo>
                      <a:pt x="938" y="619"/>
                      <a:pt x="953" y="539"/>
                      <a:pt x="966" y="459"/>
                    </a:cubicBezTo>
                    <a:cubicBezTo>
                      <a:pt x="983" y="356"/>
                      <a:pt x="1009" y="252"/>
                      <a:pt x="971" y="152"/>
                    </a:cubicBezTo>
                    <a:cubicBezTo>
                      <a:pt x="920" y="19"/>
                      <a:pt x="741" y="0"/>
                      <a:pt x="654" y="107"/>
                    </a:cubicBezTo>
                    <a:cubicBezTo>
                      <a:pt x="593" y="182"/>
                      <a:pt x="585" y="281"/>
                      <a:pt x="562" y="373"/>
                    </a:cubicBezTo>
                    <a:cubicBezTo>
                      <a:pt x="545" y="445"/>
                      <a:pt x="524" y="515"/>
                      <a:pt x="502" y="585"/>
                    </a:cubicBezTo>
                    <a:cubicBezTo>
                      <a:pt x="452" y="740"/>
                      <a:pt x="398" y="895"/>
                      <a:pt x="338" y="1046"/>
                    </a:cubicBezTo>
                    <a:cubicBezTo>
                      <a:pt x="278" y="1198"/>
                      <a:pt x="207" y="1345"/>
                      <a:pt x="131" y="1490"/>
                    </a:cubicBezTo>
                    <a:cubicBezTo>
                      <a:pt x="94" y="1561"/>
                      <a:pt x="63" y="1637"/>
                      <a:pt x="33" y="1712"/>
                    </a:cubicBezTo>
                    <a:cubicBezTo>
                      <a:pt x="0" y="1795"/>
                      <a:pt x="0" y="1868"/>
                      <a:pt x="4" y="1956"/>
                    </a:cubicBezTo>
                    <a:cubicBezTo>
                      <a:pt x="7" y="2031"/>
                      <a:pt x="93" y="2068"/>
                      <a:pt x="156" y="2046"/>
                    </a:cubicBezTo>
                    <a:cubicBezTo>
                      <a:pt x="250" y="2014"/>
                      <a:pt x="316" y="1976"/>
                      <a:pt x="381" y="1898"/>
                    </a:cubicBezTo>
                    <a:cubicBezTo>
                      <a:pt x="439" y="1827"/>
                      <a:pt x="494" y="1757"/>
                      <a:pt x="539" y="1676"/>
                    </a:cubicBezTo>
                    <a:cubicBezTo>
                      <a:pt x="577" y="1608"/>
                      <a:pt x="612" y="1539"/>
                      <a:pt x="646" y="1468"/>
                    </a:cubicBezTo>
                    <a:cubicBezTo>
                      <a:pt x="651" y="1486"/>
                      <a:pt x="655" y="1504"/>
                      <a:pt x="660" y="1521"/>
                    </a:cubicBezTo>
                    <a:cubicBezTo>
                      <a:pt x="705" y="1669"/>
                      <a:pt x="763" y="1814"/>
                      <a:pt x="851" y="1942"/>
                    </a:cubicBezTo>
                    <a:cubicBezTo>
                      <a:pt x="933" y="2061"/>
                      <a:pt x="1110" y="2190"/>
                      <a:pt x="1259" y="2136"/>
                    </a:cubicBezTo>
                    <a:cubicBezTo>
                      <a:pt x="1303" y="2120"/>
                      <a:pt x="1322" y="2068"/>
                      <a:pt x="1306" y="2026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6" name="Freeform 15">
                <a:extLst>
                  <a:ext uri="{FF2B5EF4-FFF2-40B4-BE49-F238E27FC236}">
                    <a16:creationId xmlns:a16="http://schemas.microsoft.com/office/drawing/2014/main" id="{AFCA7CB5-65F4-49E8-9F8F-66C974C0E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1226"/>
                <a:ext cx="120" cy="522"/>
              </a:xfrm>
              <a:custGeom>
                <a:avLst/>
                <a:gdLst>
                  <a:gd name="T0" fmla="*/ 683 w 922"/>
                  <a:gd name="T1" fmla="*/ 2975 h 4033"/>
                  <a:gd name="T2" fmla="*/ 510 w 922"/>
                  <a:gd name="T3" fmla="*/ 2022 h 4033"/>
                  <a:gd name="T4" fmla="*/ 269 w 922"/>
                  <a:gd name="T5" fmla="*/ 65 h 4033"/>
                  <a:gd name="T6" fmla="*/ 158 w 922"/>
                  <a:gd name="T7" fmla="*/ 65 h 4033"/>
                  <a:gd name="T8" fmla="*/ 177 w 922"/>
                  <a:gd name="T9" fmla="*/ 2100 h 4033"/>
                  <a:gd name="T10" fmla="*/ 418 w 922"/>
                  <a:gd name="T11" fmla="*/ 3043 h 4033"/>
                  <a:gd name="T12" fmla="*/ 811 w 922"/>
                  <a:gd name="T13" fmla="*/ 3985 h 4033"/>
                  <a:gd name="T14" fmla="*/ 918 w 922"/>
                  <a:gd name="T15" fmla="*/ 3942 h 4033"/>
                  <a:gd name="T16" fmla="*/ 683 w 922"/>
                  <a:gd name="T17" fmla="*/ 2975 h 4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2" h="4033">
                    <a:moveTo>
                      <a:pt x="683" y="2975"/>
                    </a:moveTo>
                    <a:cubicBezTo>
                      <a:pt x="606" y="2661"/>
                      <a:pt x="550" y="2343"/>
                      <a:pt x="510" y="2022"/>
                    </a:cubicBezTo>
                    <a:cubicBezTo>
                      <a:pt x="427" y="1369"/>
                      <a:pt x="376" y="714"/>
                      <a:pt x="269" y="65"/>
                    </a:cubicBezTo>
                    <a:cubicBezTo>
                      <a:pt x="258" y="0"/>
                      <a:pt x="172" y="3"/>
                      <a:pt x="158" y="65"/>
                    </a:cubicBezTo>
                    <a:cubicBezTo>
                      <a:pt x="0" y="735"/>
                      <a:pt x="35" y="1427"/>
                      <a:pt x="177" y="2100"/>
                    </a:cubicBezTo>
                    <a:cubicBezTo>
                      <a:pt x="244" y="2417"/>
                      <a:pt x="326" y="2732"/>
                      <a:pt x="418" y="3043"/>
                    </a:cubicBezTo>
                    <a:cubicBezTo>
                      <a:pt x="513" y="3361"/>
                      <a:pt x="605" y="3717"/>
                      <a:pt x="811" y="3985"/>
                    </a:cubicBezTo>
                    <a:cubicBezTo>
                      <a:pt x="848" y="4033"/>
                      <a:pt x="922" y="4000"/>
                      <a:pt x="918" y="3942"/>
                    </a:cubicBezTo>
                    <a:cubicBezTo>
                      <a:pt x="894" y="3614"/>
                      <a:pt x="760" y="3293"/>
                      <a:pt x="683" y="2975"/>
                    </a:cubicBezTo>
                    <a:close/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7" name="Freeform 16">
                <a:extLst>
                  <a:ext uri="{FF2B5EF4-FFF2-40B4-BE49-F238E27FC236}">
                    <a16:creationId xmlns:a16="http://schemas.microsoft.com/office/drawing/2014/main" id="{DD4FAA78-6A2C-4A28-873E-D99006B42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1540"/>
                <a:ext cx="62" cy="223"/>
              </a:xfrm>
              <a:custGeom>
                <a:avLst/>
                <a:gdLst>
                  <a:gd name="T0" fmla="*/ 460 w 477"/>
                  <a:gd name="T1" fmla="*/ 1301 h 1723"/>
                  <a:gd name="T2" fmla="*/ 422 w 477"/>
                  <a:gd name="T3" fmla="*/ 849 h 1723"/>
                  <a:gd name="T4" fmla="*/ 144 w 477"/>
                  <a:gd name="T5" fmla="*/ 67 h 1723"/>
                  <a:gd name="T6" fmla="*/ 25 w 477"/>
                  <a:gd name="T7" fmla="*/ 133 h 1723"/>
                  <a:gd name="T8" fmla="*/ 96 w 477"/>
                  <a:gd name="T9" fmla="*/ 942 h 1723"/>
                  <a:gd name="T10" fmla="*/ 112 w 477"/>
                  <a:gd name="T11" fmla="*/ 1350 h 1723"/>
                  <a:gd name="T12" fmla="*/ 300 w 477"/>
                  <a:gd name="T13" fmla="*/ 1708 h 1723"/>
                  <a:gd name="T14" fmla="*/ 388 w 477"/>
                  <a:gd name="T15" fmla="*/ 1685 h 1723"/>
                  <a:gd name="T16" fmla="*/ 460 w 477"/>
                  <a:gd name="T17" fmla="*/ 1301 h 1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7" h="1723">
                    <a:moveTo>
                      <a:pt x="460" y="1301"/>
                    </a:moveTo>
                    <a:cubicBezTo>
                      <a:pt x="462" y="1151"/>
                      <a:pt x="438" y="997"/>
                      <a:pt x="422" y="849"/>
                    </a:cubicBezTo>
                    <a:cubicBezTo>
                      <a:pt x="395" y="574"/>
                      <a:pt x="300" y="295"/>
                      <a:pt x="144" y="67"/>
                    </a:cubicBezTo>
                    <a:cubicBezTo>
                      <a:pt x="99" y="0"/>
                      <a:pt x="0" y="61"/>
                      <a:pt x="25" y="133"/>
                    </a:cubicBezTo>
                    <a:cubicBezTo>
                      <a:pt x="117" y="394"/>
                      <a:pt x="92" y="670"/>
                      <a:pt x="96" y="942"/>
                    </a:cubicBezTo>
                    <a:cubicBezTo>
                      <a:pt x="98" y="1076"/>
                      <a:pt x="87" y="1217"/>
                      <a:pt x="112" y="1350"/>
                    </a:cubicBezTo>
                    <a:cubicBezTo>
                      <a:pt x="137" y="1484"/>
                      <a:pt x="166" y="1644"/>
                      <a:pt x="300" y="1708"/>
                    </a:cubicBezTo>
                    <a:cubicBezTo>
                      <a:pt x="331" y="1723"/>
                      <a:pt x="367" y="1709"/>
                      <a:pt x="388" y="1685"/>
                    </a:cubicBezTo>
                    <a:cubicBezTo>
                      <a:pt x="477" y="1584"/>
                      <a:pt x="458" y="1427"/>
                      <a:pt x="460" y="1301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8" name="Freeform 17">
                <a:extLst>
                  <a:ext uri="{FF2B5EF4-FFF2-40B4-BE49-F238E27FC236}">
                    <a16:creationId xmlns:a16="http://schemas.microsoft.com/office/drawing/2014/main" id="{65EB2C89-11D3-4B16-B3DF-9999AD9D9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" y="1547"/>
                <a:ext cx="59" cy="186"/>
              </a:xfrm>
              <a:custGeom>
                <a:avLst/>
                <a:gdLst>
                  <a:gd name="T0" fmla="*/ 443 w 455"/>
                  <a:gd name="T1" fmla="*/ 704 h 1434"/>
                  <a:gd name="T2" fmla="*/ 388 w 455"/>
                  <a:gd name="T3" fmla="*/ 353 h 1434"/>
                  <a:gd name="T4" fmla="*/ 333 w 455"/>
                  <a:gd name="T5" fmla="*/ 151 h 1434"/>
                  <a:gd name="T6" fmla="*/ 103 w 455"/>
                  <a:gd name="T7" fmla="*/ 68 h 1434"/>
                  <a:gd name="T8" fmla="*/ 48 w 455"/>
                  <a:gd name="T9" fmla="*/ 417 h 1434"/>
                  <a:gd name="T10" fmla="*/ 82 w 455"/>
                  <a:gd name="T11" fmla="*/ 737 h 1434"/>
                  <a:gd name="T12" fmla="*/ 76 w 455"/>
                  <a:gd name="T13" fmla="*/ 1018 h 1434"/>
                  <a:gd name="T14" fmla="*/ 65 w 455"/>
                  <a:gd name="T15" fmla="*/ 1149 h 1434"/>
                  <a:gd name="T16" fmla="*/ 67 w 455"/>
                  <a:gd name="T17" fmla="*/ 1309 h 1434"/>
                  <a:gd name="T18" fmla="*/ 217 w 455"/>
                  <a:gd name="T19" fmla="*/ 1398 h 1434"/>
                  <a:gd name="T20" fmla="*/ 418 w 455"/>
                  <a:gd name="T21" fmla="*/ 1097 h 1434"/>
                  <a:gd name="T22" fmla="*/ 443 w 455"/>
                  <a:gd name="T23" fmla="*/ 704 h 1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1434">
                    <a:moveTo>
                      <a:pt x="443" y="704"/>
                    </a:moveTo>
                    <a:cubicBezTo>
                      <a:pt x="432" y="586"/>
                      <a:pt x="411" y="469"/>
                      <a:pt x="388" y="353"/>
                    </a:cubicBezTo>
                    <a:cubicBezTo>
                      <a:pt x="375" y="284"/>
                      <a:pt x="360" y="216"/>
                      <a:pt x="333" y="151"/>
                    </a:cubicBezTo>
                    <a:cubicBezTo>
                      <a:pt x="299" y="67"/>
                      <a:pt x="187" y="0"/>
                      <a:pt x="103" y="68"/>
                    </a:cubicBezTo>
                    <a:cubicBezTo>
                      <a:pt x="0" y="150"/>
                      <a:pt x="31" y="301"/>
                      <a:pt x="48" y="417"/>
                    </a:cubicBezTo>
                    <a:cubicBezTo>
                      <a:pt x="63" y="523"/>
                      <a:pt x="77" y="630"/>
                      <a:pt x="82" y="737"/>
                    </a:cubicBezTo>
                    <a:cubicBezTo>
                      <a:pt x="86" y="826"/>
                      <a:pt x="78" y="924"/>
                      <a:pt x="76" y="1018"/>
                    </a:cubicBezTo>
                    <a:cubicBezTo>
                      <a:pt x="75" y="1052"/>
                      <a:pt x="69" y="1106"/>
                      <a:pt x="65" y="1149"/>
                    </a:cubicBezTo>
                    <a:cubicBezTo>
                      <a:pt x="61" y="1194"/>
                      <a:pt x="56" y="1265"/>
                      <a:pt x="67" y="1309"/>
                    </a:cubicBezTo>
                    <a:cubicBezTo>
                      <a:pt x="83" y="1371"/>
                      <a:pt x="147" y="1434"/>
                      <a:pt x="217" y="1398"/>
                    </a:cubicBezTo>
                    <a:cubicBezTo>
                      <a:pt x="331" y="1340"/>
                      <a:pt x="385" y="1215"/>
                      <a:pt x="418" y="1097"/>
                    </a:cubicBezTo>
                    <a:cubicBezTo>
                      <a:pt x="455" y="968"/>
                      <a:pt x="455" y="838"/>
                      <a:pt x="443" y="704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79" name="Freeform 18">
                <a:extLst>
                  <a:ext uri="{FF2B5EF4-FFF2-40B4-BE49-F238E27FC236}">
                    <a16:creationId xmlns:a16="http://schemas.microsoft.com/office/drawing/2014/main" id="{CE606B20-0140-4D57-B8B2-9A679C7DF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2526"/>
                <a:ext cx="166" cy="136"/>
              </a:xfrm>
              <a:custGeom>
                <a:avLst/>
                <a:gdLst>
                  <a:gd name="T0" fmla="*/ 1142 w 1278"/>
                  <a:gd name="T1" fmla="*/ 12 h 1047"/>
                  <a:gd name="T2" fmla="*/ 899 w 1278"/>
                  <a:gd name="T3" fmla="*/ 41 h 1047"/>
                  <a:gd name="T4" fmla="*/ 666 w 1278"/>
                  <a:gd name="T5" fmla="*/ 72 h 1047"/>
                  <a:gd name="T6" fmla="*/ 439 w 1278"/>
                  <a:gd name="T7" fmla="*/ 77 h 1047"/>
                  <a:gd name="T8" fmla="*/ 200 w 1278"/>
                  <a:gd name="T9" fmla="*/ 64 h 1047"/>
                  <a:gd name="T10" fmla="*/ 167 w 1278"/>
                  <a:gd name="T11" fmla="*/ 141 h 1047"/>
                  <a:gd name="T12" fmla="*/ 282 w 1278"/>
                  <a:gd name="T13" fmla="*/ 202 h 1047"/>
                  <a:gd name="T14" fmla="*/ 269 w 1278"/>
                  <a:gd name="T15" fmla="*/ 350 h 1047"/>
                  <a:gd name="T16" fmla="*/ 300 w 1278"/>
                  <a:gd name="T17" fmla="*/ 386 h 1047"/>
                  <a:gd name="T18" fmla="*/ 283 w 1278"/>
                  <a:gd name="T19" fmla="*/ 420 h 1047"/>
                  <a:gd name="T20" fmla="*/ 166 w 1278"/>
                  <a:gd name="T21" fmla="*/ 630 h 1047"/>
                  <a:gd name="T22" fmla="*/ 115 w 1278"/>
                  <a:gd name="T23" fmla="*/ 738 h 1047"/>
                  <a:gd name="T24" fmla="*/ 60 w 1278"/>
                  <a:gd name="T25" fmla="*/ 861 h 1047"/>
                  <a:gd name="T26" fmla="*/ 169 w 1278"/>
                  <a:gd name="T27" fmla="*/ 1007 h 1047"/>
                  <a:gd name="T28" fmla="*/ 442 w 1278"/>
                  <a:gd name="T29" fmla="*/ 811 h 1047"/>
                  <a:gd name="T30" fmla="*/ 702 w 1278"/>
                  <a:gd name="T31" fmla="*/ 606 h 1047"/>
                  <a:gd name="T32" fmla="*/ 953 w 1278"/>
                  <a:gd name="T33" fmla="*/ 405 h 1047"/>
                  <a:gd name="T34" fmla="*/ 1207 w 1278"/>
                  <a:gd name="T35" fmla="*/ 175 h 1047"/>
                  <a:gd name="T36" fmla="*/ 1142 w 1278"/>
                  <a:gd name="T37" fmla="*/ 12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78" h="1047">
                    <a:moveTo>
                      <a:pt x="1142" y="12"/>
                    </a:moveTo>
                    <a:cubicBezTo>
                      <a:pt x="1061" y="23"/>
                      <a:pt x="981" y="33"/>
                      <a:pt x="899" y="41"/>
                    </a:cubicBezTo>
                    <a:cubicBezTo>
                      <a:pt x="821" y="49"/>
                      <a:pt x="745" y="65"/>
                      <a:pt x="666" y="72"/>
                    </a:cubicBezTo>
                    <a:cubicBezTo>
                      <a:pt x="591" y="79"/>
                      <a:pt x="515" y="82"/>
                      <a:pt x="439" y="77"/>
                    </a:cubicBezTo>
                    <a:cubicBezTo>
                      <a:pt x="359" y="71"/>
                      <a:pt x="279" y="73"/>
                      <a:pt x="200" y="64"/>
                    </a:cubicBezTo>
                    <a:cubicBezTo>
                      <a:pt x="160" y="59"/>
                      <a:pt x="128" y="118"/>
                      <a:pt x="167" y="141"/>
                    </a:cubicBezTo>
                    <a:cubicBezTo>
                      <a:pt x="204" y="163"/>
                      <a:pt x="243" y="184"/>
                      <a:pt x="282" y="202"/>
                    </a:cubicBezTo>
                    <a:cubicBezTo>
                      <a:pt x="257" y="244"/>
                      <a:pt x="249" y="296"/>
                      <a:pt x="269" y="350"/>
                    </a:cubicBezTo>
                    <a:cubicBezTo>
                      <a:pt x="275" y="367"/>
                      <a:pt x="288" y="376"/>
                      <a:pt x="300" y="386"/>
                    </a:cubicBezTo>
                    <a:cubicBezTo>
                      <a:pt x="295" y="397"/>
                      <a:pt x="289" y="409"/>
                      <a:pt x="283" y="420"/>
                    </a:cubicBezTo>
                    <a:cubicBezTo>
                      <a:pt x="244" y="490"/>
                      <a:pt x="205" y="560"/>
                      <a:pt x="166" y="630"/>
                    </a:cubicBezTo>
                    <a:cubicBezTo>
                      <a:pt x="146" y="665"/>
                      <a:pt x="130" y="701"/>
                      <a:pt x="115" y="738"/>
                    </a:cubicBezTo>
                    <a:cubicBezTo>
                      <a:pt x="100" y="774"/>
                      <a:pt x="86" y="831"/>
                      <a:pt x="60" y="861"/>
                    </a:cubicBezTo>
                    <a:cubicBezTo>
                      <a:pt x="0" y="929"/>
                      <a:pt x="86" y="1047"/>
                      <a:pt x="169" y="1007"/>
                    </a:cubicBezTo>
                    <a:cubicBezTo>
                      <a:pt x="267" y="958"/>
                      <a:pt x="354" y="876"/>
                      <a:pt x="442" y="811"/>
                    </a:cubicBezTo>
                    <a:cubicBezTo>
                      <a:pt x="531" y="746"/>
                      <a:pt x="616" y="675"/>
                      <a:pt x="702" y="606"/>
                    </a:cubicBezTo>
                    <a:cubicBezTo>
                      <a:pt x="785" y="538"/>
                      <a:pt x="869" y="471"/>
                      <a:pt x="953" y="405"/>
                    </a:cubicBezTo>
                    <a:cubicBezTo>
                      <a:pt x="1043" y="335"/>
                      <a:pt x="1117" y="244"/>
                      <a:pt x="1207" y="175"/>
                    </a:cubicBezTo>
                    <a:cubicBezTo>
                      <a:pt x="1278" y="121"/>
                      <a:pt x="1233" y="0"/>
                      <a:pt x="1142" y="12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0" name="Freeform 19">
                <a:extLst>
                  <a:ext uri="{FF2B5EF4-FFF2-40B4-BE49-F238E27FC236}">
                    <a16:creationId xmlns:a16="http://schemas.microsoft.com/office/drawing/2014/main" id="{C1AB251F-C66D-40E6-B050-854295FF8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854"/>
                <a:ext cx="106" cy="389"/>
              </a:xfrm>
              <a:custGeom>
                <a:avLst/>
                <a:gdLst>
                  <a:gd name="T0" fmla="*/ 770 w 817"/>
                  <a:gd name="T1" fmla="*/ 73 h 3010"/>
                  <a:gd name="T2" fmla="*/ 644 w 817"/>
                  <a:gd name="T3" fmla="*/ 56 h 3010"/>
                  <a:gd name="T4" fmla="*/ 446 w 817"/>
                  <a:gd name="T5" fmla="*/ 776 h 3010"/>
                  <a:gd name="T6" fmla="*/ 287 w 817"/>
                  <a:gd name="T7" fmla="*/ 1483 h 3010"/>
                  <a:gd name="T8" fmla="*/ 129 w 817"/>
                  <a:gd name="T9" fmla="*/ 2190 h 3010"/>
                  <a:gd name="T10" fmla="*/ 54 w 817"/>
                  <a:gd name="T11" fmla="*/ 2924 h 3010"/>
                  <a:gd name="T12" fmla="*/ 182 w 817"/>
                  <a:gd name="T13" fmla="*/ 2960 h 3010"/>
                  <a:gd name="T14" fmla="*/ 440 w 817"/>
                  <a:gd name="T15" fmla="*/ 2288 h 3010"/>
                  <a:gd name="T16" fmla="*/ 593 w 817"/>
                  <a:gd name="T17" fmla="*/ 1552 h 3010"/>
                  <a:gd name="T18" fmla="*/ 715 w 817"/>
                  <a:gd name="T19" fmla="*/ 812 h 3010"/>
                  <a:gd name="T20" fmla="*/ 770 w 817"/>
                  <a:gd name="T21" fmla="*/ 73 h 3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3010">
                    <a:moveTo>
                      <a:pt x="770" y="73"/>
                    </a:moveTo>
                    <a:cubicBezTo>
                      <a:pt x="757" y="5"/>
                      <a:pt x="676" y="0"/>
                      <a:pt x="644" y="56"/>
                    </a:cubicBezTo>
                    <a:cubicBezTo>
                      <a:pt x="522" y="270"/>
                      <a:pt x="494" y="536"/>
                      <a:pt x="446" y="776"/>
                    </a:cubicBezTo>
                    <a:cubicBezTo>
                      <a:pt x="398" y="1013"/>
                      <a:pt x="348" y="1249"/>
                      <a:pt x="287" y="1483"/>
                    </a:cubicBezTo>
                    <a:cubicBezTo>
                      <a:pt x="227" y="1717"/>
                      <a:pt x="181" y="1954"/>
                      <a:pt x="129" y="2190"/>
                    </a:cubicBezTo>
                    <a:cubicBezTo>
                      <a:pt x="73" y="2441"/>
                      <a:pt x="0" y="2667"/>
                      <a:pt x="54" y="2924"/>
                    </a:cubicBezTo>
                    <a:cubicBezTo>
                      <a:pt x="67" y="2984"/>
                      <a:pt x="140" y="3010"/>
                      <a:pt x="182" y="2960"/>
                    </a:cubicBezTo>
                    <a:cubicBezTo>
                      <a:pt x="346" y="2760"/>
                      <a:pt x="383" y="2534"/>
                      <a:pt x="440" y="2288"/>
                    </a:cubicBezTo>
                    <a:cubicBezTo>
                      <a:pt x="496" y="2044"/>
                      <a:pt x="555" y="1800"/>
                      <a:pt x="593" y="1552"/>
                    </a:cubicBezTo>
                    <a:cubicBezTo>
                      <a:pt x="631" y="1305"/>
                      <a:pt x="674" y="1059"/>
                      <a:pt x="715" y="812"/>
                    </a:cubicBezTo>
                    <a:cubicBezTo>
                      <a:pt x="756" y="572"/>
                      <a:pt x="817" y="315"/>
                      <a:pt x="770" y="73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1" name="Freeform 20">
                <a:extLst>
                  <a:ext uri="{FF2B5EF4-FFF2-40B4-BE49-F238E27FC236}">
                    <a16:creationId xmlns:a16="http://schemas.microsoft.com/office/drawing/2014/main" id="{9EF1A2FA-8F9C-4E30-8810-310206A6D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" y="2741"/>
                <a:ext cx="262" cy="329"/>
              </a:xfrm>
              <a:custGeom>
                <a:avLst/>
                <a:gdLst>
                  <a:gd name="T0" fmla="*/ 1887 w 2021"/>
                  <a:gd name="T1" fmla="*/ 2111 h 2546"/>
                  <a:gd name="T2" fmla="*/ 860 w 2021"/>
                  <a:gd name="T3" fmla="*/ 1251 h 2546"/>
                  <a:gd name="T4" fmla="*/ 1006 w 2021"/>
                  <a:gd name="T5" fmla="*/ 134 h 2546"/>
                  <a:gd name="T6" fmla="*/ 943 w 2021"/>
                  <a:gd name="T7" fmla="*/ 21 h 2546"/>
                  <a:gd name="T8" fmla="*/ 559 w 2021"/>
                  <a:gd name="T9" fmla="*/ 370 h 2546"/>
                  <a:gd name="T10" fmla="*/ 322 w 2021"/>
                  <a:gd name="T11" fmla="*/ 404 h 2546"/>
                  <a:gd name="T12" fmla="*/ 51 w 2021"/>
                  <a:gd name="T13" fmla="*/ 802 h 2546"/>
                  <a:gd name="T14" fmla="*/ 48 w 2021"/>
                  <a:gd name="T15" fmla="*/ 1013 h 2546"/>
                  <a:gd name="T16" fmla="*/ 927 w 2021"/>
                  <a:gd name="T17" fmla="*/ 2016 h 2546"/>
                  <a:gd name="T18" fmla="*/ 1915 w 2021"/>
                  <a:gd name="T19" fmla="*/ 2337 h 2546"/>
                  <a:gd name="T20" fmla="*/ 1887 w 2021"/>
                  <a:gd name="T21" fmla="*/ 2111 h 2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21" h="2546">
                    <a:moveTo>
                      <a:pt x="1887" y="2111"/>
                    </a:moveTo>
                    <a:cubicBezTo>
                      <a:pt x="1458" y="2004"/>
                      <a:pt x="1080" y="1622"/>
                      <a:pt x="860" y="1251"/>
                    </a:cubicBezTo>
                    <a:cubicBezTo>
                      <a:pt x="640" y="880"/>
                      <a:pt x="654" y="419"/>
                      <a:pt x="1006" y="134"/>
                    </a:cubicBezTo>
                    <a:cubicBezTo>
                      <a:pt x="1066" y="86"/>
                      <a:pt x="1013" y="0"/>
                      <a:pt x="943" y="21"/>
                    </a:cubicBezTo>
                    <a:cubicBezTo>
                      <a:pt x="752" y="79"/>
                      <a:pt x="629" y="209"/>
                      <a:pt x="559" y="370"/>
                    </a:cubicBezTo>
                    <a:cubicBezTo>
                      <a:pt x="484" y="322"/>
                      <a:pt x="380" y="318"/>
                      <a:pt x="322" y="404"/>
                    </a:cubicBezTo>
                    <a:cubicBezTo>
                      <a:pt x="232" y="536"/>
                      <a:pt x="141" y="669"/>
                      <a:pt x="51" y="802"/>
                    </a:cubicBezTo>
                    <a:cubicBezTo>
                      <a:pt x="7" y="865"/>
                      <a:pt x="0" y="949"/>
                      <a:pt x="48" y="1013"/>
                    </a:cubicBezTo>
                    <a:cubicBezTo>
                      <a:pt x="316" y="1368"/>
                      <a:pt x="599" y="1714"/>
                      <a:pt x="927" y="2016"/>
                    </a:cubicBezTo>
                    <a:cubicBezTo>
                      <a:pt x="1201" y="2269"/>
                      <a:pt x="1530" y="2546"/>
                      <a:pt x="1915" y="2337"/>
                    </a:cubicBezTo>
                    <a:cubicBezTo>
                      <a:pt x="2021" y="2280"/>
                      <a:pt x="2006" y="2141"/>
                      <a:pt x="1887" y="2111"/>
                    </a:cubicBezTo>
                    <a:close/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2" name="Freeform 21">
                <a:extLst>
                  <a:ext uri="{FF2B5EF4-FFF2-40B4-BE49-F238E27FC236}">
                    <a16:creationId xmlns:a16="http://schemas.microsoft.com/office/drawing/2014/main" id="{F07D7985-3ACD-418C-A508-908A1AC95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3850"/>
                <a:ext cx="214" cy="99"/>
              </a:xfrm>
              <a:custGeom>
                <a:avLst/>
                <a:gdLst>
                  <a:gd name="T0" fmla="*/ 1492 w 1646"/>
                  <a:gd name="T1" fmla="*/ 0 h 767"/>
                  <a:gd name="T2" fmla="*/ 986 w 1646"/>
                  <a:gd name="T3" fmla="*/ 144 h 767"/>
                  <a:gd name="T4" fmla="*/ 927 w 1646"/>
                  <a:gd name="T5" fmla="*/ 190 h 767"/>
                  <a:gd name="T6" fmla="*/ 66 w 1646"/>
                  <a:gd name="T7" fmla="*/ 172 h 767"/>
                  <a:gd name="T8" fmla="*/ 66 w 1646"/>
                  <a:gd name="T9" fmla="*/ 277 h 767"/>
                  <a:gd name="T10" fmla="*/ 463 w 1646"/>
                  <a:gd name="T11" fmla="*/ 339 h 767"/>
                  <a:gd name="T12" fmla="*/ 835 w 1646"/>
                  <a:gd name="T13" fmla="*/ 426 h 767"/>
                  <a:gd name="T14" fmla="*/ 1112 w 1646"/>
                  <a:gd name="T15" fmla="*/ 530 h 767"/>
                  <a:gd name="T16" fmla="*/ 1318 w 1646"/>
                  <a:gd name="T17" fmla="*/ 688 h 767"/>
                  <a:gd name="T18" fmla="*/ 1531 w 1646"/>
                  <a:gd name="T19" fmla="*/ 633 h 767"/>
                  <a:gd name="T20" fmla="*/ 1521 w 1646"/>
                  <a:gd name="T21" fmla="*/ 395 h 767"/>
                  <a:gd name="T22" fmla="*/ 1489 w 1646"/>
                  <a:gd name="T23" fmla="*/ 239 h 767"/>
                  <a:gd name="T24" fmla="*/ 1566 w 1646"/>
                  <a:gd name="T25" fmla="*/ 185 h 767"/>
                  <a:gd name="T26" fmla="*/ 1492 w 1646"/>
                  <a:gd name="T27" fmla="*/ 0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46" h="767">
                    <a:moveTo>
                      <a:pt x="1492" y="0"/>
                    </a:moveTo>
                    <a:cubicBezTo>
                      <a:pt x="1321" y="1"/>
                      <a:pt x="1147" y="89"/>
                      <a:pt x="986" y="144"/>
                    </a:cubicBezTo>
                    <a:cubicBezTo>
                      <a:pt x="959" y="153"/>
                      <a:pt x="941" y="170"/>
                      <a:pt x="927" y="190"/>
                    </a:cubicBezTo>
                    <a:cubicBezTo>
                      <a:pt x="642" y="137"/>
                      <a:pt x="352" y="106"/>
                      <a:pt x="66" y="172"/>
                    </a:cubicBezTo>
                    <a:cubicBezTo>
                      <a:pt x="13" y="184"/>
                      <a:pt x="0" y="275"/>
                      <a:pt x="66" y="277"/>
                    </a:cubicBezTo>
                    <a:cubicBezTo>
                      <a:pt x="202" y="280"/>
                      <a:pt x="331" y="308"/>
                      <a:pt x="463" y="339"/>
                    </a:cubicBezTo>
                    <a:cubicBezTo>
                      <a:pt x="587" y="368"/>
                      <a:pt x="712" y="392"/>
                      <a:pt x="835" y="426"/>
                    </a:cubicBezTo>
                    <a:cubicBezTo>
                      <a:pt x="931" y="452"/>
                      <a:pt x="1021" y="489"/>
                      <a:pt x="1112" y="530"/>
                    </a:cubicBezTo>
                    <a:cubicBezTo>
                      <a:pt x="1196" y="568"/>
                      <a:pt x="1265" y="610"/>
                      <a:pt x="1318" y="688"/>
                    </a:cubicBezTo>
                    <a:cubicBezTo>
                      <a:pt x="1373" y="767"/>
                      <a:pt x="1529" y="738"/>
                      <a:pt x="1531" y="633"/>
                    </a:cubicBezTo>
                    <a:cubicBezTo>
                      <a:pt x="1532" y="553"/>
                      <a:pt x="1531" y="474"/>
                      <a:pt x="1521" y="395"/>
                    </a:cubicBezTo>
                    <a:cubicBezTo>
                      <a:pt x="1515" y="343"/>
                      <a:pt x="1508" y="289"/>
                      <a:pt x="1489" y="239"/>
                    </a:cubicBezTo>
                    <a:cubicBezTo>
                      <a:pt x="1515" y="222"/>
                      <a:pt x="1542" y="206"/>
                      <a:pt x="1566" y="185"/>
                    </a:cubicBezTo>
                    <a:cubicBezTo>
                      <a:pt x="1646" y="114"/>
                      <a:pt x="1595" y="0"/>
                      <a:pt x="1492" y="0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3" name="Freeform 22">
                <a:extLst>
                  <a:ext uri="{FF2B5EF4-FFF2-40B4-BE49-F238E27FC236}">
                    <a16:creationId xmlns:a16="http://schemas.microsoft.com/office/drawing/2014/main" id="{8E25E0A7-9D0C-49DE-906D-9DBC6B3E5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3840"/>
                <a:ext cx="160" cy="110"/>
              </a:xfrm>
              <a:custGeom>
                <a:avLst/>
                <a:gdLst>
                  <a:gd name="T0" fmla="*/ 1176 w 1235"/>
                  <a:gd name="T1" fmla="*/ 212 h 847"/>
                  <a:gd name="T2" fmla="*/ 959 w 1235"/>
                  <a:gd name="T3" fmla="*/ 169 h 847"/>
                  <a:gd name="T4" fmla="*/ 756 w 1235"/>
                  <a:gd name="T5" fmla="*/ 153 h 847"/>
                  <a:gd name="T6" fmla="*/ 745 w 1235"/>
                  <a:gd name="T7" fmla="*/ 153 h 847"/>
                  <a:gd name="T8" fmla="*/ 735 w 1235"/>
                  <a:gd name="T9" fmla="*/ 153 h 847"/>
                  <a:gd name="T10" fmla="*/ 693 w 1235"/>
                  <a:gd name="T11" fmla="*/ 78 h 847"/>
                  <a:gd name="T12" fmla="*/ 436 w 1235"/>
                  <a:gd name="T13" fmla="*/ 10 h 847"/>
                  <a:gd name="T14" fmla="*/ 178 w 1235"/>
                  <a:gd name="T15" fmla="*/ 9 h 847"/>
                  <a:gd name="T16" fmla="*/ 54 w 1235"/>
                  <a:gd name="T17" fmla="*/ 219 h 847"/>
                  <a:gd name="T18" fmla="*/ 81 w 1235"/>
                  <a:gd name="T19" fmla="*/ 432 h 847"/>
                  <a:gd name="T20" fmla="*/ 36 w 1235"/>
                  <a:gd name="T21" fmla="*/ 769 h 847"/>
                  <a:gd name="T22" fmla="*/ 208 w 1235"/>
                  <a:gd name="T23" fmla="*/ 770 h 847"/>
                  <a:gd name="T24" fmla="*/ 311 w 1235"/>
                  <a:gd name="T25" fmla="*/ 478 h 847"/>
                  <a:gd name="T26" fmla="*/ 313 w 1235"/>
                  <a:gd name="T27" fmla="*/ 470 h 847"/>
                  <a:gd name="T28" fmla="*/ 511 w 1235"/>
                  <a:gd name="T29" fmla="*/ 378 h 847"/>
                  <a:gd name="T30" fmla="*/ 820 w 1235"/>
                  <a:gd name="T31" fmla="*/ 366 h 847"/>
                  <a:gd name="T32" fmla="*/ 1188 w 1235"/>
                  <a:gd name="T33" fmla="*/ 308 h 847"/>
                  <a:gd name="T34" fmla="*/ 1176 w 1235"/>
                  <a:gd name="T35" fmla="*/ 212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35" h="847">
                    <a:moveTo>
                      <a:pt x="1176" y="212"/>
                    </a:moveTo>
                    <a:cubicBezTo>
                      <a:pt x="1103" y="198"/>
                      <a:pt x="1032" y="182"/>
                      <a:pt x="959" y="169"/>
                    </a:cubicBezTo>
                    <a:cubicBezTo>
                      <a:pt x="892" y="157"/>
                      <a:pt x="825" y="154"/>
                      <a:pt x="756" y="153"/>
                    </a:cubicBezTo>
                    <a:lnTo>
                      <a:pt x="745" y="153"/>
                    </a:lnTo>
                    <a:cubicBezTo>
                      <a:pt x="742" y="153"/>
                      <a:pt x="738" y="153"/>
                      <a:pt x="735" y="153"/>
                    </a:cubicBezTo>
                    <a:cubicBezTo>
                      <a:pt x="729" y="126"/>
                      <a:pt x="718" y="100"/>
                      <a:pt x="693" y="78"/>
                    </a:cubicBezTo>
                    <a:cubicBezTo>
                      <a:pt x="622" y="15"/>
                      <a:pt x="526" y="15"/>
                      <a:pt x="436" y="10"/>
                    </a:cubicBezTo>
                    <a:cubicBezTo>
                      <a:pt x="352" y="6"/>
                      <a:pt x="263" y="0"/>
                      <a:pt x="178" y="9"/>
                    </a:cubicBezTo>
                    <a:cubicBezTo>
                      <a:pt x="70" y="22"/>
                      <a:pt x="29" y="126"/>
                      <a:pt x="54" y="219"/>
                    </a:cubicBezTo>
                    <a:cubicBezTo>
                      <a:pt x="70" y="284"/>
                      <a:pt x="80" y="358"/>
                      <a:pt x="81" y="432"/>
                    </a:cubicBezTo>
                    <a:cubicBezTo>
                      <a:pt x="23" y="530"/>
                      <a:pt x="0" y="647"/>
                      <a:pt x="36" y="769"/>
                    </a:cubicBezTo>
                    <a:cubicBezTo>
                      <a:pt x="59" y="847"/>
                      <a:pt x="181" y="842"/>
                      <a:pt x="208" y="770"/>
                    </a:cubicBezTo>
                    <a:cubicBezTo>
                      <a:pt x="243" y="673"/>
                      <a:pt x="285" y="579"/>
                      <a:pt x="311" y="478"/>
                    </a:cubicBezTo>
                    <a:cubicBezTo>
                      <a:pt x="312" y="475"/>
                      <a:pt x="312" y="472"/>
                      <a:pt x="313" y="470"/>
                    </a:cubicBezTo>
                    <a:cubicBezTo>
                      <a:pt x="369" y="423"/>
                      <a:pt x="441" y="391"/>
                      <a:pt x="511" y="378"/>
                    </a:cubicBezTo>
                    <a:cubicBezTo>
                      <a:pt x="613" y="358"/>
                      <a:pt x="716" y="360"/>
                      <a:pt x="820" y="366"/>
                    </a:cubicBezTo>
                    <a:cubicBezTo>
                      <a:pt x="948" y="372"/>
                      <a:pt x="1069" y="357"/>
                      <a:pt x="1188" y="308"/>
                    </a:cubicBezTo>
                    <a:cubicBezTo>
                      <a:pt x="1235" y="288"/>
                      <a:pt x="1224" y="222"/>
                      <a:pt x="1176" y="212"/>
                    </a:cubicBezTo>
                  </a:path>
                </a:pathLst>
              </a:custGeom>
              <a:solidFill>
                <a:srgbClr val="F78E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pic>
            <p:nvPicPr>
              <p:cNvPr id="184" name="Picture 23">
                <a:extLst>
                  <a:ext uri="{FF2B5EF4-FFF2-40B4-BE49-F238E27FC236}">
                    <a16:creationId xmlns:a16="http://schemas.microsoft.com/office/drawing/2014/main" id="{19EC92C4-558B-4AA5-9F7A-04BF8D4582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" y="2443"/>
                <a:ext cx="20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24">
                <a:extLst>
                  <a:ext uri="{FF2B5EF4-FFF2-40B4-BE49-F238E27FC236}">
                    <a16:creationId xmlns:a16="http://schemas.microsoft.com/office/drawing/2014/main" id="{CF3E9656-2565-4E89-851D-E2032ECFCF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5" y="2130"/>
                <a:ext cx="472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" name="Picture 25">
                <a:extLst>
                  <a:ext uri="{FF2B5EF4-FFF2-40B4-BE49-F238E27FC236}">
                    <a16:creationId xmlns:a16="http://schemas.microsoft.com/office/drawing/2014/main" id="{615FF0EC-575F-42EC-A8C0-D182916459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3" y="2434"/>
                <a:ext cx="17" cy="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" name="Picture 26">
                <a:extLst>
                  <a:ext uri="{FF2B5EF4-FFF2-40B4-BE49-F238E27FC236}">
                    <a16:creationId xmlns:a16="http://schemas.microsoft.com/office/drawing/2014/main" id="{0E26DA9B-478A-497C-9FB9-67B65BC08F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7" y="2014"/>
                <a:ext cx="473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8" name="Freeform 27">
                <a:extLst>
                  <a:ext uri="{FF2B5EF4-FFF2-40B4-BE49-F238E27FC236}">
                    <a16:creationId xmlns:a16="http://schemas.microsoft.com/office/drawing/2014/main" id="{55A24CB5-3BEA-44F5-916E-5F8DD232D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2203"/>
                <a:ext cx="29" cy="31"/>
              </a:xfrm>
              <a:custGeom>
                <a:avLst/>
                <a:gdLst>
                  <a:gd name="T0" fmla="*/ 221 w 228"/>
                  <a:gd name="T1" fmla="*/ 62 h 244"/>
                  <a:gd name="T2" fmla="*/ 209 w 228"/>
                  <a:gd name="T3" fmla="*/ 40 h 244"/>
                  <a:gd name="T4" fmla="*/ 180 w 228"/>
                  <a:gd name="T5" fmla="*/ 15 h 244"/>
                  <a:gd name="T6" fmla="*/ 157 w 228"/>
                  <a:gd name="T7" fmla="*/ 5 h 244"/>
                  <a:gd name="T8" fmla="*/ 145 w 228"/>
                  <a:gd name="T9" fmla="*/ 2 h 244"/>
                  <a:gd name="T10" fmla="*/ 120 w 228"/>
                  <a:gd name="T11" fmla="*/ 2 h 244"/>
                  <a:gd name="T12" fmla="*/ 96 w 228"/>
                  <a:gd name="T13" fmla="*/ 8 h 244"/>
                  <a:gd name="T14" fmla="*/ 74 w 228"/>
                  <a:gd name="T15" fmla="*/ 20 h 244"/>
                  <a:gd name="T16" fmla="*/ 55 w 228"/>
                  <a:gd name="T17" fmla="*/ 39 h 244"/>
                  <a:gd name="T18" fmla="*/ 52 w 228"/>
                  <a:gd name="T19" fmla="*/ 41 h 244"/>
                  <a:gd name="T20" fmla="*/ 42 w 228"/>
                  <a:gd name="T21" fmla="*/ 51 h 244"/>
                  <a:gd name="T22" fmla="*/ 22 w 228"/>
                  <a:gd name="T23" fmla="*/ 72 h 244"/>
                  <a:gd name="T24" fmla="*/ 0 w 228"/>
                  <a:gd name="T25" fmla="*/ 123 h 244"/>
                  <a:gd name="T26" fmla="*/ 0 w 228"/>
                  <a:gd name="T27" fmla="*/ 150 h 244"/>
                  <a:gd name="T28" fmla="*/ 20 w 228"/>
                  <a:gd name="T29" fmla="*/ 200 h 244"/>
                  <a:gd name="T30" fmla="*/ 52 w 228"/>
                  <a:gd name="T31" fmla="*/ 228 h 244"/>
                  <a:gd name="T32" fmla="*/ 91 w 228"/>
                  <a:gd name="T33" fmla="*/ 242 h 244"/>
                  <a:gd name="T34" fmla="*/ 131 w 228"/>
                  <a:gd name="T35" fmla="*/ 239 h 244"/>
                  <a:gd name="T36" fmla="*/ 168 w 228"/>
                  <a:gd name="T37" fmla="*/ 222 h 244"/>
                  <a:gd name="T38" fmla="*/ 203 w 228"/>
                  <a:gd name="T39" fmla="*/ 178 h 244"/>
                  <a:gd name="T40" fmla="*/ 213 w 228"/>
                  <a:gd name="T41" fmla="*/ 152 h 244"/>
                  <a:gd name="T42" fmla="*/ 219 w 228"/>
                  <a:gd name="T43" fmla="*/ 139 h 244"/>
                  <a:gd name="T44" fmla="*/ 220 w 228"/>
                  <a:gd name="T45" fmla="*/ 136 h 244"/>
                  <a:gd name="T46" fmla="*/ 224 w 228"/>
                  <a:gd name="T47" fmla="*/ 123 h 244"/>
                  <a:gd name="T48" fmla="*/ 227 w 228"/>
                  <a:gd name="T49" fmla="*/ 98 h 244"/>
                  <a:gd name="T50" fmla="*/ 221 w 228"/>
                  <a:gd name="T51" fmla="*/ 62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8" h="244">
                    <a:moveTo>
                      <a:pt x="221" y="62"/>
                    </a:moveTo>
                    <a:lnTo>
                      <a:pt x="209" y="40"/>
                    </a:lnTo>
                    <a:cubicBezTo>
                      <a:pt x="199" y="25"/>
                      <a:pt x="193" y="22"/>
                      <a:pt x="180" y="15"/>
                    </a:cubicBezTo>
                    <a:cubicBezTo>
                      <a:pt x="173" y="10"/>
                      <a:pt x="165" y="6"/>
                      <a:pt x="157" y="5"/>
                    </a:cubicBezTo>
                    <a:cubicBezTo>
                      <a:pt x="153" y="4"/>
                      <a:pt x="149" y="3"/>
                      <a:pt x="145" y="2"/>
                    </a:cubicBezTo>
                    <a:cubicBezTo>
                      <a:pt x="136" y="0"/>
                      <a:pt x="128" y="0"/>
                      <a:pt x="120" y="2"/>
                    </a:cubicBezTo>
                    <a:cubicBezTo>
                      <a:pt x="112" y="4"/>
                      <a:pt x="104" y="6"/>
                      <a:pt x="96" y="8"/>
                    </a:cubicBezTo>
                    <a:cubicBezTo>
                      <a:pt x="88" y="12"/>
                      <a:pt x="81" y="16"/>
                      <a:pt x="74" y="20"/>
                    </a:cubicBezTo>
                    <a:cubicBezTo>
                      <a:pt x="67" y="26"/>
                      <a:pt x="61" y="32"/>
                      <a:pt x="55" y="39"/>
                    </a:cubicBezTo>
                    <a:lnTo>
                      <a:pt x="52" y="41"/>
                    </a:lnTo>
                    <a:cubicBezTo>
                      <a:pt x="49" y="45"/>
                      <a:pt x="45" y="48"/>
                      <a:pt x="42" y="51"/>
                    </a:cubicBezTo>
                    <a:cubicBezTo>
                      <a:pt x="35" y="58"/>
                      <a:pt x="29" y="65"/>
                      <a:pt x="22" y="72"/>
                    </a:cubicBezTo>
                    <a:cubicBezTo>
                      <a:pt x="10" y="87"/>
                      <a:pt x="3" y="104"/>
                      <a:pt x="0" y="123"/>
                    </a:cubicBezTo>
                    <a:lnTo>
                      <a:pt x="0" y="150"/>
                    </a:lnTo>
                    <a:cubicBezTo>
                      <a:pt x="2" y="168"/>
                      <a:pt x="9" y="185"/>
                      <a:pt x="20" y="200"/>
                    </a:cubicBezTo>
                    <a:cubicBezTo>
                      <a:pt x="29" y="212"/>
                      <a:pt x="39" y="221"/>
                      <a:pt x="52" y="228"/>
                    </a:cubicBezTo>
                    <a:cubicBezTo>
                      <a:pt x="64" y="236"/>
                      <a:pt x="77" y="241"/>
                      <a:pt x="91" y="242"/>
                    </a:cubicBezTo>
                    <a:cubicBezTo>
                      <a:pt x="105" y="244"/>
                      <a:pt x="118" y="243"/>
                      <a:pt x="131" y="239"/>
                    </a:cubicBezTo>
                    <a:cubicBezTo>
                      <a:pt x="145" y="237"/>
                      <a:pt x="157" y="231"/>
                      <a:pt x="168" y="222"/>
                    </a:cubicBezTo>
                    <a:cubicBezTo>
                      <a:pt x="184" y="210"/>
                      <a:pt x="196" y="196"/>
                      <a:pt x="203" y="178"/>
                    </a:cubicBezTo>
                    <a:cubicBezTo>
                      <a:pt x="207" y="169"/>
                      <a:pt x="210" y="161"/>
                      <a:pt x="213" y="152"/>
                    </a:cubicBezTo>
                    <a:cubicBezTo>
                      <a:pt x="215" y="148"/>
                      <a:pt x="217" y="143"/>
                      <a:pt x="219" y="139"/>
                    </a:cubicBezTo>
                    <a:lnTo>
                      <a:pt x="220" y="136"/>
                    </a:lnTo>
                    <a:cubicBezTo>
                      <a:pt x="222" y="132"/>
                      <a:pt x="223" y="127"/>
                      <a:pt x="224" y="123"/>
                    </a:cubicBezTo>
                    <a:cubicBezTo>
                      <a:pt x="227" y="115"/>
                      <a:pt x="228" y="107"/>
                      <a:pt x="227" y="98"/>
                    </a:cubicBezTo>
                    <a:cubicBezTo>
                      <a:pt x="228" y="86"/>
                      <a:pt x="226" y="74"/>
                      <a:pt x="221" y="62"/>
                    </a:cubicBezTo>
                  </a:path>
                </a:pathLst>
              </a:custGeom>
              <a:solidFill>
                <a:srgbClr val="F14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89" name="Freeform 28">
                <a:extLst>
                  <a:ext uri="{FF2B5EF4-FFF2-40B4-BE49-F238E27FC236}">
                    <a16:creationId xmlns:a16="http://schemas.microsoft.com/office/drawing/2014/main" id="{C031CFC8-9051-4E68-8E7D-0616CADF3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3" y="2206"/>
                <a:ext cx="28" cy="27"/>
              </a:xfrm>
              <a:custGeom>
                <a:avLst/>
                <a:gdLst>
                  <a:gd name="T0" fmla="*/ 204 w 213"/>
                  <a:gd name="T1" fmla="*/ 66 h 213"/>
                  <a:gd name="T2" fmla="*/ 172 w 213"/>
                  <a:gd name="T3" fmla="*/ 23 h 213"/>
                  <a:gd name="T4" fmla="*/ 135 w 213"/>
                  <a:gd name="T5" fmla="*/ 6 h 213"/>
                  <a:gd name="T6" fmla="*/ 96 w 213"/>
                  <a:gd name="T7" fmla="*/ 2 h 213"/>
                  <a:gd name="T8" fmla="*/ 48 w 213"/>
                  <a:gd name="T9" fmla="*/ 21 h 213"/>
                  <a:gd name="T10" fmla="*/ 14 w 213"/>
                  <a:gd name="T11" fmla="*/ 64 h 213"/>
                  <a:gd name="T12" fmla="*/ 10 w 213"/>
                  <a:gd name="T13" fmla="*/ 78 h 213"/>
                  <a:gd name="T14" fmla="*/ 6 w 213"/>
                  <a:gd name="T15" fmla="*/ 92 h 213"/>
                  <a:gd name="T16" fmla="*/ 6 w 213"/>
                  <a:gd name="T17" fmla="*/ 94 h 213"/>
                  <a:gd name="T18" fmla="*/ 5 w 213"/>
                  <a:gd name="T19" fmla="*/ 99 h 213"/>
                  <a:gd name="T20" fmla="*/ 4 w 213"/>
                  <a:gd name="T21" fmla="*/ 109 h 213"/>
                  <a:gd name="T22" fmla="*/ 38 w 213"/>
                  <a:gd name="T23" fmla="*/ 192 h 213"/>
                  <a:gd name="T24" fmla="*/ 82 w 213"/>
                  <a:gd name="T25" fmla="*/ 211 h 213"/>
                  <a:gd name="T26" fmla="*/ 127 w 213"/>
                  <a:gd name="T27" fmla="*/ 205 h 213"/>
                  <a:gd name="T28" fmla="*/ 137 w 213"/>
                  <a:gd name="T29" fmla="*/ 202 h 213"/>
                  <a:gd name="T30" fmla="*/ 170 w 213"/>
                  <a:gd name="T31" fmla="*/ 186 h 213"/>
                  <a:gd name="T32" fmla="*/ 203 w 213"/>
                  <a:gd name="T33" fmla="*/ 143 h 213"/>
                  <a:gd name="T34" fmla="*/ 210 w 213"/>
                  <a:gd name="T35" fmla="*/ 91 h 213"/>
                  <a:gd name="T36" fmla="*/ 204 w 213"/>
                  <a:gd name="T37" fmla="*/ 6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3" h="213">
                    <a:moveTo>
                      <a:pt x="204" y="66"/>
                    </a:moveTo>
                    <a:cubicBezTo>
                      <a:pt x="197" y="49"/>
                      <a:pt x="186" y="34"/>
                      <a:pt x="172" y="23"/>
                    </a:cubicBezTo>
                    <a:cubicBezTo>
                      <a:pt x="161" y="14"/>
                      <a:pt x="149" y="8"/>
                      <a:pt x="135" y="6"/>
                    </a:cubicBezTo>
                    <a:cubicBezTo>
                      <a:pt x="123" y="1"/>
                      <a:pt x="110" y="0"/>
                      <a:pt x="96" y="2"/>
                    </a:cubicBezTo>
                    <a:cubicBezTo>
                      <a:pt x="78" y="4"/>
                      <a:pt x="62" y="11"/>
                      <a:pt x="48" y="21"/>
                    </a:cubicBezTo>
                    <a:cubicBezTo>
                      <a:pt x="32" y="33"/>
                      <a:pt x="21" y="47"/>
                      <a:pt x="14" y="64"/>
                    </a:cubicBezTo>
                    <a:cubicBezTo>
                      <a:pt x="11" y="68"/>
                      <a:pt x="10" y="73"/>
                      <a:pt x="10" y="78"/>
                    </a:cubicBezTo>
                    <a:cubicBezTo>
                      <a:pt x="8" y="82"/>
                      <a:pt x="7" y="87"/>
                      <a:pt x="6" y="92"/>
                    </a:cubicBezTo>
                    <a:lnTo>
                      <a:pt x="6" y="94"/>
                    </a:lnTo>
                    <a:cubicBezTo>
                      <a:pt x="6" y="96"/>
                      <a:pt x="6" y="97"/>
                      <a:pt x="5" y="99"/>
                    </a:cubicBezTo>
                    <a:cubicBezTo>
                      <a:pt x="5" y="102"/>
                      <a:pt x="5" y="106"/>
                      <a:pt x="4" y="109"/>
                    </a:cubicBezTo>
                    <a:cubicBezTo>
                      <a:pt x="0" y="141"/>
                      <a:pt x="13" y="173"/>
                      <a:pt x="38" y="192"/>
                    </a:cubicBezTo>
                    <a:cubicBezTo>
                      <a:pt x="51" y="202"/>
                      <a:pt x="65" y="209"/>
                      <a:pt x="82" y="211"/>
                    </a:cubicBezTo>
                    <a:cubicBezTo>
                      <a:pt x="97" y="213"/>
                      <a:pt x="112" y="211"/>
                      <a:pt x="127" y="205"/>
                    </a:cubicBezTo>
                    <a:cubicBezTo>
                      <a:pt x="131" y="204"/>
                      <a:pt x="134" y="203"/>
                      <a:pt x="137" y="202"/>
                    </a:cubicBezTo>
                    <a:cubicBezTo>
                      <a:pt x="149" y="199"/>
                      <a:pt x="158" y="195"/>
                      <a:pt x="170" y="186"/>
                    </a:cubicBezTo>
                    <a:cubicBezTo>
                      <a:pt x="185" y="175"/>
                      <a:pt x="196" y="160"/>
                      <a:pt x="203" y="143"/>
                    </a:cubicBezTo>
                    <a:cubicBezTo>
                      <a:pt x="210" y="126"/>
                      <a:pt x="213" y="109"/>
                      <a:pt x="210" y="91"/>
                    </a:cubicBezTo>
                    <a:lnTo>
                      <a:pt x="204" y="66"/>
                    </a:lnTo>
                  </a:path>
                </a:pathLst>
              </a:custGeom>
              <a:solidFill>
                <a:srgbClr val="F14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0" name="Freeform 29">
                <a:extLst>
                  <a:ext uri="{FF2B5EF4-FFF2-40B4-BE49-F238E27FC236}">
                    <a16:creationId xmlns:a16="http://schemas.microsoft.com/office/drawing/2014/main" id="{E927B92F-DAD9-4B92-A48D-DD571E150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" y="2302"/>
                <a:ext cx="47" cy="51"/>
              </a:xfrm>
              <a:custGeom>
                <a:avLst/>
                <a:gdLst>
                  <a:gd name="T0" fmla="*/ 351 w 361"/>
                  <a:gd name="T1" fmla="*/ 121 h 394"/>
                  <a:gd name="T2" fmla="*/ 336 w 361"/>
                  <a:gd name="T3" fmla="*/ 89 h 394"/>
                  <a:gd name="T4" fmla="*/ 329 w 361"/>
                  <a:gd name="T5" fmla="*/ 67 h 394"/>
                  <a:gd name="T6" fmla="*/ 298 w 361"/>
                  <a:gd name="T7" fmla="*/ 30 h 394"/>
                  <a:gd name="T8" fmla="*/ 210 w 361"/>
                  <a:gd name="T9" fmla="*/ 5 h 394"/>
                  <a:gd name="T10" fmla="*/ 138 w 361"/>
                  <a:gd name="T11" fmla="*/ 15 h 394"/>
                  <a:gd name="T12" fmla="*/ 68 w 361"/>
                  <a:gd name="T13" fmla="*/ 68 h 394"/>
                  <a:gd name="T14" fmla="*/ 43 w 361"/>
                  <a:gd name="T15" fmla="*/ 111 h 394"/>
                  <a:gd name="T16" fmla="*/ 28 w 361"/>
                  <a:gd name="T17" fmla="*/ 142 h 394"/>
                  <a:gd name="T18" fmla="*/ 21 w 361"/>
                  <a:gd name="T19" fmla="*/ 157 h 394"/>
                  <a:gd name="T20" fmla="*/ 18 w 361"/>
                  <a:gd name="T21" fmla="*/ 289 h 394"/>
                  <a:gd name="T22" fmla="*/ 44 w 361"/>
                  <a:gd name="T23" fmla="*/ 332 h 394"/>
                  <a:gd name="T24" fmla="*/ 73 w 361"/>
                  <a:gd name="T25" fmla="*/ 362 h 394"/>
                  <a:gd name="T26" fmla="*/ 107 w 361"/>
                  <a:gd name="T27" fmla="*/ 382 h 394"/>
                  <a:gd name="T28" fmla="*/ 178 w 361"/>
                  <a:gd name="T29" fmla="*/ 391 h 394"/>
                  <a:gd name="T30" fmla="*/ 184 w 361"/>
                  <a:gd name="T31" fmla="*/ 390 h 394"/>
                  <a:gd name="T32" fmla="*/ 187 w 361"/>
                  <a:gd name="T33" fmla="*/ 389 h 394"/>
                  <a:gd name="T34" fmla="*/ 264 w 361"/>
                  <a:gd name="T35" fmla="*/ 359 h 394"/>
                  <a:gd name="T36" fmla="*/ 295 w 361"/>
                  <a:gd name="T37" fmla="*/ 329 h 394"/>
                  <a:gd name="T38" fmla="*/ 328 w 361"/>
                  <a:gd name="T39" fmla="*/ 264 h 394"/>
                  <a:gd name="T40" fmla="*/ 341 w 361"/>
                  <a:gd name="T41" fmla="*/ 237 h 394"/>
                  <a:gd name="T42" fmla="*/ 356 w 361"/>
                  <a:gd name="T43" fmla="*/ 146 h 394"/>
                  <a:gd name="T44" fmla="*/ 351 w 361"/>
                  <a:gd name="T45" fmla="*/ 121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1" h="394">
                    <a:moveTo>
                      <a:pt x="351" y="121"/>
                    </a:moveTo>
                    <a:cubicBezTo>
                      <a:pt x="349" y="109"/>
                      <a:pt x="341" y="99"/>
                      <a:pt x="336" y="89"/>
                    </a:cubicBezTo>
                    <a:cubicBezTo>
                      <a:pt x="334" y="82"/>
                      <a:pt x="333" y="74"/>
                      <a:pt x="329" y="67"/>
                    </a:cubicBezTo>
                    <a:cubicBezTo>
                      <a:pt x="322" y="52"/>
                      <a:pt x="312" y="40"/>
                      <a:pt x="298" y="30"/>
                    </a:cubicBezTo>
                    <a:cubicBezTo>
                      <a:pt x="273" y="12"/>
                      <a:pt x="241" y="0"/>
                      <a:pt x="210" y="5"/>
                    </a:cubicBezTo>
                    <a:cubicBezTo>
                      <a:pt x="186" y="4"/>
                      <a:pt x="162" y="6"/>
                      <a:pt x="138" y="15"/>
                    </a:cubicBezTo>
                    <a:cubicBezTo>
                      <a:pt x="109" y="26"/>
                      <a:pt x="86" y="44"/>
                      <a:pt x="68" y="68"/>
                    </a:cubicBezTo>
                    <a:cubicBezTo>
                      <a:pt x="58" y="81"/>
                      <a:pt x="50" y="96"/>
                      <a:pt x="43" y="111"/>
                    </a:cubicBezTo>
                    <a:cubicBezTo>
                      <a:pt x="37" y="121"/>
                      <a:pt x="32" y="131"/>
                      <a:pt x="28" y="142"/>
                    </a:cubicBezTo>
                    <a:cubicBezTo>
                      <a:pt x="25" y="147"/>
                      <a:pt x="23" y="152"/>
                      <a:pt x="21" y="157"/>
                    </a:cubicBezTo>
                    <a:cubicBezTo>
                      <a:pt x="5" y="201"/>
                      <a:pt x="0" y="244"/>
                      <a:pt x="18" y="289"/>
                    </a:cubicBezTo>
                    <a:cubicBezTo>
                      <a:pt x="26" y="310"/>
                      <a:pt x="32" y="319"/>
                      <a:pt x="44" y="332"/>
                    </a:cubicBezTo>
                    <a:cubicBezTo>
                      <a:pt x="53" y="341"/>
                      <a:pt x="64" y="354"/>
                      <a:pt x="73" y="362"/>
                    </a:cubicBezTo>
                    <a:cubicBezTo>
                      <a:pt x="82" y="371"/>
                      <a:pt x="93" y="378"/>
                      <a:pt x="107" y="382"/>
                    </a:cubicBezTo>
                    <a:cubicBezTo>
                      <a:pt x="130" y="391"/>
                      <a:pt x="153" y="394"/>
                      <a:pt x="178" y="391"/>
                    </a:cubicBezTo>
                    <a:cubicBezTo>
                      <a:pt x="180" y="391"/>
                      <a:pt x="182" y="390"/>
                      <a:pt x="184" y="390"/>
                    </a:cubicBezTo>
                    <a:lnTo>
                      <a:pt x="187" y="389"/>
                    </a:lnTo>
                    <a:cubicBezTo>
                      <a:pt x="215" y="386"/>
                      <a:pt x="241" y="376"/>
                      <a:pt x="264" y="359"/>
                    </a:cubicBezTo>
                    <a:cubicBezTo>
                      <a:pt x="274" y="349"/>
                      <a:pt x="285" y="339"/>
                      <a:pt x="295" y="329"/>
                    </a:cubicBezTo>
                    <a:cubicBezTo>
                      <a:pt x="312" y="308"/>
                      <a:pt x="318" y="287"/>
                      <a:pt x="328" y="264"/>
                    </a:cubicBezTo>
                    <a:cubicBezTo>
                      <a:pt x="332" y="255"/>
                      <a:pt x="336" y="246"/>
                      <a:pt x="341" y="237"/>
                    </a:cubicBezTo>
                    <a:cubicBezTo>
                      <a:pt x="356" y="209"/>
                      <a:pt x="361" y="176"/>
                      <a:pt x="356" y="146"/>
                    </a:cubicBezTo>
                    <a:cubicBezTo>
                      <a:pt x="355" y="137"/>
                      <a:pt x="353" y="131"/>
                      <a:pt x="351" y="121"/>
                    </a:cubicBezTo>
                    <a:close/>
                  </a:path>
                </a:pathLst>
              </a:custGeom>
              <a:solidFill>
                <a:srgbClr val="F14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1" name="Freeform 30">
                <a:extLst>
                  <a:ext uri="{FF2B5EF4-FFF2-40B4-BE49-F238E27FC236}">
                    <a16:creationId xmlns:a16="http://schemas.microsoft.com/office/drawing/2014/main" id="{8427335C-2236-4C5A-A4E4-C78E8EE96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3" y="2318"/>
                <a:ext cx="13" cy="9"/>
              </a:xfrm>
              <a:custGeom>
                <a:avLst/>
                <a:gdLst>
                  <a:gd name="T0" fmla="*/ 44 w 96"/>
                  <a:gd name="T1" fmla="*/ 0 h 68"/>
                  <a:gd name="T2" fmla="*/ 52 w 96"/>
                  <a:gd name="T3" fmla="*/ 68 h 68"/>
                  <a:gd name="T4" fmla="*/ 44 w 96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" h="68">
                    <a:moveTo>
                      <a:pt x="44" y="0"/>
                    </a:moveTo>
                    <a:cubicBezTo>
                      <a:pt x="0" y="0"/>
                      <a:pt x="9" y="68"/>
                      <a:pt x="52" y="68"/>
                    </a:cubicBezTo>
                    <a:cubicBezTo>
                      <a:pt x="96" y="68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F14D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2" name="Freeform 31">
                <a:extLst>
                  <a:ext uri="{FF2B5EF4-FFF2-40B4-BE49-F238E27FC236}">
                    <a16:creationId xmlns:a16="http://schemas.microsoft.com/office/drawing/2014/main" id="{FE56A1B3-739E-4568-8941-EBE27A70B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7" y="1810"/>
                <a:ext cx="361" cy="411"/>
              </a:xfrm>
              <a:custGeom>
                <a:avLst/>
                <a:gdLst>
                  <a:gd name="T0" fmla="*/ 2637 w 2792"/>
                  <a:gd name="T1" fmla="*/ 998 h 3170"/>
                  <a:gd name="T2" fmla="*/ 1188 w 2792"/>
                  <a:gd name="T3" fmla="*/ 94 h 3170"/>
                  <a:gd name="T4" fmla="*/ 2 w 2792"/>
                  <a:gd name="T5" fmla="*/ 1421 h 3170"/>
                  <a:gd name="T6" fmla="*/ 7 w 2792"/>
                  <a:gd name="T7" fmla="*/ 1550 h 3170"/>
                  <a:gd name="T8" fmla="*/ 60 w 2792"/>
                  <a:gd name="T9" fmla="*/ 2064 h 3170"/>
                  <a:gd name="T10" fmla="*/ 1336 w 2792"/>
                  <a:gd name="T11" fmla="*/ 3154 h 3170"/>
                  <a:gd name="T12" fmla="*/ 2727 w 2792"/>
                  <a:gd name="T13" fmla="*/ 1922 h 3170"/>
                  <a:gd name="T14" fmla="*/ 2637 w 2792"/>
                  <a:gd name="T15" fmla="*/ 998 h 3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92" h="3170">
                    <a:moveTo>
                      <a:pt x="2637" y="998"/>
                    </a:moveTo>
                    <a:cubicBezTo>
                      <a:pt x="2404" y="428"/>
                      <a:pt x="1861" y="0"/>
                      <a:pt x="1188" y="94"/>
                    </a:cubicBezTo>
                    <a:cubicBezTo>
                      <a:pt x="566" y="182"/>
                      <a:pt x="34" y="797"/>
                      <a:pt x="2" y="1421"/>
                    </a:cubicBezTo>
                    <a:cubicBezTo>
                      <a:pt x="0" y="1466"/>
                      <a:pt x="5" y="1508"/>
                      <a:pt x="7" y="1550"/>
                    </a:cubicBezTo>
                    <a:cubicBezTo>
                      <a:pt x="3" y="1729"/>
                      <a:pt x="23" y="1907"/>
                      <a:pt x="60" y="2064"/>
                    </a:cubicBezTo>
                    <a:cubicBezTo>
                      <a:pt x="202" y="2664"/>
                      <a:pt x="680" y="3170"/>
                      <a:pt x="1336" y="3154"/>
                    </a:cubicBezTo>
                    <a:cubicBezTo>
                      <a:pt x="2016" y="3137"/>
                      <a:pt x="2591" y="2569"/>
                      <a:pt x="2727" y="1922"/>
                    </a:cubicBezTo>
                    <a:cubicBezTo>
                      <a:pt x="2792" y="1610"/>
                      <a:pt x="2754" y="1286"/>
                      <a:pt x="2637" y="99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3" name="Freeform 32">
                <a:extLst>
                  <a:ext uri="{FF2B5EF4-FFF2-40B4-BE49-F238E27FC236}">
                    <a16:creationId xmlns:a16="http://schemas.microsoft.com/office/drawing/2014/main" id="{B1FCD780-FC36-4363-8AE2-688379C65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1738"/>
                <a:ext cx="377" cy="408"/>
              </a:xfrm>
              <a:custGeom>
                <a:avLst/>
                <a:gdLst>
                  <a:gd name="T0" fmla="*/ 2620 w 2912"/>
                  <a:gd name="T1" fmla="*/ 965 h 3147"/>
                  <a:gd name="T2" fmla="*/ 1160 w 2912"/>
                  <a:gd name="T3" fmla="*/ 116 h 3147"/>
                  <a:gd name="T4" fmla="*/ 133 w 2912"/>
                  <a:gd name="T5" fmla="*/ 963 h 3147"/>
                  <a:gd name="T6" fmla="*/ 233 w 2912"/>
                  <a:gd name="T7" fmla="*/ 2376 h 3147"/>
                  <a:gd name="T8" fmla="*/ 1403 w 2912"/>
                  <a:gd name="T9" fmla="*/ 3132 h 3147"/>
                  <a:gd name="T10" fmla="*/ 2620 w 2912"/>
                  <a:gd name="T11" fmla="*/ 965 h 3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12" h="3147">
                    <a:moveTo>
                      <a:pt x="2620" y="965"/>
                    </a:moveTo>
                    <a:cubicBezTo>
                      <a:pt x="2429" y="385"/>
                      <a:pt x="1757" y="0"/>
                      <a:pt x="1160" y="116"/>
                    </a:cubicBezTo>
                    <a:cubicBezTo>
                      <a:pt x="701" y="206"/>
                      <a:pt x="256" y="511"/>
                      <a:pt x="133" y="963"/>
                    </a:cubicBezTo>
                    <a:cubicBezTo>
                      <a:pt x="0" y="1454"/>
                      <a:pt x="33" y="1894"/>
                      <a:pt x="233" y="2376"/>
                    </a:cubicBezTo>
                    <a:cubicBezTo>
                      <a:pt x="417" y="2820"/>
                      <a:pt x="932" y="3147"/>
                      <a:pt x="1403" y="3132"/>
                    </a:cubicBezTo>
                    <a:cubicBezTo>
                      <a:pt x="2497" y="3099"/>
                      <a:pt x="2912" y="1850"/>
                      <a:pt x="2620" y="9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4" name="Freeform 33">
                <a:extLst>
                  <a:ext uri="{FF2B5EF4-FFF2-40B4-BE49-F238E27FC236}">
                    <a16:creationId xmlns:a16="http://schemas.microsoft.com/office/drawing/2014/main" id="{870EAB37-3D95-4A0C-9023-246F6514A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2" y="1802"/>
                <a:ext cx="337" cy="285"/>
              </a:xfrm>
              <a:custGeom>
                <a:avLst/>
                <a:gdLst>
                  <a:gd name="T0" fmla="*/ 190 w 2597"/>
                  <a:gd name="T1" fmla="*/ 2203 h 2203"/>
                  <a:gd name="T2" fmla="*/ 79 w 2597"/>
                  <a:gd name="T3" fmla="*/ 1987 h 2203"/>
                  <a:gd name="T4" fmla="*/ 7 w 2597"/>
                  <a:gd name="T5" fmla="*/ 1471 h 2203"/>
                  <a:gd name="T6" fmla="*/ 410 w 2597"/>
                  <a:gd name="T7" fmla="*/ 574 h 2203"/>
                  <a:gd name="T8" fmla="*/ 1336 w 2597"/>
                  <a:gd name="T9" fmla="*/ 49 h 2203"/>
                  <a:gd name="T10" fmla="*/ 1761 w 2597"/>
                  <a:gd name="T11" fmla="*/ 0 h 2203"/>
                  <a:gd name="T12" fmla="*/ 1904 w 2597"/>
                  <a:gd name="T13" fmla="*/ 4 h 2203"/>
                  <a:gd name="T14" fmla="*/ 2451 w 2597"/>
                  <a:gd name="T15" fmla="*/ 176 h 2203"/>
                  <a:gd name="T16" fmla="*/ 2383 w 2597"/>
                  <a:gd name="T17" fmla="*/ 520 h 2203"/>
                  <a:gd name="T18" fmla="*/ 1485 w 2597"/>
                  <a:gd name="T19" fmla="*/ 147 h 2203"/>
                  <a:gd name="T20" fmla="*/ 1299 w 2597"/>
                  <a:gd name="T21" fmla="*/ 160 h 2203"/>
                  <a:gd name="T22" fmla="*/ 113 w 2597"/>
                  <a:gd name="T23" fmla="*/ 1487 h 2203"/>
                  <a:gd name="T24" fmla="*/ 118 w 2597"/>
                  <a:gd name="T25" fmla="*/ 1616 h 2203"/>
                  <a:gd name="T26" fmla="*/ 171 w 2597"/>
                  <a:gd name="T27" fmla="*/ 2130 h 2203"/>
                  <a:gd name="T28" fmla="*/ 190 w 2597"/>
                  <a:gd name="T29" fmla="*/ 2203 h 2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97" h="2203">
                    <a:moveTo>
                      <a:pt x="190" y="2203"/>
                    </a:moveTo>
                    <a:cubicBezTo>
                      <a:pt x="141" y="2141"/>
                      <a:pt x="107" y="2060"/>
                      <a:pt x="79" y="1987"/>
                    </a:cubicBezTo>
                    <a:cubicBezTo>
                      <a:pt x="17" y="1820"/>
                      <a:pt x="0" y="1648"/>
                      <a:pt x="7" y="1471"/>
                    </a:cubicBezTo>
                    <a:cubicBezTo>
                      <a:pt x="22" y="1129"/>
                      <a:pt x="173" y="818"/>
                      <a:pt x="410" y="574"/>
                    </a:cubicBezTo>
                    <a:cubicBezTo>
                      <a:pt x="667" y="309"/>
                      <a:pt x="977" y="136"/>
                      <a:pt x="1336" y="49"/>
                    </a:cubicBezTo>
                    <a:cubicBezTo>
                      <a:pt x="1477" y="14"/>
                      <a:pt x="1617" y="0"/>
                      <a:pt x="1761" y="0"/>
                    </a:cubicBezTo>
                    <a:cubicBezTo>
                      <a:pt x="1808" y="0"/>
                      <a:pt x="1856" y="1"/>
                      <a:pt x="1904" y="4"/>
                    </a:cubicBezTo>
                    <a:cubicBezTo>
                      <a:pt x="2073" y="15"/>
                      <a:pt x="2338" y="29"/>
                      <a:pt x="2451" y="176"/>
                    </a:cubicBezTo>
                    <a:cubicBezTo>
                      <a:pt x="2597" y="266"/>
                      <a:pt x="2518" y="471"/>
                      <a:pt x="2383" y="520"/>
                    </a:cubicBezTo>
                    <a:cubicBezTo>
                      <a:pt x="2147" y="292"/>
                      <a:pt x="1838" y="147"/>
                      <a:pt x="1485" y="147"/>
                    </a:cubicBezTo>
                    <a:cubicBezTo>
                      <a:pt x="1424" y="147"/>
                      <a:pt x="1362" y="152"/>
                      <a:pt x="1299" y="160"/>
                    </a:cubicBezTo>
                    <a:cubicBezTo>
                      <a:pt x="677" y="248"/>
                      <a:pt x="145" y="863"/>
                      <a:pt x="113" y="1487"/>
                    </a:cubicBezTo>
                    <a:cubicBezTo>
                      <a:pt x="111" y="1532"/>
                      <a:pt x="116" y="1574"/>
                      <a:pt x="118" y="1616"/>
                    </a:cubicBezTo>
                    <a:cubicBezTo>
                      <a:pt x="114" y="1795"/>
                      <a:pt x="134" y="1973"/>
                      <a:pt x="171" y="2130"/>
                    </a:cubicBezTo>
                    <a:cubicBezTo>
                      <a:pt x="177" y="2154"/>
                      <a:pt x="183" y="2179"/>
                      <a:pt x="190" y="2203"/>
                    </a:cubicBezTo>
                    <a:close/>
                  </a:path>
                </a:pathLst>
              </a:custGeom>
              <a:solidFill>
                <a:srgbClr val="CB9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5" name="Freeform 34">
                <a:extLst>
                  <a:ext uri="{FF2B5EF4-FFF2-40B4-BE49-F238E27FC236}">
                    <a16:creationId xmlns:a16="http://schemas.microsoft.com/office/drawing/2014/main" id="{E88037AE-9AFD-4D66-8B5B-96E34F36E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7" y="1821"/>
                <a:ext cx="294" cy="291"/>
              </a:xfrm>
              <a:custGeom>
                <a:avLst/>
                <a:gdLst>
                  <a:gd name="T0" fmla="*/ 333 w 2272"/>
                  <a:gd name="T1" fmla="*/ 2245 h 2245"/>
                  <a:gd name="T2" fmla="*/ 278 w 2272"/>
                  <a:gd name="T3" fmla="*/ 2229 h 2245"/>
                  <a:gd name="T4" fmla="*/ 91 w 2272"/>
                  <a:gd name="T5" fmla="*/ 2070 h 2245"/>
                  <a:gd name="T6" fmla="*/ 79 w 2272"/>
                  <a:gd name="T7" fmla="*/ 2056 h 2245"/>
                  <a:gd name="T8" fmla="*/ 60 w 2272"/>
                  <a:gd name="T9" fmla="*/ 1983 h 2245"/>
                  <a:gd name="T10" fmla="*/ 7 w 2272"/>
                  <a:gd name="T11" fmla="*/ 1469 h 2245"/>
                  <a:gd name="T12" fmla="*/ 2 w 2272"/>
                  <a:gd name="T13" fmla="*/ 1340 h 2245"/>
                  <a:gd name="T14" fmla="*/ 1188 w 2272"/>
                  <a:gd name="T15" fmla="*/ 13 h 2245"/>
                  <a:gd name="T16" fmla="*/ 1374 w 2272"/>
                  <a:gd name="T17" fmla="*/ 0 h 2245"/>
                  <a:gd name="T18" fmla="*/ 2272 w 2272"/>
                  <a:gd name="T19" fmla="*/ 373 h 2245"/>
                  <a:gd name="T20" fmla="*/ 2268 w 2272"/>
                  <a:gd name="T21" fmla="*/ 375 h 2245"/>
                  <a:gd name="T22" fmla="*/ 2044 w 2272"/>
                  <a:gd name="T23" fmla="*/ 420 h 2245"/>
                  <a:gd name="T24" fmla="*/ 1964 w 2272"/>
                  <a:gd name="T25" fmla="*/ 418 h 2245"/>
                  <a:gd name="T26" fmla="*/ 1884 w 2272"/>
                  <a:gd name="T27" fmla="*/ 416 h 2245"/>
                  <a:gd name="T28" fmla="*/ 1843 w 2272"/>
                  <a:gd name="T29" fmla="*/ 417 h 2245"/>
                  <a:gd name="T30" fmla="*/ 1385 w 2272"/>
                  <a:gd name="T31" fmla="*/ 479 h 2245"/>
                  <a:gd name="T32" fmla="*/ 1025 w 2272"/>
                  <a:gd name="T33" fmla="*/ 620 h 2245"/>
                  <a:gd name="T34" fmla="*/ 1016 w 2272"/>
                  <a:gd name="T35" fmla="*/ 625 h 2245"/>
                  <a:gd name="T36" fmla="*/ 976 w 2272"/>
                  <a:gd name="T37" fmla="*/ 649 h 2245"/>
                  <a:gd name="T38" fmla="*/ 900 w 2272"/>
                  <a:gd name="T39" fmla="*/ 699 h 2245"/>
                  <a:gd name="T40" fmla="*/ 748 w 2272"/>
                  <a:gd name="T41" fmla="*/ 823 h 2245"/>
                  <a:gd name="T42" fmla="*/ 746 w 2272"/>
                  <a:gd name="T43" fmla="*/ 824 h 2245"/>
                  <a:gd name="T44" fmla="*/ 710 w 2272"/>
                  <a:gd name="T45" fmla="*/ 863 h 2245"/>
                  <a:gd name="T46" fmla="*/ 651 w 2272"/>
                  <a:gd name="T47" fmla="*/ 931 h 2245"/>
                  <a:gd name="T48" fmla="*/ 598 w 2272"/>
                  <a:gd name="T49" fmla="*/ 1004 h 2245"/>
                  <a:gd name="T50" fmla="*/ 565 w 2272"/>
                  <a:gd name="T51" fmla="*/ 1054 h 2245"/>
                  <a:gd name="T52" fmla="*/ 559 w 2272"/>
                  <a:gd name="T53" fmla="*/ 1063 h 2245"/>
                  <a:gd name="T54" fmla="*/ 476 w 2272"/>
                  <a:gd name="T55" fmla="*/ 1227 h 2245"/>
                  <a:gd name="T56" fmla="*/ 415 w 2272"/>
                  <a:gd name="T57" fmla="*/ 1394 h 2245"/>
                  <a:gd name="T58" fmla="*/ 385 w 2272"/>
                  <a:gd name="T59" fmla="*/ 1765 h 2245"/>
                  <a:gd name="T60" fmla="*/ 428 w 2272"/>
                  <a:gd name="T61" fmla="*/ 2144 h 2245"/>
                  <a:gd name="T62" fmla="*/ 333 w 2272"/>
                  <a:gd name="T63" fmla="*/ 2245 h 2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72" h="2245">
                    <a:moveTo>
                      <a:pt x="333" y="2245"/>
                    </a:moveTo>
                    <a:cubicBezTo>
                      <a:pt x="314" y="2245"/>
                      <a:pt x="294" y="2240"/>
                      <a:pt x="278" y="2229"/>
                    </a:cubicBezTo>
                    <a:cubicBezTo>
                      <a:pt x="210" y="2183"/>
                      <a:pt x="146" y="2132"/>
                      <a:pt x="91" y="2070"/>
                    </a:cubicBezTo>
                    <a:cubicBezTo>
                      <a:pt x="87" y="2066"/>
                      <a:pt x="83" y="2061"/>
                      <a:pt x="79" y="2056"/>
                    </a:cubicBezTo>
                    <a:cubicBezTo>
                      <a:pt x="72" y="2032"/>
                      <a:pt x="66" y="2007"/>
                      <a:pt x="60" y="1983"/>
                    </a:cubicBezTo>
                    <a:cubicBezTo>
                      <a:pt x="23" y="1826"/>
                      <a:pt x="3" y="1648"/>
                      <a:pt x="7" y="1469"/>
                    </a:cubicBezTo>
                    <a:cubicBezTo>
                      <a:pt x="5" y="1427"/>
                      <a:pt x="0" y="1385"/>
                      <a:pt x="2" y="1340"/>
                    </a:cubicBezTo>
                    <a:cubicBezTo>
                      <a:pt x="34" y="716"/>
                      <a:pt x="566" y="101"/>
                      <a:pt x="1188" y="13"/>
                    </a:cubicBezTo>
                    <a:cubicBezTo>
                      <a:pt x="1251" y="5"/>
                      <a:pt x="1313" y="0"/>
                      <a:pt x="1374" y="0"/>
                    </a:cubicBezTo>
                    <a:cubicBezTo>
                      <a:pt x="1727" y="0"/>
                      <a:pt x="2036" y="145"/>
                      <a:pt x="2272" y="373"/>
                    </a:cubicBezTo>
                    <a:cubicBezTo>
                      <a:pt x="2271" y="374"/>
                      <a:pt x="2270" y="374"/>
                      <a:pt x="2268" y="375"/>
                    </a:cubicBezTo>
                    <a:cubicBezTo>
                      <a:pt x="2201" y="412"/>
                      <a:pt x="2124" y="420"/>
                      <a:pt x="2044" y="420"/>
                    </a:cubicBezTo>
                    <a:cubicBezTo>
                      <a:pt x="2018" y="420"/>
                      <a:pt x="1991" y="419"/>
                      <a:pt x="1964" y="418"/>
                    </a:cubicBezTo>
                    <a:cubicBezTo>
                      <a:pt x="1937" y="417"/>
                      <a:pt x="1910" y="416"/>
                      <a:pt x="1884" y="416"/>
                    </a:cubicBezTo>
                    <a:cubicBezTo>
                      <a:pt x="1870" y="416"/>
                      <a:pt x="1856" y="416"/>
                      <a:pt x="1843" y="417"/>
                    </a:cubicBezTo>
                    <a:cubicBezTo>
                      <a:pt x="1690" y="423"/>
                      <a:pt x="1534" y="445"/>
                      <a:pt x="1385" y="479"/>
                    </a:cubicBezTo>
                    <a:cubicBezTo>
                      <a:pt x="1279" y="504"/>
                      <a:pt x="1138" y="562"/>
                      <a:pt x="1025" y="620"/>
                    </a:cubicBezTo>
                    <a:cubicBezTo>
                      <a:pt x="1019" y="623"/>
                      <a:pt x="1018" y="624"/>
                      <a:pt x="1016" y="625"/>
                    </a:cubicBezTo>
                    <a:cubicBezTo>
                      <a:pt x="1002" y="633"/>
                      <a:pt x="989" y="640"/>
                      <a:pt x="976" y="649"/>
                    </a:cubicBezTo>
                    <a:cubicBezTo>
                      <a:pt x="950" y="665"/>
                      <a:pt x="925" y="682"/>
                      <a:pt x="900" y="699"/>
                    </a:cubicBezTo>
                    <a:cubicBezTo>
                      <a:pt x="847" y="737"/>
                      <a:pt x="796" y="778"/>
                      <a:pt x="748" y="823"/>
                    </a:cubicBezTo>
                    <a:lnTo>
                      <a:pt x="746" y="824"/>
                    </a:lnTo>
                    <a:cubicBezTo>
                      <a:pt x="733" y="837"/>
                      <a:pt x="721" y="850"/>
                      <a:pt x="710" y="863"/>
                    </a:cubicBezTo>
                    <a:cubicBezTo>
                      <a:pt x="690" y="885"/>
                      <a:pt x="670" y="908"/>
                      <a:pt x="651" y="931"/>
                    </a:cubicBezTo>
                    <a:cubicBezTo>
                      <a:pt x="633" y="955"/>
                      <a:pt x="615" y="979"/>
                      <a:pt x="598" y="1004"/>
                    </a:cubicBezTo>
                    <a:cubicBezTo>
                      <a:pt x="586" y="1020"/>
                      <a:pt x="575" y="1037"/>
                      <a:pt x="565" y="1054"/>
                    </a:cubicBezTo>
                    <a:cubicBezTo>
                      <a:pt x="563" y="1058"/>
                      <a:pt x="563" y="1057"/>
                      <a:pt x="559" y="1063"/>
                    </a:cubicBezTo>
                    <a:cubicBezTo>
                      <a:pt x="531" y="1118"/>
                      <a:pt x="501" y="1171"/>
                      <a:pt x="476" y="1227"/>
                    </a:cubicBezTo>
                    <a:cubicBezTo>
                      <a:pt x="449" y="1285"/>
                      <a:pt x="426" y="1351"/>
                      <a:pt x="415" y="1394"/>
                    </a:cubicBezTo>
                    <a:cubicBezTo>
                      <a:pt x="387" y="1513"/>
                      <a:pt x="376" y="1642"/>
                      <a:pt x="385" y="1765"/>
                    </a:cubicBezTo>
                    <a:cubicBezTo>
                      <a:pt x="394" y="1889"/>
                      <a:pt x="403" y="2021"/>
                      <a:pt x="428" y="2144"/>
                    </a:cubicBezTo>
                    <a:cubicBezTo>
                      <a:pt x="441" y="2207"/>
                      <a:pt x="387" y="2245"/>
                      <a:pt x="333" y="2245"/>
                    </a:cubicBezTo>
                  </a:path>
                </a:pathLst>
              </a:custGeom>
              <a:solidFill>
                <a:srgbClr val="CB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6" name="Freeform 35">
                <a:extLst>
                  <a:ext uri="{FF2B5EF4-FFF2-40B4-BE49-F238E27FC236}">
                    <a16:creationId xmlns:a16="http://schemas.microsoft.com/office/drawing/2014/main" id="{20E0BB1D-EAD2-4F85-A39D-9B6555A61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817"/>
                <a:ext cx="39" cy="109"/>
              </a:xfrm>
              <a:custGeom>
                <a:avLst/>
                <a:gdLst>
                  <a:gd name="T0" fmla="*/ 279 w 297"/>
                  <a:gd name="T1" fmla="*/ 841 h 841"/>
                  <a:gd name="T2" fmla="*/ 191 w 297"/>
                  <a:gd name="T3" fmla="*/ 352 h 841"/>
                  <a:gd name="T4" fmla="*/ 0 w 297"/>
                  <a:gd name="T5" fmla="*/ 0 h 841"/>
                  <a:gd name="T6" fmla="*/ 164 w 297"/>
                  <a:gd name="T7" fmla="*/ 207 h 841"/>
                  <a:gd name="T8" fmla="*/ 285 w 297"/>
                  <a:gd name="T9" fmla="*/ 709 h 841"/>
                  <a:gd name="T10" fmla="*/ 279 w 297"/>
                  <a:gd name="T11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7" h="841">
                    <a:moveTo>
                      <a:pt x="279" y="841"/>
                    </a:moveTo>
                    <a:cubicBezTo>
                      <a:pt x="271" y="672"/>
                      <a:pt x="242" y="506"/>
                      <a:pt x="191" y="352"/>
                    </a:cubicBezTo>
                    <a:cubicBezTo>
                      <a:pt x="149" y="224"/>
                      <a:pt x="83" y="105"/>
                      <a:pt x="0" y="0"/>
                    </a:cubicBezTo>
                    <a:cubicBezTo>
                      <a:pt x="62" y="60"/>
                      <a:pt x="117" y="129"/>
                      <a:pt x="164" y="207"/>
                    </a:cubicBezTo>
                    <a:cubicBezTo>
                      <a:pt x="253" y="359"/>
                      <a:pt x="297" y="533"/>
                      <a:pt x="285" y="709"/>
                    </a:cubicBezTo>
                    <a:cubicBezTo>
                      <a:pt x="282" y="753"/>
                      <a:pt x="284" y="797"/>
                      <a:pt x="279" y="841"/>
                    </a:cubicBezTo>
                  </a:path>
                </a:pathLst>
              </a:custGeom>
              <a:solidFill>
                <a:srgbClr val="CB9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7" name="Freeform 36">
                <a:extLst>
                  <a:ext uri="{FF2B5EF4-FFF2-40B4-BE49-F238E27FC236}">
                    <a16:creationId xmlns:a16="http://schemas.microsoft.com/office/drawing/2014/main" id="{54CA673D-D870-41FA-A406-4AE2D9081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1766"/>
                <a:ext cx="330" cy="192"/>
              </a:xfrm>
              <a:custGeom>
                <a:avLst/>
                <a:gdLst>
                  <a:gd name="T0" fmla="*/ 2410 w 2550"/>
                  <a:gd name="T1" fmla="*/ 1487 h 1487"/>
                  <a:gd name="T2" fmla="*/ 2393 w 2550"/>
                  <a:gd name="T3" fmla="*/ 1477 h 1487"/>
                  <a:gd name="T4" fmla="*/ 2268 w 2550"/>
                  <a:gd name="T5" fmla="*/ 1346 h 1487"/>
                  <a:gd name="T6" fmla="*/ 2194 w 2550"/>
                  <a:gd name="T7" fmla="*/ 1202 h 1487"/>
                  <a:gd name="T8" fmla="*/ 1996 w 2550"/>
                  <a:gd name="T9" fmla="*/ 912 h 1487"/>
                  <a:gd name="T10" fmla="*/ 1455 w 2550"/>
                  <a:gd name="T11" fmla="*/ 608 h 1487"/>
                  <a:gd name="T12" fmla="*/ 1026 w 2550"/>
                  <a:gd name="T13" fmla="*/ 541 h 1487"/>
                  <a:gd name="T14" fmla="*/ 730 w 2550"/>
                  <a:gd name="T15" fmla="*/ 587 h 1487"/>
                  <a:gd name="T16" fmla="*/ 459 w 2550"/>
                  <a:gd name="T17" fmla="*/ 727 h 1487"/>
                  <a:gd name="T18" fmla="*/ 172 w 2550"/>
                  <a:gd name="T19" fmla="*/ 930 h 1487"/>
                  <a:gd name="T20" fmla="*/ 116 w 2550"/>
                  <a:gd name="T21" fmla="*/ 952 h 1487"/>
                  <a:gd name="T22" fmla="*/ 9 w 2550"/>
                  <a:gd name="T23" fmla="*/ 833 h 1487"/>
                  <a:gd name="T24" fmla="*/ 175 w 2550"/>
                  <a:gd name="T25" fmla="*/ 412 h 1487"/>
                  <a:gd name="T26" fmla="*/ 561 w 2550"/>
                  <a:gd name="T27" fmla="*/ 116 h 1487"/>
                  <a:gd name="T28" fmla="*/ 1084 w 2550"/>
                  <a:gd name="T29" fmla="*/ 0 h 1487"/>
                  <a:gd name="T30" fmla="*/ 1566 w 2550"/>
                  <a:gd name="T31" fmla="*/ 56 h 1487"/>
                  <a:gd name="T32" fmla="*/ 2271 w 2550"/>
                  <a:gd name="T33" fmla="*/ 400 h 1487"/>
                  <a:gd name="T34" fmla="*/ 2462 w 2550"/>
                  <a:gd name="T35" fmla="*/ 752 h 1487"/>
                  <a:gd name="T36" fmla="*/ 2550 w 2550"/>
                  <a:gd name="T37" fmla="*/ 1241 h 1487"/>
                  <a:gd name="T38" fmla="*/ 2535 w 2550"/>
                  <a:gd name="T39" fmla="*/ 1313 h 1487"/>
                  <a:gd name="T40" fmla="*/ 2436 w 2550"/>
                  <a:gd name="T41" fmla="*/ 1472 h 1487"/>
                  <a:gd name="T42" fmla="*/ 2410 w 2550"/>
                  <a:gd name="T43" fmla="*/ 1487 h 1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50" h="1487">
                    <a:moveTo>
                      <a:pt x="2410" y="1487"/>
                    </a:moveTo>
                    <a:cubicBezTo>
                      <a:pt x="2403" y="1487"/>
                      <a:pt x="2397" y="1484"/>
                      <a:pt x="2393" y="1477"/>
                    </a:cubicBezTo>
                    <a:cubicBezTo>
                      <a:pt x="2364" y="1427"/>
                      <a:pt x="2302" y="1394"/>
                      <a:pt x="2268" y="1346"/>
                    </a:cubicBezTo>
                    <a:cubicBezTo>
                      <a:pt x="2237" y="1301"/>
                      <a:pt x="2223" y="1248"/>
                      <a:pt x="2194" y="1202"/>
                    </a:cubicBezTo>
                    <a:cubicBezTo>
                      <a:pt x="2131" y="1104"/>
                      <a:pt x="2068" y="1004"/>
                      <a:pt x="1996" y="912"/>
                    </a:cubicBezTo>
                    <a:cubicBezTo>
                      <a:pt x="1865" y="744"/>
                      <a:pt x="1673" y="667"/>
                      <a:pt x="1455" y="608"/>
                    </a:cubicBezTo>
                    <a:cubicBezTo>
                      <a:pt x="1308" y="569"/>
                      <a:pt x="1167" y="541"/>
                      <a:pt x="1026" y="541"/>
                    </a:cubicBezTo>
                    <a:cubicBezTo>
                      <a:pt x="928" y="541"/>
                      <a:pt x="830" y="554"/>
                      <a:pt x="730" y="587"/>
                    </a:cubicBezTo>
                    <a:cubicBezTo>
                      <a:pt x="631" y="619"/>
                      <a:pt x="541" y="664"/>
                      <a:pt x="459" y="727"/>
                    </a:cubicBezTo>
                    <a:cubicBezTo>
                      <a:pt x="365" y="798"/>
                      <a:pt x="257" y="848"/>
                      <a:pt x="172" y="930"/>
                    </a:cubicBezTo>
                    <a:cubicBezTo>
                      <a:pt x="155" y="946"/>
                      <a:pt x="136" y="952"/>
                      <a:pt x="116" y="952"/>
                    </a:cubicBezTo>
                    <a:cubicBezTo>
                      <a:pt x="58" y="952"/>
                      <a:pt x="0" y="893"/>
                      <a:pt x="9" y="833"/>
                    </a:cubicBezTo>
                    <a:cubicBezTo>
                      <a:pt x="34" y="672"/>
                      <a:pt x="61" y="536"/>
                      <a:pt x="175" y="412"/>
                    </a:cubicBezTo>
                    <a:cubicBezTo>
                      <a:pt x="287" y="290"/>
                      <a:pt x="414" y="194"/>
                      <a:pt x="561" y="116"/>
                    </a:cubicBezTo>
                    <a:cubicBezTo>
                      <a:pt x="723" y="31"/>
                      <a:pt x="902" y="0"/>
                      <a:pt x="1084" y="0"/>
                    </a:cubicBezTo>
                    <a:cubicBezTo>
                      <a:pt x="1246" y="0"/>
                      <a:pt x="1411" y="25"/>
                      <a:pt x="1566" y="56"/>
                    </a:cubicBezTo>
                    <a:cubicBezTo>
                      <a:pt x="1828" y="110"/>
                      <a:pt x="2082" y="216"/>
                      <a:pt x="2271" y="400"/>
                    </a:cubicBezTo>
                    <a:cubicBezTo>
                      <a:pt x="2354" y="505"/>
                      <a:pt x="2420" y="624"/>
                      <a:pt x="2462" y="752"/>
                    </a:cubicBezTo>
                    <a:cubicBezTo>
                      <a:pt x="2513" y="906"/>
                      <a:pt x="2542" y="1072"/>
                      <a:pt x="2550" y="1241"/>
                    </a:cubicBezTo>
                    <a:cubicBezTo>
                      <a:pt x="2548" y="1265"/>
                      <a:pt x="2544" y="1289"/>
                      <a:pt x="2535" y="1313"/>
                    </a:cubicBezTo>
                    <a:cubicBezTo>
                      <a:pt x="2513" y="1376"/>
                      <a:pt x="2461" y="1414"/>
                      <a:pt x="2436" y="1472"/>
                    </a:cubicBezTo>
                    <a:cubicBezTo>
                      <a:pt x="2432" y="1481"/>
                      <a:pt x="2421" y="1487"/>
                      <a:pt x="2410" y="1487"/>
                    </a:cubicBezTo>
                  </a:path>
                </a:pathLst>
              </a:custGeom>
              <a:solidFill>
                <a:srgbClr val="CB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8" name="Freeform 37">
                <a:extLst>
                  <a:ext uri="{FF2B5EF4-FFF2-40B4-BE49-F238E27FC236}">
                    <a16:creationId xmlns:a16="http://schemas.microsoft.com/office/drawing/2014/main" id="{33254919-6B55-470E-976B-EC58B30D0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" y="630"/>
                <a:ext cx="2657" cy="3129"/>
              </a:xfrm>
              <a:custGeom>
                <a:avLst/>
                <a:gdLst>
                  <a:gd name="T0" fmla="*/ 19520 w 20513"/>
                  <a:gd name="T1" fmla="*/ 15104 h 24159"/>
                  <a:gd name="T2" fmla="*/ 17260 w 20513"/>
                  <a:gd name="T3" fmla="*/ 10519 h 24159"/>
                  <a:gd name="T4" fmla="*/ 16771 w 20513"/>
                  <a:gd name="T5" fmla="*/ 8303 h 24159"/>
                  <a:gd name="T6" fmla="*/ 16529 w 20513"/>
                  <a:gd name="T7" fmla="*/ 6585 h 24159"/>
                  <a:gd name="T8" fmla="*/ 14454 w 20513"/>
                  <a:gd name="T9" fmla="*/ 2275 h 24159"/>
                  <a:gd name="T10" fmla="*/ 10200 w 20513"/>
                  <a:gd name="T11" fmla="*/ 17 h 24159"/>
                  <a:gd name="T12" fmla="*/ 6626 w 20513"/>
                  <a:gd name="T13" fmla="*/ 681 h 24159"/>
                  <a:gd name="T14" fmla="*/ 2128 w 20513"/>
                  <a:gd name="T15" fmla="*/ 6945 h 24159"/>
                  <a:gd name="T16" fmla="*/ 1811 w 20513"/>
                  <a:gd name="T17" fmla="*/ 11163 h 24159"/>
                  <a:gd name="T18" fmla="*/ 1805 w 20513"/>
                  <a:gd name="T19" fmla="*/ 17145 h 24159"/>
                  <a:gd name="T20" fmla="*/ 1152 w 20513"/>
                  <a:gd name="T21" fmla="*/ 20533 h 24159"/>
                  <a:gd name="T22" fmla="*/ 3227 w 20513"/>
                  <a:gd name="T23" fmla="*/ 23246 h 24159"/>
                  <a:gd name="T24" fmla="*/ 2932 w 20513"/>
                  <a:gd name="T25" fmla="*/ 23754 h 24159"/>
                  <a:gd name="T26" fmla="*/ 4989 w 20513"/>
                  <a:gd name="T27" fmla="*/ 23188 h 24159"/>
                  <a:gd name="T28" fmla="*/ 5457 w 20513"/>
                  <a:gd name="T29" fmla="*/ 22611 h 24159"/>
                  <a:gd name="T30" fmla="*/ 6093 w 20513"/>
                  <a:gd name="T31" fmla="*/ 22687 h 24159"/>
                  <a:gd name="T32" fmla="*/ 6724 w 20513"/>
                  <a:gd name="T33" fmla="*/ 22631 h 24159"/>
                  <a:gd name="T34" fmla="*/ 8000 w 20513"/>
                  <a:gd name="T35" fmla="*/ 22759 h 24159"/>
                  <a:gd name="T36" fmla="*/ 7976 w 20513"/>
                  <a:gd name="T37" fmla="*/ 22349 h 24159"/>
                  <a:gd name="T38" fmla="*/ 7781 w 20513"/>
                  <a:gd name="T39" fmla="*/ 22087 h 24159"/>
                  <a:gd name="T40" fmla="*/ 7733 w 20513"/>
                  <a:gd name="T41" fmla="*/ 21999 h 24159"/>
                  <a:gd name="T42" fmla="*/ 7671 w 20513"/>
                  <a:gd name="T43" fmla="*/ 21877 h 24159"/>
                  <a:gd name="T44" fmla="*/ 7529 w 20513"/>
                  <a:gd name="T45" fmla="*/ 21663 h 24159"/>
                  <a:gd name="T46" fmla="*/ 6845 w 20513"/>
                  <a:gd name="T47" fmla="*/ 20960 h 24159"/>
                  <a:gd name="T48" fmla="*/ 7679 w 20513"/>
                  <a:gd name="T49" fmla="*/ 16656 h 24159"/>
                  <a:gd name="T50" fmla="*/ 9075 w 20513"/>
                  <a:gd name="T51" fmla="*/ 15553 h 24159"/>
                  <a:gd name="T52" fmla="*/ 7553 w 20513"/>
                  <a:gd name="T53" fmla="*/ 14727 h 24159"/>
                  <a:gd name="T54" fmla="*/ 5944 w 20513"/>
                  <a:gd name="T55" fmla="*/ 14182 h 24159"/>
                  <a:gd name="T56" fmla="*/ 5274 w 20513"/>
                  <a:gd name="T57" fmla="*/ 12938 h 24159"/>
                  <a:gd name="T58" fmla="*/ 4883 w 20513"/>
                  <a:gd name="T59" fmla="*/ 12769 h 24159"/>
                  <a:gd name="T60" fmla="*/ 3265 w 20513"/>
                  <a:gd name="T61" fmla="*/ 11441 h 24159"/>
                  <a:gd name="T62" fmla="*/ 4237 w 20513"/>
                  <a:gd name="T63" fmla="*/ 9620 h 24159"/>
                  <a:gd name="T64" fmla="*/ 4455 w 20513"/>
                  <a:gd name="T65" fmla="*/ 9645 h 24159"/>
                  <a:gd name="T66" fmla="*/ 4486 w 20513"/>
                  <a:gd name="T67" fmla="*/ 9607 h 24159"/>
                  <a:gd name="T68" fmla="*/ 4580 w 20513"/>
                  <a:gd name="T69" fmla="*/ 9263 h 24159"/>
                  <a:gd name="T70" fmla="*/ 4491 w 20513"/>
                  <a:gd name="T71" fmla="*/ 9085 h 24159"/>
                  <a:gd name="T72" fmla="*/ 5103 w 20513"/>
                  <a:gd name="T73" fmla="*/ 7498 h 24159"/>
                  <a:gd name="T74" fmla="*/ 6148 w 20513"/>
                  <a:gd name="T75" fmla="*/ 9191 h 24159"/>
                  <a:gd name="T76" fmla="*/ 7927 w 20513"/>
                  <a:gd name="T77" fmla="*/ 8888 h 24159"/>
                  <a:gd name="T78" fmla="*/ 8118 w 20513"/>
                  <a:gd name="T79" fmla="*/ 4885 h 24159"/>
                  <a:gd name="T80" fmla="*/ 8620 w 20513"/>
                  <a:gd name="T81" fmla="*/ 7464 h 24159"/>
                  <a:gd name="T82" fmla="*/ 11063 w 20513"/>
                  <a:gd name="T83" fmla="*/ 8760 h 24159"/>
                  <a:gd name="T84" fmla="*/ 11729 w 20513"/>
                  <a:gd name="T85" fmla="*/ 8330 h 24159"/>
                  <a:gd name="T86" fmla="*/ 13521 w 20513"/>
                  <a:gd name="T87" fmla="*/ 8423 h 24159"/>
                  <a:gd name="T88" fmla="*/ 13973 w 20513"/>
                  <a:gd name="T89" fmla="*/ 8026 h 24159"/>
                  <a:gd name="T90" fmla="*/ 14402 w 20513"/>
                  <a:gd name="T91" fmla="*/ 8969 h 24159"/>
                  <a:gd name="T92" fmla="*/ 15713 w 20513"/>
                  <a:gd name="T93" fmla="*/ 11007 h 24159"/>
                  <a:gd name="T94" fmla="*/ 14629 w 20513"/>
                  <a:gd name="T95" fmla="*/ 10380 h 24159"/>
                  <a:gd name="T96" fmla="*/ 15336 w 20513"/>
                  <a:gd name="T97" fmla="*/ 11617 h 24159"/>
                  <a:gd name="T98" fmla="*/ 14380 w 20513"/>
                  <a:gd name="T99" fmla="*/ 12281 h 24159"/>
                  <a:gd name="T100" fmla="*/ 13136 w 20513"/>
                  <a:gd name="T101" fmla="*/ 13805 h 24159"/>
                  <a:gd name="T102" fmla="*/ 12550 w 20513"/>
                  <a:gd name="T103" fmla="*/ 15643 h 24159"/>
                  <a:gd name="T104" fmla="*/ 13653 w 20513"/>
                  <a:gd name="T105" fmla="*/ 17166 h 24159"/>
                  <a:gd name="T106" fmla="*/ 14583 w 20513"/>
                  <a:gd name="T107" fmla="*/ 16412 h 24159"/>
                  <a:gd name="T108" fmla="*/ 15310 w 20513"/>
                  <a:gd name="T109" fmla="*/ 16102 h 24159"/>
                  <a:gd name="T110" fmla="*/ 15472 w 20513"/>
                  <a:gd name="T111" fmla="*/ 17153 h 24159"/>
                  <a:gd name="T112" fmla="*/ 14307 w 20513"/>
                  <a:gd name="T113" fmla="*/ 18345 h 24159"/>
                  <a:gd name="T114" fmla="*/ 12975 w 20513"/>
                  <a:gd name="T115" fmla="*/ 19451 h 24159"/>
                  <a:gd name="T116" fmla="*/ 13220 w 20513"/>
                  <a:gd name="T117" fmla="*/ 23320 h 24159"/>
                  <a:gd name="T118" fmla="*/ 15259 w 20513"/>
                  <a:gd name="T119" fmla="*/ 23394 h 24159"/>
                  <a:gd name="T120" fmla="*/ 16472 w 20513"/>
                  <a:gd name="T121" fmla="*/ 22206 h 24159"/>
                  <a:gd name="T122" fmla="*/ 18067 w 20513"/>
                  <a:gd name="T123" fmla="*/ 21765 h 24159"/>
                  <a:gd name="T124" fmla="*/ 20434 w 20513"/>
                  <a:gd name="T125" fmla="*/ 18081 h 24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513" h="24159">
                    <a:moveTo>
                      <a:pt x="20434" y="18081"/>
                    </a:moveTo>
                    <a:cubicBezTo>
                      <a:pt x="20396" y="17854"/>
                      <a:pt x="20366" y="17592"/>
                      <a:pt x="20236" y="17395"/>
                    </a:cubicBezTo>
                    <a:cubicBezTo>
                      <a:pt x="20224" y="17110"/>
                      <a:pt x="20167" y="16817"/>
                      <a:pt x="20130" y="16565"/>
                    </a:cubicBezTo>
                    <a:cubicBezTo>
                      <a:pt x="20050" y="16026"/>
                      <a:pt x="19789" y="15570"/>
                      <a:pt x="19520" y="15104"/>
                    </a:cubicBezTo>
                    <a:cubicBezTo>
                      <a:pt x="19000" y="14200"/>
                      <a:pt x="18342" y="13330"/>
                      <a:pt x="17976" y="12348"/>
                    </a:cubicBezTo>
                    <a:cubicBezTo>
                      <a:pt x="17938" y="12244"/>
                      <a:pt x="17857" y="12201"/>
                      <a:pt x="17775" y="12200"/>
                    </a:cubicBezTo>
                    <a:cubicBezTo>
                      <a:pt x="17732" y="12084"/>
                      <a:pt x="17692" y="11967"/>
                      <a:pt x="17653" y="11849"/>
                    </a:cubicBezTo>
                    <a:cubicBezTo>
                      <a:pt x="17507" y="11410"/>
                      <a:pt x="17377" y="10966"/>
                      <a:pt x="17260" y="10519"/>
                    </a:cubicBezTo>
                    <a:cubicBezTo>
                      <a:pt x="17174" y="10188"/>
                      <a:pt x="17097" y="9856"/>
                      <a:pt x="17025" y="9522"/>
                    </a:cubicBezTo>
                    <a:cubicBezTo>
                      <a:pt x="17032" y="9496"/>
                      <a:pt x="17035" y="9467"/>
                      <a:pt x="17031" y="9434"/>
                    </a:cubicBezTo>
                    <a:cubicBezTo>
                      <a:pt x="16996" y="9167"/>
                      <a:pt x="16952" y="8904"/>
                      <a:pt x="16884" y="8643"/>
                    </a:cubicBezTo>
                    <a:cubicBezTo>
                      <a:pt x="16856" y="8537"/>
                      <a:pt x="16812" y="8421"/>
                      <a:pt x="16771" y="8303"/>
                    </a:cubicBezTo>
                    <a:cubicBezTo>
                      <a:pt x="16733" y="8106"/>
                      <a:pt x="16700" y="7908"/>
                      <a:pt x="16680" y="7711"/>
                    </a:cubicBezTo>
                    <a:cubicBezTo>
                      <a:pt x="16677" y="7680"/>
                      <a:pt x="16668" y="7656"/>
                      <a:pt x="16656" y="7636"/>
                    </a:cubicBezTo>
                    <a:cubicBezTo>
                      <a:pt x="16640" y="7518"/>
                      <a:pt x="16620" y="7402"/>
                      <a:pt x="16596" y="7286"/>
                    </a:cubicBezTo>
                    <a:cubicBezTo>
                      <a:pt x="16584" y="7052"/>
                      <a:pt x="16568" y="6817"/>
                      <a:pt x="16529" y="6585"/>
                    </a:cubicBezTo>
                    <a:cubicBezTo>
                      <a:pt x="16433" y="6004"/>
                      <a:pt x="16273" y="5429"/>
                      <a:pt x="16009" y="4900"/>
                    </a:cubicBezTo>
                    <a:cubicBezTo>
                      <a:pt x="15760" y="4399"/>
                      <a:pt x="15481" y="3909"/>
                      <a:pt x="15186" y="3434"/>
                    </a:cubicBezTo>
                    <a:cubicBezTo>
                      <a:pt x="15036" y="3193"/>
                      <a:pt x="14869" y="2907"/>
                      <a:pt x="14670" y="2660"/>
                    </a:cubicBezTo>
                    <a:cubicBezTo>
                      <a:pt x="14606" y="2528"/>
                      <a:pt x="14522" y="2399"/>
                      <a:pt x="14454" y="2275"/>
                    </a:cubicBezTo>
                    <a:cubicBezTo>
                      <a:pt x="14369" y="2121"/>
                      <a:pt x="14280" y="1971"/>
                      <a:pt x="14171" y="1833"/>
                    </a:cubicBezTo>
                    <a:cubicBezTo>
                      <a:pt x="13943" y="1543"/>
                      <a:pt x="13647" y="1322"/>
                      <a:pt x="13332" y="1133"/>
                    </a:cubicBezTo>
                    <a:cubicBezTo>
                      <a:pt x="12693" y="750"/>
                      <a:pt x="11993" y="502"/>
                      <a:pt x="11287" y="274"/>
                    </a:cubicBezTo>
                    <a:cubicBezTo>
                      <a:pt x="10930" y="158"/>
                      <a:pt x="10577" y="34"/>
                      <a:pt x="10200" y="17"/>
                    </a:cubicBezTo>
                    <a:cubicBezTo>
                      <a:pt x="9810" y="0"/>
                      <a:pt x="9422" y="42"/>
                      <a:pt x="9036" y="94"/>
                    </a:cubicBezTo>
                    <a:cubicBezTo>
                      <a:pt x="8662" y="144"/>
                      <a:pt x="8289" y="227"/>
                      <a:pt x="7943" y="382"/>
                    </a:cubicBezTo>
                    <a:cubicBezTo>
                      <a:pt x="7766" y="461"/>
                      <a:pt x="7532" y="563"/>
                      <a:pt x="7377" y="714"/>
                    </a:cubicBezTo>
                    <a:cubicBezTo>
                      <a:pt x="7147" y="626"/>
                      <a:pt x="6849" y="658"/>
                      <a:pt x="6626" y="681"/>
                    </a:cubicBezTo>
                    <a:cubicBezTo>
                      <a:pt x="6240" y="721"/>
                      <a:pt x="5862" y="826"/>
                      <a:pt x="5509" y="985"/>
                    </a:cubicBezTo>
                    <a:cubicBezTo>
                      <a:pt x="4806" y="1301"/>
                      <a:pt x="4212" y="1798"/>
                      <a:pt x="3718" y="2383"/>
                    </a:cubicBezTo>
                    <a:cubicBezTo>
                      <a:pt x="3213" y="2981"/>
                      <a:pt x="2764" y="3683"/>
                      <a:pt x="2497" y="4422"/>
                    </a:cubicBezTo>
                    <a:cubicBezTo>
                      <a:pt x="2208" y="5223"/>
                      <a:pt x="2187" y="6104"/>
                      <a:pt x="2128" y="6945"/>
                    </a:cubicBezTo>
                    <a:cubicBezTo>
                      <a:pt x="2092" y="7445"/>
                      <a:pt x="2065" y="7946"/>
                      <a:pt x="2046" y="8447"/>
                    </a:cubicBezTo>
                    <a:cubicBezTo>
                      <a:pt x="2036" y="8690"/>
                      <a:pt x="2028" y="8932"/>
                      <a:pt x="2023" y="9175"/>
                    </a:cubicBezTo>
                    <a:cubicBezTo>
                      <a:pt x="2019" y="9397"/>
                      <a:pt x="1995" y="9664"/>
                      <a:pt x="2135" y="9848"/>
                    </a:cubicBezTo>
                    <a:cubicBezTo>
                      <a:pt x="2061" y="10295"/>
                      <a:pt x="1960" y="10738"/>
                      <a:pt x="1811" y="11163"/>
                    </a:cubicBezTo>
                    <a:cubicBezTo>
                      <a:pt x="1686" y="11524"/>
                      <a:pt x="1524" y="11873"/>
                      <a:pt x="1311" y="12190"/>
                    </a:cubicBezTo>
                    <a:cubicBezTo>
                      <a:pt x="1101" y="12502"/>
                      <a:pt x="843" y="12775"/>
                      <a:pt x="619" y="13074"/>
                    </a:cubicBezTo>
                    <a:cubicBezTo>
                      <a:pt x="133" y="13722"/>
                      <a:pt x="0" y="14440"/>
                      <a:pt x="397" y="15174"/>
                    </a:cubicBezTo>
                    <a:cubicBezTo>
                      <a:pt x="784" y="15890"/>
                      <a:pt x="1446" y="16405"/>
                      <a:pt x="1805" y="17145"/>
                    </a:cubicBezTo>
                    <a:cubicBezTo>
                      <a:pt x="2016" y="17580"/>
                      <a:pt x="2188" y="18058"/>
                      <a:pt x="2212" y="18545"/>
                    </a:cubicBezTo>
                    <a:cubicBezTo>
                      <a:pt x="2224" y="18774"/>
                      <a:pt x="2191" y="18996"/>
                      <a:pt x="2115" y="19211"/>
                    </a:cubicBezTo>
                    <a:cubicBezTo>
                      <a:pt x="2073" y="19328"/>
                      <a:pt x="2041" y="19451"/>
                      <a:pt x="2005" y="19572"/>
                    </a:cubicBezTo>
                    <a:cubicBezTo>
                      <a:pt x="1679" y="19854"/>
                      <a:pt x="1373" y="20156"/>
                      <a:pt x="1152" y="20533"/>
                    </a:cubicBezTo>
                    <a:cubicBezTo>
                      <a:pt x="860" y="21031"/>
                      <a:pt x="904" y="21660"/>
                      <a:pt x="1274" y="22111"/>
                    </a:cubicBezTo>
                    <a:cubicBezTo>
                      <a:pt x="1434" y="22304"/>
                      <a:pt x="1644" y="22461"/>
                      <a:pt x="1879" y="22552"/>
                    </a:cubicBezTo>
                    <a:cubicBezTo>
                      <a:pt x="2152" y="22657"/>
                      <a:pt x="2450" y="22624"/>
                      <a:pt x="2723" y="22717"/>
                    </a:cubicBezTo>
                    <a:cubicBezTo>
                      <a:pt x="2969" y="22801"/>
                      <a:pt x="3139" y="23008"/>
                      <a:pt x="3227" y="23246"/>
                    </a:cubicBezTo>
                    <a:cubicBezTo>
                      <a:pt x="3267" y="23353"/>
                      <a:pt x="3286" y="23482"/>
                      <a:pt x="3241" y="23591"/>
                    </a:cubicBezTo>
                    <a:cubicBezTo>
                      <a:pt x="3199" y="23693"/>
                      <a:pt x="3117" y="23700"/>
                      <a:pt x="3030" y="23721"/>
                    </a:cubicBezTo>
                    <a:lnTo>
                      <a:pt x="3028" y="23721"/>
                    </a:lnTo>
                    <a:cubicBezTo>
                      <a:pt x="2996" y="23728"/>
                      <a:pt x="2964" y="23737"/>
                      <a:pt x="2932" y="23754"/>
                    </a:cubicBezTo>
                    <a:cubicBezTo>
                      <a:pt x="2856" y="23792"/>
                      <a:pt x="2847" y="23939"/>
                      <a:pt x="2955" y="23941"/>
                    </a:cubicBezTo>
                    <a:cubicBezTo>
                      <a:pt x="3168" y="23945"/>
                      <a:pt x="3326" y="24043"/>
                      <a:pt x="3520" y="24101"/>
                    </a:cubicBezTo>
                    <a:cubicBezTo>
                      <a:pt x="3716" y="24159"/>
                      <a:pt x="3921" y="24047"/>
                      <a:pt x="4088" y="23957"/>
                    </a:cubicBezTo>
                    <a:cubicBezTo>
                      <a:pt x="4442" y="23766"/>
                      <a:pt x="4848" y="23595"/>
                      <a:pt x="4989" y="23188"/>
                    </a:cubicBezTo>
                    <a:cubicBezTo>
                      <a:pt x="4999" y="23158"/>
                      <a:pt x="5005" y="23125"/>
                      <a:pt x="5014" y="23095"/>
                    </a:cubicBezTo>
                    <a:cubicBezTo>
                      <a:pt x="5133" y="23245"/>
                      <a:pt x="5321" y="23340"/>
                      <a:pt x="5515" y="23292"/>
                    </a:cubicBezTo>
                    <a:cubicBezTo>
                      <a:pt x="5592" y="23273"/>
                      <a:pt x="5659" y="23198"/>
                      <a:pt x="5620" y="23114"/>
                    </a:cubicBezTo>
                    <a:cubicBezTo>
                      <a:pt x="5549" y="22956"/>
                      <a:pt x="5479" y="22785"/>
                      <a:pt x="5457" y="22611"/>
                    </a:cubicBezTo>
                    <a:cubicBezTo>
                      <a:pt x="5432" y="22415"/>
                      <a:pt x="5461" y="22218"/>
                      <a:pt x="5507" y="22026"/>
                    </a:cubicBezTo>
                    <a:cubicBezTo>
                      <a:pt x="5518" y="21980"/>
                      <a:pt x="5531" y="21934"/>
                      <a:pt x="5543" y="21888"/>
                    </a:cubicBezTo>
                    <a:cubicBezTo>
                      <a:pt x="5590" y="21995"/>
                      <a:pt x="5645" y="22098"/>
                      <a:pt x="5702" y="22198"/>
                    </a:cubicBezTo>
                    <a:cubicBezTo>
                      <a:pt x="5808" y="22381"/>
                      <a:pt x="5943" y="22539"/>
                      <a:pt x="6093" y="22687"/>
                    </a:cubicBezTo>
                    <a:cubicBezTo>
                      <a:pt x="6239" y="22832"/>
                      <a:pt x="6477" y="23019"/>
                      <a:pt x="6695" y="22917"/>
                    </a:cubicBezTo>
                    <a:cubicBezTo>
                      <a:pt x="6784" y="22876"/>
                      <a:pt x="6817" y="22772"/>
                      <a:pt x="6760" y="22690"/>
                    </a:cubicBezTo>
                    <a:cubicBezTo>
                      <a:pt x="6751" y="22677"/>
                      <a:pt x="6737" y="22667"/>
                      <a:pt x="6727" y="22655"/>
                    </a:cubicBezTo>
                    <a:cubicBezTo>
                      <a:pt x="6726" y="22647"/>
                      <a:pt x="6724" y="22639"/>
                      <a:pt x="6724" y="22631"/>
                    </a:cubicBezTo>
                    <a:cubicBezTo>
                      <a:pt x="6725" y="22590"/>
                      <a:pt x="6720" y="22549"/>
                      <a:pt x="6716" y="22509"/>
                    </a:cubicBezTo>
                    <a:cubicBezTo>
                      <a:pt x="6826" y="22576"/>
                      <a:pt x="6950" y="22623"/>
                      <a:pt x="7078" y="22656"/>
                    </a:cubicBezTo>
                    <a:cubicBezTo>
                      <a:pt x="7218" y="22692"/>
                      <a:pt x="7362" y="22718"/>
                      <a:pt x="7504" y="22747"/>
                    </a:cubicBezTo>
                    <a:cubicBezTo>
                      <a:pt x="7653" y="22777"/>
                      <a:pt x="7865" y="22861"/>
                      <a:pt x="8000" y="22759"/>
                    </a:cubicBezTo>
                    <a:cubicBezTo>
                      <a:pt x="8047" y="22724"/>
                      <a:pt x="8061" y="22674"/>
                      <a:pt x="8055" y="22623"/>
                    </a:cubicBezTo>
                    <a:cubicBezTo>
                      <a:pt x="8077" y="22577"/>
                      <a:pt x="8083" y="22519"/>
                      <a:pt x="8061" y="22475"/>
                    </a:cubicBezTo>
                    <a:cubicBezTo>
                      <a:pt x="8046" y="22446"/>
                      <a:pt x="8034" y="22414"/>
                      <a:pt x="8014" y="22390"/>
                    </a:cubicBezTo>
                    <a:cubicBezTo>
                      <a:pt x="8002" y="22376"/>
                      <a:pt x="7988" y="22363"/>
                      <a:pt x="7976" y="22349"/>
                    </a:cubicBezTo>
                    <a:cubicBezTo>
                      <a:pt x="7949" y="22320"/>
                      <a:pt x="7923" y="22290"/>
                      <a:pt x="7899" y="22259"/>
                    </a:cubicBezTo>
                    <a:cubicBezTo>
                      <a:pt x="7874" y="22228"/>
                      <a:pt x="7851" y="22196"/>
                      <a:pt x="7829" y="22164"/>
                    </a:cubicBezTo>
                    <a:cubicBezTo>
                      <a:pt x="7817" y="22146"/>
                      <a:pt x="7806" y="22129"/>
                      <a:pt x="7795" y="22111"/>
                    </a:cubicBezTo>
                    <a:cubicBezTo>
                      <a:pt x="7790" y="22103"/>
                      <a:pt x="7785" y="22095"/>
                      <a:pt x="7781" y="22087"/>
                    </a:cubicBezTo>
                    <a:cubicBezTo>
                      <a:pt x="7779" y="22084"/>
                      <a:pt x="7769" y="22066"/>
                      <a:pt x="7768" y="22064"/>
                    </a:cubicBezTo>
                    <a:lnTo>
                      <a:pt x="7767" y="22063"/>
                    </a:lnTo>
                    <a:cubicBezTo>
                      <a:pt x="7763" y="22055"/>
                      <a:pt x="7758" y="22047"/>
                      <a:pt x="7754" y="22039"/>
                    </a:cubicBezTo>
                    <a:cubicBezTo>
                      <a:pt x="7747" y="22025"/>
                      <a:pt x="7740" y="22012"/>
                      <a:pt x="7733" y="21999"/>
                    </a:cubicBezTo>
                    <a:cubicBezTo>
                      <a:pt x="7727" y="21988"/>
                      <a:pt x="7721" y="21977"/>
                      <a:pt x="7714" y="21966"/>
                    </a:cubicBezTo>
                    <a:cubicBezTo>
                      <a:pt x="7718" y="21972"/>
                      <a:pt x="7721" y="21977"/>
                      <a:pt x="7724" y="21983"/>
                    </a:cubicBezTo>
                    <a:cubicBezTo>
                      <a:pt x="7713" y="21974"/>
                      <a:pt x="7705" y="21947"/>
                      <a:pt x="7698" y="21934"/>
                    </a:cubicBezTo>
                    <a:cubicBezTo>
                      <a:pt x="7689" y="21915"/>
                      <a:pt x="7680" y="21896"/>
                      <a:pt x="7671" y="21877"/>
                    </a:cubicBezTo>
                    <a:cubicBezTo>
                      <a:pt x="7651" y="21834"/>
                      <a:pt x="7638" y="21783"/>
                      <a:pt x="7609" y="21746"/>
                    </a:cubicBezTo>
                    <a:cubicBezTo>
                      <a:pt x="7594" y="21726"/>
                      <a:pt x="7573" y="21709"/>
                      <a:pt x="7555" y="21692"/>
                    </a:cubicBezTo>
                    <a:cubicBezTo>
                      <a:pt x="7574" y="21711"/>
                      <a:pt x="7553" y="21690"/>
                      <a:pt x="7550" y="21686"/>
                    </a:cubicBezTo>
                    <a:cubicBezTo>
                      <a:pt x="7543" y="21678"/>
                      <a:pt x="7536" y="21671"/>
                      <a:pt x="7529" y="21663"/>
                    </a:cubicBezTo>
                    <a:cubicBezTo>
                      <a:pt x="7492" y="21623"/>
                      <a:pt x="7431" y="21615"/>
                      <a:pt x="7392" y="21649"/>
                    </a:cubicBezTo>
                    <a:cubicBezTo>
                      <a:pt x="7276" y="21582"/>
                      <a:pt x="7127" y="21556"/>
                      <a:pt x="7012" y="21482"/>
                    </a:cubicBezTo>
                    <a:cubicBezTo>
                      <a:pt x="6953" y="21444"/>
                      <a:pt x="6847" y="21380"/>
                      <a:pt x="6819" y="21313"/>
                    </a:cubicBezTo>
                    <a:cubicBezTo>
                      <a:pt x="6784" y="21225"/>
                      <a:pt x="6830" y="21050"/>
                      <a:pt x="6845" y="20960"/>
                    </a:cubicBezTo>
                    <a:cubicBezTo>
                      <a:pt x="6926" y="20472"/>
                      <a:pt x="7119" y="20005"/>
                      <a:pt x="7221" y="19521"/>
                    </a:cubicBezTo>
                    <a:cubicBezTo>
                      <a:pt x="7328" y="19019"/>
                      <a:pt x="7402" y="18509"/>
                      <a:pt x="7481" y="18002"/>
                    </a:cubicBezTo>
                    <a:cubicBezTo>
                      <a:pt x="7521" y="17750"/>
                      <a:pt x="7560" y="17498"/>
                      <a:pt x="7599" y="17246"/>
                    </a:cubicBezTo>
                    <a:cubicBezTo>
                      <a:pt x="7629" y="17052"/>
                      <a:pt x="7674" y="16853"/>
                      <a:pt x="7679" y="16656"/>
                    </a:cubicBezTo>
                    <a:cubicBezTo>
                      <a:pt x="7709" y="16558"/>
                      <a:pt x="7735" y="16464"/>
                      <a:pt x="7761" y="16388"/>
                    </a:cubicBezTo>
                    <a:cubicBezTo>
                      <a:pt x="7807" y="16256"/>
                      <a:pt x="7839" y="16113"/>
                      <a:pt x="7951" y="16020"/>
                    </a:cubicBezTo>
                    <a:cubicBezTo>
                      <a:pt x="8053" y="15937"/>
                      <a:pt x="8182" y="15888"/>
                      <a:pt x="8304" y="15844"/>
                    </a:cubicBezTo>
                    <a:cubicBezTo>
                      <a:pt x="8564" y="15750"/>
                      <a:pt x="8832" y="15689"/>
                      <a:pt x="9075" y="15553"/>
                    </a:cubicBezTo>
                    <a:cubicBezTo>
                      <a:pt x="9304" y="15426"/>
                      <a:pt x="9481" y="15151"/>
                      <a:pt x="9296" y="14905"/>
                    </a:cubicBezTo>
                    <a:cubicBezTo>
                      <a:pt x="9213" y="14794"/>
                      <a:pt x="9077" y="14748"/>
                      <a:pt x="8942" y="14767"/>
                    </a:cubicBezTo>
                    <a:cubicBezTo>
                      <a:pt x="8795" y="14787"/>
                      <a:pt x="8677" y="14825"/>
                      <a:pt x="8525" y="14813"/>
                    </a:cubicBezTo>
                    <a:cubicBezTo>
                      <a:pt x="8202" y="14789"/>
                      <a:pt x="7876" y="14764"/>
                      <a:pt x="7553" y="14727"/>
                    </a:cubicBezTo>
                    <a:cubicBezTo>
                      <a:pt x="7257" y="14693"/>
                      <a:pt x="6989" y="14586"/>
                      <a:pt x="6707" y="14497"/>
                    </a:cubicBezTo>
                    <a:cubicBezTo>
                      <a:pt x="6576" y="14456"/>
                      <a:pt x="6453" y="14403"/>
                      <a:pt x="6326" y="14352"/>
                    </a:cubicBezTo>
                    <a:cubicBezTo>
                      <a:pt x="6206" y="14303"/>
                      <a:pt x="6074" y="14265"/>
                      <a:pt x="5962" y="14200"/>
                    </a:cubicBezTo>
                    <a:cubicBezTo>
                      <a:pt x="5956" y="14194"/>
                      <a:pt x="5949" y="14188"/>
                      <a:pt x="5944" y="14182"/>
                    </a:cubicBezTo>
                    <a:cubicBezTo>
                      <a:pt x="5799" y="14011"/>
                      <a:pt x="5683" y="13814"/>
                      <a:pt x="5595" y="13608"/>
                    </a:cubicBezTo>
                    <a:cubicBezTo>
                      <a:pt x="5548" y="13497"/>
                      <a:pt x="5505" y="13382"/>
                      <a:pt x="5465" y="13267"/>
                    </a:cubicBezTo>
                    <a:cubicBezTo>
                      <a:pt x="5427" y="13160"/>
                      <a:pt x="5400" y="13045"/>
                      <a:pt x="5330" y="12955"/>
                    </a:cubicBezTo>
                    <a:cubicBezTo>
                      <a:pt x="5315" y="12936"/>
                      <a:pt x="5294" y="12932"/>
                      <a:pt x="5274" y="12938"/>
                    </a:cubicBezTo>
                    <a:cubicBezTo>
                      <a:pt x="5279" y="12918"/>
                      <a:pt x="5285" y="12899"/>
                      <a:pt x="5289" y="12879"/>
                    </a:cubicBezTo>
                    <a:cubicBezTo>
                      <a:pt x="5359" y="12518"/>
                      <a:pt x="5351" y="12122"/>
                      <a:pt x="5145" y="11804"/>
                    </a:cubicBezTo>
                    <a:cubicBezTo>
                      <a:pt x="5125" y="11773"/>
                      <a:pt x="5078" y="11790"/>
                      <a:pt x="5072" y="11823"/>
                    </a:cubicBezTo>
                    <a:cubicBezTo>
                      <a:pt x="5015" y="12138"/>
                      <a:pt x="4987" y="12465"/>
                      <a:pt x="4883" y="12769"/>
                    </a:cubicBezTo>
                    <a:cubicBezTo>
                      <a:pt x="4845" y="12879"/>
                      <a:pt x="4798" y="12987"/>
                      <a:pt x="4747" y="13092"/>
                    </a:cubicBezTo>
                    <a:cubicBezTo>
                      <a:pt x="4697" y="13054"/>
                      <a:pt x="4644" y="13017"/>
                      <a:pt x="4589" y="12978"/>
                    </a:cubicBezTo>
                    <a:cubicBezTo>
                      <a:pt x="4396" y="12841"/>
                      <a:pt x="4197" y="12699"/>
                      <a:pt x="4018" y="12543"/>
                    </a:cubicBezTo>
                    <a:cubicBezTo>
                      <a:pt x="3682" y="12250"/>
                      <a:pt x="3403" y="11867"/>
                      <a:pt x="3265" y="11441"/>
                    </a:cubicBezTo>
                    <a:cubicBezTo>
                      <a:pt x="3132" y="11031"/>
                      <a:pt x="3152" y="10557"/>
                      <a:pt x="3378" y="10183"/>
                    </a:cubicBezTo>
                    <a:cubicBezTo>
                      <a:pt x="3492" y="9994"/>
                      <a:pt x="3656" y="9827"/>
                      <a:pt x="3858" y="9734"/>
                    </a:cubicBezTo>
                    <a:cubicBezTo>
                      <a:pt x="3949" y="9693"/>
                      <a:pt x="4050" y="9664"/>
                      <a:pt x="4148" y="9646"/>
                    </a:cubicBezTo>
                    <a:cubicBezTo>
                      <a:pt x="4179" y="9640"/>
                      <a:pt x="4207" y="9629"/>
                      <a:pt x="4237" y="9620"/>
                    </a:cubicBezTo>
                    <a:cubicBezTo>
                      <a:pt x="4255" y="9644"/>
                      <a:pt x="4276" y="9664"/>
                      <a:pt x="4306" y="9672"/>
                    </a:cubicBezTo>
                    <a:cubicBezTo>
                      <a:pt x="4357" y="9686"/>
                      <a:pt x="4405" y="9684"/>
                      <a:pt x="4446" y="9652"/>
                    </a:cubicBezTo>
                    <a:lnTo>
                      <a:pt x="4447" y="9655"/>
                    </a:lnTo>
                    <a:cubicBezTo>
                      <a:pt x="4450" y="9652"/>
                      <a:pt x="4452" y="9648"/>
                      <a:pt x="4455" y="9645"/>
                    </a:cubicBezTo>
                    <a:cubicBezTo>
                      <a:pt x="4457" y="9644"/>
                      <a:pt x="4459" y="9643"/>
                      <a:pt x="4461" y="9641"/>
                    </a:cubicBezTo>
                    <a:cubicBezTo>
                      <a:pt x="4465" y="9637"/>
                      <a:pt x="4468" y="9631"/>
                      <a:pt x="4472" y="9627"/>
                    </a:cubicBezTo>
                    <a:cubicBezTo>
                      <a:pt x="4476" y="9621"/>
                      <a:pt x="4481" y="9615"/>
                      <a:pt x="4485" y="9610"/>
                    </a:cubicBezTo>
                    <a:lnTo>
                      <a:pt x="4486" y="9607"/>
                    </a:lnTo>
                    <a:cubicBezTo>
                      <a:pt x="4499" y="9587"/>
                      <a:pt x="4507" y="9565"/>
                      <a:pt x="4510" y="9542"/>
                    </a:cubicBezTo>
                    <a:cubicBezTo>
                      <a:pt x="4513" y="9534"/>
                      <a:pt x="4518" y="9527"/>
                      <a:pt x="4520" y="9519"/>
                    </a:cubicBezTo>
                    <a:cubicBezTo>
                      <a:pt x="4528" y="9496"/>
                      <a:pt x="4539" y="9476"/>
                      <a:pt x="4549" y="9454"/>
                    </a:cubicBezTo>
                    <a:cubicBezTo>
                      <a:pt x="4576" y="9392"/>
                      <a:pt x="4585" y="9330"/>
                      <a:pt x="4580" y="9263"/>
                    </a:cubicBezTo>
                    <a:cubicBezTo>
                      <a:pt x="4577" y="9216"/>
                      <a:pt x="4538" y="9159"/>
                      <a:pt x="4492" y="9143"/>
                    </a:cubicBezTo>
                    <a:lnTo>
                      <a:pt x="4492" y="9142"/>
                    </a:lnTo>
                    <a:cubicBezTo>
                      <a:pt x="4491" y="9128"/>
                      <a:pt x="4490" y="9114"/>
                      <a:pt x="4491" y="9101"/>
                    </a:cubicBezTo>
                    <a:cubicBezTo>
                      <a:pt x="4491" y="9094"/>
                      <a:pt x="4491" y="9087"/>
                      <a:pt x="4491" y="9085"/>
                    </a:cubicBezTo>
                    <a:cubicBezTo>
                      <a:pt x="4493" y="9061"/>
                      <a:pt x="4492" y="9038"/>
                      <a:pt x="4491" y="9015"/>
                    </a:cubicBezTo>
                    <a:cubicBezTo>
                      <a:pt x="4536" y="8944"/>
                      <a:pt x="4572" y="8865"/>
                      <a:pt x="4607" y="8791"/>
                    </a:cubicBezTo>
                    <a:cubicBezTo>
                      <a:pt x="4712" y="8565"/>
                      <a:pt x="4807" y="8340"/>
                      <a:pt x="4892" y="8106"/>
                    </a:cubicBezTo>
                    <a:cubicBezTo>
                      <a:pt x="4965" y="7904"/>
                      <a:pt x="5036" y="7701"/>
                      <a:pt x="5103" y="7498"/>
                    </a:cubicBezTo>
                    <a:cubicBezTo>
                      <a:pt x="5138" y="7699"/>
                      <a:pt x="5174" y="7900"/>
                      <a:pt x="5213" y="8100"/>
                    </a:cubicBezTo>
                    <a:cubicBezTo>
                      <a:pt x="5291" y="8491"/>
                      <a:pt x="5367" y="8986"/>
                      <a:pt x="5645" y="9292"/>
                    </a:cubicBezTo>
                    <a:cubicBezTo>
                      <a:pt x="5701" y="9353"/>
                      <a:pt x="5770" y="9374"/>
                      <a:pt x="5833" y="9365"/>
                    </a:cubicBezTo>
                    <a:cubicBezTo>
                      <a:pt x="5959" y="9419"/>
                      <a:pt x="6118" y="9340"/>
                      <a:pt x="6148" y="9191"/>
                    </a:cubicBezTo>
                    <a:cubicBezTo>
                      <a:pt x="6133" y="9263"/>
                      <a:pt x="6142" y="9228"/>
                      <a:pt x="6222" y="9207"/>
                    </a:cubicBezTo>
                    <a:cubicBezTo>
                      <a:pt x="6289" y="9189"/>
                      <a:pt x="6357" y="9177"/>
                      <a:pt x="6425" y="9162"/>
                    </a:cubicBezTo>
                    <a:cubicBezTo>
                      <a:pt x="6595" y="9127"/>
                      <a:pt x="6765" y="9095"/>
                      <a:pt x="6935" y="9061"/>
                    </a:cubicBezTo>
                    <a:cubicBezTo>
                      <a:pt x="7264" y="8995"/>
                      <a:pt x="7596" y="8944"/>
                      <a:pt x="7927" y="8888"/>
                    </a:cubicBezTo>
                    <a:cubicBezTo>
                      <a:pt x="8071" y="8864"/>
                      <a:pt x="8127" y="8747"/>
                      <a:pt x="8111" y="8640"/>
                    </a:cubicBezTo>
                    <a:cubicBezTo>
                      <a:pt x="8134" y="8601"/>
                      <a:pt x="8147" y="8556"/>
                      <a:pt x="8138" y="8501"/>
                    </a:cubicBezTo>
                    <a:cubicBezTo>
                      <a:pt x="8004" y="7716"/>
                      <a:pt x="8018" y="6875"/>
                      <a:pt x="8030" y="6080"/>
                    </a:cubicBezTo>
                    <a:cubicBezTo>
                      <a:pt x="8036" y="5680"/>
                      <a:pt x="8071" y="5283"/>
                      <a:pt x="8118" y="4885"/>
                    </a:cubicBezTo>
                    <a:cubicBezTo>
                      <a:pt x="8130" y="4776"/>
                      <a:pt x="8142" y="4667"/>
                      <a:pt x="8154" y="4558"/>
                    </a:cubicBezTo>
                    <a:cubicBezTo>
                      <a:pt x="8157" y="4576"/>
                      <a:pt x="8160" y="4594"/>
                      <a:pt x="8162" y="4611"/>
                    </a:cubicBezTo>
                    <a:cubicBezTo>
                      <a:pt x="8207" y="4924"/>
                      <a:pt x="8253" y="5236"/>
                      <a:pt x="8304" y="5548"/>
                    </a:cubicBezTo>
                    <a:cubicBezTo>
                      <a:pt x="8408" y="6187"/>
                      <a:pt x="8521" y="6824"/>
                      <a:pt x="8620" y="7464"/>
                    </a:cubicBezTo>
                    <a:cubicBezTo>
                      <a:pt x="8668" y="7775"/>
                      <a:pt x="8720" y="8088"/>
                      <a:pt x="8781" y="8397"/>
                    </a:cubicBezTo>
                    <a:cubicBezTo>
                      <a:pt x="8829" y="8635"/>
                      <a:pt x="8928" y="8795"/>
                      <a:pt x="9183" y="8831"/>
                    </a:cubicBezTo>
                    <a:cubicBezTo>
                      <a:pt x="9473" y="8872"/>
                      <a:pt x="9785" y="8856"/>
                      <a:pt x="10077" y="8852"/>
                    </a:cubicBezTo>
                    <a:cubicBezTo>
                      <a:pt x="10410" y="8847"/>
                      <a:pt x="10737" y="8825"/>
                      <a:pt x="11063" y="8760"/>
                    </a:cubicBezTo>
                    <a:cubicBezTo>
                      <a:pt x="11159" y="8740"/>
                      <a:pt x="11250" y="8670"/>
                      <a:pt x="11260" y="8566"/>
                    </a:cubicBezTo>
                    <a:cubicBezTo>
                      <a:pt x="11308" y="8058"/>
                      <a:pt x="11295" y="7549"/>
                      <a:pt x="11253" y="7041"/>
                    </a:cubicBezTo>
                    <a:cubicBezTo>
                      <a:pt x="11294" y="7135"/>
                      <a:pt x="11338" y="7229"/>
                      <a:pt x="11378" y="7323"/>
                    </a:cubicBezTo>
                    <a:cubicBezTo>
                      <a:pt x="11519" y="7645"/>
                      <a:pt x="11718" y="7971"/>
                      <a:pt x="11729" y="8330"/>
                    </a:cubicBezTo>
                    <a:cubicBezTo>
                      <a:pt x="11733" y="8427"/>
                      <a:pt x="11834" y="8525"/>
                      <a:pt x="11930" y="8532"/>
                    </a:cubicBezTo>
                    <a:cubicBezTo>
                      <a:pt x="12113" y="8546"/>
                      <a:pt x="12290" y="8524"/>
                      <a:pt x="12470" y="8489"/>
                    </a:cubicBezTo>
                    <a:cubicBezTo>
                      <a:pt x="12636" y="8457"/>
                      <a:pt x="12809" y="8413"/>
                      <a:pt x="12979" y="8431"/>
                    </a:cubicBezTo>
                    <a:cubicBezTo>
                      <a:pt x="13159" y="8449"/>
                      <a:pt x="13353" y="8531"/>
                      <a:pt x="13521" y="8423"/>
                    </a:cubicBezTo>
                    <a:cubicBezTo>
                      <a:pt x="13707" y="8302"/>
                      <a:pt x="13668" y="8091"/>
                      <a:pt x="13653" y="7901"/>
                    </a:cubicBezTo>
                    <a:cubicBezTo>
                      <a:pt x="13638" y="7702"/>
                      <a:pt x="13624" y="7504"/>
                      <a:pt x="13609" y="7305"/>
                    </a:cubicBezTo>
                    <a:cubicBezTo>
                      <a:pt x="13651" y="7384"/>
                      <a:pt x="13694" y="7462"/>
                      <a:pt x="13733" y="7543"/>
                    </a:cubicBezTo>
                    <a:cubicBezTo>
                      <a:pt x="13810" y="7705"/>
                      <a:pt x="13873" y="7877"/>
                      <a:pt x="13973" y="8026"/>
                    </a:cubicBezTo>
                    <a:cubicBezTo>
                      <a:pt x="14006" y="8076"/>
                      <a:pt x="14040" y="8123"/>
                      <a:pt x="14074" y="8171"/>
                    </a:cubicBezTo>
                    <a:cubicBezTo>
                      <a:pt x="14073" y="8224"/>
                      <a:pt x="14072" y="8277"/>
                      <a:pt x="14076" y="8331"/>
                    </a:cubicBezTo>
                    <a:cubicBezTo>
                      <a:pt x="14087" y="8512"/>
                      <a:pt x="14115" y="8680"/>
                      <a:pt x="14143" y="8858"/>
                    </a:cubicBezTo>
                    <a:cubicBezTo>
                      <a:pt x="14162" y="8980"/>
                      <a:pt x="14300" y="9042"/>
                      <a:pt x="14402" y="8969"/>
                    </a:cubicBezTo>
                    <a:cubicBezTo>
                      <a:pt x="14656" y="8788"/>
                      <a:pt x="14906" y="8705"/>
                      <a:pt x="15195" y="8868"/>
                    </a:cubicBezTo>
                    <a:cubicBezTo>
                      <a:pt x="15440" y="9006"/>
                      <a:pt x="15600" y="9268"/>
                      <a:pt x="15699" y="9523"/>
                    </a:cubicBezTo>
                    <a:cubicBezTo>
                      <a:pt x="15814" y="9818"/>
                      <a:pt x="15895" y="10144"/>
                      <a:pt x="15898" y="10461"/>
                    </a:cubicBezTo>
                    <a:cubicBezTo>
                      <a:pt x="15901" y="10650"/>
                      <a:pt x="15795" y="10839"/>
                      <a:pt x="15713" y="11007"/>
                    </a:cubicBezTo>
                    <a:cubicBezTo>
                      <a:pt x="15669" y="11098"/>
                      <a:pt x="15612" y="11193"/>
                      <a:pt x="15587" y="11292"/>
                    </a:cubicBezTo>
                    <a:cubicBezTo>
                      <a:pt x="15403" y="11174"/>
                      <a:pt x="15218" y="11058"/>
                      <a:pt x="15054" y="10913"/>
                    </a:cubicBezTo>
                    <a:cubicBezTo>
                      <a:pt x="14973" y="10840"/>
                      <a:pt x="14899" y="10757"/>
                      <a:pt x="14830" y="10673"/>
                    </a:cubicBezTo>
                    <a:cubicBezTo>
                      <a:pt x="14754" y="10579"/>
                      <a:pt x="14708" y="10470"/>
                      <a:pt x="14629" y="10380"/>
                    </a:cubicBezTo>
                    <a:cubicBezTo>
                      <a:pt x="14598" y="10344"/>
                      <a:pt x="14527" y="10340"/>
                      <a:pt x="14510" y="10394"/>
                    </a:cubicBezTo>
                    <a:cubicBezTo>
                      <a:pt x="14442" y="10618"/>
                      <a:pt x="14580" y="10879"/>
                      <a:pt x="14718" y="11052"/>
                    </a:cubicBezTo>
                    <a:cubicBezTo>
                      <a:pt x="14885" y="11262"/>
                      <a:pt x="15098" y="11430"/>
                      <a:pt x="15308" y="11594"/>
                    </a:cubicBezTo>
                    <a:cubicBezTo>
                      <a:pt x="15317" y="11601"/>
                      <a:pt x="15327" y="11609"/>
                      <a:pt x="15336" y="11617"/>
                    </a:cubicBezTo>
                    <a:cubicBezTo>
                      <a:pt x="15294" y="11656"/>
                      <a:pt x="15253" y="11695"/>
                      <a:pt x="15209" y="11732"/>
                    </a:cubicBezTo>
                    <a:cubicBezTo>
                      <a:pt x="15190" y="11748"/>
                      <a:pt x="15171" y="11762"/>
                      <a:pt x="15152" y="11777"/>
                    </a:cubicBezTo>
                    <a:cubicBezTo>
                      <a:pt x="15015" y="11789"/>
                      <a:pt x="14870" y="11897"/>
                      <a:pt x="14771" y="11963"/>
                    </a:cubicBezTo>
                    <a:cubicBezTo>
                      <a:pt x="14632" y="12057"/>
                      <a:pt x="14505" y="12170"/>
                      <a:pt x="14380" y="12281"/>
                    </a:cubicBezTo>
                    <a:cubicBezTo>
                      <a:pt x="14326" y="12329"/>
                      <a:pt x="14301" y="12399"/>
                      <a:pt x="14323" y="12466"/>
                    </a:cubicBezTo>
                    <a:cubicBezTo>
                      <a:pt x="14292" y="12522"/>
                      <a:pt x="14266" y="12581"/>
                      <a:pt x="14238" y="12640"/>
                    </a:cubicBezTo>
                    <a:cubicBezTo>
                      <a:pt x="14160" y="12809"/>
                      <a:pt x="14080" y="12973"/>
                      <a:pt x="13975" y="13128"/>
                    </a:cubicBezTo>
                    <a:cubicBezTo>
                      <a:pt x="13767" y="13433"/>
                      <a:pt x="13445" y="13615"/>
                      <a:pt x="13136" y="13805"/>
                    </a:cubicBezTo>
                    <a:cubicBezTo>
                      <a:pt x="12471" y="14215"/>
                      <a:pt x="11725" y="14392"/>
                      <a:pt x="10966" y="14543"/>
                    </a:cubicBezTo>
                    <a:cubicBezTo>
                      <a:pt x="10822" y="14572"/>
                      <a:pt x="10774" y="14709"/>
                      <a:pt x="10843" y="14830"/>
                    </a:cubicBezTo>
                    <a:cubicBezTo>
                      <a:pt x="10987" y="15085"/>
                      <a:pt x="11246" y="15221"/>
                      <a:pt x="11515" y="15314"/>
                    </a:cubicBezTo>
                    <a:cubicBezTo>
                      <a:pt x="11858" y="15432"/>
                      <a:pt x="12211" y="15518"/>
                      <a:pt x="12550" y="15643"/>
                    </a:cubicBezTo>
                    <a:cubicBezTo>
                      <a:pt x="12870" y="15762"/>
                      <a:pt x="13145" y="16007"/>
                      <a:pt x="13356" y="16272"/>
                    </a:cubicBezTo>
                    <a:cubicBezTo>
                      <a:pt x="13406" y="16335"/>
                      <a:pt x="13470" y="16411"/>
                      <a:pt x="13488" y="16492"/>
                    </a:cubicBezTo>
                    <a:cubicBezTo>
                      <a:pt x="13500" y="16548"/>
                      <a:pt x="13479" y="16596"/>
                      <a:pt x="13485" y="16650"/>
                    </a:cubicBezTo>
                    <a:cubicBezTo>
                      <a:pt x="13503" y="16817"/>
                      <a:pt x="13600" y="17009"/>
                      <a:pt x="13653" y="17166"/>
                    </a:cubicBezTo>
                    <a:cubicBezTo>
                      <a:pt x="13694" y="17287"/>
                      <a:pt x="13873" y="17281"/>
                      <a:pt x="13919" y="17168"/>
                    </a:cubicBezTo>
                    <a:cubicBezTo>
                      <a:pt x="14006" y="16957"/>
                      <a:pt x="14115" y="16769"/>
                      <a:pt x="14249" y="16587"/>
                    </a:cubicBezTo>
                    <a:cubicBezTo>
                      <a:pt x="14251" y="16585"/>
                      <a:pt x="14253" y="16584"/>
                      <a:pt x="14255" y="16582"/>
                    </a:cubicBezTo>
                    <a:cubicBezTo>
                      <a:pt x="14337" y="16478"/>
                      <a:pt x="14456" y="16436"/>
                      <a:pt x="14583" y="16412"/>
                    </a:cubicBezTo>
                    <a:cubicBezTo>
                      <a:pt x="14631" y="16403"/>
                      <a:pt x="14684" y="16407"/>
                      <a:pt x="14736" y="16412"/>
                    </a:cubicBezTo>
                    <a:cubicBezTo>
                      <a:pt x="14853" y="16422"/>
                      <a:pt x="14967" y="16432"/>
                      <a:pt x="15026" y="16292"/>
                    </a:cubicBezTo>
                    <a:cubicBezTo>
                      <a:pt x="15050" y="16234"/>
                      <a:pt x="15032" y="16170"/>
                      <a:pt x="15092" y="16134"/>
                    </a:cubicBezTo>
                    <a:cubicBezTo>
                      <a:pt x="15153" y="16097"/>
                      <a:pt x="15242" y="16092"/>
                      <a:pt x="15310" y="16102"/>
                    </a:cubicBezTo>
                    <a:cubicBezTo>
                      <a:pt x="15432" y="16119"/>
                      <a:pt x="15562" y="16228"/>
                      <a:pt x="15504" y="16361"/>
                    </a:cubicBezTo>
                    <a:cubicBezTo>
                      <a:pt x="15454" y="16477"/>
                      <a:pt x="15584" y="16628"/>
                      <a:pt x="15706" y="16566"/>
                    </a:cubicBezTo>
                    <a:cubicBezTo>
                      <a:pt x="15808" y="16514"/>
                      <a:pt x="15906" y="16456"/>
                      <a:pt x="16002" y="16395"/>
                    </a:cubicBezTo>
                    <a:cubicBezTo>
                      <a:pt x="16252" y="16714"/>
                      <a:pt x="15814" y="17128"/>
                      <a:pt x="15472" y="17153"/>
                    </a:cubicBezTo>
                    <a:cubicBezTo>
                      <a:pt x="15438" y="17156"/>
                      <a:pt x="15404" y="17155"/>
                      <a:pt x="15369" y="17153"/>
                    </a:cubicBezTo>
                    <a:cubicBezTo>
                      <a:pt x="15288" y="17150"/>
                      <a:pt x="15207" y="17148"/>
                      <a:pt x="15135" y="17193"/>
                    </a:cubicBezTo>
                    <a:cubicBezTo>
                      <a:pt x="15019" y="17267"/>
                      <a:pt x="14984" y="17427"/>
                      <a:pt x="14925" y="17541"/>
                    </a:cubicBezTo>
                    <a:cubicBezTo>
                      <a:pt x="14771" y="17844"/>
                      <a:pt x="14564" y="18122"/>
                      <a:pt x="14307" y="18345"/>
                    </a:cubicBezTo>
                    <a:cubicBezTo>
                      <a:pt x="14097" y="18529"/>
                      <a:pt x="13608" y="18899"/>
                      <a:pt x="13376" y="18562"/>
                    </a:cubicBezTo>
                    <a:cubicBezTo>
                      <a:pt x="13266" y="18401"/>
                      <a:pt x="13045" y="18494"/>
                      <a:pt x="13007" y="18657"/>
                    </a:cubicBezTo>
                    <a:cubicBezTo>
                      <a:pt x="12968" y="18824"/>
                      <a:pt x="12908" y="18988"/>
                      <a:pt x="12874" y="19156"/>
                    </a:cubicBezTo>
                    <a:cubicBezTo>
                      <a:pt x="12847" y="19291"/>
                      <a:pt x="12894" y="19343"/>
                      <a:pt x="12975" y="19451"/>
                    </a:cubicBezTo>
                    <a:cubicBezTo>
                      <a:pt x="13155" y="19694"/>
                      <a:pt x="13290" y="19976"/>
                      <a:pt x="13363" y="20270"/>
                    </a:cubicBezTo>
                    <a:cubicBezTo>
                      <a:pt x="13516" y="20891"/>
                      <a:pt x="13381" y="21474"/>
                      <a:pt x="13197" y="22071"/>
                    </a:cubicBezTo>
                    <a:cubicBezTo>
                      <a:pt x="13110" y="22353"/>
                      <a:pt x="12988" y="22632"/>
                      <a:pt x="12926" y="22921"/>
                    </a:cubicBezTo>
                    <a:cubicBezTo>
                      <a:pt x="12878" y="23153"/>
                      <a:pt x="13000" y="23280"/>
                      <a:pt x="13220" y="23320"/>
                    </a:cubicBezTo>
                    <a:cubicBezTo>
                      <a:pt x="13546" y="23380"/>
                      <a:pt x="13890" y="23270"/>
                      <a:pt x="14081" y="23027"/>
                    </a:cubicBezTo>
                    <a:cubicBezTo>
                      <a:pt x="14146" y="23128"/>
                      <a:pt x="14233" y="23217"/>
                      <a:pt x="14323" y="23283"/>
                    </a:cubicBezTo>
                    <a:cubicBezTo>
                      <a:pt x="14566" y="23460"/>
                      <a:pt x="14869" y="23499"/>
                      <a:pt x="15159" y="23444"/>
                    </a:cubicBezTo>
                    <a:cubicBezTo>
                      <a:pt x="15196" y="23437"/>
                      <a:pt x="15230" y="23419"/>
                      <a:pt x="15259" y="23394"/>
                    </a:cubicBezTo>
                    <a:cubicBezTo>
                      <a:pt x="15265" y="23396"/>
                      <a:pt x="15269" y="23400"/>
                      <a:pt x="15274" y="23402"/>
                    </a:cubicBezTo>
                    <a:cubicBezTo>
                      <a:pt x="15507" y="23479"/>
                      <a:pt x="15746" y="23375"/>
                      <a:pt x="15927" y="23229"/>
                    </a:cubicBezTo>
                    <a:cubicBezTo>
                      <a:pt x="16222" y="22988"/>
                      <a:pt x="16423" y="22626"/>
                      <a:pt x="16469" y="22248"/>
                    </a:cubicBezTo>
                    <a:cubicBezTo>
                      <a:pt x="16471" y="22234"/>
                      <a:pt x="16471" y="22220"/>
                      <a:pt x="16472" y="22206"/>
                    </a:cubicBezTo>
                    <a:cubicBezTo>
                      <a:pt x="16497" y="22228"/>
                      <a:pt x="16522" y="22250"/>
                      <a:pt x="16546" y="22271"/>
                    </a:cubicBezTo>
                    <a:cubicBezTo>
                      <a:pt x="16738" y="22437"/>
                      <a:pt x="16981" y="22650"/>
                      <a:pt x="17250" y="22637"/>
                    </a:cubicBezTo>
                    <a:cubicBezTo>
                      <a:pt x="17689" y="22616"/>
                      <a:pt x="18288" y="22363"/>
                      <a:pt x="18261" y="21846"/>
                    </a:cubicBezTo>
                    <a:cubicBezTo>
                      <a:pt x="18256" y="21741"/>
                      <a:pt x="18139" y="21717"/>
                      <a:pt x="18067" y="21765"/>
                    </a:cubicBezTo>
                    <a:cubicBezTo>
                      <a:pt x="17613" y="21613"/>
                      <a:pt x="17205" y="21076"/>
                      <a:pt x="17566" y="20627"/>
                    </a:cubicBezTo>
                    <a:cubicBezTo>
                      <a:pt x="17960" y="20137"/>
                      <a:pt x="18766" y="20226"/>
                      <a:pt x="19303" y="20022"/>
                    </a:cubicBezTo>
                    <a:cubicBezTo>
                      <a:pt x="19813" y="19827"/>
                      <a:pt x="20295" y="19588"/>
                      <a:pt x="20436" y="19019"/>
                    </a:cubicBezTo>
                    <a:cubicBezTo>
                      <a:pt x="20513" y="18711"/>
                      <a:pt x="20487" y="18391"/>
                      <a:pt x="20434" y="18081"/>
                    </a:cubicBezTo>
                  </a:path>
                </a:pathLst>
              </a:custGeom>
              <a:solidFill>
                <a:srgbClr val="B561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199" name="Freeform 38">
                <a:extLst>
                  <a:ext uri="{FF2B5EF4-FFF2-40B4-BE49-F238E27FC236}">
                    <a16:creationId xmlns:a16="http://schemas.microsoft.com/office/drawing/2014/main" id="{B27039BA-4A6B-4BD6-A3A2-7E9BB8039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" y="1151"/>
                <a:ext cx="265" cy="718"/>
              </a:xfrm>
              <a:custGeom>
                <a:avLst/>
                <a:gdLst>
                  <a:gd name="T0" fmla="*/ 1868 w 2048"/>
                  <a:gd name="T1" fmla="*/ 64 h 5541"/>
                  <a:gd name="T2" fmla="*/ 1757 w 2048"/>
                  <a:gd name="T3" fmla="*/ 63 h 5541"/>
                  <a:gd name="T4" fmla="*/ 1258 w 2048"/>
                  <a:gd name="T5" fmla="*/ 2378 h 5541"/>
                  <a:gd name="T6" fmla="*/ 512 w 2048"/>
                  <a:gd name="T7" fmla="*/ 4634 h 5541"/>
                  <a:gd name="T8" fmla="*/ 373 w 2048"/>
                  <a:gd name="T9" fmla="*/ 5103 h 5541"/>
                  <a:gd name="T10" fmla="*/ 373 w 2048"/>
                  <a:gd name="T11" fmla="*/ 5100 h 5541"/>
                  <a:gd name="T12" fmla="*/ 346 w 2048"/>
                  <a:gd name="T13" fmla="*/ 4677 h 5541"/>
                  <a:gd name="T14" fmla="*/ 351 w 2048"/>
                  <a:gd name="T15" fmla="*/ 4256 h 5541"/>
                  <a:gd name="T16" fmla="*/ 356 w 2048"/>
                  <a:gd name="T17" fmla="*/ 4070 h 5541"/>
                  <a:gd name="T18" fmla="*/ 349 w 2048"/>
                  <a:gd name="T19" fmla="*/ 3843 h 5541"/>
                  <a:gd name="T20" fmla="*/ 156 w 2048"/>
                  <a:gd name="T21" fmla="*/ 3815 h 5541"/>
                  <a:gd name="T22" fmla="*/ 78 w 2048"/>
                  <a:gd name="T23" fmla="*/ 4032 h 5541"/>
                  <a:gd name="T24" fmla="*/ 37 w 2048"/>
                  <a:gd name="T25" fmla="*/ 4226 h 5541"/>
                  <a:gd name="T26" fmla="*/ 8 w 2048"/>
                  <a:gd name="T27" fmla="*/ 4647 h 5541"/>
                  <a:gd name="T28" fmla="*/ 28 w 2048"/>
                  <a:gd name="T29" fmla="*/ 5085 h 5541"/>
                  <a:gd name="T30" fmla="*/ 232 w 2048"/>
                  <a:gd name="T31" fmla="*/ 5399 h 5541"/>
                  <a:gd name="T32" fmla="*/ 368 w 2048"/>
                  <a:gd name="T33" fmla="*/ 5208 h 5541"/>
                  <a:gd name="T34" fmla="*/ 463 w 2048"/>
                  <a:gd name="T35" fmla="*/ 5409 h 5541"/>
                  <a:gd name="T36" fmla="*/ 1035 w 2048"/>
                  <a:gd name="T37" fmla="*/ 4901 h 5541"/>
                  <a:gd name="T38" fmla="*/ 1772 w 2048"/>
                  <a:gd name="T39" fmla="*/ 2676 h 5541"/>
                  <a:gd name="T40" fmla="*/ 1868 w 2048"/>
                  <a:gd name="T41" fmla="*/ 64 h 5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8" h="5541">
                    <a:moveTo>
                      <a:pt x="1868" y="64"/>
                    </a:moveTo>
                    <a:cubicBezTo>
                      <a:pt x="1855" y="0"/>
                      <a:pt x="1773" y="2"/>
                      <a:pt x="1757" y="63"/>
                    </a:cubicBezTo>
                    <a:cubicBezTo>
                      <a:pt x="1561" y="826"/>
                      <a:pt x="1436" y="1608"/>
                      <a:pt x="1258" y="2378"/>
                    </a:cubicBezTo>
                    <a:cubicBezTo>
                      <a:pt x="1078" y="3156"/>
                      <a:pt x="793" y="3889"/>
                      <a:pt x="512" y="4634"/>
                    </a:cubicBezTo>
                    <a:cubicBezTo>
                      <a:pt x="477" y="4728"/>
                      <a:pt x="396" y="4926"/>
                      <a:pt x="373" y="5103"/>
                    </a:cubicBezTo>
                    <a:lnTo>
                      <a:pt x="373" y="5100"/>
                    </a:lnTo>
                    <a:cubicBezTo>
                      <a:pt x="369" y="4959"/>
                      <a:pt x="352" y="4819"/>
                      <a:pt x="346" y="4677"/>
                    </a:cubicBezTo>
                    <a:cubicBezTo>
                      <a:pt x="341" y="4536"/>
                      <a:pt x="351" y="4397"/>
                      <a:pt x="351" y="4256"/>
                    </a:cubicBezTo>
                    <a:cubicBezTo>
                      <a:pt x="352" y="4194"/>
                      <a:pt x="353" y="4132"/>
                      <a:pt x="356" y="4070"/>
                    </a:cubicBezTo>
                    <a:cubicBezTo>
                      <a:pt x="360" y="3993"/>
                      <a:pt x="374" y="3917"/>
                      <a:pt x="349" y="3843"/>
                    </a:cubicBezTo>
                    <a:cubicBezTo>
                      <a:pt x="321" y="3759"/>
                      <a:pt x="208" y="3752"/>
                      <a:pt x="156" y="3815"/>
                    </a:cubicBezTo>
                    <a:cubicBezTo>
                      <a:pt x="107" y="3875"/>
                      <a:pt x="96" y="3958"/>
                      <a:pt x="78" y="4032"/>
                    </a:cubicBezTo>
                    <a:cubicBezTo>
                      <a:pt x="63" y="4097"/>
                      <a:pt x="48" y="4161"/>
                      <a:pt x="37" y="4226"/>
                    </a:cubicBezTo>
                    <a:cubicBezTo>
                      <a:pt x="13" y="4364"/>
                      <a:pt x="10" y="4507"/>
                      <a:pt x="8" y="4647"/>
                    </a:cubicBezTo>
                    <a:cubicBezTo>
                      <a:pt x="6" y="4791"/>
                      <a:pt x="0" y="4943"/>
                      <a:pt x="28" y="5085"/>
                    </a:cubicBezTo>
                    <a:cubicBezTo>
                      <a:pt x="47" y="5185"/>
                      <a:pt x="91" y="5401"/>
                      <a:pt x="232" y="5399"/>
                    </a:cubicBezTo>
                    <a:cubicBezTo>
                      <a:pt x="325" y="5398"/>
                      <a:pt x="357" y="5299"/>
                      <a:pt x="368" y="5208"/>
                    </a:cubicBezTo>
                    <a:cubicBezTo>
                      <a:pt x="371" y="5296"/>
                      <a:pt x="395" y="5370"/>
                      <a:pt x="463" y="5409"/>
                    </a:cubicBezTo>
                    <a:cubicBezTo>
                      <a:pt x="698" y="5541"/>
                      <a:pt x="958" y="5046"/>
                      <a:pt x="1035" y="4901"/>
                    </a:cubicBezTo>
                    <a:cubicBezTo>
                      <a:pt x="1395" y="4217"/>
                      <a:pt x="1606" y="3426"/>
                      <a:pt x="1772" y="2676"/>
                    </a:cubicBezTo>
                    <a:cubicBezTo>
                      <a:pt x="1959" y="1826"/>
                      <a:pt x="2048" y="918"/>
                      <a:pt x="1868" y="64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0" name="Freeform 39">
                <a:extLst>
                  <a:ext uri="{FF2B5EF4-FFF2-40B4-BE49-F238E27FC236}">
                    <a16:creationId xmlns:a16="http://schemas.microsoft.com/office/drawing/2014/main" id="{4CE18025-85BA-4035-AB35-E10CA6318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1114"/>
                <a:ext cx="289" cy="673"/>
              </a:xfrm>
              <a:custGeom>
                <a:avLst/>
                <a:gdLst>
                  <a:gd name="T0" fmla="*/ 2143 w 2234"/>
                  <a:gd name="T1" fmla="*/ 4738 h 5197"/>
                  <a:gd name="T2" fmla="*/ 1532 w 2234"/>
                  <a:gd name="T3" fmla="*/ 2417 h 5197"/>
                  <a:gd name="T4" fmla="*/ 971 w 2234"/>
                  <a:gd name="T5" fmla="*/ 133 h 5197"/>
                  <a:gd name="T6" fmla="*/ 813 w 2234"/>
                  <a:gd name="T7" fmla="*/ 77 h 5197"/>
                  <a:gd name="T8" fmla="*/ 602 w 2234"/>
                  <a:gd name="T9" fmla="*/ 100 h 5197"/>
                  <a:gd name="T10" fmla="*/ 40 w 2234"/>
                  <a:gd name="T11" fmla="*/ 2586 h 5197"/>
                  <a:gd name="T12" fmla="*/ 32 w 2234"/>
                  <a:gd name="T13" fmla="*/ 3843 h 5197"/>
                  <a:gd name="T14" fmla="*/ 284 w 2234"/>
                  <a:gd name="T15" fmla="*/ 4999 h 5197"/>
                  <a:gd name="T16" fmla="*/ 424 w 2234"/>
                  <a:gd name="T17" fmla="*/ 4982 h 5197"/>
                  <a:gd name="T18" fmla="*/ 561 w 2234"/>
                  <a:gd name="T19" fmla="*/ 3801 h 5197"/>
                  <a:gd name="T20" fmla="*/ 628 w 2234"/>
                  <a:gd name="T21" fmla="*/ 2619 h 5197"/>
                  <a:gd name="T22" fmla="*/ 767 w 2234"/>
                  <a:gd name="T23" fmla="*/ 1271 h 5197"/>
                  <a:gd name="T24" fmla="*/ 959 w 2234"/>
                  <a:gd name="T25" fmla="*/ 2575 h 5197"/>
                  <a:gd name="T26" fmla="*/ 1693 w 2234"/>
                  <a:gd name="T27" fmla="*/ 4917 h 5197"/>
                  <a:gd name="T28" fmla="*/ 2143 w 2234"/>
                  <a:gd name="T29" fmla="*/ 4738 h 5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34" h="5197">
                    <a:moveTo>
                      <a:pt x="2143" y="4738"/>
                    </a:moveTo>
                    <a:cubicBezTo>
                      <a:pt x="1910" y="3969"/>
                      <a:pt x="1684" y="3207"/>
                      <a:pt x="1532" y="2417"/>
                    </a:cubicBezTo>
                    <a:cubicBezTo>
                      <a:pt x="1384" y="1644"/>
                      <a:pt x="1238" y="875"/>
                      <a:pt x="971" y="133"/>
                    </a:cubicBezTo>
                    <a:cubicBezTo>
                      <a:pt x="947" y="68"/>
                      <a:pt x="869" y="51"/>
                      <a:pt x="813" y="77"/>
                    </a:cubicBezTo>
                    <a:cubicBezTo>
                      <a:pt x="762" y="8"/>
                      <a:pt x="652" y="0"/>
                      <a:pt x="602" y="100"/>
                    </a:cubicBezTo>
                    <a:cubicBezTo>
                      <a:pt x="223" y="860"/>
                      <a:pt x="97" y="1746"/>
                      <a:pt x="40" y="2586"/>
                    </a:cubicBezTo>
                    <a:cubicBezTo>
                      <a:pt x="11" y="3007"/>
                      <a:pt x="0" y="3422"/>
                      <a:pt x="32" y="3843"/>
                    </a:cubicBezTo>
                    <a:cubicBezTo>
                      <a:pt x="60" y="4211"/>
                      <a:pt x="40" y="4696"/>
                      <a:pt x="284" y="4999"/>
                    </a:cubicBezTo>
                    <a:cubicBezTo>
                      <a:pt x="326" y="5051"/>
                      <a:pt x="394" y="5036"/>
                      <a:pt x="424" y="4982"/>
                    </a:cubicBezTo>
                    <a:cubicBezTo>
                      <a:pt x="612" y="4645"/>
                      <a:pt x="538" y="4175"/>
                      <a:pt x="561" y="3801"/>
                    </a:cubicBezTo>
                    <a:cubicBezTo>
                      <a:pt x="585" y="3407"/>
                      <a:pt x="597" y="3013"/>
                      <a:pt x="628" y="2619"/>
                    </a:cubicBezTo>
                    <a:cubicBezTo>
                      <a:pt x="662" y="2170"/>
                      <a:pt x="720" y="1721"/>
                      <a:pt x="767" y="1271"/>
                    </a:cubicBezTo>
                    <a:cubicBezTo>
                      <a:pt x="801" y="1708"/>
                      <a:pt x="867" y="2142"/>
                      <a:pt x="959" y="2575"/>
                    </a:cubicBezTo>
                    <a:cubicBezTo>
                      <a:pt x="1130" y="3370"/>
                      <a:pt x="1329" y="4185"/>
                      <a:pt x="1693" y="4917"/>
                    </a:cubicBezTo>
                    <a:cubicBezTo>
                      <a:pt x="1832" y="5197"/>
                      <a:pt x="2234" y="5037"/>
                      <a:pt x="2143" y="4738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1" name="Freeform 40">
                <a:extLst>
                  <a:ext uri="{FF2B5EF4-FFF2-40B4-BE49-F238E27FC236}">
                    <a16:creationId xmlns:a16="http://schemas.microsoft.com/office/drawing/2014/main" id="{0E893C6B-8E74-492D-A28C-63E3C1155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1612"/>
                <a:ext cx="75" cy="199"/>
              </a:xfrm>
              <a:custGeom>
                <a:avLst/>
                <a:gdLst>
                  <a:gd name="T0" fmla="*/ 493 w 577"/>
                  <a:gd name="T1" fmla="*/ 1101 h 1539"/>
                  <a:gd name="T2" fmla="*/ 413 w 577"/>
                  <a:gd name="T3" fmla="*/ 793 h 1539"/>
                  <a:gd name="T4" fmla="*/ 330 w 577"/>
                  <a:gd name="T5" fmla="*/ 460 h 1539"/>
                  <a:gd name="T6" fmla="*/ 230 w 577"/>
                  <a:gd name="T7" fmla="*/ 103 h 1539"/>
                  <a:gd name="T8" fmla="*/ 38 w 577"/>
                  <a:gd name="T9" fmla="*/ 126 h 1539"/>
                  <a:gd name="T10" fmla="*/ 7 w 577"/>
                  <a:gd name="T11" fmla="*/ 499 h 1539"/>
                  <a:gd name="T12" fmla="*/ 48 w 577"/>
                  <a:gd name="T13" fmla="*/ 862 h 1539"/>
                  <a:gd name="T14" fmla="*/ 151 w 577"/>
                  <a:gd name="T15" fmla="*/ 1237 h 1539"/>
                  <a:gd name="T16" fmla="*/ 396 w 577"/>
                  <a:gd name="T17" fmla="*/ 1532 h 1539"/>
                  <a:gd name="T18" fmla="*/ 498 w 577"/>
                  <a:gd name="T19" fmla="*/ 1490 h 1539"/>
                  <a:gd name="T20" fmla="*/ 493 w 577"/>
                  <a:gd name="T21" fmla="*/ 1101 h 1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7" h="1539">
                    <a:moveTo>
                      <a:pt x="493" y="1101"/>
                    </a:moveTo>
                    <a:cubicBezTo>
                      <a:pt x="463" y="999"/>
                      <a:pt x="437" y="897"/>
                      <a:pt x="413" y="793"/>
                    </a:cubicBezTo>
                    <a:cubicBezTo>
                      <a:pt x="388" y="681"/>
                      <a:pt x="354" y="572"/>
                      <a:pt x="330" y="460"/>
                    </a:cubicBezTo>
                    <a:cubicBezTo>
                      <a:pt x="304" y="337"/>
                      <a:pt x="267" y="223"/>
                      <a:pt x="230" y="103"/>
                    </a:cubicBezTo>
                    <a:cubicBezTo>
                      <a:pt x="198" y="0"/>
                      <a:pt x="56" y="36"/>
                      <a:pt x="38" y="126"/>
                    </a:cubicBezTo>
                    <a:cubicBezTo>
                      <a:pt x="13" y="253"/>
                      <a:pt x="0" y="370"/>
                      <a:pt x="7" y="499"/>
                    </a:cubicBezTo>
                    <a:cubicBezTo>
                      <a:pt x="14" y="620"/>
                      <a:pt x="21" y="744"/>
                      <a:pt x="48" y="862"/>
                    </a:cubicBezTo>
                    <a:cubicBezTo>
                      <a:pt x="77" y="988"/>
                      <a:pt x="109" y="1115"/>
                      <a:pt x="151" y="1237"/>
                    </a:cubicBezTo>
                    <a:cubicBezTo>
                      <a:pt x="190" y="1351"/>
                      <a:pt x="267" y="1508"/>
                      <a:pt x="396" y="1532"/>
                    </a:cubicBezTo>
                    <a:cubicBezTo>
                      <a:pt x="434" y="1539"/>
                      <a:pt x="475" y="1520"/>
                      <a:pt x="498" y="1490"/>
                    </a:cubicBezTo>
                    <a:cubicBezTo>
                      <a:pt x="577" y="1387"/>
                      <a:pt x="526" y="1213"/>
                      <a:pt x="493" y="1101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2" name="Freeform 41">
                <a:extLst>
                  <a:ext uri="{FF2B5EF4-FFF2-40B4-BE49-F238E27FC236}">
                    <a16:creationId xmlns:a16="http://schemas.microsoft.com/office/drawing/2014/main" id="{2D29E865-7181-4085-81F3-D9F7C1BCC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" y="1687"/>
                <a:ext cx="32" cy="70"/>
              </a:xfrm>
              <a:custGeom>
                <a:avLst/>
                <a:gdLst>
                  <a:gd name="T0" fmla="*/ 246 w 251"/>
                  <a:gd name="T1" fmla="*/ 343 h 540"/>
                  <a:gd name="T2" fmla="*/ 235 w 251"/>
                  <a:gd name="T3" fmla="*/ 286 h 540"/>
                  <a:gd name="T4" fmla="*/ 164 w 251"/>
                  <a:gd name="T5" fmla="*/ 56 h 540"/>
                  <a:gd name="T6" fmla="*/ 79 w 251"/>
                  <a:gd name="T7" fmla="*/ 5 h 540"/>
                  <a:gd name="T8" fmla="*/ 8 w 251"/>
                  <a:gd name="T9" fmla="*/ 75 h 540"/>
                  <a:gd name="T10" fmla="*/ 10 w 251"/>
                  <a:gd name="T11" fmla="*/ 313 h 540"/>
                  <a:gd name="T12" fmla="*/ 17 w 251"/>
                  <a:gd name="T13" fmla="*/ 367 h 540"/>
                  <a:gd name="T14" fmla="*/ 28 w 251"/>
                  <a:gd name="T15" fmla="*/ 418 h 540"/>
                  <a:gd name="T16" fmla="*/ 53 w 251"/>
                  <a:gd name="T17" fmla="*/ 462 h 540"/>
                  <a:gd name="T18" fmla="*/ 91 w 251"/>
                  <a:gd name="T19" fmla="*/ 515 h 540"/>
                  <a:gd name="T20" fmla="*/ 158 w 251"/>
                  <a:gd name="T21" fmla="*/ 537 h 540"/>
                  <a:gd name="T22" fmla="*/ 215 w 251"/>
                  <a:gd name="T23" fmla="*/ 499 h 540"/>
                  <a:gd name="T24" fmla="*/ 241 w 251"/>
                  <a:gd name="T25" fmla="*/ 420 h 540"/>
                  <a:gd name="T26" fmla="*/ 246 w 251"/>
                  <a:gd name="T27" fmla="*/ 343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1" h="540">
                    <a:moveTo>
                      <a:pt x="246" y="343"/>
                    </a:moveTo>
                    <a:cubicBezTo>
                      <a:pt x="242" y="324"/>
                      <a:pt x="238" y="305"/>
                      <a:pt x="235" y="286"/>
                    </a:cubicBezTo>
                    <a:cubicBezTo>
                      <a:pt x="220" y="207"/>
                      <a:pt x="190" y="132"/>
                      <a:pt x="164" y="56"/>
                    </a:cubicBezTo>
                    <a:cubicBezTo>
                      <a:pt x="153" y="23"/>
                      <a:pt x="113" y="0"/>
                      <a:pt x="79" y="5"/>
                    </a:cubicBezTo>
                    <a:cubicBezTo>
                      <a:pt x="46" y="11"/>
                      <a:pt x="9" y="38"/>
                      <a:pt x="8" y="75"/>
                    </a:cubicBezTo>
                    <a:cubicBezTo>
                      <a:pt x="7" y="154"/>
                      <a:pt x="0" y="235"/>
                      <a:pt x="10" y="313"/>
                    </a:cubicBezTo>
                    <a:lnTo>
                      <a:pt x="17" y="367"/>
                    </a:lnTo>
                    <a:cubicBezTo>
                      <a:pt x="19" y="384"/>
                      <a:pt x="22" y="403"/>
                      <a:pt x="28" y="418"/>
                    </a:cubicBezTo>
                    <a:cubicBezTo>
                      <a:pt x="34" y="433"/>
                      <a:pt x="45" y="448"/>
                      <a:pt x="53" y="462"/>
                    </a:cubicBezTo>
                    <a:cubicBezTo>
                      <a:pt x="64" y="481"/>
                      <a:pt x="74" y="500"/>
                      <a:pt x="91" y="515"/>
                    </a:cubicBezTo>
                    <a:cubicBezTo>
                      <a:pt x="108" y="529"/>
                      <a:pt x="135" y="540"/>
                      <a:pt x="158" y="537"/>
                    </a:cubicBezTo>
                    <a:cubicBezTo>
                      <a:pt x="181" y="535"/>
                      <a:pt x="202" y="517"/>
                      <a:pt x="215" y="499"/>
                    </a:cubicBezTo>
                    <a:cubicBezTo>
                      <a:pt x="232" y="477"/>
                      <a:pt x="235" y="447"/>
                      <a:pt x="241" y="420"/>
                    </a:cubicBezTo>
                    <a:cubicBezTo>
                      <a:pt x="247" y="394"/>
                      <a:pt x="251" y="370"/>
                      <a:pt x="246" y="343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3" name="Freeform 42">
                <a:extLst>
                  <a:ext uri="{FF2B5EF4-FFF2-40B4-BE49-F238E27FC236}">
                    <a16:creationId xmlns:a16="http://schemas.microsoft.com/office/drawing/2014/main" id="{4CEA3BAF-E0F3-412C-97D3-56C233E53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055"/>
                <a:ext cx="365" cy="707"/>
              </a:xfrm>
              <a:custGeom>
                <a:avLst/>
                <a:gdLst>
                  <a:gd name="T0" fmla="*/ 2786 w 2818"/>
                  <a:gd name="T1" fmla="*/ 4534 h 5462"/>
                  <a:gd name="T2" fmla="*/ 2753 w 2818"/>
                  <a:gd name="T3" fmla="*/ 4408 h 5462"/>
                  <a:gd name="T4" fmla="*/ 2701 w 2818"/>
                  <a:gd name="T5" fmla="*/ 4301 h 5462"/>
                  <a:gd name="T6" fmla="*/ 2660 w 2818"/>
                  <a:gd name="T7" fmla="*/ 4233 h 5462"/>
                  <a:gd name="T8" fmla="*/ 2598 w 2818"/>
                  <a:gd name="T9" fmla="*/ 4125 h 5462"/>
                  <a:gd name="T10" fmla="*/ 2430 w 2818"/>
                  <a:gd name="T11" fmla="*/ 4169 h 5462"/>
                  <a:gd name="T12" fmla="*/ 2209 w 2818"/>
                  <a:gd name="T13" fmla="*/ 3520 h 5462"/>
                  <a:gd name="T14" fmla="*/ 1699 w 2818"/>
                  <a:gd name="T15" fmla="*/ 2335 h 5462"/>
                  <a:gd name="T16" fmla="*/ 388 w 2818"/>
                  <a:gd name="T17" fmla="*/ 287 h 5462"/>
                  <a:gd name="T18" fmla="*/ 232 w 2818"/>
                  <a:gd name="T19" fmla="*/ 100 h 5462"/>
                  <a:gd name="T20" fmla="*/ 33 w 2818"/>
                  <a:gd name="T21" fmla="*/ 211 h 5462"/>
                  <a:gd name="T22" fmla="*/ 770 w 2818"/>
                  <a:gd name="T23" fmla="*/ 2765 h 5462"/>
                  <a:gd name="T24" fmla="*/ 984 w 2818"/>
                  <a:gd name="T25" fmla="*/ 4072 h 5462"/>
                  <a:gd name="T26" fmla="*/ 1185 w 2818"/>
                  <a:gd name="T27" fmla="*/ 5328 h 5462"/>
                  <a:gd name="T28" fmla="*/ 1478 w 2818"/>
                  <a:gd name="T29" fmla="*/ 5330 h 5462"/>
                  <a:gd name="T30" fmla="*/ 1622 w 2818"/>
                  <a:gd name="T31" fmla="*/ 3994 h 5462"/>
                  <a:gd name="T32" fmla="*/ 1542 w 2818"/>
                  <a:gd name="T33" fmla="*/ 3253 h 5462"/>
                  <a:gd name="T34" fmla="*/ 1722 w 2818"/>
                  <a:gd name="T35" fmla="*/ 3713 h 5462"/>
                  <a:gd name="T36" fmla="*/ 2228 w 2818"/>
                  <a:gd name="T37" fmla="*/ 4898 h 5462"/>
                  <a:gd name="T38" fmla="*/ 2521 w 2818"/>
                  <a:gd name="T39" fmla="*/ 4786 h 5462"/>
                  <a:gd name="T40" fmla="*/ 2612 w 2818"/>
                  <a:gd name="T41" fmla="*/ 4973 h 5462"/>
                  <a:gd name="T42" fmla="*/ 2741 w 2818"/>
                  <a:gd name="T43" fmla="*/ 4974 h 5462"/>
                  <a:gd name="T44" fmla="*/ 2818 w 2818"/>
                  <a:gd name="T45" fmla="*/ 4736 h 5462"/>
                  <a:gd name="T46" fmla="*/ 2786 w 2818"/>
                  <a:gd name="T47" fmla="*/ 4534 h 5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18" h="5462">
                    <a:moveTo>
                      <a:pt x="2786" y="4534"/>
                    </a:moveTo>
                    <a:cubicBezTo>
                      <a:pt x="2776" y="4491"/>
                      <a:pt x="2765" y="4449"/>
                      <a:pt x="2753" y="4408"/>
                    </a:cubicBezTo>
                    <a:cubicBezTo>
                      <a:pt x="2742" y="4368"/>
                      <a:pt x="2723" y="4335"/>
                      <a:pt x="2701" y="4301"/>
                    </a:cubicBezTo>
                    <a:cubicBezTo>
                      <a:pt x="2684" y="4273"/>
                      <a:pt x="2677" y="4263"/>
                      <a:pt x="2660" y="4233"/>
                    </a:cubicBezTo>
                    <a:cubicBezTo>
                      <a:pt x="2640" y="4196"/>
                      <a:pt x="2620" y="4160"/>
                      <a:pt x="2598" y="4125"/>
                    </a:cubicBezTo>
                    <a:cubicBezTo>
                      <a:pt x="2555" y="4054"/>
                      <a:pt x="2436" y="4093"/>
                      <a:pt x="2430" y="4169"/>
                    </a:cubicBezTo>
                    <a:cubicBezTo>
                      <a:pt x="2369" y="3947"/>
                      <a:pt x="2288" y="3730"/>
                      <a:pt x="2209" y="3520"/>
                    </a:cubicBezTo>
                    <a:cubicBezTo>
                      <a:pt x="2058" y="3116"/>
                      <a:pt x="1891" y="2721"/>
                      <a:pt x="1699" y="2335"/>
                    </a:cubicBezTo>
                    <a:cubicBezTo>
                      <a:pt x="1335" y="1599"/>
                      <a:pt x="926" y="905"/>
                      <a:pt x="388" y="287"/>
                    </a:cubicBezTo>
                    <a:cubicBezTo>
                      <a:pt x="337" y="224"/>
                      <a:pt x="287" y="160"/>
                      <a:pt x="232" y="100"/>
                    </a:cubicBezTo>
                    <a:cubicBezTo>
                      <a:pt x="142" y="0"/>
                      <a:pt x="0" y="84"/>
                      <a:pt x="33" y="211"/>
                    </a:cubicBezTo>
                    <a:cubicBezTo>
                      <a:pt x="254" y="1071"/>
                      <a:pt x="573" y="1898"/>
                      <a:pt x="770" y="2765"/>
                    </a:cubicBezTo>
                    <a:cubicBezTo>
                      <a:pt x="868" y="3197"/>
                      <a:pt x="924" y="3634"/>
                      <a:pt x="984" y="4072"/>
                    </a:cubicBezTo>
                    <a:cubicBezTo>
                      <a:pt x="1041" y="4486"/>
                      <a:pt x="1035" y="4934"/>
                      <a:pt x="1185" y="5328"/>
                    </a:cubicBezTo>
                    <a:cubicBezTo>
                      <a:pt x="1235" y="5462"/>
                      <a:pt x="1422" y="5452"/>
                      <a:pt x="1478" y="5330"/>
                    </a:cubicBezTo>
                    <a:cubicBezTo>
                      <a:pt x="1666" y="4925"/>
                      <a:pt x="1638" y="4429"/>
                      <a:pt x="1622" y="3994"/>
                    </a:cubicBezTo>
                    <a:cubicBezTo>
                      <a:pt x="1612" y="3747"/>
                      <a:pt x="1583" y="3499"/>
                      <a:pt x="1542" y="3253"/>
                    </a:cubicBezTo>
                    <a:cubicBezTo>
                      <a:pt x="1604" y="3406"/>
                      <a:pt x="1665" y="3559"/>
                      <a:pt x="1722" y="3713"/>
                    </a:cubicBezTo>
                    <a:cubicBezTo>
                      <a:pt x="1873" y="4115"/>
                      <a:pt x="1994" y="4535"/>
                      <a:pt x="2228" y="4898"/>
                    </a:cubicBezTo>
                    <a:cubicBezTo>
                      <a:pt x="2326" y="5049"/>
                      <a:pt x="2517" y="4929"/>
                      <a:pt x="2521" y="4786"/>
                    </a:cubicBezTo>
                    <a:cubicBezTo>
                      <a:pt x="2539" y="4855"/>
                      <a:pt x="2569" y="4915"/>
                      <a:pt x="2612" y="4973"/>
                    </a:cubicBezTo>
                    <a:cubicBezTo>
                      <a:pt x="2641" y="5013"/>
                      <a:pt x="2711" y="5019"/>
                      <a:pt x="2741" y="4974"/>
                    </a:cubicBezTo>
                    <a:cubicBezTo>
                      <a:pt x="2791" y="4901"/>
                      <a:pt x="2818" y="4826"/>
                      <a:pt x="2818" y="4736"/>
                    </a:cubicBezTo>
                    <a:cubicBezTo>
                      <a:pt x="2818" y="4668"/>
                      <a:pt x="2802" y="4600"/>
                      <a:pt x="2786" y="4534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4" name="Freeform 43">
                <a:extLst>
                  <a:ext uri="{FF2B5EF4-FFF2-40B4-BE49-F238E27FC236}">
                    <a16:creationId xmlns:a16="http://schemas.microsoft.com/office/drawing/2014/main" id="{3C83B448-7AAE-4530-83B1-8818492B0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" y="1469"/>
                <a:ext cx="80" cy="273"/>
              </a:xfrm>
              <a:custGeom>
                <a:avLst/>
                <a:gdLst>
                  <a:gd name="T0" fmla="*/ 486 w 614"/>
                  <a:gd name="T1" fmla="*/ 1004 h 2105"/>
                  <a:gd name="T2" fmla="*/ 352 w 614"/>
                  <a:gd name="T3" fmla="*/ 494 h 2105"/>
                  <a:gd name="T4" fmla="*/ 93 w 614"/>
                  <a:gd name="T5" fmla="*/ 37 h 2105"/>
                  <a:gd name="T6" fmla="*/ 9 w 614"/>
                  <a:gd name="T7" fmla="*/ 71 h 2105"/>
                  <a:gd name="T8" fmla="*/ 87 w 614"/>
                  <a:gd name="T9" fmla="*/ 560 h 2105"/>
                  <a:gd name="T10" fmla="*/ 194 w 614"/>
                  <a:gd name="T11" fmla="*/ 1077 h 2105"/>
                  <a:gd name="T12" fmla="*/ 449 w 614"/>
                  <a:gd name="T13" fmla="*/ 2068 h 2105"/>
                  <a:gd name="T14" fmla="*/ 526 w 614"/>
                  <a:gd name="T15" fmla="*/ 2059 h 2105"/>
                  <a:gd name="T16" fmla="*/ 486 w 614"/>
                  <a:gd name="T17" fmla="*/ 1004 h 2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4" h="2105">
                    <a:moveTo>
                      <a:pt x="486" y="1004"/>
                    </a:moveTo>
                    <a:cubicBezTo>
                      <a:pt x="448" y="832"/>
                      <a:pt x="405" y="662"/>
                      <a:pt x="352" y="494"/>
                    </a:cubicBezTo>
                    <a:cubicBezTo>
                      <a:pt x="296" y="316"/>
                      <a:pt x="198" y="188"/>
                      <a:pt x="93" y="37"/>
                    </a:cubicBezTo>
                    <a:cubicBezTo>
                      <a:pt x="67" y="0"/>
                      <a:pt x="0" y="24"/>
                      <a:pt x="9" y="71"/>
                    </a:cubicBezTo>
                    <a:cubicBezTo>
                      <a:pt x="40" y="236"/>
                      <a:pt x="43" y="396"/>
                      <a:pt x="87" y="560"/>
                    </a:cubicBezTo>
                    <a:cubicBezTo>
                      <a:pt x="132" y="730"/>
                      <a:pt x="166" y="903"/>
                      <a:pt x="194" y="1077"/>
                    </a:cubicBezTo>
                    <a:cubicBezTo>
                      <a:pt x="249" y="1408"/>
                      <a:pt x="289" y="1768"/>
                      <a:pt x="449" y="2068"/>
                    </a:cubicBezTo>
                    <a:cubicBezTo>
                      <a:pt x="468" y="2105"/>
                      <a:pt x="516" y="2099"/>
                      <a:pt x="526" y="2059"/>
                    </a:cubicBezTo>
                    <a:cubicBezTo>
                      <a:pt x="614" y="1719"/>
                      <a:pt x="561" y="1341"/>
                      <a:pt x="486" y="1004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5" name="Freeform 44">
                <a:extLst>
                  <a:ext uri="{FF2B5EF4-FFF2-40B4-BE49-F238E27FC236}">
                    <a16:creationId xmlns:a16="http://schemas.microsoft.com/office/drawing/2014/main" id="{F1BBB033-676E-404B-B099-DF7C3775F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995"/>
                <a:ext cx="373" cy="672"/>
              </a:xfrm>
              <a:custGeom>
                <a:avLst/>
                <a:gdLst>
                  <a:gd name="T0" fmla="*/ 2559 w 2876"/>
                  <a:gd name="T1" fmla="*/ 3753 h 5186"/>
                  <a:gd name="T2" fmla="*/ 1993 w 2876"/>
                  <a:gd name="T3" fmla="*/ 2345 h 5186"/>
                  <a:gd name="T4" fmla="*/ 168 w 2876"/>
                  <a:gd name="T5" fmla="*/ 59 h 5186"/>
                  <a:gd name="T6" fmla="*/ 53 w 2876"/>
                  <a:gd name="T7" fmla="*/ 171 h 5186"/>
                  <a:gd name="T8" fmla="*/ 1459 w 2876"/>
                  <a:gd name="T9" fmla="*/ 2600 h 5186"/>
                  <a:gd name="T10" fmla="*/ 1918 w 2876"/>
                  <a:gd name="T11" fmla="*/ 3879 h 5186"/>
                  <a:gd name="T12" fmla="*/ 2105 w 2876"/>
                  <a:gd name="T13" fmla="*/ 4572 h 5186"/>
                  <a:gd name="T14" fmla="*/ 2399 w 2876"/>
                  <a:gd name="T15" fmla="*/ 5134 h 5186"/>
                  <a:gd name="T16" fmla="*/ 2627 w 2876"/>
                  <a:gd name="T17" fmla="*/ 5106 h 5186"/>
                  <a:gd name="T18" fmla="*/ 2559 w 2876"/>
                  <a:gd name="T19" fmla="*/ 3753 h 5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76" h="5186">
                    <a:moveTo>
                      <a:pt x="2559" y="3753"/>
                    </a:moveTo>
                    <a:cubicBezTo>
                      <a:pt x="2411" y="3269"/>
                      <a:pt x="2220" y="2797"/>
                      <a:pt x="1993" y="2345"/>
                    </a:cubicBezTo>
                    <a:cubicBezTo>
                      <a:pt x="1550" y="1464"/>
                      <a:pt x="923" y="689"/>
                      <a:pt x="168" y="59"/>
                    </a:cubicBezTo>
                    <a:cubicBezTo>
                      <a:pt x="98" y="0"/>
                      <a:pt x="0" y="99"/>
                      <a:pt x="53" y="171"/>
                    </a:cubicBezTo>
                    <a:cubicBezTo>
                      <a:pt x="612" y="928"/>
                      <a:pt x="1077" y="1742"/>
                      <a:pt x="1459" y="2600"/>
                    </a:cubicBezTo>
                    <a:cubicBezTo>
                      <a:pt x="1644" y="3014"/>
                      <a:pt x="1797" y="3442"/>
                      <a:pt x="1918" y="3879"/>
                    </a:cubicBezTo>
                    <a:cubicBezTo>
                      <a:pt x="1982" y="4110"/>
                      <a:pt x="2045" y="4341"/>
                      <a:pt x="2105" y="4572"/>
                    </a:cubicBezTo>
                    <a:cubicBezTo>
                      <a:pt x="2160" y="4781"/>
                      <a:pt x="2224" y="4995"/>
                      <a:pt x="2399" y="5134"/>
                    </a:cubicBezTo>
                    <a:cubicBezTo>
                      <a:pt x="2464" y="5186"/>
                      <a:pt x="2578" y="5179"/>
                      <a:pt x="2627" y="5106"/>
                    </a:cubicBezTo>
                    <a:cubicBezTo>
                      <a:pt x="2876" y="4736"/>
                      <a:pt x="2678" y="4143"/>
                      <a:pt x="2559" y="3753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6" name="Freeform 45">
                <a:extLst>
                  <a:ext uri="{FF2B5EF4-FFF2-40B4-BE49-F238E27FC236}">
                    <a16:creationId xmlns:a16="http://schemas.microsoft.com/office/drawing/2014/main" id="{B8C847EF-1FFE-40EA-9991-E587357A5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" y="1521"/>
                <a:ext cx="70" cy="255"/>
              </a:xfrm>
              <a:custGeom>
                <a:avLst/>
                <a:gdLst>
                  <a:gd name="T0" fmla="*/ 476 w 539"/>
                  <a:gd name="T1" fmla="*/ 470 h 1965"/>
                  <a:gd name="T2" fmla="*/ 233 w 539"/>
                  <a:gd name="T3" fmla="*/ 61 h 1965"/>
                  <a:gd name="T4" fmla="*/ 98 w 539"/>
                  <a:gd name="T5" fmla="*/ 137 h 1965"/>
                  <a:gd name="T6" fmla="*/ 157 w 539"/>
                  <a:gd name="T7" fmla="*/ 916 h 1965"/>
                  <a:gd name="T8" fmla="*/ 76 w 539"/>
                  <a:gd name="T9" fmla="*/ 1356 h 1965"/>
                  <a:gd name="T10" fmla="*/ 30 w 539"/>
                  <a:gd name="T11" fmla="*/ 1576 h 1965"/>
                  <a:gd name="T12" fmla="*/ 17 w 539"/>
                  <a:gd name="T13" fmla="*/ 1752 h 1965"/>
                  <a:gd name="T14" fmla="*/ 14 w 539"/>
                  <a:gd name="T15" fmla="*/ 1847 h 1965"/>
                  <a:gd name="T16" fmla="*/ 147 w 539"/>
                  <a:gd name="T17" fmla="*/ 1903 h 1965"/>
                  <a:gd name="T18" fmla="*/ 187 w 539"/>
                  <a:gd name="T19" fmla="*/ 1855 h 1965"/>
                  <a:gd name="T20" fmla="*/ 198 w 539"/>
                  <a:gd name="T21" fmla="*/ 1837 h 1965"/>
                  <a:gd name="T22" fmla="*/ 292 w 539"/>
                  <a:gd name="T23" fmla="*/ 1730 h 1965"/>
                  <a:gd name="T24" fmla="*/ 408 w 539"/>
                  <a:gd name="T25" fmla="*/ 1479 h 1965"/>
                  <a:gd name="T26" fmla="*/ 532 w 539"/>
                  <a:gd name="T27" fmla="*/ 952 h 1965"/>
                  <a:gd name="T28" fmla="*/ 476 w 539"/>
                  <a:gd name="T29" fmla="*/ 470 h 1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9" h="1965">
                    <a:moveTo>
                      <a:pt x="476" y="470"/>
                    </a:moveTo>
                    <a:cubicBezTo>
                      <a:pt x="436" y="320"/>
                      <a:pt x="337" y="175"/>
                      <a:pt x="233" y="61"/>
                    </a:cubicBezTo>
                    <a:cubicBezTo>
                      <a:pt x="177" y="0"/>
                      <a:pt x="62" y="50"/>
                      <a:pt x="98" y="137"/>
                    </a:cubicBezTo>
                    <a:cubicBezTo>
                      <a:pt x="200" y="381"/>
                      <a:pt x="192" y="659"/>
                      <a:pt x="157" y="916"/>
                    </a:cubicBezTo>
                    <a:cubicBezTo>
                      <a:pt x="136" y="1066"/>
                      <a:pt x="108" y="1209"/>
                      <a:pt x="76" y="1356"/>
                    </a:cubicBezTo>
                    <a:cubicBezTo>
                      <a:pt x="60" y="1429"/>
                      <a:pt x="47" y="1503"/>
                      <a:pt x="30" y="1576"/>
                    </a:cubicBezTo>
                    <a:cubicBezTo>
                      <a:pt x="14" y="1644"/>
                      <a:pt x="0" y="1695"/>
                      <a:pt x="17" y="1752"/>
                    </a:cubicBezTo>
                    <a:cubicBezTo>
                      <a:pt x="16" y="1784"/>
                      <a:pt x="15" y="1816"/>
                      <a:pt x="14" y="1847"/>
                    </a:cubicBezTo>
                    <a:cubicBezTo>
                      <a:pt x="12" y="1919"/>
                      <a:pt x="98" y="1965"/>
                      <a:pt x="147" y="1903"/>
                    </a:cubicBezTo>
                    <a:cubicBezTo>
                      <a:pt x="161" y="1887"/>
                      <a:pt x="174" y="1872"/>
                      <a:pt x="187" y="1855"/>
                    </a:cubicBezTo>
                    <a:cubicBezTo>
                      <a:pt x="190" y="1851"/>
                      <a:pt x="218" y="1820"/>
                      <a:pt x="198" y="1837"/>
                    </a:cubicBezTo>
                    <a:cubicBezTo>
                      <a:pt x="241" y="1802"/>
                      <a:pt x="266" y="1781"/>
                      <a:pt x="292" y="1730"/>
                    </a:cubicBezTo>
                    <a:cubicBezTo>
                      <a:pt x="334" y="1649"/>
                      <a:pt x="373" y="1564"/>
                      <a:pt x="408" y="1479"/>
                    </a:cubicBezTo>
                    <a:cubicBezTo>
                      <a:pt x="474" y="1321"/>
                      <a:pt x="525" y="1125"/>
                      <a:pt x="532" y="952"/>
                    </a:cubicBezTo>
                    <a:cubicBezTo>
                      <a:pt x="539" y="790"/>
                      <a:pt x="518" y="627"/>
                      <a:pt x="476" y="470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7" name="Freeform 46">
                <a:extLst>
                  <a:ext uri="{FF2B5EF4-FFF2-40B4-BE49-F238E27FC236}">
                    <a16:creationId xmlns:a16="http://schemas.microsoft.com/office/drawing/2014/main" id="{CFE68964-080F-4B71-B5A9-10B005CFB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" y="2469"/>
                <a:ext cx="734" cy="1134"/>
              </a:xfrm>
              <a:custGeom>
                <a:avLst/>
                <a:gdLst>
                  <a:gd name="T0" fmla="*/ 4898 w 5663"/>
                  <a:gd name="T1" fmla="*/ 608 h 8756"/>
                  <a:gd name="T2" fmla="*/ 3408 w 5663"/>
                  <a:gd name="T3" fmla="*/ 518 h 8756"/>
                  <a:gd name="T4" fmla="*/ 2766 w 5663"/>
                  <a:gd name="T5" fmla="*/ 327 h 8756"/>
                  <a:gd name="T6" fmla="*/ 2254 w 5663"/>
                  <a:gd name="T7" fmla="*/ 35 h 8756"/>
                  <a:gd name="T8" fmla="*/ 2090 w 5663"/>
                  <a:gd name="T9" fmla="*/ 196 h 8756"/>
                  <a:gd name="T10" fmla="*/ 2132 w 5663"/>
                  <a:gd name="T11" fmla="*/ 299 h 8756"/>
                  <a:gd name="T12" fmla="*/ 1305 w 5663"/>
                  <a:gd name="T13" fmla="*/ 2930 h 8756"/>
                  <a:gd name="T14" fmla="*/ 336 w 5663"/>
                  <a:gd name="T15" fmla="*/ 5253 h 8756"/>
                  <a:gd name="T16" fmla="*/ 1041 w 5663"/>
                  <a:gd name="T17" fmla="*/ 6031 h 8756"/>
                  <a:gd name="T18" fmla="*/ 1341 w 5663"/>
                  <a:gd name="T19" fmla="*/ 7156 h 8756"/>
                  <a:gd name="T20" fmla="*/ 1902 w 5663"/>
                  <a:gd name="T21" fmla="*/ 8165 h 8756"/>
                  <a:gd name="T22" fmla="*/ 2443 w 5663"/>
                  <a:gd name="T23" fmla="*/ 8590 h 8756"/>
                  <a:gd name="T24" fmla="*/ 2469 w 5663"/>
                  <a:gd name="T25" fmla="*/ 8647 h 8756"/>
                  <a:gd name="T26" fmla="*/ 2791 w 5663"/>
                  <a:gd name="T27" fmla="*/ 8662 h 8756"/>
                  <a:gd name="T28" fmla="*/ 2803 w 5663"/>
                  <a:gd name="T29" fmla="*/ 8662 h 8756"/>
                  <a:gd name="T30" fmla="*/ 2819 w 5663"/>
                  <a:gd name="T31" fmla="*/ 8662 h 8756"/>
                  <a:gd name="T32" fmla="*/ 2906 w 5663"/>
                  <a:gd name="T33" fmla="*/ 8459 h 8756"/>
                  <a:gd name="T34" fmla="*/ 2875 w 5663"/>
                  <a:gd name="T35" fmla="*/ 8420 h 8756"/>
                  <a:gd name="T36" fmla="*/ 2888 w 5663"/>
                  <a:gd name="T37" fmla="*/ 8329 h 8756"/>
                  <a:gd name="T38" fmla="*/ 2897 w 5663"/>
                  <a:gd name="T39" fmla="*/ 8287 h 8756"/>
                  <a:gd name="T40" fmla="*/ 2955 w 5663"/>
                  <a:gd name="T41" fmla="*/ 8326 h 8756"/>
                  <a:gd name="T42" fmla="*/ 3287 w 5663"/>
                  <a:gd name="T43" fmla="*/ 8499 h 8756"/>
                  <a:gd name="T44" fmla="*/ 3618 w 5663"/>
                  <a:gd name="T45" fmla="*/ 8584 h 8756"/>
                  <a:gd name="T46" fmla="*/ 3804 w 5663"/>
                  <a:gd name="T47" fmla="*/ 8593 h 8756"/>
                  <a:gd name="T48" fmla="*/ 3987 w 5663"/>
                  <a:gd name="T49" fmla="*/ 8549 h 8756"/>
                  <a:gd name="T50" fmla="*/ 4117 w 5663"/>
                  <a:gd name="T51" fmla="*/ 8248 h 8756"/>
                  <a:gd name="T52" fmla="*/ 3795 w 5663"/>
                  <a:gd name="T53" fmla="*/ 7659 h 8756"/>
                  <a:gd name="T54" fmla="*/ 3624 w 5663"/>
                  <a:gd name="T55" fmla="*/ 7350 h 8756"/>
                  <a:gd name="T56" fmla="*/ 3525 w 5663"/>
                  <a:gd name="T57" fmla="*/ 7334 h 8756"/>
                  <a:gd name="T58" fmla="*/ 3329 w 5663"/>
                  <a:gd name="T59" fmla="*/ 7318 h 8756"/>
                  <a:gd name="T60" fmla="*/ 3012 w 5663"/>
                  <a:gd name="T61" fmla="*/ 7277 h 8756"/>
                  <a:gd name="T62" fmla="*/ 2875 w 5663"/>
                  <a:gd name="T63" fmla="*/ 7065 h 8756"/>
                  <a:gd name="T64" fmla="*/ 2839 w 5663"/>
                  <a:gd name="T65" fmla="*/ 6829 h 8756"/>
                  <a:gd name="T66" fmla="*/ 2917 w 5663"/>
                  <a:gd name="T67" fmla="*/ 6746 h 8756"/>
                  <a:gd name="T68" fmla="*/ 3028 w 5663"/>
                  <a:gd name="T69" fmla="*/ 6400 h 8756"/>
                  <a:gd name="T70" fmla="*/ 3211 w 5663"/>
                  <a:gd name="T71" fmla="*/ 5627 h 8756"/>
                  <a:gd name="T72" fmla="*/ 3535 w 5663"/>
                  <a:gd name="T73" fmla="*/ 4175 h 8756"/>
                  <a:gd name="T74" fmla="*/ 3865 w 5663"/>
                  <a:gd name="T75" fmla="*/ 2625 h 8756"/>
                  <a:gd name="T76" fmla="*/ 4022 w 5663"/>
                  <a:gd name="T77" fmla="*/ 1885 h 8756"/>
                  <a:gd name="T78" fmla="*/ 4533 w 5663"/>
                  <a:gd name="T79" fmla="*/ 1581 h 8756"/>
                  <a:gd name="T80" fmla="*/ 5465 w 5663"/>
                  <a:gd name="T81" fmla="*/ 1100 h 8756"/>
                  <a:gd name="T82" fmla="*/ 4898 w 5663"/>
                  <a:gd name="T83" fmla="*/ 608 h 8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663" h="8756">
                    <a:moveTo>
                      <a:pt x="4898" y="608"/>
                    </a:moveTo>
                    <a:cubicBezTo>
                      <a:pt x="4403" y="557"/>
                      <a:pt x="3901" y="581"/>
                      <a:pt x="3408" y="518"/>
                    </a:cubicBezTo>
                    <a:cubicBezTo>
                      <a:pt x="3181" y="489"/>
                      <a:pt x="2973" y="423"/>
                      <a:pt x="2766" y="327"/>
                    </a:cubicBezTo>
                    <a:cubicBezTo>
                      <a:pt x="2587" y="244"/>
                      <a:pt x="2440" y="95"/>
                      <a:pt x="2254" y="35"/>
                    </a:cubicBezTo>
                    <a:cubicBezTo>
                      <a:pt x="2145" y="0"/>
                      <a:pt x="2062" y="91"/>
                      <a:pt x="2090" y="196"/>
                    </a:cubicBezTo>
                    <a:cubicBezTo>
                      <a:pt x="2100" y="232"/>
                      <a:pt x="2115" y="266"/>
                      <a:pt x="2132" y="299"/>
                    </a:cubicBezTo>
                    <a:cubicBezTo>
                      <a:pt x="2301" y="1192"/>
                      <a:pt x="1767" y="2201"/>
                      <a:pt x="1305" y="2930"/>
                    </a:cubicBezTo>
                    <a:cubicBezTo>
                      <a:pt x="884" y="3594"/>
                      <a:pt x="0" y="4379"/>
                      <a:pt x="336" y="5253"/>
                    </a:cubicBezTo>
                    <a:cubicBezTo>
                      <a:pt x="470" y="5601"/>
                      <a:pt x="785" y="5784"/>
                      <a:pt x="1041" y="6031"/>
                    </a:cubicBezTo>
                    <a:cubicBezTo>
                      <a:pt x="1355" y="6334"/>
                      <a:pt x="1235" y="6767"/>
                      <a:pt x="1341" y="7156"/>
                    </a:cubicBezTo>
                    <a:cubicBezTo>
                      <a:pt x="1442" y="7530"/>
                      <a:pt x="1640" y="7881"/>
                      <a:pt x="1902" y="8165"/>
                    </a:cubicBezTo>
                    <a:cubicBezTo>
                      <a:pt x="2048" y="8323"/>
                      <a:pt x="2234" y="8494"/>
                      <a:pt x="2443" y="8590"/>
                    </a:cubicBezTo>
                    <a:cubicBezTo>
                      <a:pt x="2451" y="8609"/>
                      <a:pt x="2458" y="8628"/>
                      <a:pt x="2469" y="8647"/>
                    </a:cubicBezTo>
                    <a:cubicBezTo>
                      <a:pt x="2530" y="8756"/>
                      <a:pt x="2715" y="8754"/>
                      <a:pt x="2791" y="8662"/>
                    </a:cubicBezTo>
                    <a:cubicBezTo>
                      <a:pt x="2795" y="8662"/>
                      <a:pt x="2799" y="8662"/>
                      <a:pt x="2803" y="8662"/>
                    </a:cubicBezTo>
                    <a:cubicBezTo>
                      <a:pt x="2808" y="8663"/>
                      <a:pt x="2814" y="8663"/>
                      <a:pt x="2819" y="8662"/>
                    </a:cubicBezTo>
                    <a:cubicBezTo>
                      <a:pt x="2920" y="8653"/>
                      <a:pt x="2955" y="8537"/>
                      <a:pt x="2906" y="8459"/>
                    </a:cubicBezTo>
                    <a:cubicBezTo>
                      <a:pt x="2897" y="8445"/>
                      <a:pt x="2885" y="8433"/>
                      <a:pt x="2875" y="8420"/>
                    </a:cubicBezTo>
                    <a:cubicBezTo>
                      <a:pt x="2879" y="8391"/>
                      <a:pt x="2883" y="8361"/>
                      <a:pt x="2888" y="8329"/>
                    </a:cubicBezTo>
                    <a:cubicBezTo>
                      <a:pt x="2890" y="8315"/>
                      <a:pt x="2894" y="8301"/>
                      <a:pt x="2897" y="8287"/>
                    </a:cubicBezTo>
                    <a:cubicBezTo>
                      <a:pt x="2918" y="8301"/>
                      <a:pt x="2938" y="8315"/>
                      <a:pt x="2955" y="8326"/>
                    </a:cubicBezTo>
                    <a:cubicBezTo>
                      <a:pt x="3062" y="8390"/>
                      <a:pt x="3170" y="8455"/>
                      <a:pt x="3287" y="8499"/>
                    </a:cubicBezTo>
                    <a:cubicBezTo>
                      <a:pt x="3393" y="8538"/>
                      <a:pt x="3506" y="8569"/>
                      <a:pt x="3618" y="8584"/>
                    </a:cubicBezTo>
                    <a:cubicBezTo>
                      <a:pt x="3679" y="8592"/>
                      <a:pt x="3743" y="8596"/>
                      <a:pt x="3804" y="8593"/>
                    </a:cubicBezTo>
                    <a:cubicBezTo>
                      <a:pt x="3870" y="8589"/>
                      <a:pt x="3925" y="8560"/>
                      <a:pt x="3987" y="8549"/>
                    </a:cubicBezTo>
                    <a:cubicBezTo>
                      <a:pt x="4123" y="8525"/>
                      <a:pt x="4208" y="8365"/>
                      <a:pt x="4117" y="8248"/>
                    </a:cubicBezTo>
                    <a:cubicBezTo>
                      <a:pt x="3977" y="8069"/>
                      <a:pt x="3869" y="7874"/>
                      <a:pt x="3795" y="7659"/>
                    </a:cubicBezTo>
                    <a:cubicBezTo>
                      <a:pt x="3761" y="7558"/>
                      <a:pt x="3727" y="7401"/>
                      <a:pt x="3624" y="7350"/>
                    </a:cubicBezTo>
                    <a:cubicBezTo>
                      <a:pt x="3587" y="7332"/>
                      <a:pt x="3554" y="7338"/>
                      <a:pt x="3525" y="7334"/>
                    </a:cubicBezTo>
                    <a:cubicBezTo>
                      <a:pt x="3454" y="7324"/>
                      <a:pt x="3403" y="7314"/>
                      <a:pt x="3329" y="7318"/>
                    </a:cubicBezTo>
                    <a:cubicBezTo>
                      <a:pt x="3224" y="7324"/>
                      <a:pt x="3112" y="7311"/>
                      <a:pt x="3012" y="7277"/>
                    </a:cubicBezTo>
                    <a:cubicBezTo>
                      <a:pt x="2913" y="7243"/>
                      <a:pt x="2899" y="7163"/>
                      <a:pt x="2875" y="7065"/>
                    </a:cubicBezTo>
                    <a:cubicBezTo>
                      <a:pt x="2855" y="6988"/>
                      <a:pt x="2845" y="6909"/>
                      <a:pt x="2839" y="6829"/>
                    </a:cubicBezTo>
                    <a:cubicBezTo>
                      <a:pt x="2867" y="6807"/>
                      <a:pt x="2895" y="6783"/>
                      <a:pt x="2917" y="6746"/>
                    </a:cubicBezTo>
                    <a:cubicBezTo>
                      <a:pt x="2980" y="6642"/>
                      <a:pt x="2999" y="6517"/>
                      <a:pt x="3028" y="6400"/>
                    </a:cubicBezTo>
                    <a:cubicBezTo>
                      <a:pt x="3091" y="6143"/>
                      <a:pt x="3153" y="5885"/>
                      <a:pt x="3211" y="5627"/>
                    </a:cubicBezTo>
                    <a:cubicBezTo>
                      <a:pt x="3319" y="5143"/>
                      <a:pt x="3427" y="4659"/>
                      <a:pt x="3535" y="4175"/>
                    </a:cubicBezTo>
                    <a:cubicBezTo>
                      <a:pt x="3651" y="3659"/>
                      <a:pt x="3760" y="3143"/>
                      <a:pt x="3865" y="2625"/>
                    </a:cubicBezTo>
                    <a:cubicBezTo>
                      <a:pt x="3913" y="2388"/>
                      <a:pt x="3930" y="2109"/>
                      <a:pt x="4022" y="1885"/>
                    </a:cubicBezTo>
                    <a:cubicBezTo>
                      <a:pt x="4110" y="1674"/>
                      <a:pt x="4331" y="1634"/>
                      <a:pt x="4533" y="1581"/>
                    </a:cubicBezTo>
                    <a:cubicBezTo>
                      <a:pt x="4864" y="1493"/>
                      <a:pt x="5295" y="1447"/>
                      <a:pt x="5465" y="1100"/>
                    </a:cubicBezTo>
                    <a:cubicBezTo>
                      <a:pt x="5663" y="696"/>
                      <a:pt x="5171" y="636"/>
                      <a:pt x="4898" y="608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8" name="Freeform 47">
                <a:extLst>
                  <a:ext uri="{FF2B5EF4-FFF2-40B4-BE49-F238E27FC236}">
                    <a16:creationId xmlns:a16="http://schemas.microsoft.com/office/drawing/2014/main" id="{524D1281-DAB5-4023-8EDF-CCFB298CA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356"/>
                <a:ext cx="498" cy="495"/>
              </a:xfrm>
              <a:custGeom>
                <a:avLst/>
                <a:gdLst>
                  <a:gd name="T0" fmla="*/ 3788 w 3839"/>
                  <a:gd name="T1" fmla="*/ 2198 h 3818"/>
                  <a:gd name="T2" fmla="*/ 3308 w 3839"/>
                  <a:gd name="T3" fmla="*/ 175 h 3818"/>
                  <a:gd name="T4" fmla="*/ 2939 w 3839"/>
                  <a:gd name="T5" fmla="*/ 122 h 3818"/>
                  <a:gd name="T6" fmla="*/ 1628 w 3839"/>
                  <a:gd name="T7" fmla="*/ 1001 h 3818"/>
                  <a:gd name="T8" fmla="*/ 894 w 3839"/>
                  <a:gd name="T9" fmla="*/ 1215 h 3818"/>
                  <a:gd name="T10" fmla="*/ 513 w 3839"/>
                  <a:gd name="T11" fmla="*/ 1280 h 3818"/>
                  <a:gd name="T12" fmla="*/ 300 w 3839"/>
                  <a:gd name="T13" fmla="*/ 1319 h 3818"/>
                  <a:gd name="T14" fmla="*/ 201 w 3839"/>
                  <a:gd name="T15" fmla="*/ 1349 h 3818"/>
                  <a:gd name="T16" fmla="*/ 152 w 3839"/>
                  <a:gd name="T17" fmla="*/ 1361 h 3818"/>
                  <a:gd name="T18" fmla="*/ 146 w 3839"/>
                  <a:gd name="T19" fmla="*/ 1360 h 3818"/>
                  <a:gd name="T20" fmla="*/ 41 w 3839"/>
                  <a:gd name="T21" fmla="*/ 1556 h 3818"/>
                  <a:gd name="T22" fmla="*/ 52 w 3839"/>
                  <a:gd name="T23" fmla="*/ 1572 h 3818"/>
                  <a:gd name="T24" fmla="*/ 224 w 3839"/>
                  <a:gd name="T25" fmla="*/ 1831 h 3818"/>
                  <a:gd name="T26" fmla="*/ 738 w 3839"/>
                  <a:gd name="T27" fmla="*/ 1896 h 3818"/>
                  <a:gd name="T28" fmla="*/ 976 w 3839"/>
                  <a:gd name="T29" fmla="*/ 2036 h 3818"/>
                  <a:gd name="T30" fmla="*/ 1743 w 3839"/>
                  <a:gd name="T31" fmla="*/ 2518 h 3818"/>
                  <a:gd name="T32" fmla="*/ 2114 w 3839"/>
                  <a:gd name="T33" fmla="*/ 2727 h 3818"/>
                  <a:gd name="T34" fmla="*/ 2438 w 3839"/>
                  <a:gd name="T35" fmla="*/ 2928 h 3818"/>
                  <a:gd name="T36" fmla="*/ 2587 w 3839"/>
                  <a:gd name="T37" fmla="*/ 3263 h 3818"/>
                  <a:gd name="T38" fmla="*/ 2731 w 3839"/>
                  <a:gd name="T39" fmla="*/ 3718 h 3818"/>
                  <a:gd name="T40" fmla="*/ 2953 w 3839"/>
                  <a:gd name="T41" fmla="*/ 3750 h 3818"/>
                  <a:gd name="T42" fmla="*/ 3305 w 3839"/>
                  <a:gd name="T43" fmla="*/ 3348 h 3818"/>
                  <a:gd name="T44" fmla="*/ 3648 w 3839"/>
                  <a:gd name="T45" fmla="*/ 3013 h 3818"/>
                  <a:gd name="T46" fmla="*/ 3788 w 3839"/>
                  <a:gd name="T47" fmla="*/ 2198 h 3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9" h="3818">
                    <a:moveTo>
                      <a:pt x="3788" y="2198"/>
                    </a:moveTo>
                    <a:cubicBezTo>
                      <a:pt x="3723" y="1515"/>
                      <a:pt x="3483" y="836"/>
                      <a:pt x="3308" y="175"/>
                    </a:cubicBezTo>
                    <a:cubicBezTo>
                      <a:pt x="3261" y="0"/>
                      <a:pt x="3037" y="20"/>
                      <a:pt x="2939" y="122"/>
                    </a:cubicBezTo>
                    <a:cubicBezTo>
                      <a:pt x="2575" y="501"/>
                      <a:pt x="2114" y="803"/>
                      <a:pt x="1628" y="1001"/>
                    </a:cubicBezTo>
                    <a:cubicBezTo>
                      <a:pt x="1390" y="1098"/>
                      <a:pt x="1146" y="1166"/>
                      <a:pt x="894" y="1215"/>
                    </a:cubicBezTo>
                    <a:cubicBezTo>
                      <a:pt x="767" y="1239"/>
                      <a:pt x="641" y="1264"/>
                      <a:pt x="513" y="1280"/>
                    </a:cubicBezTo>
                    <a:cubicBezTo>
                      <a:pt x="440" y="1289"/>
                      <a:pt x="372" y="1299"/>
                      <a:pt x="300" y="1319"/>
                    </a:cubicBezTo>
                    <a:cubicBezTo>
                      <a:pt x="267" y="1330"/>
                      <a:pt x="234" y="1340"/>
                      <a:pt x="201" y="1349"/>
                    </a:cubicBezTo>
                    <a:cubicBezTo>
                      <a:pt x="171" y="1352"/>
                      <a:pt x="155" y="1356"/>
                      <a:pt x="152" y="1361"/>
                    </a:cubicBezTo>
                    <a:cubicBezTo>
                      <a:pt x="150" y="1361"/>
                      <a:pt x="148" y="1360"/>
                      <a:pt x="146" y="1360"/>
                    </a:cubicBezTo>
                    <a:cubicBezTo>
                      <a:pt x="45" y="1365"/>
                      <a:pt x="0" y="1469"/>
                      <a:pt x="41" y="1556"/>
                    </a:cubicBezTo>
                    <a:cubicBezTo>
                      <a:pt x="44" y="1562"/>
                      <a:pt x="48" y="1566"/>
                      <a:pt x="52" y="1572"/>
                    </a:cubicBezTo>
                    <a:cubicBezTo>
                      <a:pt x="38" y="1675"/>
                      <a:pt x="117" y="1803"/>
                      <a:pt x="224" y="1831"/>
                    </a:cubicBezTo>
                    <a:cubicBezTo>
                      <a:pt x="391" y="1875"/>
                      <a:pt x="566" y="1901"/>
                      <a:pt x="738" y="1896"/>
                    </a:cubicBezTo>
                    <a:cubicBezTo>
                      <a:pt x="816" y="1935"/>
                      <a:pt x="894" y="1984"/>
                      <a:pt x="976" y="2036"/>
                    </a:cubicBezTo>
                    <a:cubicBezTo>
                      <a:pt x="1231" y="2198"/>
                      <a:pt x="1485" y="2362"/>
                      <a:pt x="1743" y="2518"/>
                    </a:cubicBezTo>
                    <a:cubicBezTo>
                      <a:pt x="1864" y="2592"/>
                      <a:pt x="1990" y="2658"/>
                      <a:pt x="2114" y="2727"/>
                    </a:cubicBezTo>
                    <a:cubicBezTo>
                      <a:pt x="2222" y="2787"/>
                      <a:pt x="2351" y="2838"/>
                      <a:pt x="2438" y="2928"/>
                    </a:cubicBezTo>
                    <a:cubicBezTo>
                      <a:pt x="2520" y="3013"/>
                      <a:pt x="2550" y="3153"/>
                      <a:pt x="2587" y="3263"/>
                    </a:cubicBezTo>
                    <a:cubicBezTo>
                      <a:pt x="2637" y="3414"/>
                      <a:pt x="2688" y="3565"/>
                      <a:pt x="2731" y="3718"/>
                    </a:cubicBezTo>
                    <a:cubicBezTo>
                      <a:pt x="2760" y="3818"/>
                      <a:pt x="2895" y="3817"/>
                      <a:pt x="2953" y="3750"/>
                    </a:cubicBezTo>
                    <a:cubicBezTo>
                      <a:pt x="3069" y="3615"/>
                      <a:pt x="3182" y="3476"/>
                      <a:pt x="3305" y="3348"/>
                    </a:cubicBezTo>
                    <a:cubicBezTo>
                      <a:pt x="3415" y="3234"/>
                      <a:pt x="3546" y="3135"/>
                      <a:pt x="3648" y="3013"/>
                    </a:cubicBezTo>
                    <a:cubicBezTo>
                      <a:pt x="3839" y="2787"/>
                      <a:pt x="3814" y="2475"/>
                      <a:pt x="3788" y="2198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09" name="Freeform 48">
                <a:extLst>
                  <a:ext uri="{FF2B5EF4-FFF2-40B4-BE49-F238E27FC236}">
                    <a16:creationId xmlns:a16="http://schemas.microsoft.com/office/drawing/2014/main" id="{53A15BF4-A133-4AF2-A507-44CBC52B5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" y="2956"/>
                <a:ext cx="295" cy="707"/>
              </a:xfrm>
              <a:custGeom>
                <a:avLst/>
                <a:gdLst>
                  <a:gd name="T0" fmla="*/ 1845 w 2274"/>
                  <a:gd name="T1" fmla="*/ 209 h 5458"/>
                  <a:gd name="T2" fmla="*/ 525 w 2274"/>
                  <a:gd name="T3" fmla="*/ 642 h 5458"/>
                  <a:gd name="T4" fmla="*/ 464 w 2274"/>
                  <a:gd name="T5" fmla="*/ 637 h 5458"/>
                  <a:gd name="T6" fmla="*/ 452 w 2274"/>
                  <a:gd name="T7" fmla="*/ 576 h 5458"/>
                  <a:gd name="T8" fmla="*/ 325 w 2274"/>
                  <a:gd name="T9" fmla="*/ 575 h 5458"/>
                  <a:gd name="T10" fmla="*/ 270 w 2274"/>
                  <a:gd name="T11" fmla="*/ 747 h 5458"/>
                  <a:gd name="T12" fmla="*/ 216 w 2274"/>
                  <a:gd name="T13" fmla="*/ 890 h 5458"/>
                  <a:gd name="T14" fmla="*/ 60 w 2274"/>
                  <a:gd name="T15" fmla="*/ 1194 h 5458"/>
                  <a:gd name="T16" fmla="*/ 94 w 2274"/>
                  <a:gd name="T17" fmla="*/ 1466 h 5458"/>
                  <a:gd name="T18" fmla="*/ 677 w 2274"/>
                  <a:gd name="T19" fmla="*/ 3396 h 5458"/>
                  <a:gd name="T20" fmla="*/ 316 w 2274"/>
                  <a:gd name="T21" fmla="*/ 4645 h 5458"/>
                  <a:gd name="T22" fmla="*/ 616 w 2274"/>
                  <a:gd name="T23" fmla="*/ 5413 h 5458"/>
                  <a:gd name="T24" fmla="*/ 906 w 2274"/>
                  <a:gd name="T25" fmla="*/ 5247 h 5458"/>
                  <a:gd name="T26" fmla="*/ 1170 w 2274"/>
                  <a:gd name="T27" fmla="*/ 4008 h 5458"/>
                  <a:gd name="T28" fmla="*/ 1373 w 2274"/>
                  <a:gd name="T29" fmla="*/ 2821 h 5458"/>
                  <a:gd name="T30" fmla="*/ 2209 w 2274"/>
                  <a:gd name="T31" fmla="*/ 422 h 5458"/>
                  <a:gd name="T32" fmla="*/ 1845 w 2274"/>
                  <a:gd name="T33" fmla="*/ 209 h 5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74" h="5458">
                    <a:moveTo>
                      <a:pt x="1845" y="209"/>
                    </a:moveTo>
                    <a:cubicBezTo>
                      <a:pt x="1544" y="620"/>
                      <a:pt x="1006" y="768"/>
                      <a:pt x="525" y="642"/>
                    </a:cubicBezTo>
                    <a:cubicBezTo>
                      <a:pt x="503" y="636"/>
                      <a:pt x="484" y="637"/>
                      <a:pt x="464" y="637"/>
                    </a:cubicBezTo>
                    <a:cubicBezTo>
                      <a:pt x="459" y="617"/>
                      <a:pt x="458" y="597"/>
                      <a:pt x="452" y="576"/>
                    </a:cubicBezTo>
                    <a:cubicBezTo>
                      <a:pt x="437" y="520"/>
                      <a:pt x="341" y="519"/>
                      <a:pt x="325" y="575"/>
                    </a:cubicBezTo>
                    <a:cubicBezTo>
                      <a:pt x="309" y="632"/>
                      <a:pt x="290" y="690"/>
                      <a:pt x="270" y="747"/>
                    </a:cubicBezTo>
                    <a:cubicBezTo>
                      <a:pt x="241" y="789"/>
                      <a:pt x="223" y="838"/>
                      <a:pt x="216" y="890"/>
                    </a:cubicBezTo>
                    <a:cubicBezTo>
                      <a:pt x="172" y="997"/>
                      <a:pt x="121" y="1100"/>
                      <a:pt x="60" y="1194"/>
                    </a:cubicBezTo>
                    <a:cubicBezTo>
                      <a:pt x="7" y="1277"/>
                      <a:pt x="0" y="1403"/>
                      <a:pt x="94" y="1466"/>
                    </a:cubicBezTo>
                    <a:cubicBezTo>
                      <a:pt x="729" y="1892"/>
                      <a:pt x="810" y="2701"/>
                      <a:pt x="677" y="3396"/>
                    </a:cubicBezTo>
                    <a:cubicBezTo>
                      <a:pt x="596" y="3824"/>
                      <a:pt x="433" y="4227"/>
                      <a:pt x="316" y="4645"/>
                    </a:cubicBezTo>
                    <a:cubicBezTo>
                      <a:pt x="233" y="4944"/>
                      <a:pt x="275" y="5307"/>
                      <a:pt x="616" y="5413"/>
                    </a:cubicBezTo>
                    <a:cubicBezTo>
                      <a:pt x="758" y="5458"/>
                      <a:pt x="869" y="5387"/>
                      <a:pt x="906" y="5247"/>
                    </a:cubicBezTo>
                    <a:cubicBezTo>
                      <a:pt x="1017" y="4837"/>
                      <a:pt x="1111" y="4429"/>
                      <a:pt x="1170" y="4008"/>
                    </a:cubicBezTo>
                    <a:cubicBezTo>
                      <a:pt x="1225" y="3609"/>
                      <a:pt x="1261" y="3210"/>
                      <a:pt x="1373" y="2821"/>
                    </a:cubicBezTo>
                    <a:cubicBezTo>
                      <a:pt x="1607" y="2008"/>
                      <a:pt x="1966" y="1233"/>
                      <a:pt x="2209" y="422"/>
                    </a:cubicBezTo>
                    <a:cubicBezTo>
                      <a:pt x="2274" y="207"/>
                      <a:pt x="1997" y="0"/>
                      <a:pt x="1845" y="209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0" name="Freeform 49">
                <a:extLst>
                  <a:ext uri="{FF2B5EF4-FFF2-40B4-BE49-F238E27FC236}">
                    <a16:creationId xmlns:a16="http://schemas.microsoft.com/office/drawing/2014/main" id="{B62AE7A1-FBF4-4834-8F09-9BFEF1DA2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415"/>
                <a:ext cx="161" cy="233"/>
              </a:xfrm>
              <a:custGeom>
                <a:avLst/>
                <a:gdLst>
                  <a:gd name="T0" fmla="*/ 1223 w 1242"/>
                  <a:gd name="T1" fmla="*/ 1425 h 1802"/>
                  <a:gd name="T2" fmla="*/ 1209 w 1242"/>
                  <a:gd name="T3" fmla="*/ 1399 h 1802"/>
                  <a:gd name="T4" fmla="*/ 1163 w 1242"/>
                  <a:gd name="T5" fmla="*/ 1285 h 1802"/>
                  <a:gd name="T6" fmla="*/ 1155 w 1242"/>
                  <a:gd name="T7" fmla="*/ 1248 h 1802"/>
                  <a:gd name="T8" fmla="*/ 1140 w 1242"/>
                  <a:gd name="T9" fmla="*/ 1216 h 1802"/>
                  <a:gd name="T10" fmla="*/ 1120 w 1242"/>
                  <a:gd name="T11" fmla="*/ 1157 h 1802"/>
                  <a:gd name="T12" fmla="*/ 1120 w 1242"/>
                  <a:gd name="T13" fmla="*/ 1156 h 1802"/>
                  <a:gd name="T14" fmla="*/ 1032 w 1242"/>
                  <a:gd name="T15" fmla="*/ 1067 h 1802"/>
                  <a:gd name="T16" fmla="*/ 980 w 1242"/>
                  <a:gd name="T17" fmla="*/ 1073 h 1802"/>
                  <a:gd name="T18" fmla="*/ 935 w 1242"/>
                  <a:gd name="T19" fmla="*/ 1111 h 1802"/>
                  <a:gd name="T20" fmla="*/ 914 w 1242"/>
                  <a:gd name="T21" fmla="*/ 974 h 1802"/>
                  <a:gd name="T22" fmla="*/ 839 w 1242"/>
                  <a:gd name="T23" fmla="*/ 655 h 1802"/>
                  <a:gd name="T24" fmla="*/ 546 w 1242"/>
                  <a:gd name="T25" fmla="*/ 167 h 1802"/>
                  <a:gd name="T26" fmla="*/ 332 w 1242"/>
                  <a:gd name="T27" fmla="*/ 38 h 1802"/>
                  <a:gd name="T28" fmla="*/ 56 w 1242"/>
                  <a:gd name="T29" fmla="*/ 79 h 1802"/>
                  <a:gd name="T30" fmla="*/ 54 w 1242"/>
                  <a:gd name="T31" fmla="*/ 242 h 1802"/>
                  <a:gd name="T32" fmla="*/ 131 w 1242"/>
                  <a:gd name="T33" fmla="*/ 327 h 1802"/>
                  <a:gd name="T34" fmla="*/ 217 w 1242"/>
                  <a:gd name="T35" fmla="*/ 381 h 1802"/>
                  <a:gd name="T36" fmla="*/ 345 w 1242"/>
                  <a:gd name="T37" fmla="*/ 543 h 1802"/>
                  <a:gd name="T38" fmla="*/ 378 w 1242"/>
                  <a:gd name="T39" fmla="*/ 613 h 1802"/>
                  <a:gd name="T40" fmla="*/ 419 w 1242"/>
                  <a:gd name="T41" fmla="*/ 735 h 1802"/>
                  <a:gd name="T42" fmla="*/ 465 w 1242"/>
                  <a:gd name="T43" fmla="*/ 1015 h 1802"/>
                  <a:gd name="T44" fmla="*/ 652 w 1242"/>
                  <a:gd name="T45" fmla="*/ 1586 h 1802"/>
                  <a:gd name="T46" fmla="*/ 923 w 1242"/>
                  <a:gd name="T47" fmla="*/ 1781 h 1802"/>
                  <a:gd name="T48" fmla="*/ 1196 w 1242"/>
                  <a:gd name="T49" fmla="*/ 1720 h 1802"/>
                  <a:gd name="T50" fmla="*/ 1213 w 1242"/>
                  <a:gd name="T51" fmla="*/ 1596 h 1802"/>
                  <a:gd name="T52" fmla="*/ 1201 w 1242"/>
                  <a:gd name="T53" fmla="*/ 1580 h 1802"/>
                  <a:gd name="T54" fmla="*/ 1222 w 1242"/>
                  <a:gd name="T55" fmla="*/ 1547 h 1802"/>
                  <a:gd name="T56" fmla="*/ 1223 w 1242"/>
                  <a:gd name="T57" fmla="*/ 1425 h 1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42" h="1802">
                    <a:moveTo>
                      <a:pt x="1223" y="1425"/>
                    </a:moveTo>
                    <a:cubicBezTo>
                      <a:pt x="1219" y="1416"/>
                      <a:pt x="1214" y="1408"/>
                      <a:pt x="1209" y="1399"/>
                    </a:cubicBezTo>
                    <a:cubicBezTo>
                      <a:pt x="1189" y="1363"/>
                      <a:pt x="1174" y="1325"/>
                      <a:pt x="1163" y="1285"/>
                    </a:cubicBezTo>
                    <a:cubicBezTo>
                      <a:pt x="1161" y="1272"/>
                      <a:pt x="1159" y="1259"/>
                      <a:pt x="1155" y="1248"/>
                    </a:cubicBezTo>
                    <a:cubicBezTo>
                      <a:pt x="1150" y="1237"/>
                      <a:pt x="1145" y="1227"/>
                      <a:pt x="1140" y="1216"/>
                    </a:cubicBezTo>
                    <a:cubicBezTo>
                      <a:pt x="1132" y="1197"/>
                      <a:pt x="1125" y="1177"/>
                      <a:pt x="1120" y="1157"/>
                    </a:cubicBezTo>
                    <a:lnTo>
                      <a:pt x="1120" y="1156"/>
                    </a:lnTo>
                    <a:cubicBezTo>
                      <a:pt x="1111" y="1113"/>
                      <a:pt x="1079" y="1071"/>
                      <a:pt x="1032" y="1067"/>
                    </a:cubicBezTo>
                    <a:cubicBezTo>
                      <a:pt x="1014" y="1065"/>
                      <a:pt x="996" y="1067"/>
                      <a:pt x="980" y="1073"/>
                    </a:cubicBezTo>
                    <a:cubicBezTo>
                      <a:pt x="960" y="1080"/>
                      <a:pt x="947" y="1095"/>
                      <a:pt x="935" y="1111"/>
                    </a:cubicBezTo>
                    <a:cubicBezTo>
                      <a:pt x="929" y="1065"/>
                      <a:pt x="923" y="1019"/>
                      <a:pt x="914" y="974"/>
                    </a:cubicBezTo>
                    <a:cubicBezTo>
                      <a:pt x="892" y="867"/>
                      <a:pt x="869" y="760"/>
                      <a:pt x="839" y="655"/>
                    </a:cubicBezTo>
                    <a:cubicBezTo>
                      <a:pt x="785" y="469"/>
                      <a:pt x="693" y="296"/>
                      <a:pt x="546" y="167"/>
                    </a:cubicBezTo>
                    <a:cubicBezTo>
                      <a:pt x="484" y="113"/>
                      <a:pt x="409" y="67"/>
                      <a:pt x="332" y="38"/>
                    </a:cubicBezTo>
                    <a:cubicBezTo>
                      <a:pt x="230" y="0"/>
                      <a:pt x="140" y="8"/>
                      <a:pt x="56" y="79"/>
                    </a:cubicBezTo>
                    <a:cubicBezTo>
                      <a:pt x="4" y="122"/>
                      <a:pt x="0" y="198"/>
                      <a:pt x="54" y="242"/>
                    </a:cubicBezTo>
                    <a:cubicBezTo>
                      <a:pt x="76" y="261"/>
                      <a:pt x="96" y="305"/>
                      <a:pt x="131" y="327"/>
                    </a:cubicBezTo>
                    <a:cubicBezTo>
                      <a:pt x="173" y="354"/>
                      <a:pt x="183" y="353"/>
                      <a:pt x="217" y="381"/>
                    </a:cubicBezTo>
                    <a:cubicBezTo>
                      <a:pt x="260" y="416"/>
                      <a:pt x="305" y="478"/>
                      <a:pt x="345" y="543"/>
                    </a:cubicBezTo>
                    <a:cubicBezTo>
                      <a:pt x="356" y="561"/>
                      <a:pt x="362" y="574"/>
                      <a:pt x="378" y="613"/>
                    </a:cubicBezTo>
                    <a:cubicBezTo>
                      <a:pt x="394" y="652"/>
                      <a:pt x="409" y="695"/>
                      <a:pt x="419" y="735"/>
                    </a:cubicBezTo>
                    <a:cubicBezTo>
                      <a:pt x="442" y="826"/>
                      <a:pt x="453" y="922"/>
                      <a:pt x="465" y="1015"/>
                    </a:cubicBezTo>
                    <a:cubicBezTo>
                      <a:pt x="491" y="1212"/>
                      <a:pt x="539" y="1420"/>
                      <a:pt x="652" y="1586"/>
                    </a:cubicBezTo>
                    <a:cubicBezTo>
                      <a:pt x="718" y="1683"/>
                      <a:pt x="807" y="1756"/>
                      <a:pt x="923" y="1781"/>
                    </a:cubicBezTo>
                    <a:cubicBezTo>
                      <a:pt x="1014" y="1801"/>
                      <a:pt x="1135" y="1802"/>
                      <a:pt x="1196" y="1720"/>
                    </a:cubicBezTo>
                    <a:cubicBezTo>
                      <a:pt x="1220" y="1686"/>
                      <a:pt x="1233" y="1635"/>
                      <a:pt x="1213" y="1596"/>
                    </a:cubicBezTo>
                    <a:cubicBezTo>
                      <a:pt x="1210" y="1589"/>
                      <a:pt x="1205" y="1586"/>
                      <a:pt x="1201" y="1580"/>
                    </a:cubicBezTo>
                    <a:cubicBezTo>
                      <a:pt x="1210" y="1570"/>
                      <a:pt x="1218" y="1559"/>
                      <a:pt x="1222" y="1547"/>
                    </a:cubicBezTo>
                    <a:cubicBezTo>
                      <a:pt x="1236" y="1510"/>
                      <a:pt x="1242" y="1462"/>
                      <a:pt x="1223" y="1425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1" name="Freeform 50">
                <a:extLst>
                  <a:ext uri="{FF2B5EF4-FFF2-40B4-BE49-F238E27FC236}">
                    <a16:creationId xmlns:a16="http://schemas.microsoft.com/office/drawing/2014/main" id="{8F22C86B-A9A0-46CF-A86C-63092B8D0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3415"/>
                <a:ext cx="255" cy="155"/>
              </a:xfrm>
              <a:custGeom>
                <a:avLst/>
                <a:gdLst>
                  <a:gd name="T0" fmla="*/ 1957 w 1968"/>
                  <a:gd name="T1" fmla="*/ 432 h 1196"/>
                  <a:gd name="T2" fmla="*/ 1868 w 1968"/>
                  <a:gd name="T3" fmla="*/ 408 h 1196"/>
                  <a:gd name="T4" fmla="*/ 1492 w 1968"/>
                  <a:gd name="T5" fmla="*/ 666 h 1196"/>
                  <a:gd name="T6" fmla="*/ 1036 w 1968"/>
                  <a:gd name="T7" fmla="*/ 671 h 1196"/>
                  <a:gd name="T8" fmla="*/ 574 w 1968"/>
                  <a:gd name="T9" fmla="*/ 425 h 1196"/>
                  <a:gd name="T10" fmla="*/ 174 w 1968"/>
                  <a:gd name="T11" fmla="*/ 63 h 1196"/>
                  <a:gd name="T12" fmla="*/ 9 w 1968"/>
                  <a:gd name="T13" fmla="*/ 157 h 1196"/>
                  <a:gd name="T14" fmla="*/ 996 w 1968"/>
                  <a:gd name="T15" fmla="*/ 1162 h 1196"/>
                  <a:gd name="T16" fmla="*/ 1693 w 1968"/>
                  <a:gd name="T17" fmla="*/ 975 h 1196"/>
                  <a:gd name="T18" fmla="*/ 1909 w 1968"/>
                  <a:gd name="T19" fmla="*/ 715 h 1196"/>
                  <a:gd name="T20" fmla="*/ 1957 w 1968"/>
                  <a:gd name="T21" fmla="*/ 432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8" h="1196">
                    <a:moveTo>
                      <a:pt x="1957" y="432"/>
                    </a:moveTo>
                    <a:cubicBezTo>
                      <a:pt x="1952" y="386"/>
                      <a:pt x="1896" y="378"/>
                      <a:pt x="1868" y="408"/>
                    </a:cubicBezTo>
                    <a:cubicBezTo>
                      <a:pt x="1767" y="516"/>
                      <a:pt x="1635" y="623"/>
                      <a:pt x="1492" y="666"/>
                    </a:cubicBezTo>
                    <a:cubicBezTo>
                      <a:pt x="1351" y="709"/>
                      <a:pt x="1164" y="705"/>
                      <a:pt x="1036" y="671"/>
                    </a:cubicBezTo>
                    <a:cubicBezTo>
                      <a:pt x="852" y="621"/>
                      <a:pt x="716" y="547"/>
                      <a:pt x="574" y="425"/>
                    </a:cubicBezTo>
                    <a:cubicBezTo>
                      <a:pt x="438" y="307"/>
                      <a:pt x="307" y="184"/>
                      <a:pt x="174" y="63"/>
                    </a:cubicBezTo>
                    <a:cubicBezTo>
                      <a:pt x="106" y="0"/>
                      <a:pt x="0" y="73"/>
                      <a:pt x="9" y="157"/>
                    </a:cubicBezTo>
                    <a:cubicBezTo>
                      <a:pt x="62" y="658"/>
                      <a:pt x="495" y="1094"/>
                      <a:pt x="996" y="1162"/>
                    </a:cubicBezTo>
                    <a:cubicBezTo>
                      <a:pt x="1251" y="1196"/>
                      <a:pt x="1495" y="1144"/>
                      <a:pt x="1693" y="975"/>
                    </a:cubicBezTo>
                    <a:cubicBezTo>
                      <a:pt x="1781" y="901"/>
                      <a:pt x="1853" y="815"/>
                      <a:pt x="1909" y="715"/>
                    </a:cubicBezTo>
                    <a:cubicBezTo>
                      <a:pt x="1959" y="624"/>
                      <a:pt x="1968" y="535"/>
                      <a:pt x="1957" y="432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2" name="Freeform 51">
                <a:extLst>
                  <a:ext uri="{FF2B5EF4-FFF2-40B4-BE49-F238E27FC236}">
                    <a16:creationId xmlns:a16="http://schemas.microsoft.com/office/drawing/2014/main" id="{958EAEA5-2D2D-4A0B-9AD6-02FC0FEFF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" y="3467"/>
                <a:ext cx="200" cy="201"/>
              </a:xfrm>
              <a:custGeom>
                <a:avLst/>
                <a:gdLst>
                  <a:gd name="T0" fmla="*/ 1483 w 1547"/>
                  <a:gd name="T1" fmla="*/ 103 h 1551"/>
                  <a:gd name="T2" fmla="*/ 1334 w 1547"/>
                  <a:gd name="T3" fmla="*/ 83 h 1551"/>
                  <a:gd name="T4" fmla="*/ 1285 w 1547"/>
                  <a:gd name="T5" fmla="*/ 215 h 1551"/>
                  <a:gd name="T6" fmla="*/ 1223 w 1547"/>
                  <a:gd name="T7" fmla="*/ 323 h 1551"/>
                  <a:gd name="T8" fmla="*/ 1115 w 1547"/>
                  <a:gd name="T9" fmla="*/ 574 h 1551"/>
                  <a:gd name="T10" fmla="*/ 1065 w 1547"/>
                  <a:gd name="T11" fmla="*/ 654 h 1551"/>
                  <a:gd name="T12" fmla="*/ 985 w 1547"/>
                  <a:gd name="T13" fmla="*/ 777 h 1551"/>
                  <a:gd name="T14" fmla="*/ 818 w 1547"/>
                  <a:gd name="T15" fmla="*/ 982 h 1551"/>
                  <a:gd name="T16" fmla="*/ 817 w 1547"/>
                  <a:gd name="T17" fmla="*/ 982 h 1551"/>
                  <a:gd name="T18" fmla="*/ 796 w 1547"/>
                  <a:gd name="T19" fmla="*/ 1002 h 1551"/>
                  <a:gd name="T20" fmla="*/ 739 w 1547"/>
                  <a:gd name="T21" fmla="*/ 1055 h 1551"/>
                  <a:gd name="T22" fmla="*/ 640 w 1547"/>
                  <a:gd name="T23" fmla="*/ 1131 h 1551"/>
                  <a:gd name="T24" fmla="*/ 610 w 1547"/>
                  <a:gd name="T25" fmla="*/ 1145 h 1551"/>
                  <a:gd name="T26" fmla="*/ 566 w 1547"/>
                  <a:gd name="T27" fmla="*/ 1160 h 1551"/>
                  <a:gd name="T28" fmla="*/ 520 w 1547"/>
                  <a:gd name="T29" fmla="*/ 1166 h 1551"/>
                  <a:gd name="T30" fmla="*/ 487 w 1547"/>
                  <a:gd name="T31" fmla="*/ 1168 h 1551"/>
                  <a:gd name="T32" fmla="*/ 296 w 1547"/>
                  <a:gd name="T33" fmla="*/ 1121 h 1551"/>
                  <a:gd name="T34" fmla="*/ 104 w 1547"/>
                  <a:gd name="T35" fmla="*/ 1032 h 1551"/>
                  <a:gd name="T36" fmla="*/ 24 w 1547"/>
                  <a:gd name="T37" fmla="*/ 1093 h 1551"/>
                  <a:gd name="T38" fmla="*/ 143 w 1547"/>
                  <a:gd name="T39" fmla="*/ 1349 h 1551"/>
                  <a:gd name="T40" fmla="*/ 390 w 1547"/>
                  <a:gd name="T41" fmla="*/ 1486 h 1551"/>
                  <a:gd name="T42" fmla="*/ 1049 w 1547"/>
                  <a:gd name="T43" fmla="*/ 1342 h 1551"/>
                  <a:gd name="T44" fmla="*/ 1452 w 1547"/>
                  <a:gd name="T45" fmla="*/ 772 h 1551"/>
                  <a:gd name="T46" fmla="*/ 1532 w 1547"/>
                  <a:gd name="T47" fmla="*/ 439 h 1551"/>
                  <a:gd name="T48" fmla="*/ 1483 w 1547"/>
                  <a:gd name="T49" fmla="*/ 103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47" h="1551">
                    <a:moveTo>
                      <a:pt x="1483" y="103"/>
                    </a:moveTo>
                    <a:cubicBezTo>
                      <a:pt x="1467" y="38"/>
                      <a:pt x="1360" y="0"/>
                      <a:pt x="1334" y="83"/>
                    </a:cubicBezTo>
                    <a:cubicBezTo>
                      <a:pt x="1321" y="127"/>
                      <a:pt x="1307" y="174"/>
                      <a:pt x="1285" y="215"/>
                    </a:cubicBezTo>
                    <a:cubicBezTo>
                      <a:pt x="1265" y="252"/>
                      <a:pt x="1239" y="284"/>
                      <a:pt x="1223" y="323"/>
                    </a:cubicBezTo>
                    <a:cubicBezTo>
                      <a:pt x="1188" y="408"/>
                      <a:pt x="1158" y="492"/>
                      <a:pt x="1115" y="574"/>
                    </a:cubicBezTo>
                    <a:cubicBezTo>
                      <a:pt x="1106" y="591"/>
                      <a:pt x="1090" y="618"/>
                      <a:pt x="1065" y="654"/>
                    </a:cubicBezTo>
                    <a:cubicBezTo>
                      <a:pt x="1038" y="695"/>
                      <a:pt x="1012" y="737"/>
                      <a:pt x="985" y="777"/>
                    </a:cubicBezTo>
                    <a:cubicBezTo>
                      <a:pt x="935" y="850"/>
                      <a:pt x="879" y="919"/>
                      <a:pt x="818" y="982"/>
                    </a:cubicBezTo>
                    <a:lnTo>
                      <a:pt x="817" y="982"/>
                    </a:lnTo>
                    <a:cubicBezTo>
                      <a:pt x="810" y="989"/>
                      <a:pt x="803" y="995"/>
                      <a:pt x="796" y="1002"/>
                    </a:cubicBezTo>
                    <a:cubicBezTo>
                      <a:pt x="787" y="1010"/>
                      <a:pt x="704" y="1087"/>
                      <a:pt x="739" y="1055"/>
                    </a:cubicBezTo>
                    <a:cubicBezTo>
                      <a:pt x="708" y="1083"/>
                      <a:pt x="676" y="1110"/>
                      <a:pt x="640" y="1131"/>
                    </a:cubicBezTo>
                    <a:cubicBezTo>
                      <a:pt x="635" y="1133"/>
                      <a:pt x="614" y="1143"/>
                      <a:pt x="610" y="1145"/>
                    </a:cubicBezTo>
                    <a:cubicBezTo>
                      <a:pt x="603" y="1148"/>
                      <a:pt x="555" y="1163"/>
                      <a:pt x="566" y="1160"/>
                    </a:cubicBezTo>
                    <a:cubicBezTo>
                      <a:pt x="578" y="1157"/>
                      <a:pt x="528" y="1165"/>
                      <a:pt x="520" y="1166"/>
                    </a:cubicBezTo>
                    <a:cubicBezTo>
                      <a:pt x="516" y="1166"/>
                      <a:pt x="490" y="1167"/>
                      <a:pt x="487" y="1168"/>
                    </a:cubicBezTo>
                    <a:cubicBezTo>
                      <a:pt x="412" y="1166"/>
                      <a:pt x="366" y="1150"/>
                      <a:pt x="296" y="1121"/>
                    </a:cubicBezTo>
                    <a:cubicBezTo>
                      <a:pt x="228" y="1094"/>
                      <a:pt x="178" y="1045"/>
                      <a:pt x="104" y="1032"/>
                    </a:cubicBezTo>
                    <a:cubicBezTo>
                      <a:pt x="64" y="1024"/>
                      <a:pt x="32" y="1057"/>
                      <a:pt x="24" y="1093"/>
                    </a:cubicBezTo>
                    <a:cubicBezTo>
                      <a:pt x="0" y="1195"/>
                      <a:pt x="76" y="1282"/>
                      <a:pt x="143" y="1349"/>
                    </a:cubicBezTo>
                    <a:cubicBezTo>
                      <a:pt x="211" y="1417"/>
                      <a:pt x="298" y="1460"/>
                      <a:pt x="390" y="1486"/>
                    </a:cubicBezTo>
                    <a:cubicBezTo>
                      <a:pt x="616" y="1551"/>
                      <a:pt x="870" y="1500"/>
                      <a:pt x="1049" y="1342"/>
                    </a:cubicBezTo>
                    <a:cubicBezTo>
                      <a:pt x="1225" y="1186"/>
                      <a:pt x="1376" y="996"/>
                      <a:pt x="1452" y="772"/>
                    </a:cubicBezTo>
                    <a:cubicBezTo>
                      <a:pt x="1489" y="664"/>
                      <a:pt x="1517" y="552"/>
                      <a:pt x="1532" y="439"/>
                    </a:cubicBezTo>
                    <a:cubicBezTo>
                      <a:pt x="1547" y="328"/>
                      <a:pt x="1510" y="211"/>
                      <a:pt x="1483" y="103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3" name="Freeform 52">
                <a:extLst>
                  <a:ext uri="{FF2B5EF4-FFF2-40B4-BE49-F238E27FC236}">
                    <a16:creationId xmlns:a16="http://schemas.microsoft.com/office/drawing/2014/main" id="{097C0ADB-DDCB-4FE3-BCD0-A23196C26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1230"/>
                <a:ext cx="50" cy="542"/>
              </a:xfrm>
              <a:custGeom>
                <a:avLst/>
                <a:gdLst>
                  <a:gd name="T0" fmla="*/ 194 w 391"/>
                  <a:gd name="T1" fmla="*/ 3174 h 4186"/>
                  <a:gd name="T2" fmla="*/ 101 w 391"/>
                  <a:gd name="T3" fmla="*/ 2136 h 4186"/>
                  <a:gd name="T4" fmla="*/ 266 w 391"/>
                  <a:gd name="T5" fmla="*/ 33 h 4186"/>
                  <a:gd name="T6" fmla="*/ 223 w 391"/>
                  <a:gd name="T7" fmla="*/ 27 h 4186"/>
                  <a:gd name="T8" fmla="*/ 23 w 391"/>
                  <a:gd name="T9" fmla="*/ 2107 h 4186"/>
                  <a:gd name="T10" fmla="*/ 351 w 391"/>
                  <a:gd name="T11" fmla="*/ 4166 h 4186"/>
                  <a:gd name="T12" fmla="*/ 387 w 391"/>
                  <a:gd name="T13" fmla="*/ 4157 h 4186"/>
                  <a:gd name="T14" fmla="*/ 194 w 391"/>
                  <a:gd name="T15" fmla="*/ 3174 h 4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1" h="4186">
                    <a:moveTo>
                      <a:pt x="194" y="3174"/>
                    </a:moveTo>
                    <a:cubicBezTo>
                      <a:pt x="143" y="2830"/>
                      <a:pt x="112" y="2484"/>
                      <a:pt x="101" y="2136"/>
                    </a:cubicBezTo>
                    <a:cubicBezTo>
                      <a:pt x="79" y="1434"/>
                      <a:pt x="146" y="725"/>
                      <a:pt x="266" y="33"/>
                    </a:cubicBezTo>
                    <a:cubicBezTo>
                      <a:pt x="271" y="5"/>
                      <a:pt x="229" y="0"/>
                      <a:pt x="223" y="27"/>
                    </a:cubicBezTo>
                    <a:cubicBezTo>
                      <a:pt x="60" y="711"/>
                      <a:pt x="0" y="1404"/>
                      <a:pt x="23" y="2107"/>
                    </a:cubicBezTo>
                    <a:cubicBezTo>
                      <a:pt x="46" y="2782"/>
                      <a:pt x="110" y="3530"/>
                      <a:pt x="351" y="4166"/>
                    </a:cubicBezTo>
                    <a:cubicBezTo>
                      <a:pt x="359" y="4186"/>
                      <a:pt x="391" y="4178"/>
                      <a:pt x="387" y="4157"/>
                    </a:cubicBezTo>
                    <a:cubicBezTo>
                      <a:pt x="333" y="3828"/>
                      <a:pt x="244" y="3505"/>
                      <a:pt x="194" y="3174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4" name="Freeform 53">
                <a:extLst>
                  <a:ext uri="{FF2B5EF4-FFF2-40B4-BE49-F238E27FC236}">
                    <a16:creationId xmlns:a16="http://schemas.microsoft.com/office/drawing/2014/main" id="{A4987E43-AF25-4433-B7B8-38CE2839C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1078"/>
                <a:ext cx="279" cy="637"/>
              </a:xfrm>
              <a:custGeom>
                <a:avLst/>
                <a:gdLst>
                  <a:gd name="T0" fmla="*/ 1584 w 2151"/>
                  <a:gd name="T1" fmla="*/ 2294 h 4918"/>
                  <a:gd name="T2" fmla="*/ 23 w 2151"/>
                  <a:gd name="T3" fmla="*/ 8 h 4918"/>
                  <a:gd name="T4" fmla="*/ 8 w 2151"/>
                  <a:gd name="T5" fmla="*/ 19 h 4918"/>
                  <a:gd name="T6" fmla="*/ 1405 w 2151"/>
                  <a:gd name="T7" fmla="*/ 2322 h 4918"/>
                  <a:gd name="T8" fmla="*/ 1816 w 2151"/>
                  <a:gd name="T9" fmla="*/ 3593 h 4918"/>
                  <a:gd name="T10" fmla="*/ 1947 w 2151"/>
                  <a:gd name="T11" fmla="*/ 4896 h 4918"/>
                  <a:gd name="T12" fmla="*/ 1984 w 2151"/>
                  <a:gd name="T13" fmla="*/ 4896 h 4918"/>
                  <a:gd name="T14" fmla="*/ 1584 w 2151"/>
                  <a:gd name="T15" fmla="*/ 2294 h 4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51" h="4918">
                    <a:moveTo>
                      <a:pt x="1584" y="2294"/>
                    </a:moveTo>
                    <a:cubicBezTo>
                      <a:pt x="1207" y="1434"/>
                      <a:pt x="669" y="685"/>
                      <a:pt x="23" y="8"/>
                    </a:cubicBezTo>
                    <a:cubicBezTo>
                      <a:pt x="15" y="0"/>
                      <a:pt x="0" y="10"/>
                      <a:pt x="8" y="19"/>
                    </a:cubicBezTo>
                    <a:cubicBezTo>
                      <a:pt x="559" y="721"/>
                      <a:pt x="1060" y="1497"/>
                      <a:pt x="1405" y="2322"/>
                    </a:cubicBezTo>
                    <a:cubicBezTo>
                      <a:pt x="1577" y="2733"/>
                      <a:pt x="1726" y="3155"/>
                      <a:pt x="1816" y="3593"/>
                    </a:cubicBezTo>
                    <a:cubicBezTo>
                      <a:pt x="1903" y="4022"/>
                      <a:pt x="1922" y="4460"/>
                      <a:pt x="1947" y="4896"/>
                    </a:cubicBezTo>
                    <a:cubicBezTo>
                      <a:pt x="1948" y="4918"/>
                      <a:pt x="1980" y="4916"/>
                      <a:pt x="1984" y="4896"/>
                    </a:cubicBezTo>
                    <a:cubicBezTo>
                      <a:pt x="2151" y="4044"/>
                      <a:pt x="1928" y="3079"/>
                      <a:pt x="1584" y="2294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5" name="Freeform 54">
                <a:extLst>
                  <a:ext uri="{FF2B5EF4-FFF2-40B4-BE49-F238E27FC236}">
                    <a16:creationId xmlns:a16="http://schemas.microsoft.com/office/drawing/2014/main" id="{C272BC8F-6B37-49AD-A5C4-85C4CB299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1" y="2253"/>
                <a:ext cx="77" cy="192"/>
              </a:xfrm>
              <a:custGeom>
                <a:avLst/>
                <a:gdLst>
                  <a:gd name="T0" fmla="*/ 563 w 595"/>
                  <a:gd name="T1" fmla="*/ 20 h 1480"/>
                  <a:gd name="T2" fmla="*/ 332 w 595"/>
                  <a:gd name="T3" fmla="*/ 762 h 1480"/>
                  <a:gd name="T4" fmla="*/ 6 w 595"/>
                  <a:gd name="T5" fmla="*/ 1455 h 1480"/>
                  <a:gd name="T6" fmla="*/ 27 w 595"/>
                  <a:gd name="T7" fmla="*/ 1468 h 1480"/>
                  <a:gd name="T8" fmla="*/ 407 w 595"/>
                  <a:gd name="T9" fmla="*/ 779 h 1480"/>
                  <a:gd name="T10" fmla="*/ 593 w 595"/>
                  <a:gd name="T11" fmla="*/ 24 h 1480"/>
                  <a:gd name="T12" fmla="*/ 563 w 595"/>
                  <a:gd name="T13" fmla="*/ 20 h 1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5" h="1480">
                    <a:moveTo>
                      <a:pt x="563" y="20"/>
                    </a:moveTo>
                    <a:cubicBezTo>
                      <a:pt x="522" y="277"/>
                      <a:pt x="428" y="521"/>
                      <a:pt x="332" y="762"/>
                    </a:cubicBezTo>
                    <a:cubicBezTo>
                      <a:pt x="238" y="1000"/>
                      <a:pt x="115" y="1224"/>
                      <a:pt x="6" y="1455"/>
                    </a:cubicBezTo>
                    <a:cubicBezTo>
                      <a:pt x="0" y="1468"/>
                      <a:pt x="20" y="1480"/>
                      <a:pt x="27" y="1468"/>
                    </a:cubicBezTo>
                    <a:cubicBezTo>
                      <a:pt x="169" y="1248"/>
                      <a:pt x="297" y="1016"/>
                      <a:pt x="407" y="779"/>
                    </a:cubicBezTo>
                    <a:cubicBezTo>
                      <a:pt x="518" y="541"/>
                      <a:pt x="577" y="286"/>
                      <a:pt x="593" y="24"/>
                    </a:cubicBezTo>
                    <a:cubicBezTo>
                      <a:pt x="595" y="4"/>
                      <a:pt x="566" y="0"/>
                      <a:pt x="563" y="20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6" name="Freeform 55">
                <a:extLst>
                  <a:ext uri="{FF2B5EF4-FFF2-40B4-BE49-F238E27FC236}">
                    <a16:creationId xmlns:a16="http://schemas.microsoft.com/office/drawing/2014/main" id="{DFBBE524-AC05-48D5-8245-B2AF1FE86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2" y="2280"/>
                <a:ext cx="122" cy="408"/>
              </a:xfrm>
              <a:custGeom>
                <a:avLst/>
                <a:gdLst>
                  <a:gd name="T0" fmla="*/ 683 w 942"/>
                  <a:gd name="T1" fmla="*/ 1550 h 3149"/>
                  <a:gd name="T2" fmla="*/ 38 w 942"/>
                  <a:gd name="T3" fmla="*/ 17 h 3149"/>
                  <a:gd name="T4" fmla="*/ 9 w 942"/>
                  <a:gd name="T5" fmla="*/ 28 h 3149"/>
                  <a:gd name="T6" fmla="*/ 560 w 942"/>
                  <a:gd name="T7" fmla="*/ 1478 h 3149"/>
                  <a:gd name="T8" fmla="*/ 843 w 942"/>
                  <a:gd name="T9" fmla="*/ 3125 h 3149"/>
                  <a:gd name="T10" fmla="*/ 873 w 942"/>
                  <a:gd name="T11" fmla="*/ 3129 h 3149"/>
                  <a:gd name="T12" fmla="*/ 683 w 942"/>
                  <a:gd name="T13" fmla="*/ 1550 h 3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2" h="3149">
                    <a:moveTo>
                      <a:pt x="683" y="1550"/>
                    </a:moveTo>
                    <a:cubicBezTo>
                      <a:pt x="533" y="1018"/>
                      <a:pt x="301" y="503"/>
                      <a:pt x="38" y="17"/>
                    </a:cubicBezTo>
                    <a:cubicBezTo>
                      <a:pt x="29" y="0"/>
                      <a:pt x="0" y="10"/>
                      <a:pt x="9" y="28"/>
                    </a:cubicBezTo>
                    <a:cubicBezTo>
                      <a:pt x="237" y="495"/>
                      <a:pt x="418" y="979"/>
                      <a:pt x="560" y="1478"/>
                    </a:cubicBezTo>
                    <a:cubicBezTo>
                      <a:pt x="711" y="2011"/>
                      <a:pt x="851" y="2567"/>
                      <a:pt x="843" y="3125"/>
                    </a:cubicBezTo>
                    <a:cubicBezTo>
                      <a:pt x="842" y="3144"/>
                      <a:pt x="871" y="3149"/>
                      <a:pt x="873" y="3129"/>
                    </a:cubicBezTo>
                    <a:cubicBezTo>
                      <a:pt x="942" y="2591"/>
                      <a:pt x="830" y="2067"/>
                      <a:pt x="683" y="1550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7" name="Freeform 56">
                <a:extLst>
                  <a:ext uri="{FF2B5EF4-FFF2-40B4-BE49-F238E27FC236}">
                    <a16:creationId xmlns:a16="http://schemas.microsoft.com/office/drawing/2014/main" id="{258DFF15-06BF-423F-84EF-EE3EDF0AB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2506"/>
                <a:ext cx="134" cy="318"/>
              </a:xfrm>
              <a:custGeom>
                <a:avLst/>
                <a:gdLst>
                  <a:gd name="T0" fmla="*/ 1001 w 1034"/>
                  <a:gd name="T1" fmla="*/ 3 h 2458"/>
                  <a:gd name="T2" fmla="*/ 16 w 1034"/>
                  <a:gd name="T3" fmla="*/ 2403 h 2458"/>
                  <a:gd name="T4" fmla="*/ 51 w 1034"/>
                  <a:gd name="T5" fmla="*/ 2438 h 2458"/>
                  <a:gd name="T6" fmla="*/ 1007 w 1034"/>
                  <a:gd name="T7" fmla="*/ 3 h 2458"/>
                  <a:gd name="T8" fmla="*/ 1001 w 1034"/>
                  <a:gd name="T9" fmla="*/ 3 h 2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4" h="2458">
                    <a:moveTo>
                      <a:pt x="1001" y="3"/>
                    </a:moveTo>
                    <a:cubicBezTo>
                      <a:pt x="931" y="887"/>
                      <a:pt x="555" y="1709"/>
                      <a:pt x="16" y="2403"/>
                    </a:cubicBezTo>
                    <a:cubicBezTo>
                      <a:pt x="0" y="2424"/>
                      <a:pt x="30" y="2458"/>
                      <a:pt x="51" y="2438"/>
                    </a:cubicBezTo>
                    <a:cubicBezTo>
                      <a:pt x="714" y="1814"/>
                      <a:pt x="1034" y="904"/>
                      <a:pt x="1007" y="3"/>
                    </a:cubicBezTo>
                    <a:cubicBezTo>
                      <a:pt x="1007" y="0"/>
                      <a:pt x="1001" y="0"/>
                      <a:pt x="1001" y="3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8" name="Freeform 57">
                <a:extLst>
                  <a:ext uri="{FF2B5EF4-FFF2-40B4-BE49-F238E27FC236}">
                    <a16:creationId xmlns:a16="http://schemas.microsoft.com/office/drawing/2014/main" id="{B4267C34-FF41-4E7B-8ADB-95FDF990E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0" y="2216"/>
                <a:ext cx="122" cy="549"/>
              </a:xfrm>
              <a:custGeom>
                <a:avLst/>
                <a:gdLst>
                  <a:gd name="T0" fmla="*/ 906 w 941"/>
                  <a:gd name="T1" fmla="*/ 110 h 4240"/>
                  <a:gd name="T2" fmla="*/ 827 w 941"/>
                  <a:gd name="T3" fmla="*/ 49 h 4240"/>
                  <a:gd name="T4" fmla="*/ 37 w 941"/>
                  <a:gd name="T5" fmla="*/ 2121 h 4240"/>
                  <a:gd name="T6" fmla="*/ 553 w 941"/>
                  <a:gd name="T7" fmla="*/ 4221 h 4240"/>
                  <a:gd name="T8" fmla="*/ 590 w 941"/>
                  <a:gd name="T9" fmla="*/ 4200 h 4240"/>
                  <a:gd name="T10" fmla="*/ 251 w 941"/>
                  <a:gd name="T11" fmla="*/ 3181 h 4240"/>
                  <a:gd name="T12" fmla="*/ 190 w 941"/>
                  <a:gd name="T13" fmla="*/ 2110 h 4240"/>
                  <a:gd name="T14" fmla="*/ 906 w 941"/>
                  <a:gd name="T15" fmla="*/ 110 h 4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1" h="4240">
                    <a:moveTo>
                      <a:pt x="906" y="110"/>
                    </a:moveTo>
                    <a:cubicBezTo>
                      <a:pt x="941" y="57"/>
                      <a:pt x="870" y="0"/>
                      <a:pt x="827" y="49"/>
                    </a:cubicBezTo>
                    <a:cubicBezTo>
                      <a:pt x="333" y="622"/>
                      <a:pt x="76" y="1370"/>
                      <a:pt x="37" y="2121"/>
                    </a:cubicBezTo>
                    <a:cubicBezTo>
                      <a:pt x="0" y="2820"/>
                      <a:pt x="120" y="3649"/>
                      <a:pt x="553" y="4221"/>
                    </a:cubicBezTo>
                    <a:cubicBezTo>
                      <a:pt x="568" y="4240"/>
                      <a:pt x="599" y="4223"/>
                      <a:pt x="590" y="4200"/>
                    </a:cubicBezTo>
                    <a:cubicBezTo>
                      <a:pt x="463" y="3863"/>
                      <a:pt x="322" y="3535"/>
                      <a:pt x="251" y="3181"/>
                    </a:cubicBezTo>
                    <a:cubicBezTo>
                      <a:pt x="181" y="2829"/>
                      <a:pt x="160" y="2468"/>
                      <a:pt x="190" y="2110"/>
                    </a:cubicBezTo>
                    <a:cubicBezTo>
                      <a:pt x="250" y="1390"/>
                      <a:pt x="508" y="711"/>
                      <a:pt x="906" y="110"/>
                    </a:cubicBezTo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19" name="Freeform 58">
                <a:extLst>
                  <a:ext uri="{FF2B5EF4-FFF2-40B4-BE49-F238E27FC236}">
                    <a16:creationId xmlns:a16="http://schemas.microsoft.com/office/drawing/2014/main" id="{A30D9B26-D792-4E83-8971-CDA0DA187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494"/>
                <a:ext cx="19" cy="169"/>
              </a:xfrm>
              <a:custGeom>
                <a:avLst/>
                <a:gdLst>
                  <a:gd name="T0" fmla="*/ 103 w 153"/>
                  <a:gd name="T1" fmla="*/ 980 h 1306"/>
                  <a:gd name="T2" fmla="*/ 67 w 153"/>
                  <a:gd name="T3" fmla="*/ 660 h 1306"/>
                  <a:gd name="T4" fmla="*/ 73 w 153"/>
                  <a:gd name="T5" fmla="*/ 9 h 1306"/>
                  <a:gd name="T6" fmla="*/ 61 w 153"/>
                  <a:gd name="T7" fmla="*/ 8 h 1306"/>
                  <a:gd name="T8" fmla="*/ 1 w 153"/>
                  <a:gd name="T9" fmla="*/ 644 h 1306"/>
                  <a:gd name="T10" fmla="*/ 25 w 153"/>
                  <a:gd name="T11" fmla="*/ 966 h 1306"/>
                  <a:gd name="T12" fmla="*/ 92 w 153"/>
                  <a:gd name="T13" fmla="*/ 1278 h 1306"/>
                  <a:gd name="T14" fmla="*/ 152 w 153"/>
                  <a:gd name="T15" fmla="*/ 1271 h 1306"/>
                  <a:gd name="T16" fmla="*/ 103 w 153"/>
                  <a:gd name="T17" fmla="*/ 980 h 1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1306">
                    <a:moveTo>
                      <a:pt x="103" y="980"/>
                    </a:moveTo>
                    <a:cubicBezTo>
                      <a:pt x="87" y="874"/>
                      <a:pt x="76" y="767"/>
                      <a:pt x="67" y="660"/>
                    </a:cubicBezTo>
                    <a:cubicBezTo>
                      <a:pt x="47" y="443"/>
                      <a:pt x="50" y="226"/>
                      <a:pt x="73" y="9"/>
                    </a:cubicBezTo>
                    <a:cubicBezTo>
                      <a:pt x="74" y="1"/>
                      <a:pt x="62" y="0"/>
                      <a:pt x="61" y="8"/>
                    </a:cubicBezTo>
                    <a:cubicBezTo>
                      <a:pt x="21" y="218"/>
                      <a:pt x="0" y="430"/>
                      <a:pt x="1" y="644"/>
                    </a:cubicBezTo>
                    <a:cubicBezTo>
                      <a:pt x="1" y="752"/>
                      <a:pt x="10" y="859"/>
                      <a:pt x="25" y="966"/>
                    </a:cubicBezTo>
                    <a:cubicBezTo>
                      <a:pt x="39" y="1064"/>
                      <a:pt x="46" y="1189"/>
                      <a:pt x="92" y="1278"/>
                    </a:cubicBezTo>
                    <a:cubicBezTo>
                      <a:pt x="105" y="1302"/>
                      <a:pt x="152" y="1306"/>
                      <a:pt x="152" y="1271"/>
                    </a:cubicBezTo>
                    <a:cubicBezTo>
                      <a:pt x="153" y="1175"/>
                      <a:pt x="117" y="1075"/>
                      <a:pt x="103" y="980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0" name="Freeform 59">
                <a:extLst>
                  <a:ext uri="{FF2B5EF4-FFF2-40B4-BE49-F238E27FC236}">
                    <a16:creationId xmlns:a16="http://schemas.microsoft.com/office/drawing/2014/main" id="{A46AB5EA-225F-4C6E-A8F9-21D189D91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6" y="2512"/>
                <a:ext cx="236" cy="663"/>
              </a:xfrm>
              <a:custGeom>
                <a:avLst/>
                <a:gdLst>
                  <a:gd name="T0" fmla="*/ 63 w 1822"/>
                  <a:gd name="T1" fmla="*/ 25 h 5115"/>
                  <a:gd name="T2" fmla="*/ 15 w 1822"/>
                  <a:gd name="T3" fmla="*/ 52 h 5115"/>
                  <a:gd name="T4" fmla="*/ 986 w 1822"/>
                  <a:gd name="T5" fmla="*/ 5078 h 5115"/>
                  <a:gd name="T6" fmla="*/ 1020 w 1822"/>
                  <a:gd name="T7" fmla="*/ 5093 h 5115"/>
                  <a:gd name="T8" fmla="*/ 63 w 1822"/>
                  <a:gd name="T9" fmla="*/ 25 h 5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2" h="5115">
                    <a:moveTo>
                      <a:pt x="63" y="25"/>
                    </a:moveTo>
                    <a:cubicBezTo>
                      <a:pt x="46" y="0"/>
                      <a:pt x="0" y="24"/>
                      <a:pt x="15" y="52"/>
                    </a:cubicBezTo>
                    <a:cubicBezTo>
                      <a:pt x="835" y="1615"/>
                      <a:pt x="1525" y="3305"/>
                      <a:pt x="986" y="5078"/>
                    </a:cubicBezTo>
                    <a:cubicBezTo>
                      <a:pt x="979" y="5101"/>
                      <a:pt x="1010" y="5115"/>
                      <a:pt x="1020" y="5093"/>
                    </a:cubicBezTo>
                    <a:cubicBezTo>
                      <a:pt x="1822" y="3395"/>
                      <a:pt x="1033" y="1463"/>
                      <a:pt x="63" y="25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1" name="Freeform 60">
                <a:extLst>
                  <a:ext uri="{FF2B5EF4-FFF2-40B4-BE49-F238E27FC236}">
                    <a16:creationId xmlns:a16="http://schemas.microsoft.com/office/drawing/2014/main" id="{F48A7A87-9F38-4469-BAE6-AECFB3069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5" y="2843"/>
                <a:ext cx="41" cy="223"/>
              </a:xfrm>
              <a:custGeom>
                <a:avLst/>
                <a:gdLst>
                  <a:gd name="T0" fmla="*/ 281 w 315"/>
                  <a:gd name="T1" fmla="*/ 835 h 1719"/>
                  <a:gd name="T2" fmla="*/ 14 w 315"/>
                  <a:gd name="T3" fmla="*/ 7 h 1719"/>
                  <a:gd name="T4" fmla="*/ 3 w 315"/>
                  <a:gd name="T5" fmla="*/ 11 h 1719"/>
                  <a:gd name="T6" fmla="*/ 200 w 315"/>
                  <a:gd name="T7" fmla="*/ 845 h 1719"/>
                  <a:gd name="T8" fmla="*/ 196 w 315"/>
                  <a:gd name="T9" fmla="*/ 1273 h 1719"/>
                  <a:gd name="T10" fmla="*/ 183 w 315"/>
                  <a:gd name="T11" fmla="*/ 1478 h 1719"/>
                  <a:gd name="T12" fmla="*/ 166 w 315"/>
                  <a:gd name="T13" fmla="*/ 1678 h 1719"/>
                  <a:gd name="T14" fmla="*/ 237 w 315"/>
                  <a:gd name="T15" fmla="*/ 1688 h 1719"/>
                  <a:gd name="T16" fmla="*/ 289 w 315"/>
                  <a:gd name="T17" fmla="*/ 1478 h 1719"/>
                  <a:gd name="T18" fmla="*/ 312 w 315"/>
                  <a:gd name="T19" fmla="*/ 1273 h 1719"/>
                  <a:gd name="T20" fmla="*/ 281 w 315"/>
                  <a:gd name="T21" fmla="*/ 835 h 1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5" h="1719">
                    <a:moveTo>
                      <a:pt x="281" y="835"/>
                    </a:moveTo>
                    <a:cubicBezTo>
                      <a:pt x="237" y="546"/>
                      <a:pt x="147" y="267"/>
                      <a:pt x="14" y="7"/>
                    </a:cubicBezTo>
                    <a:cubicBezTo>
                      <a:pt x="11" y="0"/>
                      <a:pt x="0" y="4"/>
                      <a:pt x="3" y="11"/>
                    </a:cubicBezTo>
                    <a:cubicBezTo>
                      <a:pt x="112" y="277"/>
                      <a:pt x="180" y="558"/>
                      <a:pt x="200" y="845"/>
                    </a:cubicBezTo>
                    <a:cubicBezTo>
                      <a:pt x="211" y="988"/>
                      <a:pt x="206" y="1130"/>
                      <a:pt x="196" y="1273"/>
                    </a:cubicBezTo>
                    <a:cubicBezTo>
                      <a:pt x="191" y="1341"/>
                      <a:pt x="189" y="1410"/>
                      <a:pt x="183" y="1478"/>
                    </a:cubicBezTo>
                    <a:cubicBezTo>
                      <a:pt x="176" y="1544"/>
                      <a:pt x="161" y="1611"/>
                      <a:pt x="166" y="1678"/>
                    </a:cubicBezTo>
                    <a:cubicBezTo>
                      <a:pt x="169" y="1718"/>
                      <a:pt x="222" y="1719"/>
                      <a:pt x="237" y="1688"/>
                    </a:cubicBezTo>
                    <a:cubicBezTo>
                      <a:pt x="270" y="1624"/>
                      <a:pt x="278" y="1547"/>
                      <a:pt x="289" y="1478"/>
                    </a:cubicBezTo>
                    <a:cubicBezTo>
                      <a:pt x="300" y="1410"/>
                      <a:pt x="310" y="1342"/>
                      <a:pt x="312" y="1273"/>
                    </a:cubicBezTo>
                    <a:cubicBezTo>
                      <a:pt x="315" y="1127"/>
                      <a:pt x="303" y="980"/>
                      <a:pt x="281" y="835"/>
                    </a:cubicBezTo>
                    <a:close/>
                  </a:path>
                </a:pathLst>
              </a:custGeom>
              <a:solidFill>
                <a:srgbClr val="9F43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2" name="Freeform 61">
                <a:extLst>
                  <a:ext uri="{FF2B5EF4-FFF2-40B4-BE49-F238E27FC236}">
                    <a16:creationId xmlns:a16="http://schemas.microsoft.com/office/drawing/2014/main" id="{29C4917D-1422-476E-927C-71FEFD237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" y="639"/>
                <a:ext cx="1909" cy="1502"/>
              </a:xfrm>
              <a:custGeom>
                <a:avLst/>
                <a:gdLst>
                  <a:gd name="T0" fmla="*/ 14002 w 14743"/>
                  <a:gd name="T1" fmla="*/ 3953 h 11601"/>
                  <a:gd name="T2" fmla="*/ 12556 w 14743"/>
                  <a:gd name="T3" fmla="*/ 1950 h 11601"/>
                  <a:gd name="T4" fmla="*/ 8458 w 14743"/>
                  <a:gd name="T5" fmla="*/ 13 h 11601"/>
                  <a:gd name="T6" fmla="*/ 5930 w 14743"/>
                  <a:gd name="T7" fmla="*/ 667 h 11601"/>
                  <a:gd name="T8" fmla="*/ 4802 w 14743"/>
                  <a:gd name="T9" fmla="*/ 688 h 11601"/>
                  <a:gd name="T10" fmla="*/ 3652 w 14743"/>
                  <a:gd name="T11" fmla="*/ 1105 h 11601"/>
                  <a:gd name="T12" fmla="*/ 1816 w 14743"/>
                  <a:gd name="T13" fmla="*/ 2597 h 11601"/>
                  <a:gd name="T14" fmla="*/ 730 w 14743"/>
                  <a:gd name="T15" fmla="*/ 5203 h 11601"/>
                  <a:gd name="T16" fmla="*/ 456 w 14743"/>
                  <a:gd name="T17" fmla="*/ 8337 h 11601"/>
                  <a:gd name="T18" fmla="*/ 13 w 14743"/>
                  <a:gd name="T19" fmla="*/ 11568 h 11601"/>
                  <a:gd name="T20" fmla="*/ 37 w 14743"/>
                  <a:gd name="T21" fmla="*/ 11587 h 11601"/>
                  <a:gd name="T22" fmla="*/ 679 w 14743"/>
                  <a:gd name="T23" fmla="*/ 9407 h 11601"/>
                  <a:gd name="T24" fmla="*/ 763 w 14743"/>
                  <a:gd name="T25" fmla="*/ 6238 h 11601"/>
                  <a:gd name="T26" fmla="*/ 1613 w 14743"/>
                  <a:gd name="T27" fmla="*/ 3426 h 11601"/>
                  <a:gd name="T28" fmla="*/ 2009 w 14743"/>
                  <a:gd name="T29" fmla="*/ 3770 h 11601"/>
                  <a:gd name="T30" fmla="*/ 2432 w 14743"/>
                  <a:gd name="T31" fmla="*/ 3579 h 11601"/>
                  <a:gd name="T32" fmla="*/ 2995 w 14743"/>
                  <a:gd name="T33" fmla="*/ 3084 h 11601"/>
                  <a:gd name="T34" fmla="*/ 3333 w 14743"/>
                  <a:gd name="T35" fmla="*/ 2422 h 11601"/>
                  <a:gd name="T36" fmla="*/ 3367 w 14743"/>
                  <a:gd name="T37" fmla="*/ 1971 h 11601"/>
                  <a:gd name="T38" fmla="*/ 3132 w 14743"/>
                  <a:gd name="T39" fmla="*/ 1671 h 11601"/>
                  <a:gd name="T40" fmla="*/ 3341 w 14743"/>
                  <a:gd name="T41" fmla="*/ 1537 h 11601"/>
                  <a:gd name="T42" fmla="*/ 4660 w 14743"/>
                  <a:gd name="T43" fmla="*/ 1048 h 11601"/>
                  <a:gd name="T44" fmla="*/ 5319 w 14743"/>
                  <a:gd name="T45" fmla="*/ 952 h 11601"/>
                  <a:gd name="T46" fmla="*/ 5966 w 14743"/>
                  <a:gd name="T47" fmla="*/ 871 h 11601"/>
                  <a:gd name="T48" fmla="*/ 6025 w 14743"/>
                  <a:gd name="T49" fmla="*/ 762 h 11601"/>
                  <a:gd name="T50" fmla="*/ 8192 w 14743"/>
                  <a:gd name="T51" fmla="*/ 325 h 11601"/>
                  <a:gd name="T52" fmla="*/ 10403 w 14743"/>
                  <a:gd name="T53" fmla="*/ 783 h 11601"/>
                  <a:gd name="T54" fmla="*/ 11003 w 14743"/>
                  <a:gd name="T55" fmla="*/ 1108 h 11601"/>
                  <a:gd name="T56" fmla="*/ 10829 w 14743"/>
                  <a:gd name="T57" fmla="*/ 1199 h 11601"/>
                  <a:gd name="T58" fmla="*/ 10654 w 14743"/>
                  <a:gd name="T59" fmla="*/ 1612 h 11601"/>
                  <a:gd name="T60" fmla="*/ 10801 w 14743"/>
                  <a:gd name="T61" fmla="*/ 1943 h 11601"/>
                  <a:gd name="T62" fmla="*/ 11626 w 14743"/>
                  <a:gd name="T63" fmla="*/ 2635 h 11601"/>
                  <a:gd name="T64" fmla="*/ 12219 w 14743"/>
                  <a:gd name="T65" fmla="*/ 2675 h 11601"/>
                  <a:gd name="T66" fmla="*/ 12450 w 14743"/>
                  <a:gd name="T67" fmla="*/ 2365 h 11601"/>
                  <a:gd name="T68" fmla="*/ 12967 w 14743"/>
                  <a:gd name="T69" fmla="*/ 2963 h 11601"/>
                  <a:gd name="T70" fmla="*/ 13690 w 14743"/>
                  <a:gd name="T71" fmla="*/ 3824 h 11601"/>
                  <a:gd name="T72" fmla="*/ 14716 w 14743"/>
                  <a:gd name="T73" fmla="*/ 6276 h 11601"/>
                  <a:gd name="T74" fmla="*/ 14740 w 14743"/>
                  <a:gd name="T75" fmla="*/ 6270 h 11601"/>
                  <a:gd name="T76" fmla="*/ 14002 w 14743"/>
                  <a:gd name="T77" fmla="*/ 3953 h 11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43" h="11601">
                    <a:moveTo>
                      <a:pt x="14002" y="3953"/>
                    </a:moveTo>
                    <a:cubicBezTo>
                      <a:pt x="13630" y="3222"/>
                      <a:pt x="13105" y="2556"/>
                      <a:pt x="12556" y="1950"/>
                    </a:cubicBezTo>
                    <a:cubicBezTo>
                      <a:pt x="11495" y="778"/>
                      <a:pt x="10056" y="37"/>
                      <a:pt x="8458" y="13"/>
                    </a:cubicBezTo>
                    <a:cubicBezTo>
                      <a:pt x="7578" y="0"/>
                      <a:pt x="6664" y="165"/>
                      <a:pt x="5930" y="667"/>
                    </a:cubicBezTo>
                    <a:cubicBezTo>
                      <a:pt x="5584" y="534"/>
                      <a:pt x="5153" y="617"/>
                      <a:pt x="4802" y="688"/>
                    </a:cubicBezTo>
                    <a:cubicBezTo>
                      <a:pt x="4398" y="770"/>
                      <a:pt x="4022" y="929"/>
                      <a:pt x="3652" y="1105"/>
                    </a:cubicBezTo>
                    <a:cubicBezTo>
                      <a:pt x="2930" y="1448"/>
                      <a:pt x="2286" y="1946"/>
                      <a:pt x="1816" y="2597"/>
                    </a:cubicBezTo>
                    <a:cubicBezTo>
                      <a:pt x="1269" y="3357"/>
                      <a:pt x="970" y="4307"/>
                      <a:pt x="730" y="5203"/>
                    </a:cubicBezTo>
                    <a:cubicBezTo>
                      <a:pt x="456" y="6230"/>
                      <a:pt x="417" y="7280"/>
                      <a:pt x="456" y="8337"/>
                    </a:cubicBezTo>
                    <a:cubicBezTo>
                      <a:pt x="494" y="9374"/>
                      <a:pt x="679" y="10677"/>
                      <a:pt x="13" y="11568"/>
                    </a:cubicBezTo>
                    <a:cubicBezTo>
                      <a:pt x="0" y="11585"/>
                      <a:pt x="23" y="11601"/>
                      <a:pt x="37" y="11587"/>
                    </a:cubicBezTo>
                    <a:cubicBezTo>
                      <a:pt x="614" y="10999"/>
                      <a:pt x="678" y="10194"/>
                      <a:pt x="679" y="9407"/>
                    </a:cubicBezTo>
                    <a:cubicBezTo>
                      <a:pt x="680" y="8353"/>
                      <a:pt x="620" y="7285"/>
                      <a:pt x="763" y="6238"/>
                    </a:cubicBezTo>
                    <a:cubicBezTo>
                      <a:pt x="893" y="5285"/>
                      <a:pt x="1198" y="4296"/>
                      <a:pt x="1613" y="3426"/>
                    </a:cubicBezTo>
                    <a:cubicBezTo>
                      <a:pt x="1617" y="3630"/>
                      <a:pt x="1783" y="3802"/>
                      <a:pt x="2009" y="3770"/>
                    </a:cubicBezTo>
                    <a:cubicBezTo>
                      <a:pt x="2156" y="3748"/>
                      <a:pt x="2307" y="3653"/>
                      <a:pt x="2432" y="3579"/>
                    </a:cubicBezTo>
                    <a:cubicBezTo>
                      <a:pt x="2647" y="3452"/>
                      <a:pt x="2839" y="3279"/>
                      <a:pt x="2995" y="3084"/>
                    </a:cubicBezTo>
                    <a:cubicBezTo>
                      <a:pt x="3150" y="2890"/>
                      <a:pt x="3265" y="2660"/>
                      <a:pt x="3333" y="2422"/>
                    </a:cubicBezTo>
                    <a:cubicBezTo>
                      <a:pt x="3376" y="2267"/>
                      <a:pt x="3396" y="2130"/>
                      <a:pt x="3367" y="1971"/>
                    </a:cubicBezTo>
                    <a:cubicBezTo>
                      <a:pt x="3343" y="1839"/>
                      <a:pt x="3256" y="1722"/>
                      <a:pt x="3132" y="1671"/>
                    </a:cubicBezTo>
                    <a:cubicBezTo>
                      <a:pt x="3201" y="1625"/>
                      <a:pt x="3270" y="1579"/>
                      <a:pt x="3341" y="1537"/>
                    </a:cubicBezTo>
                    <a:cubicBezTo>
                      <a:pt x="3752" y="1291"/>
                      <a:pt x="4191" y="1139"/>
                      <a:pt x="4660" y="1048"/>
                    </a:cubicBezTo>
                    <a:cubicBezTo>
                      <a:pt x="4878" y="1005"/>
                      <a:pt x="5097" y="969"/>
                      <a:pt x="5319" y="952"/>
                    </a:cubicBezTo>
                    <a:cubicBezTo>
                      <a:pt x="5540" y="936"/>
                      <a:pt x="5755" y="940"/>
                      <a:pt x="5966" y="871"/>
                    </a:cubicBezTo>
                    <a:cubicBezTo>
                      <a:pt x="6017" y="854"/>
                      <a:pt x="6032" y="807"/>
                      <a:pt x="6025" y="762"/>
                    </a:cubicBezTo>
                    <a:cubicBezTo>
                      <a:pt x="6731" y="544"/>
                      <a:pt x="7447" y="338"/>
                      <a:pt x="8192" y="325"/>
                    </a:cubicBezTo>
                    <a:cubicBezTo>
                      <a:pt x="8952" y="311"/>
                      <a:pt x="9711" y="470"/>
                      <a:pt x="10403" y="783"/>
                    </a:cubicBezTo>
                    <a:cubicBezTo>
                      <a:pt x="10612" y="878"/>
                      <a:pt x="10811" y="988"/>
                      <a:pt x="11003" y="1108"/>
                    </a:cubicBezTo>
                    <a:cubicBezTo>
                      <a:pt x="10940" y="1128"/>
                      <a:pt x="10881" y="1157"/>
                      <a:pt x="10829" y="1199"/>
                    </a:cubicBezTo>
                    <a:cubicBezTo>
                      <a:pt x="10705" y="1300"/>
                      <a:pt x="10629" y="1450"/>
                      <a:pt x="10654" y="1612"/>
                    </a:cubicBezTo>
                    <a:cubicBezTo>
                      <a:pt x="10673" y="1732"/>
                      <a:pt x="10740" y="1841"/>
                      <a:pt x="10801" y="1943"/>
                    </a:cubicBezTo>
                    <a:cubicBezTo>
                      <a:pt x="10989" y="2251"/>
                      <a:pt x="11292" y="2501"/>
                      <a:pt x="11626" y="2635"/>
                    </a:cubicBezTo>
                    <a:cubicBezTo>
                      <a:pt x="11807" y="2707"/>
                      <a:pt x="12032" y="2766"/>
                      <a:pt x="12219" y="2675"/>
                    </a:cubicBezTo>
                    <a:cubicBezTo>
                      <a:pt x="12349" y="2612"/>
                      <a:pt x="12429" y="2501"/>
                      <a:pt x="12450" y="2365"/>
                    </a:cubicBezTo>
                    <a:cubicBezTo>
                      <a:pt x="12626" y="2561"/>
                      <a:pt x="12798" y="2761"/>
                      <a:pt x="12967" y="2963"/>
                    </a:cubicBezTo>
                    <a:cubicBezTo>
                      <a:pt x="13208" y="3250"/>
                      <a:pt x="13471" y="3518"/>
                      <a:pt x="13690" y="3824"/>
                    </a:cubicBezTo>
                    <a:cubicBezTo>
                      <a:pt x="14213" y="4557"/>
                      <a:pt x="14426" y="5436"/>
                      <a:pt x="14716" y="6276"/>
                    </a:cubicBezTo>
                    <a:cubicBezTo>
                      <a:pt x="14721" y="6290"/>
                      <a:pt x="14743" y="6284"/>
                      <a:pt x="14740" y="6270"/>
                    </a:cubicBezTo>
                    <a:cubicBezTo>
                      <a:pt x="14596" y="5467"/>
                      <a:pt x="14375" y="4685"/>
                      <a:pt x="14002" y="3953"/>
                    </a:cubicBezTo>
                  </a:path>
                </a:pathLst>
              </a:custGeom>
              <a:solidFill>
                <a:srgbClr val="F795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3" name="Freeform 62">
                <a:extLst>
                  <a:ext uri="{FF2B5EF4-FFF2-40B4-BE49-F238E27FC236}">
                    <a16:creationId xmlns:a16="http://schemas.microsoft.com/office/drawing/2014/main" id="{9C620D21-7C7D-475E-A80F-25618B9D0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" y="913"/>
                <a:ext cx="55" cy="55"/>
              </a:xfrm>
              <a:custGeom>
                <a:avLst/>
                <a:gdLst>
                  <a:gd name="T0" fmla="*/ 378 w 418"/>
                  <a:gd name="T1" fmla="*/ 87 h 423"/>
                  <a:gd name="T2" fmla="*/ 370 w 418"/>
                  <a:gd name="T3" fmla="*/ 79 h 423"/>
                  <a:gd name="T4" fmla="*/ 351 w 418"/>
                  <a:gd name="T5" fmla="*/ 60 h 423"/>
                  <a:gd name="T6" fmla="*/ 290 w 418"/>
                  <a:gd name="T7" fmla="*/ 16 h 423"/>
                  <a:gd name="T8" fmla="*/ 195 w 418"/>
                  <a:gd name="T9" fmla="*/ 3 h 423"/>
                  <a:gd name="T10" fmla="*/ 186 w 418"/>
                  <a:gd name="T11" fmla="*/ 5 h 423"/>
                  <a:gd name="T12" fmla="*/ 87 w 418"/>
                  <a:gd name="T13" fmla="*/ 44 h 423"/>
                  <a:gd name="T14" fmla="*/ 33 w 418"/>
                  <a:gd name="T15" fmla="*/ 107 h 423"/>
                  <a:gd name="T16" fmla="*/ 4 w 418"/>
                  <a:gd name="T17" fmla="*/ 184 h 423"/>
                  <a:gd name="T18" fmla="*/ 17 w 418"/>
                  <a:gd name="T19" fmla="*/ 289 h 423"/>
                  <a:gd name="T20" fmla="*/ 18 w 418"/>
                  <a:gd name="T21" fmla="*/ 289 h 423"/>
                  <a:gd name="T22" fmla="*/ 83 w 418"/>
                  <a:gd name="T23" fmla="*/ 376 h 423"/>
                  <a:gd name="T24" fmla="*/ 157 w 418"/>
                  <a:gd name="T25" fmla="*/ 411 h 423"/>
                  <a:gd name="T26" fmla="*/ 236 w 418"/>
                  <a:gd name="T27" fmla="*/ 419 h 423"/>
                  <a:gd name="T28" fmla="*/ 334 w 418"/>
                  <a:gd name="T29" fmla="*/ 379 h 423"/>
                  <a:gd name="T30" fmla="*/ 335 w 418"/>
                  <a:gd name="T31" fmla="*/ 379 h 423"/>
                  <a:gd name="T32" fmla="*/ 389 w 418"/>
                  <a:gd name="T33" fmla="*/ 316 h 423"/>
                  <a:gd name="T34" fmla="*/ 417 w 418"/>
                  <a:gd name="T35" fmla="*/ 240 h 423"/>
                  <a:gd name="T36" fmla="*/ 418 w 418"/>
                  <a:gd name="T37" fmla="*/ 186 h 423"/>
                  <a:gd name="T38" fmla="*/ 378 w 418"/>
                  <a:gd name="T39" fmla="*/ 87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8" h="423">
                    <a:moveTo>
                      <a:pt x="378" y="87"/>
                    </a:moveTo>
                    <a:lnTo>
                      <a:pt x="370" y="79"/>
                    </a:lnTo>
                    <a:cubicBezTo>
                      <a:pt x="364" y="73"/>
                      <a:pt x="358" y="66"/>
                      <a:pt x="351" y="60"/>
                    </a:cubicBezTo>
                    <a:cubicBezTo>
                      <a:pt x="335" y="40"/>
                      <a:pt x="315" y="26"/>
                      <a:pt x="290" y="16"/>
                    </a:cubicBezTo>
                    <a:cubicBezTo>
                      <a:pt x="260" y="4"/>
                      <a:pt x="228" y="0"/>
                      <a:pt x="195" y="3"/>
                    </a:cubicBezTo>
                    <a:cubicBezTo>
                      <a:pt x="192" y="4"/>
                      <a:pt x="189" y="4"/>
                      <a:pt x="186" y="5"/>
                    </a:cubicBezTo>
                    <a:cubicBezTo>
                      <a:pt x="149" y="9"/>
                      <a:pt x="116" y="23"/>
                      <a:pt x="87" y="44"/>
                    </a:cubicBezTo>
                    <a:cubicBezTo>
                      <a:pt x="63" y="61"/>
                      <a:pt x="45" y="82"/>
                      <a:pt x="33" y="107"/>
                    </a:cubicBezTo>
                    <a:cubicBezTo>
                      <a:pt x="17" y="130"/>
                      <a:pt x="7" y="155"/>
                      <a:pt x="4" y="184"/>
                    </a:cubicBezTo>
                    <a:cubicBezTo>
                      <a:pt x="0" y="220"/>
                      <a:pt x="4" y="255"/>
                      <a:pt x="17" y="289"/>
                    </a:cubicBezTo>
                    <a:lnTo>
                      <a:pt x="18" y="289"/>
                    </a:lnTo>
                    <a:cubicBezTo>
                      <a:pt x="32" y="324"/>
                      <a:pt x="53" y="353"/>
                      <a:pt x="83" y="376"/>
                    </a:cubicBezTo>
                    <a:cubicBezTo>
                      <a:pt x="105" y="395"/>
                      <a:pt x="129" y="406"/>
                      <a:pt x="157" y="411"/>
                    </a:cubicBezTo>
                    <a:cubicBezTo>
                      <a:pt x="182" y="421"/>
                      <a:pt x="209" y="423"/>
                      <a:pt x="236" y="419"/>
                    </a:cubicBezTo>
                    <a:cubicBezTo>
                      <a:pt x="272" y="414"/>
                      <a:pt x="305" y="401"/>
                      <a:pt x="334" y="379"/>
                    </a:cubicBezTo>
                    <a:lnTo>
                      <a:pt x="335" y="379"/>
                    </a:lnTo>
                    <a:cubicBezTo>
                      <a:pt x="359" y="362"/>
                      <a:pt x="377" y="341"/>
                      <a:pt x="389" y="316"/>
                    </a:cubicBezTo>
                    <a:cubicBezTo>
                      <a:pt x="405" y="293"/>
                      <a:pt x="415" y="268"/>
                      <a:pt x="417" y="240"/>
                    </a:cubicBezTo>
                    <a:cubicBezTo>
                      <a:pt x="418" y="222"/>
                      <a:pt x="418" y="204"/>
                      <a:pt x="418" y="186"/>
                    </a:cubicBezTo>
                    <a:cubicBezTo>
                      <a:pt x="413" y="150"/>
                      <a:pt x="400" y="117"/>
                      <a:pt x="378" y="87"/>
                    </a:cubicBezTo>
                    <a:close/>
                  </a:path>
                </a:pathLst>
              </a:custGeom>
              <a:solidFill>
                <a:srgbClr val="F795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4" name="Freeform 63">
                <a:extLst>
                  <a:ext uri="{FF2B5EF4-FFF2-40B4-BE49-F238E27FC236}">
                    <a16:creationId xmlns:a16="http://schemas.microsoft.com/office/drawing/2014/main" id="{E40623DC-122B-4361-8336-462FB2236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767"/>
                <a:ext cx="41" cy="28"/>
              </a:xfrm>
              <a:custGeom>
                <a:avLst/>
                <a:gdLst>
                  <a:gd name="T0" fmla="*/ 145 w 316"/>
                  <a:gd name="T1" fmla="*/ 0 h 223"/>
                  <a:gd name="T2" fmla="*/ 172 w 316"/>
                  <a:gd name="T3" fmla="*/ 223 h 223"/>
                  <a:gd name="T4" fmla="*/ 145 w 316"/>
                  <a:gd name="T5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6" h="223">
                    <a:moveTo>
                      <a:pt x="145" y="0"/>
                    </a:moveTo>
                    <a:cubicBezTo>
                      <a:pt x="0" y="0"/>
                      <a:pt x="29" y="223"/>
                      <a:pt x="172" y="223"/>
                    </a:cubicBezTo>
                    <a:cubicBezTo>
                      <a:pt x="316" y="223"/>
                      <a:pt x="288" y="0"/>
                      <a:pt x="145" y="0"/>
                    </a:cubicBezTo>
                    <a:close/>
                  </a:path>
                </a:pathLst>
              </a:custGeom>
              <a:solidFill>
                <a:srgbClr val="F795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5" name="Freeform 64">
                <a:extLst>
                  <a:ext uri="{FF2B5EF4-FFF2-40B4-BE49-F238E27FC236}">
                    <a16:creationId xmlns:a16="http://schemas.microsoft.com/office/drawing/2014/main" id="{A8A1C660-3962-4CB4-818C-ACEA81049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4" y="2601"/>
                <a:ext cx="676" cy="506"/>
              </a:xfrm>
              <a:custGeom>
                <a:avLst/>
                <a:gdLst>
                  <a:gd name="T0" fmla="*/ 5172 w 5221"/>
                  <a:gd name="T1" fmla="*/ 1329 h 3906"/>
                  <a:gd name="T2" fmla="*/ 5051 w 5221"/>
                  <a:gd name="T3" fmla="*/ 1110 h 3906"/>
                  <a:gd name="T4" fmla="*/ 4854 w 5221"/>
                  <a:gd name="T5" fmla="*/ 870 h 3906"/>
                  <a:gd name="T6" fmla="*/ 4327 w 5221"/>
                  <a:gd name="T7" fmla="*/ 559 h 3906"/>
                  <a:gd name="T8" fmla="*/ 3555 w 5221"/>
                  <a:gd name="T9" fmla="*/ 206 h 3906"/>
                  <a:gd name="T10" fmla="*/ 3014 w 5221"/>
                  <a:gd name="T11" fmla="*/ 90 h 3906"/>
                  <a:gd name="T12" fmla="*/ 2815 w 5221"/>
                  <a:gd name="T13" fmla="*/ 271 h 3906"/>
                  <a:gd name="T14" fmla="*/ 2475 w 5221"/>
                  <a:gd name="T15" fmla="*/ 502 h 3906"/>
                  <a:gd name="T16" fmla="*/ 1738 w 5221"/>
                  <a:gd name="T17" fmla="*/ 893 h 3906"/>
                  <a:gd name="T18" fmla="*/ 1003 w 5221"/>
                  <a:gd name="T19" fmla="*/ 1290 h 3906"/>
                  <a:gd name="T20" fmla="*/ 468 w 5221"/>
                  <a:gd name="T21" fmla="*/ 1632 h 3906"/>
                  <a:gd name="T22" fmla="*/ 244 w 5221"/>
                  <a:gd name="T23" fmla="*/ 1689 h 3906"/>
                  <a:gd name="T24" fmla="*/ 53 w 5221"/>
                  <a:gd name="T25" fmla="*/ 1952 h 3906"/>
                  <a:gd name="T26" fmla="*/ 150 w 5221"/>
                  <a:gd name="T27" fmla="*/ 2715 h 3906"/>
                  <a:gd name="T28" fmla="*/ 602 w 5221"/>
                  <a:gd name="T29" fmla="*/ 3280 h 3906"/>
                  <a:gd name="T30" fmla="*/ 1271 w 5221"/>
                  <a:gd name="T31" fmla="*/ 3522 h 3906"/>
                  <a:gd name="T32" fmla="*/ 1732 w 5221"/>
                  <a:gd name="T33" fmla="*/ 3423 h 3906"/>
                  <a:gd name="T34" fmla="*/ 2195 w 5221"/>
                  <a:gd name="T35" fmla="*/ 3436 h 3906"/>
                  <a:gd name="T36" fmla="*/ 3141 w 5221"/>
                  <a:gd name="T37" fmla="*/ 3273 h 3906"/>
                  <a:gd name="T38" fmla="*/ 3820 w 5221"/>
                  <a:gd name="T39" fmla="*/ 2942 h 3906"/>
                  <a:gd name="T40" fmla="*/ 3912 w 5221"/>
                  <a:gd name="T41" fmla="*/ 3182 h 3906"/>
                  <a:gd name="T42" fmla="*/ 4260 w 5221"/>
                  <a:gd name="T43" fmla="*/ 3806 h 3906"/>
                  <a:gd name="T44" fmla="*/ 4530 w 5221"/>
                  <a:gd name="T45" fmla="*/ 3772 h 3906"/>
                  <a:gd name="T46" fmla="*/ 4603 w 5221"/>
                  <a:gd name="T47" fmla="*/ 3552 h 3906"/>
                  <a:gd name="T48" fmla="*/ 4660 w 5221"/>
                  <a:gd name="T49" fmla="*/ 3314 h 3906"/>
                  <a:gd name="T50" fmla="*/ 4539 w 5221"/>
                  <a:gd name="T51" fmla="*/ 3156 h 3906"/>
                  <a:gd name="T52" fmla="*/ 4433 w 5221"/>
                  <a:gd name="T53" fmla="*/ 2986 h 3906"/>
                  <a:gd name="T54" fmla="*/ 4253 w 5221"/>
                  <a:gd name="T55" fmla="*/ 2740 h 3906"/>
                  <a:gd name="T56" fmla="*/ 4098 w 5221"/>
                  <a:gd name="T57" fmla="*/ 2547 h 3906"/>
                  <a:gd name="T58" fmla="*/ 4060 w 5221"/>
                  <a:gd name="T59" fmla="*/ 2429 h 3906"/>
                  <a:gd name="T60" fmla="*/ 4055 w 5221"/>
                  <a:gd name="T61" fmla="*/ 2432 h 3906"/>
                  <a:gd name="T62" fmla="*/ 4012 w 5221"/>
                  <a:gd name="T63" fmla="*/ 2367 h 3906"/>
                  <a:gd name="T64" fmla="*/ 3905 w 5221"/>
                  <a:gd name="T65" fmla="*/ 2114 h 3906"/>
                  <a:gd name="T66" fmla="*/ 3709 w 5221"/>
                  <a:gd name="T67" fmla="*/ 2037 h 3906"/>
                  <a:gd name="T68" fmla="*/ 4249 w 5221"/>
                  <a:gd name="T69" fmla="*/ 1505 h 3906"/>
                  <a:gd name="T70" fmla="*/ 4538 w 5221"/>
                  <a:gd name="T71" fmla="*/ 1229 h 3906"/>
                  <a:gd name="T72" fmla="*/ 4703 w 5221"/>
                  <a:gd name="T73" fmla="*/ 1200 h 3906"/>
                  <a:gd name="T74" fmla="*/ 4880 w 5221"/>
                  <a:gd name="T75" fmla="*/ 1367 h 3906"/>
                  <a:gd name="T76" fmla="*/ 4881 w 5221"/>
                  <a:gd name="T77" fmla="*/ 1369 h 3906"/>
                  <a:gd name="T78" fmla="*/ 4915 w 5221"/>
                  <a:gd name="T79" fmla="*/ 1431 h 3906"/>
                  <a:gd name="T80" fmla="*/ 5172 w 5221"/>
                  <a:gd name="T81" fmla="*/ 1329 h 3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21" h="3906">
                    <a:moveTo>
                      <a:pt x="5172" y="1329"/>
                    </a:moveTo>
                    <a:cubicBezTo>
                      <a:pt x="5146" y="1242"/>
                      <a:pt x="5104" y="1169"/>
                      <a:pt x="5051" y="1110"/>
                    </a:cubicBezTo>
                    <a:cubicBezTo>
                      <a:pt x="4998" y="1022"/>
                      <a:pt x="4938" y="940"/>
                      <a:pt x="4854" y="870"/>
                    </a:cubicBezTo>
                    <a:cubicBezTo>
                      <a:pt x="4700" y="740"/>
                      <a:pt x="4508" y="645"/>
                      <a:pt x="4327" y="559"/>
                    </a:cubicBezTo>
                    <a:cubicBezTo>
                      <a:pt x="4072" y="436"/>
                      <a:pt x="3812" y="323"/>
                      <a:pt x="3555" y="206"/>
                    </a:cubicBezTo>
                    <a:cubicBezTo>
                      <a:pt x="3383" y="127"/>
                      <a:pt x="3204" y="0"/>
                      <a:pt x="3014" y="90"/>
                    </a:cubicBezTo>
                    <a:cubicBezTo>
                      <a:pt x="2928" y="131"/>
                      <a:pt x="2880" y="207"/>
                      <a:pt x="2815" y="271"/>
                    </a:cubicBezTo>
                    <a:cubicBezTo>
                      <a:pt x="2714" y="371"/>
                      <a:pt x="2599" y="435"/>
                      <a:pt x="2475" y="502"/>
                    </a:cubicBezTo>
                    <a:cubicBezTo>
                      <a:pt x="2231" y="635"/>
                      <a:pt x="1983" y="762"/>
                      <a:pt x="1738" y="893"/>
                    </a:cubicBezTo>
                    <a:cubicBezTo>
                      <a:pt x="1493" y="1025"/>
                      <a:pt x="1249" y="1159"/>
                      <a:pt x="1003" y="1290"/>
                    </a:cubicBezTo>
                    <a:cubicBezTo>
                      <a:pt x="822" y="1386"/>
                      <a:pt x="619" y="1487"/>
                      <a:pt x="468" y="1632"/>
                    </a:cubicBezTo>
                    <a:cubicBezTo>
                      <a:pt x="392" y="1642"/>
                      <a:pt x="318" y="1648"/>
                      <a:pt x="244" y="1689"/>
                    </a:cubicBezTo>
                    <a:cubicBezTo>
                      <a:pt x="140" y="1746"/>
                      <a:pt x="78" y="1837"/>
                      <a:pt x="53" y="1952"/>
                    </a:cubicBezTo>
                    <a:cubicBezTo>
                      <a:pt x="0" y="2202"/>
                      <a:pt x="49" y="2483"/>
                      <a:pt x="150" y="2715"/>
                    </a:cubicBezTo>
                    <a:cubicBezTo>
                      <a:pt x="247" y="2940"/>
                      <a:pt x="410" y="3128"/>
                      <a:pt x="602" y="3280"/>
                    </a:cubicBezTo>
                    <a:cubicBezTo>
                      <a:pt x="773" y="3416"/>
                      <a:pt x="1042" y="3593"/>
                      <a:pt x="1271" y="3522"/>
                    </a:cubicBezTo>
                    <a:cubicBezTo>
                      <a:pt x="1433" y="3472"/>
                      <a:pt x="1558" y="3422"/>
                      <a:pt x="1732" y="3423"/>
                    </a:cubicBezTo>
                    <a:cubicBezTo>
                      <a:pt x="1887" y="3425"/>
                      <a:pt x="2040" y="3439"/>
                      <a:pt x="2195" y="3436"/>
                    </a:cubicBezTo>
                    <a:cubicBezTo>
                      <a:pt x="2517" y="3429"/>
                      <a:pt x="2831" y="3355"/>
                      <a:pt x="3141" y="3273"/>
                    </a:cubicBezTo>
                    <a:cubicBezTo>
                      <a:pt x="3382" y="3208"/>
                      <a:pt x="3642" y="3125"/>
                      <a:pt x="3820" y="2942"/>
                    </a:cubicBezTo>
                    <a:cubicBezTo>
                      <a:pt x="3844" y="3025"/>
                      <a:pt x="3872" y="3105"/>
                      <a:pt x="3912" y="3182"/>
                    </a:cubicBezTo>
                    <a:cubicBezTo>
                      <a:pt x="4020" y="3394"/>
                      <a:pt x="4143" y="3599"/>
                      <a:pt x="4260" y="3806"/>
                    </a:cubicBezTo>
                    <a:cubicBezTo>
                      <a:pt x="4317" y="3906"/>
                      <a:pt x="4497" y="3879"/>
                      <a:pt x="4530" y="3772"/>
                    </a:cubicBezTo>
                    <a:cubicBezTo>
                      <a:pt x="4553" y="3699"/>
                      <a:pt x="4579" y="3626"/>
                      <a:pt x="4603" y="3552"/>
                    </a:cubicBezTo>
                    <a:cubicBezTo>
                      <a:pt x="4630" y="3474"/>
                      <a:pt x="4644" y="3395"/>
                      <a:pt x="4660" y="3314"/>
                    </a:cubicBezTo>
                    <a:cubicBezTo>
                      <a:pt x="4674" y="3240"/>
                      <a:pt x="4611" y="3166"/>
                      <a:pt x="4539" y="3156"/>
                    </a:cubicBezTo>
                    <a:cubicBezTo>
                      <a:pt x="4508" y="3152"/>
                      <a:pt x="4453" y="3020"/>
                      <a:pt x="4433" y="2986"/>
                    </a:cubicBezTo>
                    <a:cubicBezTo>
                      <a:pt x="4381" y="2900"/>
                      <a:pt x="4310" y="2823"/>
                      <a:pt x="4253" y="2740"/>
                    </a:cubicBezTo>
                    <a:cubicBezTo>
                      <a:pt x="4207" y="2671"/>
                      <a:pt x="4151" y="2610"/>
                      <a:pt x="4098" y="2547"/>
                    </a:cubicBezTo>
                    <a:cubicBezTo>
                      <a:pt x="4087" y="2507"/>
                      <a:pt x="4076" y="2467"/>
                      <a:pt x="4060" y="2429"/>
                    </a:cubicBezTo>
                    <a:lnTo>
                      <a:pt x="4055" y="2432"/>
                    </a:lnTo>
                    <a:cubicBezTo>
                      <a:pt x="4045" y="2407"/>
                      <a:pt x="4031" y="2385"/>
                      <a:pt x="4012" y="2367"/>
                    </a:cubicBezTo>
                    <a:cubicBezTo>
                      <a:pt x="3997" y="2278"/>
                      <a:pt x="3963" y="2191"/>
                      <a:pt x="3905" y="2114"/>
                    </a:cubicBezTo>
                    <a:cubicBezTo>
                      <a:pt x="3851" y="2042"/>
                      <a:pt x="3777" y="2023"/>
                      <a:pt x="3709" y="2037"/>
                    </a:cubicBezTo>
                    <a:cubicBezTo>
                      <a:pt x="3880" y="1849"/>
                      <a:pt x="4067" y="1682"/>
                      <a:pt x="4249" y="1505"/>
                    </a:cubicBezTo>
                    <a:cubicBezTo>
                      <a:pt x="4341" y="1415"/>
                      <a:pt x="4435" y="1304"/>
                      <a:pt x="4538" y="1229"/>
                    </a:cubicBezTo>
                    <a:cubicBezTo>
                      <a:pt x="4597" y="1186"/>
                      <a:pt x="4652" y="1182"/>
                      <a:pt x="4703" y="1200"/>
                    </a:cubicBezTo>
                    <a:cubicBezTo>
                      <a:pt x="4773" y="1249"/>
                      <a:pt x="4837" y="1304"/>
                      <a:pt x="4880" y="1367"/>
                    </a:cubicBezTo>
                    <a:lnTo>
                      <a:pt x="4881" y="1369"/>
                    </a:lnTo>
                    <a:cubicBezTo>
                      <a:pt x="4895" y="1389"/>
                      <a:pt x="4907" y="1409"/>
                      <a:pt x="4915" y="1431"/>
                    </a:cubicBezTo>
                    <a:cubicBezTo>
                      <a:pt x="4985" y="1597"/>
                      <a:pt x="5221" y="1496"/>
                      <a:pt x="5172" y="1329"/>
                    </a:cubicBezTo>
                  </a:path>
                </a:pathLst>
              </a:custGeom>
              <a:solidFill>
                <a:srgbClr val="F46F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6" name="Freeform 65">
                <a:extLst>
                  <a:ext uri="{FF2B5EF4-FFF2-40B4-BE49-F238E27FC236}">
                    <a16:creationId xmlns:a16="http://schemas.microsoft.com/office/drawing/2014/main" id="{7C6F2329-58CE-4CF4-9063-5D796AF1C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2982"/>
                <a:ext cx="784" cy="887"/>
              </a:xfrm>
              <a:custGeom>
                <a:avLst/>
                <a:gdLst>
                  <a:gd name="T0" fmla="*/ 5741 w 6056"/>
                  <a:gd name="T1" fmla="*/ 4345 h 6848"/>
                  <a:gd name="T2" fmla="*/ 6001 w 6056"/>
                  <a:gd name="T3" fmla="*/ 2524 h 6848"/>
                  <a:gd name="T4" fmla="*/ 5741 w 6056"/>
                  <a:gd name="T5" fmla="*/ 1776 h 6848"/>
                  <a:gd name="T6" fmla="*/ 5161 w 6056"/>
                  <a:gd name="T7" fmla="*/ 910 h 6848"/>
                  <a:gd name="T8" fmla="*/ 5097 w 6056"/>
                  <a:gd name="T9" fmla="*/ 849 h 6848"/>
                  <a:gd name="T10" fmla="*/ 4775 w 6056"/>
                  <a:gd name="T11" fmla="*/ 163 h 6848"/>
                  <a:gd name="T12" fmla="*/ 4492 w 6056"/>
                  <a:gd name="T13" fmla="*/ 41 h 6848"/>
                  <a:gd name="T14" fmla="*/ 3012 w 6056"/>
                  <a:gd name="T15" fmla="*/ 498 h 6848"/>
                  <a:gd name="T16" fmla="*/ 2630 w 6056"/>
                  <a:gd name="T17" fmla="*/ 528 h 6848"/>
                  <a:gd name="T18" fmla="*/ 2318 w 6056"/>
                  <a:gd name="T19" fmla="*/ 520 h 6848"/>
                  <a:gd name="T20" fmla="*/ 1987 w 6056"/>
                  <a:gd name="T21" fmla="*/ 559 h 6848"/>
                  <a:gd name="T22" fmla="*/ 1813 w 6056"/>
                  <a:gd name="T23" fmla="*/ 498 h 6848"/>
                  <a:gd name="T24" fmla="*/ 1632 w 6056"/>
                  <a:gd name="T25" fmla="*/ 409 h 6848"/>
                  <a:gd name="T26" fmla="*/ 1515 w 6056"/>
                  <a:gd name="T27" fmla="*/ 392 h 6848"/>
                  <a:gd name="T28" fmla="*/ 1494 w 6056"/>
                  <a:gd name="T29" fmla="*/ 379 h 6848"/>
                  <a:gd name="T30" fmla="*/ 1378 w 6056"/>
                  <a:gd name="T31" fmla="*/ 380 h 6848"/>
                  <a:gd name="T32" fmla="*/ 1328 w 6056"/>
                  <a:gd name="T33" fmla="*/ 399 h 6848"/>
                  <a:gd name="T34" fmla="*/ 426 w 6056"/>
                  <a:gd name="T35" fmla="*/ 1893 h 6848"/>
                  <a:gd name="T36" fmla="*/ 144 w 6056"/>
                  <a:gd name="T37" fmla="*/ 3499 h 6848"/>
                  <a:gd name="T38" fmla="*/ 850 w 6056"/>
                  <a:gd name="T39" fmla="*/ 4985 h 6848"/>
                  <a:gd name="T40" fmla="*/ 1286 w 6056"/>
                  <a:gd name="T41" fmla="*/ 5698 h 6848"/>
                  <a:gd name="T42" fmla="*/ 1119 w 6056"/>
                  <a:gd name="T43" fmla="*/ 6586 h 6848"/>
                  <a:gd name="T44" fmla="*/ 1338 w 6056"/>
                  <a:gd name="T45" fmla="*/ 6808 h 6848"/>
                  <a:gd name="T46" fmla="*/ 2799 w 6056"/>
                  <a:gd name="T47" fmla="*/ 6716 h 6848"/>
                  <a:gd name="T48" fmla="*/ 3418 w 6056"/>
                  <a:gd name="T49" fmla="*/ 6686 h 6848"/>
                  <a:gd name="T50" fmla="*/ 4177 w 6056"/>
                  <a:gd name="T51" fmla="*/ 6662 h 6848"/>
                  <a:gd name="T52" fmla="*/ 4275 w 6056"/>
                  <a:gd name="T53" fmla="*/ 6723 h 6848"/>
                  <a:gd name="T54" fmla="*/ 4282 w 6056"/>
                  <a:gd name="T55" fmla="*/ 6724 h 6848"/>
                  <a:gd name="T56" fmla="*/ 4326 w 6056"/>
                  <a:gd name="T57" fmla="*/ 6737 h 6848"/>
                  <a:gd name="T58" fmla="*/ 4388 w 6056"/>
                  <a:gd name="T59" fmla="*/ 6738 h 6848"/>
                  <a:gd name="T60" fmla="*/ 4417 w 6056"/>
                  <a:gd name="T61" fmla="*/ 6736 h 6848"/>
                  <a:gd name="T62" fmla="*/ 4423 w 6056"/>
                  <a:gd name="T63" fmla="*/ 6736 h 6848"/>
                  <a:gd name="T64" fmla="*/ 4517 w 6056"/>
                  <a:gd name="T65" fmla="*/ 6740 h 6848"/>
                  <a:gd name="T66" fmla="*/ 4515 w 6056"/>
                  <a:gd name="T67" fmla="*/ 6741 h 6848"/>
                  <a:gd name="T68" fmla="*/ 4603 w 6056"/>
                  <a:gd name="T69" fmla="*/ 6746 h 6848"/>
                  <a:gd name="T70" fmla="*/ 4846 w 6056"/>
                  <a:gd name="T71" fmla="*/ 6753 h 6848"/>
                  <a:gd name="T72" fmla="*/ 5078 w 6056"/>
                  <a:gd name="T73" fmla="*/ 6694 h 6848"/>
                  <a:gd name="T74" fmla="*/ 5203 w 6056"/>
                  <a:gd name="T75" fmla="*/ 6578 h 6848"/>
                  <a:gd name="T76" fmla="*/ 5294 w 6056"/>
                  <a:gd name="T77" fmla="*/ 6219 h 6848"/>
                  <a:gd name="T78" fmla="*/ 5177 w 6056"/>
                  <a:gd name="T79" fmla="*/ 5570 h 6848"/>
                  <a:gd name="T80" fmla="*/ 5349 w 6056"/>
                  <a:gd name="T81" fmla="*/ 5153 h 6848"/>
                  <a:gd name="T82" fmla="*/ 5741 w 6056"/>
                  <a:gd name="T83" fmla="*/ 4345 h 6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056" h="6848">
                    <a:moveTo>
                      <a:pt x="5741" y="4345"/>
                    </a:moveTo>
                    <a:cubicBezTo>
                      <a:pt x="6005" y="3748"/>
                      <a:pt x="6056" y="3169"/>
                      <a:pt x="6001" y="2524"/>
                    </a:cubicBezTo>
                    <a:cubicBezTo>
                      <a:pt x="5976" y="2236"/>
                      <a:pt x="5901" y="2018"/>
                      <a:pt x="5741" y="1776"/>
                    </a:cubicBezTo>
                    <a:cubicBezTo>
                      <a:pt x="5550" y="1486"/>
                      <a:pt x="5365" y="1192"/>
                      <a:pt x="5161" y="910"/>
                    </a:cubicBezTo>
                    <a:cubicBezTo>
                      <a:pt x="5142" y="884"/>
                      <a:pt x="5120" y="865"/>
                      <a:pt x="5097" y="849"/>
                    </a:cubicBezTo>
                    <a:cubicBezTo>
                      <a:pt x="4971" y="627"/>
                      <a:pt x="4857" y="398"/>
                      <a:pt x="4775" y="163"/>
                    </a:cubicBezTo>
                    <a:cubicBezTo>
                      <a:pt x="4736" y="52"/>
                      <a:pt x="4598" y="0"/>
                      <a:pt x="4492" y="41"/>
                    </a:cubicBezTo>
                    <a:cubicBezTo>
                      <a:pt x="4012" y="231"/>
                      <a:pt x="3525" y="422"/>
                      <a:pt x="3012" y="498"/>
                    </a:cubicBezTo>
                    <a:cubicBezTo>
                      <a:pt x="2886" y="516"/>
                      <a:pt x="2757" y="531"/>
                      <a:pt x="2630" y="528"/>
                    </a:cubicBezTo>
                    <a:cubicBezTo>
                      <a:pt x="2526" y="526"/>
                      <a:pt x="2422" y="500"/>
                      <a:pt x="2318" y="520"/>
                    </a:cubicBezTo>
                    <a:cubicBezTo>
                      <a:pt x="2190" y="545"/>
                      <a:pt x="2125" y="595"/>
                      <a:pt x="1987" y="559"/>
                    </a:cubicBezTo>
                    <a:cubicBezTo>
                      <a:pt x="1926" y="543"/>
                      <a:pt x="1869" y="522"/>
                      <a:pt x="1813" y="498"/>
                    </a:cubicBezTo>
                    <a:cubicBezTo>
                      <a:pt x="1752" y="468"/>
                      <a:pt x="1693" y="438"/>
                      <a:pt x="1632" y="409"/>
                    </a:cubicBezTo>
                    <a:cubicBezTo>
                      <a:pt x="1591" y="387"/>
                      <a:pt x="1552" y="385"/>
                      <a:pt x="1515" y="392"/>
                    </a:cubicBezTo>
                    <a:cubicBezTo>
                      <a:pt x="1508" y="388"/>
                      <a:pt x="1501" y="383"/>
                      <a:pt x="1494" y="379"/>
                    </a:cubicBezTo>
                    <a:cubicBezTo>
                      <a:pt x="1454" y="354"/>
                      <a:pt x="1409" y="358"/>
                      <a:pt x="1378" y="380"/>
                    </a:cubicBezTo>
                    <a:cubicBezTo>
                      <a:pt x="1359" y="381"/>
                      <a:pt x="1341" y="386"/>
                      <a:pt x="1328" y="399"/>
                    </a:cubicBezTo>
                    <a:cubicBezTo>
                      <a:pt x="915" y="825"/>
                      <a:pt x="660" y="1350"/>
                      <a:pt x="426" y="1893"/>
                    </a:cubicBezTo>
                    <a:cubicBezTo>
                      <a:pt x="197" y="2422"/>
                      <a:pt x="0" y="2918"/>
                      <a:pt x="144" y="3499"/>
                    </a:cubicBezTo>
                    <a:cubicBezTo>
                      <a:pt x="275" y="4030"/>
                      <a:pt x="574" y="4518"/>
                      <a:pt x="850" y="4985"/>
                    </a:cubicBezTo>
                    <a:cubicBezTo>
                      <a:pt x="989" y="5219"/>
                      <a:pt x="1178" y="5448"/>
                      <a:pt x="1286" y="5698"/>
                    </a:cubicBezTo>
                    <a:cubicBezTo>
                      <a:pt x="1409" y="5982"/>
                      <a:pt x="1244" y="6328"/>
                      <a:pt x="1119" y="6586"/>
                    </a:cubicBezTo>
                    <a:cubicBezTo>
                      <a:pt x="1052" y="6727"/>
                      <a:pt x="1209" y="6848"/>
                      <a:pt x="1338" y="6808"/>
                    </a:cubicBezTo>
                    <a:cubicBezTo>
                      <a:pt x="1808" y="6662"/>
                      <a:pt x="2313" y="6708"/>
                      <a:pt x="2799" y="6716"/>
                    </a:cubicBezTo>
                    <a:cubicBezTo>
                      <a:pt x="3005" y="6720"/>
                      <a:pt x="3211" y="6703"/>
                      <a:pt x="3418" y="6686"/>
                    </a:cubicBezTo>
                    <a:cubicBezTo>
                      <a:pt x="3672" y="6666"/>
                      <a:pt x="3925" y="6645"/>
                      <a:pt x="4177" y="6662"/>
                    </a:cubicBezTo>
                    <a:cubicBezTo>
                      <a:pt x="4199" y="6693"/>
                      <a:pt x="4233" y="6716"/>
                      <a:pt x="4275" y="6723"/>
                    </a:cubicBezTo>
                    <a:cubicBezTo>
                      <a:pt x="4277" y="6723"/>
                      <a:pt x="4280" y="6723"/>
                      <a:pt x="4282" y="6724"/>
                    </a:cubicBezTo>
                    <a:cubicBezTo>
                      <a:pt x="4296" y="6729"/>
                      <a:pt x="4311" y="6734"/>
                      <a:pt x="4326" y="6737"/>
                    </a:cubicBezTo>
                    <a:cubicBezTo>
                      <a:pt x="4347" y="6739"/>
                      <a:pt x="4368" y="6739"/>
                      <a:pt x="4388" y="6738"/>
                    </a:cubicBezTo>
                    <a:cubicBezTo>
                      <a:pt x="4393" y="6738"/>
                      <a:pt x="4409" y="6737"/>
                      <a:pt x="4417" y="6736"/>
                    </a:cubicBezTo>
                    <a:cubicBezTo>
                      <a:pt x="4419" y="6736"/>
                      <a:pt x="4422" y="6736"/>
                      <a:pt x="4423" y="6736"/>
                    </a:cubicBezTo>
                    <a:cubicBezTo>
                      <a:pt x="4455" y="6739"/>
                      <a:pt x="4484" y="6740"/>
                      <a:pt x="4517" y="6740"/>
                    </a:cubicBezTo>
                    <a:cubicBezTo>
                      <a:pt x="4439" y="6739"/>
                      <a:pt x="4498" y="6740"/>
                      <a:pt x="4515" y="6741"/>
                    </a:cubicBezTo>
                    <a:cubicBezTo>
                      <a:pt x="4545" y="6742"/>
                      <a:pt x="4574" y="6744"/>
                      <a:pt x="4603" y="6746"/>
                    </a:cubicBezTo>
                    <a:cubicBezTo>
                      <a:pt x="4684" y="6752"/>
                      <a:pt x="4765" y="6755"/>
                      <a:pt x="4846" y="6753"/>
                    </a:cubicBezTo>
                    <a:cubicBezTo>
                      <a:pt x="4927" y="6751"/>
                      <a:pt x="5006" y="6729"/>
                      <a:pt x="5078" y="6694"/>
                    </a:cubicBezTo>
                    <a:cubicBezTo>
                      <a:pt x="5131" y="6668"/>
                      <a:pt x="5173" y="6629"/>
                      <a:pt x="5203" y="6578"/>
                    </a:cubicBezTo>
                    <a:cubicBezTo>
                      <a:pt x="5451" y="6495"/>
                      <a:pt x="5380" y="6429"/>
                      <a:pt x="5294" y="6219"/>
                    </a:cubicBezTo>
                    <a:cubicBezTo>
                      <a:pt x="5244" y="6097"/>
                      <a:pt x="5171" y="5701"/>
                      <a:pt x="5177" y="5570"/>
                    </a:cubicBezTo>
                    <a:cubicBezTo>
                      <a:pt x="5182" y="5439"/>
                      <a:pt x="5294" y="5271"/>
                      <a:pt x="5349" y="5153"/>
                    </a:cubicBezTo>
                    <a:cubicBezTo>
                      <a:pt x="5478" y="4883"/>
                      <a:pt x="5620" y="4619"/>
                      <a:pt x="5741" y="4345"/>
                    </a:cubicBezTo>
                  </a:path>
                </a:pathLst>
              </a:custGeom>
              <a:solidFill>
                <a:srgbClr val="F7E6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7" name="Freeform 66">
                <a:extLst>
                  <a:ext uri="{FF2B5EF4-FFF2-40B4-BE49-F238E27FC236}">
                    <a16:creationId xmlns:a16="http://schemas.microsoft.com/office/drawing/2014/main" id="{7E39F31A-5F44-4326-AD85-FB85B984A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3047"/>
                <a:ext cx="5" cy="1"/>
              </a:xfrm>
              <a:custGeom>
                <a:avLst/>
                <a:gdLst>
                  <a:gd name="T0" fmla="*/ 36 w 36"/>
                  <a:gd name="T1" fmla="*/ 7 h 7"/>
                  <a:gd name="T2" fmla="*/ 0 w 36"/>
                  <a:gd name="T3" fmla="*/ 6 h 7"/>
                  <a:gd name="T4" fmla="*/ 29 w 36"/>
                  <a:gd name="T5" fmla="*/ 0 h 7"/>
                  <a:gd name="T6" fmla="*/ 36 w 3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7">
                    <a:moveTo>
                      <a:pt x="36" y="7"/>
                    </a:moveTo>
                    <a:cubicBezTo>
                      <a:pt x="24" y="7"/>
                      <a:pt x="12" y="6"/>
                      <a:pt x="0" y="6"/>
                    </a:cubicBezTo>
                    <a:cubicBezTo>
                      <a:pt x="10" y="4"/>
                      <a:pt x="19" y="2"/>
                      <a:pt x="29" y="0"/>
                    </a:cubicBezTo>
                    <a:cubicBezTo>
                      <a:pt x="32" y="2"/>
                      <a:pt x="34" y="5"/>
                      <a:pt x="36" y="7"/>
                    </a:cubicBezTo>
                    <a:close/>
                  </a:path>
                </a:pathLst>
              </a:custGeom>
              <a:solidFill>
                <a:srgbClr val="FAB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8" name="Freeform 67">
                <a:extLst>
                  <a:ext uri="{FF2B5EF4-FFF2-40B4-BE49-F238E27FC236}">
                    <a16:creationId xmlns:a16="http://schemas.microsoft.com/office/drawing/2014/main" id="{1738DEE2-FCBD-4940-B8CC-C8AB90A9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" y="3043"/>
                <a:ext cx="23" cy="8"/>
              </a:xfrm>
              <a:custGeom>
                <a:avLst/>
                <a:gdLst>
                  <a:gd name="T0" fmla="*/ 0 w 177"/>
                  <a:gd name="T1" fmla="*/ 62 h 62"/>
                  <a:gd name="T2" fmla="*/ 97 w 177"/>
                  <a:gd name="T3" fmla="*/ 0 h 62"/>
                  <a:gd name="T4" fmla="*/ 177 w 177"/>
                  <a:gd name="T5" fmla="*/ 33 h 62"/>
                  <a:gd name="T6" fmla="*/ 148 w 177"/>
                  <a:gd name="T7" fmla="*/ 39 h 62"/>
                  <a:gd name="T8" fmla="*/ 148 w 177"/>
                  <a:gd name="T9" fmla="*/ 39 h 62"/>
                  <a:gd name="T10" fmla="*/ 61 w 177"/>
                  <a:gd name="T11" fmla="*/ 47 h 62"/>
                  <a:gd name="T12" fmla="*/ 0 w 177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62">
                    <a:moveTo>
                      <a:pt x="0" y="62"/>
                    </a:moveTo>
                    <a:cubicBezTo>
                      <a:pt x="23" y="19"/>
                      <a:pt x="60" y="0"/>
                      <a:pt x="97" y="0"/>
                    </a:cubicBezTo>
                    <a:cubicBezTo>
                      <a:pt x="126" y="0"/>
                      <a:pt x="155" y="12"/>
                      <a:pt x="177" y="33"/>
                    </a:cubicBezTo>
                    <a:cubicBezTo>
                      <a:pt x="167" y="35"/>
                      <a:pt x="158" y="37"/>
                      <a:pt x="148" y="39"/>
                    </a:cubicBezTo>
                    <a:lnTo>
                      <a:pt x="148" y="39"/>
                    </a:lnTo>
                    <a:cubicBezTo>
                      <a:pt x="119" y="39"/>
                      <a:pt x="90" y="41"/>
                      <a:pt x="61" y="47"/>
                    </a:cubicBezTo>
                    <a:cubicBezTo>
                      <a:pt x="39" y="52"/>
                      <a:pt x="19" y="57"/>
                      <a:pt x="0" y="62"/>
                    </a:cubicBezTo>
                  </a:path>
                </a:pathLst>
              </a:custGeom>
              <a:solidFill>
                <a:srgbClr val="F360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29" name="Freeform 68">
                <a:extLst>
                  <a:ext uri="{FF2B5EF4-FFF2-40B4-BE49-F238E27FC236}">
                    <a16:creationId xmlns:a16="http://schemas.microsoft.com/office/drawing/2014/main" id="{E9E35D4A-F47E-43B0-9A77-661AB27EAB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8" y="3048"/>
                <a:ext cx="71" cy="178"/>
              </a:xfrm>
              <a:custGeom>
                <a:avLst/>
                <a:gdLst>
                  <a:gd name="T0" fmla="*/ 192 w 553"/>
                  <a:gd name="T1" fmla="*/ 1376 h 1376"/>
                  <a:gd name="T2" fmla="*/ 65 w 553"/>
                  <a:gd name="T3" fmla="*/ 1316 h 1376"/>
                  <a:gd name="T4" fmla="*/ 30 w 553"/>
                  <a:gd name="T5" fmla="*/ 1258 h 1376"/>
                  <a:gd name="T6" fmla="*/ 103 w 553"/>
                  <a:gd name="T7" fmla="*/ 1185 h 1376"/>
                  <a:gd name="T8" fmla="*/ 267 w 553"/>
                  <a:gd name="T9" fmla="*/ 1349 h 1376"/>
                  <a:gd name="T10" fmla="*/ 192 w 553"/>
                  <a:gd name="T11" fmla="*/ 1376 h 1376"/>
                  <a:gd name="T12" fmla="*/ 293 w 553"/>
                  <a:gd name="T13" fmla="*/ 1323 h 1376"/>
                  <a:gd name="T14" fmla="*/ 129 w 553"/>
                  <a:gd name="T15" fmla="*/ 1159 h 1376"/>
                  <a:gd name="T16" fmla="*/ 463 w 553"/>
                  <a:gd name="T17" fmla="*/ 825 h 1376"/>
                  <a:gd name="T18" fmla="*/ 416 w 553"/>
                  <a:gd name="T19" fmla="*/ 1029 h 1376"/>
                  <a:gd name="T20" fmla="*/ 380 w 553"/>
                  <a:gd name="T21" fmla="*/ 1192 h 1376"/>
                  <a:gd name="T22" fmla="*/ 293 w 553"/>
                  <a:gd name="T23" fmla="*/ 1323 h 1376"/>
                  <a:gd name="T24" fmla="*/ 16 w 553"/>
                  <a:gd name="T25" fmla="*/ 1220 h 1376"/>
                  <a:gd name="T26" fmla="*/ 4 w 553"/>
                  <a:gd name="T27" fmla="*/ 1087 h 1376"/>
                  <a:gd name="T28" fmla="*/ 76 w 553"/>
                  <a:gd name="T29" fmla="*/ 1159 h 1376"/>
                  <a:gd name="T30" fmla="*/ 16 w 553"/>
                  <a:gd name="T31" fmla="*/ 1220 h 1376"/>
                  <a:gd name="T32" fmla="*/ 103 w 553"/>
                  <a:gd name="T33" fmla="*/ 1133 h 1376"/>
                  <a:gd name="T34" fmla="*/ 10 w 553"/>
                  <a:gd name="T35" fmla="*/ 1040 h 1376"/>
                  <a:gd name="T36" fmla="*/ 27 w 553"/>
                  <a:gd name="T37" fmla="*/ 954 h 1376"/>
                  <a:gd name="T38" fmla="*/ 101 w 553"/>
                  <a:gd name="T39" fmla="*/ 653 h 1376"/>
                  <a:gd name="T40" fmla="*/ 151 w 553"/>
                  <a:gd name="T41" fmla="*/ 491 h 1376"/>
                  <a:gd name="T42" fmla="*/ 448 w 553"/>
                  <a:gd name="T43" fmla="*/ 788 h 1376"/>
                  <a:gd name="T44" fmla="*/ 103 w 553"/>
                  <a:gd name="T45" fmla="*/ 1133 h 1376"/>
                  <a:gd name="T46" fmla="*/ 474 w 553"/>
                  <a:gd name="T47" fmla="*/ 761 h 1376"/>
                  <a:gd name="T48" fmla="*/ 165 w 553"/>
                  <a:gd name="T49" fmla="*/ 452 h 1376"/>
                  <a:gd name="T50" fmla="*/ 207 w 553"/>
                  <a:gd name="T51" fmla="*/ 336 h 1376"/>
                  <a:gd name="T52" fmla="*/ 238 w 553"/>
                  <a:gd name="T53" fmla="*/ 250 h 1376"/>
                  <a:gd name="T54" fmla="*/ 474 w 553"/>
                  <a:gd name="T55" fmla="*/ 14 h 1376"/>
                  <a:gd name="T56" fmla="*/ 553 w 553"/>
                  <a:gd name="T57" fmla="*/ 92 h 1376"/>
                  <a:gd name="T58" fmla="*/ 529 w 553"/>
                  <a:gd name="T59" fmla="*/ 411 h 1376"/>
                  <a:gd name="T60" fmla="*/ 487 w 553"/>
                  <a:gd name="T61" fmla="*/ 717 h 1376"/>
                  <a:gd name="T62" fmla="*/ 479 w 553"/>
                  <a:gd name="T63" fmla="*/ 757 h 1376"/>
                  <a:gd name="T64" fmla="*/ 474 w 553"/>
                  <a:gd name="T65" fmla="*/ 761 h 1376"/>
                  <a:gd name="T66" fmla="*/ 272 w 553"/>
                  <a:gd name="T67" fmla="*/ 163 h 1376"/>
                  <a:gd name="T68" fmla="*/ 332 w 553"/>
                  <a:gd name="T69" fmla="*/ 31 h 1376"/>
                  <a:gd name="T70" fmla="*/ 336 w 553"/>
                  <a:gd name="T71" fmla="*/ 23 h 1376"/>
                  <a:gd name="T72" fmla="*/ 397 w 553"/>
                  <a:gd name="T73" fmla="*/ 8 h 1376"/>
                  <a:gd name="T74" fmla="*/ 484 w 553"/>
                  <a:gd name="T75" fmla="*/ 0 h 1376"/>
                  <a:gd name="T76" fmla="*/ 484 w 553"/>
                  <a:gd name="T77" fmla="*/ 0 h 1376"/>
                  <a:gd name="T78" fmla="*/ 520 w 553"/>
                  <a:gd name="T79" fmla="*/ 1 h 1376"/>
                  <a:gd name="T80" fmla="*/ 520 w 553"/>
                  <a:gd name="T81" fmla="*/ 1 h 1376"/>
                  <a:gd name="T82" fmla="*/ 518 w 553"/>
                  <a:gd name="T83" fmla="*/ 1 h 1376"/>
                  <a:gd name="T84" fmla="*/ 529 w 553"/>
                  <a:gd name="T85" fmla="*/ 12 h 1376"/>
                  <a:gd name="T86" fmla="*/ 536 w 553"/>
                  <a:gd name="T87" fmla="*/ 23 h 1376"/>
                  <a:gd name="T88" fmla="*/ 514 w 553"/>
                  <a:gd name="T89" fmla="*/ 1 h 1376"/>
                  <a:gd name="T90" fmla="*/ 488 w 553"/>
                  <a:gd name="T91" fmla="*/ 0 h 1376"/>
                  <a:gd name="T92" fmla="*/ 484 w 553"/>
                  <a:gd name="T93" fmla="*/ 0 h 1376"/>
                  <a:gd name="T94" fmla="*/ 433 w 553"/>
                  <a:gd name="T95" fmla="*/ 3 h 1376"/>
                  <a:gd name="T96" fmla="*/ 272 w 553"/>
                  <a:gd name="T97" fmla="*/ 163 h 1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3" h="1376">
                    <a:moveTo>
                      <a:pt x="192" y="1376"/>
                    </a:moveTo>
                    <a:cubicBezTo>
                      <a:pt x="143" y="1376"/>
                      <a:pt x="93" y="1351"/>
                      <a:pt x="65" y="1316"/>
                    </a:cubicBezTo>
                    <a:cubicBezTo>
                      <a:pt x="51" y="1297"/>
                      <a:pt x="39" y="1278"/>
                      <a:pt x="30" y="1258"/>
                    </a:cubicBezTo>
                    <a:lnTo>
                      <a:pt x="103" y="1185"/>
                    </a:lnTo>
                    <a:lnTo>
                      <a:pt x="267" y="1349"/>
                    </a:lnTo>
                    <a:cubicBezTo>
                      <a:pt x="246" y="1368"/>
                      <a:pt x="219" y="1376"/>
                      <a:pt x="192" y="1376"/>
                    </a:cubicBezTo>
                    <a:close/>
                    <a:moveTo>
                      <a:pt x="293" y="1323"/>
                    </a:moveTo>
                    <a:lnTo>
                      <a:pt x="129" y="1159"/>
                    </a:lnTo>
                    <a:lnTo>
                      <a:pt x="463" y="825"/>
                    </a:lnTo>
                    <a:cubicBezTo>
                      <a:pt x="448" y="893"/>
                      <a:pt x="431" y="961"/>
                      <a:pt x="416" y="1029"/>
                    </a:cubicBezTo>
                    <a:cubicBezTo>
                      <a:pt x="404" y="1082"/>
                      <a:pt x="399" y="1141"/>
                      <a:pt x="380" y="1192"/>
                    </a:cubicBezTo>
                    <a:cubicBezTo>
                      <a:pt x="362" y="1242"/>
                      <a:pt x="329" y="1285"/>
                      <a:pt x="293" y="1323"/>
                    </a:cubicBezTo>
                    <a:moveTo>
                      <a:pt x="16" y="1220"/>
                    </a:moveTo>
                    <a:cubicBezTo>
                      <a:pt x="3" y="1177"/>
                      <a:pt x="0" y="1132"/>
                      <a:pt x="4" y="1087"/>
                    </a:cubicBezTo>
                    <a:lnTo>
                      <a:pt x="76" y="1159"/>
                    </a:lnTo>
                    <a:lnTo>
                      <a:pt x="16" y="1220"/>
                    </a:lnTo>
                    <a:close/>
                    <a:moveTo>
                      <a:pt x="103" y="1133"/>
                    </a:moveTo>
                    <a:lnTo>
                      <a:pt x="10" y="1040"/>
                    </a:lnTo>
                    <a:cubicBezTo>
                      <a:pt x="14" y="1011"/>
                      <a:pt x="21" y="982"/>
                      <a:pt x="27" y="954"/>
                    </a:cubicBezTo>
                    <a:cubicBezTo>
                      <a:pt x="51" y="853"/>
                      <a:pt x="75" y="753"/>
                      <a:pt x="101" y="653"/>
                    </a:cubicBezTo>
                    <a:cubicBezTo>
                      <a:pt x="115" y="598"/>
                      <a:pt x="132" y="544"/>
                      <a:pt x="151" y="491"/>
                    </a:cubicBezTo>
                    <a:lnTo>
                      <a:pt x="448" y="788"/>
                    </a:lnTo>
                    <a:lnTo>
                      <a:pt x="103" y="1133"/>
                    </a:lnTo>
                    <a:moveTo>
                      <a:pt x="474" y="761"/>
                    </a:moveTo>
                    <a:lnTo>
                      <a:pt x="165" y="452"/>
                    </a:lnTo>
                    <a:cubicBezTo>
                      <a:pt x="179" y="413"/>
                      <a:pt x="193" y="375"/>
                      <a:pt x="207" y="336"/>
                    </a:cubicBezTo>
                    <a:cubicBezTo>
                      <a:pt x="217" y="307"/>
                      <a:pt x="227" y="279"/>
                      <a:pt x="238" y="250"/>
                    </a:cubicBezTo>
                    <a:lnTo>
                      <a:pt x="474" y="14"/>
                    </a:lnTo>
                    <a:lnTo>
                      <a:pt x="553" y="92"/>
                    </a:lnTo>
                    <a:cubicBezTo>
                      <a:pt x="551" y="200"/>
                      <a:pt x="543" y="304"/>
                      <a:pt x="529" y="411"/>
                    </a:cubicBezTo>
                    <a:cubicBezTo>
                      <a:pt x="516" y="513"/>
                      <a:pt x="508" y="617"/>
                      <a:pt x="487" y="717"/>
                    </a:cubicBezTo>
                    <a:cubicBezTo>
                      <a:pt x="484" y="731"/>
                      <a:pt x="482" y="744"/>
                      <a:pt x="479" y="757"/>
                    </a:cubicBezTo>
                    <a:lnTo>
                      <a:pt x="474" y="761"/>
                    </a:lnTo>
                    <a:moveTo>
                      <a:pt x="272" y="163"/>
                    </a:moveTo>
                    <a:cubicBezTo>
                      <a:pt x="291" y="119"/>
                      <a:pt x="311" y="75"/>
                      <a:pt x="332" y="31"/>
                    </a:cubicBezTo>
                    <a:cubicBezTo>
                      <a:pt x="333" y="28"/>
                      <a:pt x="334" y="25"/>
                      <a:pt x="336" y="23"/>
                    </a:cubicBezTo>
                    <a:cubicBezTo>
                      <a:pt x="355" y="18"/>
                      <a:pt x="375" y="13"/>
                      <a:pt x="397" y="8"/>
                    </a:cubicBezTo>
                    <a:cubicBezTo>
                      <a:pt x="426" y="2"/>
                      <a:pt x="455" y="0"/>
                      <a:pt x="484" y="0"/>
                    </a:cubicBezTo>
                    <a:lnTo>
                      <a:pt x="484" y="0"/>
                    </a:lnTo>
                    <a:cubicBezTo>
                      <a:pt x="496" y="0"/>
                      <a:pt x="508" y="1"/>
                      <a:pt x="520" y="1"/>
                    </a:cubicBezTo>
                    <a:lnTo>
                      <a:pt x="520" y="1"/>
                    </a:lnTo>
                    <a:cubicBezTo>
                      <a:pt x="520" y="1"/>
                      <a:pt x="519" y="1"/>
                      <a:pt x="518" y="1"/>
                    </a:cubicBezTo>
                    <a:lnTo>
                      <a:pt x="529" y="12"/>
                    </a:lnTo>
                    <a:cubicBezTo>
                      <a:pt x="532" y="16"/>
                      <a:pt x="534" y="19"/>
                      <a:pt x="536" y="23"/>
                    </a:cubicBezTo>
                    <a:lnTo>
                      <a:pt x="514" y="1"/>
                    </a:lnTo>
                    <a:cubicBezTo>
                      <a:pt x="505" y="1"/>
                      <a:pt x="496" y="0"/>
                      <a:pt x="488" y="0"/>
                    </a:cubicBezTo>
                    <a:lnTo>
                      <a:pt x="484" y="0"/>
                    </a:lnTo>
                    <a:cubicBezTo>
                      <a:pt x="467" y="0"/>
                      <a:pt x="450" y="1"/>
                      <a:pt x="433" y="3"/>
                    </a:cubicBezTo>
                    <a:lnTo>
                      <a:pt x="272" y="163"/>
                    </a:lnTo>
                    <a:close/>
                  </a:path>
                </a:pathLst>
              </a:custGeom>
              <a:solidFill>
                <a:srgbClr val="F9C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0" name="Freeform 69">
                <a:extLst>
                  <a:ext uri="{FF2B5EF4-FFF2-40B4-BE49-F238E27FC236}">
                    <a16:creationId xmlns:a16="http://schemas.microsoft.com/office/drawing/2014/main" id="{CEBE3495-B5AD-4E62-A98A-AF9FCD6FF7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71" y="3186"/>
                <a:ext cx="480" cy="636"/>
              </a:xfrm>
              <a:custGeom>
                <a:avLst/>
                <a:gdLst>
                  <a:gd name="T0" fmla="*/ 2958 w 3699"/>
                  <a:gd name="T1" fmla="*/ 4692 h 4912"/>
                  <a:gd name="T2" fmla="*/ 2875 w 3699"/>
                  <a:gd name="T3" fmla="*/ 4551 h 4912"/>
                  <a:gd name="T4" fmla="*/ 3372 w 3699"/>
                  <a:gd name="T5" fmla="*/ 4489 h 4912"/>
                  <a:gd name="T6" fmla="*/ 2901 w 3699"/>
                  <a:gd name="T7" fmla="*/ 3834 h 4912"/>
                  <a:gd name="T8" fmla="*/ 2901 w 3699"/>
                  <a:gd name="T9" fmla="*/ 4524 h 4912"/>
                  <a:gd name="T10" fmla="*/ 3644 w 3699"/>
                  <a:gd name="T11" fmla="*/ 4160 h 4912"/>
                  <a:gd name="T12" fmla="*/ 2529 w 3699"/>
                  <a:gd name="T13" fmla="*/ 4153 h 4912"/>
                  <a:gd name="T14" fmla="*/ 3272 w 3699"/>
                  <a:gd name="T15" fmla="*/ 4153 h 4912"/>
                  <a:gd name="T16" fmla="*/ 3389 w 3699"/>
                  <a:gd name="T17" fmla="*/ 3734 h 4912"/>
                  <a:gd name="T18" fmla="*/ 3618 w 3699"/>
                  <a:gd name="T19" fmla="*/ 3808 h 4912"/>
                  <a:gd name="T20" fmla="*/ 3670 w 3699"/>
                  <a:gd name="T21" fmla="*/ 3808 h 4912"/>
                  <a:gd name="T22" fmla="*/ 2933 w 3699"/>
                  <a:gd name="T23" fmla="*/ 3801 h 4912"/>
                  <a:gd name="T24" fmla="*/ 2901 w 3699"/>
                  <a:gd name="T25" fmla="*/ 3781 h 4912"/>
                  <a:gd name="T26" fmla="*/ 3644 w 3699"/>
                  <a:gd name="T27" fmla="*/ 3781 h 4912"/>
                  <a:gd name="T28" fmla="*/ 2253 w 3699"/>
                  <a:gd name="T29" fmla="*/ 3134 h 4912"/>
                  <a:gd name="T30" fmla="*/ 2227 w 3699"/>
                  <a:gd name="T31" fmla="*/ 2969 h 4912"/>
                  <a:gd name="T32" fmla="*/ 2827 w 3699"/>
                  <a:gd name="T33" fmla="*/ 2964 h 4912"/>
                  <a:gd name="T34" fmla="*/ 2529 w 3699"/>
                  <a:gd name="T35" fmla="*/ 1976 h 4912"/>
                  <a:gd name="T36" fmla="*/ 2123 w 3699"/>
                  <a:gd name="T37" fmla="*/ 2261 h 4912"/>
                  <a:gd name="T38" fmla="*/ 2556 w 3699"/>
                  <a:gd name="T39" fmla="*/ 1950 h 4912"/>
                  <a:gd name="T40" fmla="*/ 2749 w 3699"/>
                  <a:gd name="T41" fmla="*/ 1452 h 4912"/>
                  <a:gd name="T42" fmla="*/ 2529 w 3699"/>
                  <a:gd name="T43" fmla="*/ 1924 h 4912"/>
                  <a:gd name="T44" fmla="*/ 518 w 3699"/>
                  <a:gd name="T45" fmla="*/ 1591 h 4912"/>
                  <a:gd name="T46" fmla="*/ 573 w 3699"/>
                  <a:gd name="T47" fmla="*/ 1594 h 4912"/>
                  <a:gd name="T48" fmla="*/ 650 w 3699"/>
                  <a:gd name="T49" fmla="*/ 1587 h 4912"/>
                  <a:gd name="T50" fmla="*/ 2503 w 3699"/>
                  <a:gd name="T51" fmla="*/ 1207 h 4912"/>
                  <a:gd name="T52" fmla="*/ 773 w 3699"/>
                  <a:gd name="T53" fmla="*/ 1042 h 4912"/>
                  <a:gd name="T54" fmla="*/ 631 w 3699"/>
                  <a:gd name="T55" fmla="*/ 1174 h 4912"/>
                  <a:gd name="T56" fmla="*/ 2901 w 3699"/>
                  <a:gd name="T57" fmla="*/ 861 h 4912"/>
                  <a:gd name="T58" fmla="*/ 43 w 3699"/>
                  <a:gd name="T59" fmla="*/ 1380 h 4912"/>
                  <a:gd name="T60" fmla="*/ 2184 w 3699"/>
                  <a:gd name="T61" fmla="*/ 835 h 4912"/>
                  <a:gd name="T62" fmla="*/ 184 w 3699"/>
                  <a:gd name="T63" fmla="*/ 1090 h 4912"/>
                  <a:gd name="T64" fmla="*/ 82 w 3699"/>
                  <a:gd name="T65" fmla="*/ 784 h 4912"/>
                  <a:gd name="T66" fmla="*/ 245 w 3699"/>
                  <a:gd name="T67" fmla="*/ 593 h 4912"/>
                  <a:gd name="T68" fmla="*/ 1339 w 3699"/>
                  <a:gd name="T69" fmla="*/ 1052 h 4912"/>
                  <a:gd name="T70" fmla="*/ 1610 w 3699"/>
                  <a:gd name="T71" fmla="*/ 1061 h 4912"/>
                  <a:gd name="T72" fmla="*/ 1441 w 3699"/>
                  <a:gd name="T73" fmla="*/ 835 h 4912"/>
                  <a:gd name="T74" fmla="*/ 1802 w 3699"/>
                  <a:gd name="T75" fmla="*/ 1016 h 4912"/>
                  <a:gd name="T76" fmla="*/ 1161 w 3699"/>
                  <a:gd name="T77" fmla="*/ 1006 h 4912"/>
                  <a:gd name="T78" fmla="*/ 1201 w 3699"/>
                  <a:gd name="T79" fmla="*/ 1018 h 4912"/>
                  <a:gd name="T80" fmla="*/ 3019 w 3699"/>
                  <a:gd name="T81" fmla="*/ 743 h 4912"/>
                  <a:gd name="T82" fmla="*/ 1386 w 3699"/>
                  <a:gd name="T83" fmla="*/ 833 h 4912"/>
                  <a:gd name="T84" fmla="*/ 1729 w 3699"/>
                  <a:gd name="T85" fmla="*/ 490 h 4912"/>
                  <a:gd name="T86" fmla="*/ 1360 w 3699"/>
                  <a:gd name="T87" fmla="*/ 807 h 4912"/>
                  <a:gd name="T88" fmla="*/ 1952 w 3699"/>
                  <a:gd name="T89" fmla="*/ 410 h 4912"/>
                  <a:gd name="T90" fmla="*/ 2376 w 3699"/>
                  <a:gd name="T91" fmla="*/ 336 h 4912"/>
                  <a:gd name="T92" fmla="*/ 394 w 3699"/>
                  <a:gd name="T93" fmla="*/ 392 h 4912"/>
                  <a:gd name="T94" fmla="*/ 828 w 3699"/>
                  <a:gd name="T95" fmla="*/ 339 h 4912"/>
                  <a:gd name="T96" fmla="*/ 2901 w 3699"/>
                  <a:gd name="T97" fmla="*/ 118 h 4912"/>
                  <a:gd name="T98" fmla="*/ 2913 w 3699"/>
                  <a:gd name="T99" fmla="*/ 672 h 4912"/>
                  <a:gd name="T100" fmla="*/ 1143 w 3699"/>
                  <a:gd name="T101" fmla="*/ 390 h 4912"/>
                  <a:gd name="T102" fmla="*/ 1665 w 3699"/>
                  <a:gd name="T103" fmla="*/ 436 h 4912"/>
                  <a:gd name="T104" fmla="*/ 1755 w 3699"/>
                  <a:gd name="T105" fmla="*/ 464 h 4912"/>
                  <a:gd name="T106" fmla="*/ 1760 w 3699"/>
                  <a:gd name="T107" fmla="*/ 464 h 4912"/>
                  <a:gd name="T108" fmla="*/ 1043 w 3699"/>
                  <a:gd name="T109" fmla="*/ 437 h 4912"/>
                  <a:gd name="T110" fmla="*/ 1768 w 3699"/>
                  <a:gd name="T111" fmla="*/ 419 h 4912"/>
                  <a:gd name="T112" fmla="*/ 892 w 3699"/>
                  <a:gd name="T113" fmla="*/ 343 h 4912"/>
                  <a:gd name="T114" fmla="*/ 2815 w 3699"/>
                  <a:gd name="T115" fmla="*/ 32 h 4912"/>
                  <a:gd name="T116" fmla="*/ 3130 w 3699"/>
                  <a:gd name="T117" fmla="*/ 126 h 4912"/>
                  <a:gd name="T118" fmla="*/ 2901 w 3699"/>
                  <a:gd name="T119" fmla="*/ 66 h 4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99" h="4912">
                    <a:moveTo>
                      <a:pt x="2700" y="4912"/>
                    </a:moveTo>
                    <a:cubicBezTo>
                      <a:pt x="2661" y="4912"/>
                      <a:pt x="2622" y="4905"/>
                      <a:pt x="2586" y="4891"/>
                    </a:cubicBezTo>
                    <a:lnTo>
                      <a:pt x="2901" y="4577"/>
                    </a:lnTo>
                    <a:lnTo>
                      <a:pt x="2972" y="4649"/>
                    </a:lnTo>
                    <a:cubicBezTo>
                      <a:pt x="2968" y="4648"/>
                      <a:pt x="2963" y="4648"/>
                      <a:pt x="2959" y="4647"/>
                    </a:cubicBezTo>
                    <a:cubicBezTo>
                      <a:pt x="2958" y="4662"/>
                      <a:pt x="2959" y="4677"/>
                      <a:pt x="2958" y="4692"/>
                    </a:cubicBezTo>
                    <a:cubicBezTo>
                      <a:pt x="2952" y="4839"/>
                      <a:pt x="2826" y="4912"/>
                      <a:pt x="2700" y="4912"/>
                    </a:cubicBezTo>
                    <a:close/>
                    <a:moveTo>
                      <a:pt x="2551" y="4874"/>
                    </a:moveTo>
                    <a:cubicBezTo>
                      <a:pt x="2487" y="4838"/>
                      <a:pt x="2441" y="4776"/>
                      <a:pt x="2439" y="4689"/>
                    </a:cubicBezTo>
                    <a:cubicBezTo>
                      <a:pt x="2435" y="4565"/>
                      <a:pt x="2428" y="4441"/>
                      <a:pt x="2417" y="4317"/>
                    </a:cubicBezTo>
                    <a:lnTo>
                      <a:pt x="2529" y="4205"/>
                    </a:lnTo>
                    <a:lnTo>
                      <a:pt x="2875" y="4551"/>
                    </a:lnTo>
                    <a:lnTo>
                      <a:pt x="2551" y="4874"/>
                    </a:lnTo>
                    <a:close/>
                    <a:moveTo>
                      <a:pt x="3027" y="4650"/>
                    </a:moveTo>
                    <a:lnTo>
                      <a:pt x="2927" y="4551"/>
                    </a:lnTo>
                    <a:lnTo>
                      <a:pt x="3272" y="4205"/>
                    </a:lnTo>
                    <a:lnTo>
                      <a:pt x="3470" y="4403"/>
                    </a:lnTo>
                    <a:cubicBezTo>
                      <a:pt x="3441" y="4434"/>
                      <a:pt x="3408" y="4463"/>
                      <a:pt x="3372" y="4489"/>
                    </a:cubicBezTo>
                    <a:cubicBezTo>
                      <a:pt x="3314" y="4532"/>
                      <a:pt x="3251" y="4567"/>
                      <a:pt x="3187" y="4600"/>
                    </a:cubicBezTo>
                    <a:cubicBezTo>
                      <a:pt x="3143" y="4624"/>
                      <a:pt x="3101" y="4642"/>
                      <a:pt x="3051" y="4648"/>
                    </a:cubicBezTo>
                    <a:cubicBezTo>
                      <a:pt x="3043" y="4649"/>
                      <a:pt x="3035" y="4650"/>
                      <a:pt x="3027" y="4650"/>
                    </a:cubicBezTo>
                    <a:close/>
                    <a:moveTo>
                      <a:pt x="2901" y="4524"/>
                    </a:moveTo>
                    <a:lnTo>
                      <a:pt x="2556" y="4179"/>
                    </a:lnTo>
                    <a:lnTo>
                      <a:pt x="2901" y="3834"/>
                    </a:lnTo>
                    <a:lnTo>
                      <a:pt x="2939" y="3872"/>
                    </a:lnTo>
                    <a:cubicBezTo>
                      <a:pt x="2943" y="3925"/>
                      <a:pt x="2947" y="3979"/>
                      <a:pt x="2950" y="4033"/>
                    </a:cubicBezTo>
                    <a:cubicBezTo>
                      <a:pt x="2966" y="4026"/>
                      <a:pt x="2981" y="4019"/>
                      <a:pt x="2996" y="4012"/>
                    </a:cubicBezTo>
                    <a:cubicBezTo>
                      <a:pt x="3012" y="4001"/>
                      <a:pt x="3029" y="3990"/>
                      <a:pt x="3046" y="3979"/>
                    </a:cubicBezTo>
                    <a:lnTo>
                      <a:pt x="3246" y="4179"/>
                    </a:lnTo>
                    <a:lnTo>
                      <a:pt x="2901" y="4524"/>
                    </a:lnTo>
                    <a:close/>
                    <a:moveTo>
                      <a:pt x="3496" y="4376"/>
                    </a:moveTo>
                    <a:lnTo>
                      <a:pt x="3299" y="4179"/>
                    </a:lnTo>
                    <a:lnTo>
                      <a:pt x="3644" y="3834"/>
                    </a:lnTo>
                    <a:lnTo>
                      <a:pt x="3699" y="3888"/>
                    </a:lnTo>
                    <a:cubicBezTo>
                      <a:pt x="3698" y="3915"/>
                      <a:pt x="3696" y="3942"/>
                      <a:pt x="3692" y="3969"/>
                    </a:cubicBezTo>
                    <a:cubicBezTo>
                      <a:pt x="3684" y="4030"/>
                      <a:pt x="3673" y="4107"/>
                      <a:pt x="3644" y="4160"/>
                    </a:cubicBezTo>
                    <a:cubicBezTo>
                      <a:pt x="3602" y="4238"/>
                      <a:pt x="3554" y="4311"/>
                      <a:pt x="3496" y="4376"/>
                    </a:cubicBezTo>
                    <a:close/>
                    <a:moveTo>
                      <a:pt x="2413" y="4269"/>
                    </a:moveTo>
                    <a:cubicBezTo>
                      <a:pt x="2407" y="4202"/>
                      <a:pt x="2400" y="4135"/>
                      <a:pt x="2392" y="4068"/>
                    </a:cubicBezTo>
                    <a:lnTo>
                      <a:pt x="2503" y="4179"/>
                    </a:lnTo>
                    <a:lnTo>
                      <a:pt x="2413" y="4269"/>
                    </a:lnTo>
                    <a:close/>
                    <a:moveTo>
                      <a:pt x="2529" y="4153"/>
                    </a:moveTo>
                    <a:lnTo>
                      <a:pt x="2385" y="4008"/>
                    </a:lnTo>
                    <a:cubicBezTo>
                      <a:pt x="2370" y="3890"/>
                      <a:pt x="2354" y="3773"/>
                      <a:pt x="2336" y="3655"/>
                    </a:cubicBezTo>
                    <a:lnTo>
                      <a:pt x="2529" y="3462"/>
                    </a:lnTo>
                    <a:lnTo>
                      <a:pt x="2875" y="3808"/>
                    </a:lnTo>
                    <a:lnTo>
                      <a:pt x="2529" y="4153"/>
                    </a:lnTo>
                    <a:close/>
                    <a:moveTo>
                      <a:pt x="3272" y="4153"/>
                    </a:moveTo>
                    <a:lnTo>
                      <a:pt x="3078" y="3958"/>
                    </a:lnTo>
                    <a:cubicBezTo>
                      <a:pt x="3082" y="3956"/>
                      <a:pt x="3086" y="3953"/>
                      <a:pt x="3091" y="3950"/>
                    </a:cubicBezTo>
                    <a:cubicBezTo>
                      <a:pt x="3133" y="3924"/>
                      <a:pt x="3175" y="3896"/>
                      <a:pt x="3213" y="3863"/>
                    </a:cubicBezTo>
                    <a:cubicBezTo>
                      <a:pt x="3234" y="3846"/>
                      <a:pt x="3252" y="3830"/>
                      <a:pt x="3275" y="3816"/>
                    </a:cubicBezTo>
                    <a:cubicBezTo>
                      <a:pt x="3296" y="3804"/>
                      <a:pt x="3315" y="3791"/>
                      <a:pt x="3335" y="3777"/>
                    </a:cubicBezTo>
                    <a:cubicBezTo>
                      <a:pt x="3353" y="3763"/>
                      <a:pt x="3371" y="3749"/>
                      <a:pt x="3389" y="3734"/>
                    </a:cubicBezTo>
                    <a:cubicBezTo>
                      <a:pt x="3398" y="3727"/>
                      <a:pt x="3406" y="3720"/>
                      <a:pt x="3415" y="3712"/>
                    </a:cubicBezTo>
                    <a:cubicBezTo>
                      <a:pt x="3419" y="3709"/>
                      <a:pt x="3423" y="3705"/>
                      <a:pt x="3427" y="3701"/>
                    </a:cubicBezTo>
                    <a:cubicBezTo>
                      <a:pt x="3431" y="3698"/>
                      <a:pt x="3432" y="3697"/>
                      <a:pt x="3432" y="3697"/>
                    </a:cubicBezTo>
                    <a:cubicBezTo>
                      <a:pt x="3432" y="3697"/>
                      <a:pt x="3428" y="3700"/>
                      <a:pt x="3424" y="3705"/>
                    </a:cubicBezTo>
                    <a:cubicBezTo>
                      <a:pt x="3441" y="3689"/>
                      <a:pt x="3459" y="3677"/>
                      <a:pt x="3478" y="3668"/>
                    </a:cubicBezTo>
                    <a:lnTo>
                      <a:pt x="3618" y="3808"/>
                    </a:lnTo>
                    <a:lnTo>
                      <a:pt x="3272" y="4153"/>
                    </a:lnTo>
                    <a:moveTo>
                      <a:pt x="3414" y="3714"/>
                    </a:moveTo>
                    <a:lnTo>
                      <a:pt x="3414" y="3714"/>
                    </a:lnTo>
                    <a:lnTo>
                      <a:pt x="3414" y="3714"/>
                    </a:lnTo>
                    <a:close/>
                    <a:moveTo>
                      <a:pt x="3699" y="3836"/>
                    </a:moveTo>
                    <a:lnTo>
                      <a:pt x="3670" y="3808"/>
                    </a:lnTo>
                    <a:lnTo>
                      <a:pt x="3696" y="3782"/>
                    </a:lnTo>
                    <a:cubicBezTo>
                      <a:pt x="3696" y="3785"/>
                      <a:pt x="3697" y="3789"/>
                      <a:pt x="3697" y="3793"/>
                    </a:cubicBezTo>
                    <a:cubicBezTo>
                      <a:pt x="3698" y="3807"/>
                      <a:pt x="3698" y="3821"/>
                      <a:pt x="3699" y="3836"/>
                    </a:cubicBezTo>
                    <a:close/>
                    <a:moveTo>
                      <a:pt x="2934" y="3815"/>
                    </a:moveTo>
                    <a:lnTo>
                      <a:pt x="2927" y="3808"/>
                    </a:lnTo>
                    <a:lnTo>
                      <a:pt x="2933" y="3801"/>
                    </a:lnTo>
                    <a:cubicBezTo>
                      <a:pt x="2934" y="3806"/>
                      <a:pt x="2934" y="3810"/>
                      <a:pt x="2934" y="3815"/>
                    </a:cubicBezTo>
                    <a:moveTo>
                      <a:pt x="2901" y="3781"/>
                    </a:moveTo>
                    <a:lnTo>
                      <a:pt x="2556" y="3436"/>
                    </a:lnTo>
                    <a:lnTo>
                      <a:pt x="2854" y="3138"/>
                    </a:lnTo>
                    <a:cubicBezTo>
                      <a:pt x="2884" y="3343"/>
                      <a:pt x="2910" y="3548"/>
                      <a:pt x="2929" y="3753"/>
                    </a:cubicBezTo>
                    <a:lnTo>
                      <a:pt x="2901" y="3781"/>
                    </a:lnTo>
                    <a:close/>
                    <a:moveTo>
                      <a:pt x="3644" y="3781"/>
                    </a:moveTo>
                    <a:lnTo>
                      <a:pt x="3518" y="3656"/>
                    </a:lnTo>
                    <a:cubicBezTo>
                      <a:pt x="3525" y="3655"/>
                      <a:pt x="3532" y="3654"/>
                      <a:pt x="3539" y="3654"/>
                    </a:cubicBezTo>
                    <a:cubicBezTo>
                      <a:pt x="3552" y="3654"/>
                      <a:pt x="3566" y="3656"/>
                      <a:pt x="3580" y="3660"/>
                    </a:cubicBezTo>
                    <a:cubicBezTo>
                      <a:pt x="3622" y="3671"/>
                      <a:pt x="3662" y="3702"/>
                      <a:pt x="3683" y="3742"/>
                    </a:cubicBezTo>
                    <a:lnTo>
                      <a:pt x="3644" y="3781"/>
                    </a:lnTo>
                    <a:close/>
                    <a:moveTo>
                      <a:pt x="2329" y="3609"/>
                    </a:moveTo>
                    <a:cubicBezTo>
                      <a:pt x="2309" y="3472"/>
                      <a:pt x="2286" y="3334"/>
                      <a:pt x="2264" y="3197"/>
                    </a:cubicBezTo>
                    <a:lnTo>
                      <a:pt x="2503" y="3436"/>
                    </a:lnTo>
                    <a:lnTo>
                      <a:pt x="2329" y="3609"/>
                    </a:lnTo>
                    <a:close/>
                    <a:moveTo>
                      <a:pt x="2529" y="3410"/>
                    </a:moveTo>
                    <a:lnTo>
                      <a:pt x="2253" y="3134"/>
                    </a:lnTo>
                    <a:cubicBezTo>
                      <a:pt x="2247" y="3094"/>
                      <a:pt x="2240" y="3054"/>
                      <a:pt x="2234" y="3014"/>
                    </a:cubicBezTo>
                    <a:lnTo>
                      <a:pt x="2529" y="2719"/>
                    </a:lnTo>
                    <a:lnTo>
                      <a:pt x="2837" y="3027"/>
                    </a:lnTo>
                    <a:cubicBezTo>
                      <a:pt x="2840" y="3048"/>
                      <a:pt x="2843" y="3070"/>
                      <a:pt x="2847" y="3092"/>
                    </a:cubicBezTo>
                    <a:lnTo>
                      <a:pt x="2529" y="3410"/>
                    </a:lnTo>
                    <a:moveTo>
                      <a:pt x="2227" y="2969"/>
                    </a:moveTo>
                    <a:cubicBezTo>
                      <a:pt x="2199" y="2800"/>
                      <a:pt x="2173" y="2630"/>
                      <a:pt x="2150" y="2460"/>
                    </a:cubicBezTo>
                    <a:cubicBezTo>
                      <a:pt x="2146" y="2429"/>
                      <a:pt x="2142" y="2398"/>
                      <a:pt x="2138" y="2367"/>
                    </a:cubicBezTo>
                    <a:lnTo>
                      <a:pt x="2158" y="2348"/>
                    </a:lnTo>
                    <a:lnTo>
                      <a:pt x="2503" y="2693"/>
                    </a:lnTo>
                    <a:lnTo>
                      <a:pt x="2227" y="2969"/>
                    </a:lnTo>
                    <a:moveTo>
                      <a:pt x="2827" y="2964"/>
                    </a:moveTo>
                    <a:lnTo>
                      <a:pt x="2556" y="2693"/>
                    </a:lnTo>
                    <a:lnTo>
                      <a:pt x="2747" y="2501"/>
                    </a:lnTo>
                    <a:cubicBezTo>
                      <a:pt x="2775" y="2655"/>
                      <a:pt x="2802" y="2810"/>
                      <a:pt x="2827" y="2964"/>
                    </a:cubicBezTo>
                    <a:close/>
                    <a:moveTo>
                      <a:pt x="2529" y="2667"/>
                    </a:moveTo>
                    <a:lnTo>
                      <a:pt x="2184" y="2321"/>
                    </a:lnTo>
                    <a:lnTo>
                      <a:pt x="2529" y="1976"/>
                    </a:lnTo>
                    <a:lnTo>
                      <a:pt x="2679" y="2126"/>
                    </a:lnTo>
                    <a:cubicBezTo>
                      <a:pt x="2695" y="2214"/>
                      <a:pt x="2711" y="2302"/>
                      <a:pt x="2727" y="2389"/>
                    </a:cubicBezTo>
                    <a:cubicBezTo>
                      <a:pt x="2731" y="2412"/>
                      <a:pt x="2735" y="2434"/>
                      <a:pt x="2739" y="2456"/>
                    </a:cubicBezTo>
                    <a:lnTo>
                      <a:pt x="2529" y="2667"/>
                    </a:lnTo>
                    <a:moveTo>
                      <a:pt x="2158" y="2295"/>
                    </a:moveTo>
                    <a:lnTo>
                      <a:pt x="2123" y="2261"/>
                    </a:lnTo>
                    <a:cubicBezTo>
                      <a:pt x="2099" y="2078"/>
                      <a:pt x="2073" y="1895"/>
                      <a:pt x="2050" y="1712"/>
                    </a:cubicBezTo>
                    <a:lnTo>
                      <a:pt x="2158" y="1605"/>
                    </a:lnTo>
                    <a:lnTo>
                      <a:pt x="2503" y="1950"/>
                    </a:lnTo>
                    <a:lnTo>
                      <a:pt x="2158" y="2295"/>
                    </a:lnTo>
                    <a:close/>
                    <a:moveTo>
                      <a:pt x="2667" y="2062"/>
                    </a:moveTo>
                    <a:lnTo>
                      <a:pt x="2556" y="1950"/>
                    </a:lnTo>
                    <a:lnTo>
                      <a:pt x="2633" y="1873"/>
                    </a:lnTo>
                    <a:cubicBezTo>
                      <a:pt x="2644" y="1936"/>
                      <a:pt x="2656" y="1999"/>
                      <a:pt x="2667" y="2062"/>
                    </a:cubicBezTo>
                    <a:close/>
                    <a:moveTo>
                      <a:pt x="2529" y="1924"/>
                    </a:moveTo>
                    <a:lnTo>
                      <a:pt x="2184" y="1578"/>
                    </a:lnTo>
                    <a:lnTo>
                      <a:pt x="2529" y="1233"/>
                    </a:lnTo>
                    <a:lnTo>
                      <a:pt x="2749" y="1452"/>
                    </a:lnTo>
                    <a:cubicBezTo>
                      <a:pt x="2740" y="1459"/>
                      <a:pt x="2732" y="1465"/>
                      <a:pt x="2723" y="1470"/>
                    </a:cubicBezTo>
                    <a:cubicBezTo>
                      <a:pt x="2691" y="1493"/>
                      <a:pt x="2655" y="1507"/>
                      <a:pt x="2616" y="1512"/>
                    </a:cubicBezTo>
                    <a:cubicBezTo>
                      <a:pt x="2612" y="1513"/>
                      <a:pt x="2608" y="1513"/>
                      <a:pt x="2605" y="1513"/>
                    </a:cubicBezTo>
                    <a:cubicBezTo>
                      <a:pt x="2591" y="1513"/>
                      <a:pt x="2577" y="1510"/>
                      <a:pt x="2563" y="1507"/>
                    </a:cubicBezTo>
                    <a:cubicBezTo>
                      <a:pt x="2584" y="1614"/>
                      <a:pt x="2604" y="1721"/>
                      <a:pt x="2624" y="1829"/>
                    </a:cubicBezTo>
                    <a:lnTo>
                      <a:pt x="2529" y="1924"/>
                    </a:lnTo>
                    <a:moveTo>
                      <a:pt x="2044" y="1666"/>
                    </a:moveTo>
                    <a:cubicBezTo>
                      <a:pt x="2036" y="1599"/>
                      <a:pt x="2028" y="1533"/>
                      <a:pt x="2020" y="1467"/>
                    </a:cubicBezTo>
                    <a:lnTo>
                      <a:pt x="2131" y="1578"/>
                    </a:lnTo>
                    <a:lnTo>
                      <a:pt x="2044" y="1666"/>
                    </a:lnTo>
                    <a:close/>
                    <a:moveTo>
                      <a:pt x="563" y="1594"/>
                    </a:moveTo>
                    <a:cubicBezTo>
                      <a:pt x="547" y="1594"/>
                      <a:pt x="531" y="1593"/>
                      <a:pt x="518" y="1591"/>
                    </a:cubicBezTo>
                    <a:cubicBezTo>
                      <a:pt x="463" y="1583"/>
                      <a:pt x="408" y="1555"/>
                      <a:pt x="357" y="1534"/>
                    </a:cubicBezTo>
                    <a:cubicBezTo>
                      <a:pt x="277" y="1502"/>
                      <a:pt x="198" y="1470"/>
                      <a:pt x="118" y="1439"/>
                    </a:cubicBezTo>
                    <a:cubicBezTo>
                      <a:pt x="99" y="1431"/>
                      <a:pt x="83" y="1421"/>
                      <a:pt x="68" y="1408"/>
                    </a:cubicBezTo>
                    <a:lnTo>
                      <a:pt x="243" y="1233"/>
                    </a:lnTo>
                    <a:lnTo>
                      <a:pt x="588" y="1578"/>
                    </a:lnTo>
                    <a:lnTo>
                      <a:pt x="573" y="1594"/>
                    </a:lnTo>
                    <a:cubicBezTo>
                      <a:pt x="569" y="1594"/>
                      <a:pt x="566" y="1594"/>
                      <a:pt x="563" y="1594"/>
                    </a:cubicBezTo>
                    <a:moveTo>
                      <a:pt x="650" y="1587"/>
                    </a:moveTo>
                    <a:lnTo>
                      <a:pt x="641" y="1578"/>
                    </a:lnTo>
                    <a:lnTo>
                      <a:pt x="804" y="1415"/>
                    </a:lnTo>
                    <a:cubicBezTo>
                      <a:pt x="803" y="1425"/>
                      <a:pt x="801" y="1436"/>
                      <a:pt x="799" y="1446"/>
                    </a:cubicBezTo>
                    <a:cubicBezTo>
                      <a:pt x="780" y="1514"/>
                      <a:pt x="720" y="1571"/>
                      <a:pt x="650" y="1587"/>
                    </a:cubicBezTo>
                    <a:moveTo>
                      <a:pt x="2158" y="1552"/>
                    </a:moveTo>
                    <a:lnTo>
                      <a:pt x="2013" y="1408"/>
                    </a:lnTo>
                    <a:cubicBezTo>
                      <a:pt x="2010" y="1378"/>
                      <a:pt x="2007" y="1348"/>
                      <a:pt x="2004" y="1317"/>
                    </a:cubicBezTo>
                    <a:cubicBezTo>
                      <a:pt x="1995" y="1232"/>
                      <a:pt x="1983" y="1141"/>
                      <a:pt x="1972" y="1047"/>
                    </a:cubicBezTo>
                    <a:lnTo>
                      <a:pt x="2158" y="861"/>
                    </a:lnTo>
                    <a:lnTo>
                      <a:pt x="2503" y="1207"/>
                    </a:lnTo>
                    <a:lnTo>
                      <a:pt x="2158" y="1552"/>
                    </a:lnTo>
                    <a:close/>
                    <a:moveTo>
                      <a:pt x="615" y="1552"/>
                    </a:moveTo>
                    <a:lnTo>
                      <a:pt x="269" y="1207"/>
                    </a:lnTo>
                    <a:lnTo>
                      <a:pt x="615" y="861"/>
                    </a:lnTo>
                    <a:lnTo>
                      <a:pt x="794" y="1041"/>
                    </a:lnTo>
                    <a:cubicBezTo>
                      <a:pt x="787" y="1041"/>
                      <a:pt x="780" y="1042"/>
                      <a:pt x="773" y="1042"/>
                    </a:cubicBezTo>
                    <a:cubicBezTo>
                      <a:pt x="763" y="1042"/>
                      <a:pt x="754" y="1041"/>
                      <a:pt x="744" y="1040"/>
                    </a:cubicBezTo>
                    <a:cubicBezTo>
                      <a:pt x="719" y="1040"/>
                      <a:pt x="697" y="1034"/>
                      <a:pt x="676" y="1026"/>
                    </a:cubicBezTo>
                    <a:cubicBezTo>
                      <a:pt x="677" y="1052"/>
                      <a:pt x="674" y="1079"/>
                      <a:pt x="664" y="1104"/>
                    </a:cubicBezTo>
                    <a:lnTo>
                      <a:pt x="640" y="1144"/>
                    </a:lnTo>
                    <a:cubicBezTo>
                      <a:pt x="633" y="1155"/>
                      <a:pt x="621" y="1161"/>
                      <a:pt x="611" y="1169"/>
                    </a:cubicBezTo>
                    <a:cubicBezTo>
                      <a:pt x="618" y="1171"/>
                      <a:pt x="625" y="1172"/>
                      <a:pt x="631" y="1174"/>
                    </a:cubicBezTo>
                    <a:cubicBezTo>
                      <a:pt x="662" y="1185"/>
                      <a:pt x="698" y="1211"/>
                      <a:pt x="726" y="1233"/>
                    </a:cubicBezTo>
                    <a:cubicBezTo>
                      <a:pt x="768" y="1264"/>
                      <a:pt x="795" y="1313"/>
                      <a:pt x="803" y="1364"/>
                    </a:cubicBezTo>
                    <a:lnTo>
                      <a:pt x="615" y="1552"/>
                    </a:lnTo>
                    <a:moveTo>
                      <a:pt x="2776" y="1427"/>
                    </a:moveTo>
                    <a:lnTo>
                      <a:pt x="2556" y="1207"/>
                    </a:lnTo>
                    <a:lnTo>
                      <a:pt x="2901" y="861"/>
                    </a:lnTo>
                    <a:lnTo>
                      <a:pt x="2991" y="951"/>
                    </a:lnTo>
                    <a:cubicBezTo>
                      <a:pt x="2964" y="1010"/>
                      <a:pt x="2941" y="1071"/>
                      <a:pt x="2917" y="1130"/>
                    </a:cubicBezTo>
                    <a:cubicBezTo>
                      <a:pt x="2898" y="1175"/>
                      <a:pt x="2882" y="1220"/>
                      <a:pt x="2862" y="1264"/>
                    </a:cubicBezTo>
                    <a:cubicBezTo>
                      <a:pt x="2852" y="1287"/>
                      <a:pt x="2842" y="1310"/>
                      <a:pt x="2833" y="1333"/>
                    </a:cubicBezTo>
                    <a:cubicBezTo>
                      <a:pt x="2820" y="1367"/>
                      <a:pt x="2801" y="1400"/>
                      <a:pt x="2776" y="1427"/>
                    </a:cubicBezTo>
                    <a:moveTo>
                      <a:pt x="43" y="1380"/>
                    </a:moveTo>
                    <a:cubicBezTo>
                      <a:pt x="11" y="1337"/>
                      <a:pt x="0" y="1279"/>
                      <a:pt x="14" y="1225"/>
                    </a:cubicBezTo>
                    <a:cubicBezTo>
                      <a:pt x="28" y="1173"/>
                      <a:pt x="67" y="1128"/>
                      <a:pt x="116" y="1106"/>
                    </a:cubicBezTo>
                    <a:lnTo>
                      <a:pt x="217" y="1207"/>
                    </a:lnTo>
                    <a:lnTo>
                      <a:pt x="43" y="1380"/>
                    </a:lnTo>
                    <a:close/>
                    <a:moveTo>
                      <a:pt x="2529" y="1180"/>
                    </a:moveTo>
                    <a:lnTo>
                      <a:pt x="2184" y="835"/>
                    </a:lnTo>
                    <a:lnTo>
                      <a:pt x="2529" y="490"/>
                    </a:lnTo>
                    <a:lnTo>
                      <a:pt x="2875" y="835"/>
                    </a:lnTo>
                    <a:lnTo>
                      <a:pt x="2529" y="1180"/>
                    </a:lnTo>
                    <a:close/>
                    <a:moveTo>
                      <a:pt x="243" y="1180"/>
                    </a:moveTo>
                    <a:lnTo>
                      <a:pt x="155" y="1093"/>
                    </a:lnTo>
                    <a:cubicBezTo>
                      <a:pt x="165" y="1091"/>
                      <a:pt x="175" y="1090"/>
                      <a:pt x="184" y="1090"/>
                    </a:cubicBezTo>
                    <a:cubicBezTo>
                      <a:pt x="193" y="1090"/>
                      <a:pt x="202" y="1091"/>
                      <a:pt x="211" y="1093"/>
                    </a:cubicBezTo>
                    <a:cubicBezTo>
                      <a:pt x="231" y="1096"/>
                      <a:pt x="250" y="1100"/>
                      <a:pt x="270" y="1103"/>
                    </a:cubicBezTo>
                    <a:cubicBezTo>
                      <a:pt x="249" y="1084"/>
                      <a:pt x="228" y="1066"/>
                      <a:pt x="210" y="1045"/>
                    </a:cubicBezTo>
                    <a:cubicBezTo>
                      <a:pt x="190" y="1022"/>
                      <a:pt x="175" y="992"/>
                      <a:pt x="159" y="966"/>
                    </a:cubicBezTo>
                    <a:cubicBezTo>
                      <a:pt x="136" y="927"/>
                      <a:pt x="114" y="888"/>
                      <a:pt x="93" y="848"/>
                    </a:cubicBezTo>
                    <a:cubicBezTo>
                      <a:pt x="84" y="827"/>
                      <a:pt x="80" y="806"/>
                      <a:pt x="82" y="784"/>
                    </a:cubicBezTo>
                    <a:cubicBezTo>
                      <a:pt x="80" y="761"/>
                      <a:pt x="84" y="740"/>
                      <a:pt x="94" y="719"/>
                    </a:cubicBezTo>
                    <a:cubicBezTo>
                      <a:pt x="107" y="691"/>
                      <a:pt x="126" y="667"/>
                      <a:pt x="150" y="647"/>
                    </a:cubicBezTo>
                    <a:cubicBezTo>
                      <a:pt x="178" y="624"/>
                      <a:pt x="217" y="615"/>
                      <a:pt x="252" y="615"/>
                    </a:cubicBezTo>
                    <a:lnTo>
                      <a:pt x="253" y="615"/>
                    </a:lnTo>
                    <a:lnTo>
                      <a:pt x="255" y="615"/>
                    </a:lnTo>
                    <a:cubicBezTo>
                      <a:pt x="252" y="608"/>
                      <a:pt x="247" y="601"/>
                      <a:pt x="245" y="593"/>
                    </a:cubicBezTo>
                    <a:cubicBezTo>
                      <a:pt x="234" y="558"/>
                      <a:pt x="232" y="523"/>
                      <a:pt x="243" y="490"/>
                    </a:cubicBezTo>
                    <a:lnTo>
                      <a:pt x="243" y="490"/>
                    </a:lnTo>
                    <a:lnTo>
                      <a:pt x="588" y="835"/>
                    </a:lnTo>
                    <a:lnTo>
                      <a:pt x="243" y="1180"/>
                    </a:lnTo>
                    <a:close/>
                    <a:moveTo>
                      <a:pt x="1506" y="1068"/>
                    </a:moveTo>
                    <a:cubicBezTo>
                      <a:pt x="1451" y="1068"/>
                      <a:pt x="1395" y="1062"/>
                      <a:pt x="1339" y="1052"/>
                    </a:cubicBezTo>
                    <a:cubicBezTo>
                      <a:pt x="1307" y="1046"/>
                      <a:pt x="1276" y="1039"/>
                      <a:pt x="1245" y="1031"/>
                    </a:cubicBezTo>
                    <a:lnTo>
                      <a:pt x="1386" y="890"/>
                    </a:lnTo>
                    <a:lnTo>
                      <a:pt x="1386" y="890"/>
                    </a:lnTo>
                    <a:lnTo>
                      <a:pt x="1562" y="1066"/>
                    </a:lnTo>
                    <a:cubicBezTo>
                      <a:pt x="1543" y="1067"/>
                      <a:pt x="1525" y="1068"/>
                      <a:pt x="1506" y="1068"/>
                    </a:cubicBezTo>
                    <a:close/>
                    <a:moveTo>
                      <a:pt x="1610" y="1061"/>
                    </a:moveTo>
                    <a:lnTo>
                      <a:pt x="1412" y="864"/>
                    </a:lnTo>
                    <a:lnTo>
                      <a:pt x="1415" y="861"/>
                    </a:lnTo>
                    <a:lnTo>
                      <a:pt x="1614" y="1061"/>
                    </a:lnTo>
                    <a:cubicBezTo>
                      <a:pt x="1613" y="1061"/>
                      <a:pt x="1611" y="1061"/>
                      <a:pt x="1610" y="1061"/>
                    </a:cubicBezTo>
                    <a:close/>
                    <a:moveTo>
                      <a:pt x="1660" y="1054"/>
                    </a:moveTo>
                    <a:lnTo>
                      <a:pt x="1441" y="835"/>
                    </a:lnTo>
                    <a:lnTo>
                      <a:pt x="1786" y="490"/>
                    </a:lnTo>
                    <a:lnTo>
                      <a:pt x="2131" y="835"/>
                    </a:lnTo>
                    <a:lnTo>
                      <a:pt x="1967" y="1000"/>
                    </a:lnTo>
                    <a:cubicBezTo>
                      <a:pt x="1964" y="979"/>
                      <a:pt x="1962" y="957"/>
                      <a:pt x="1960" y="936"/>
                    </a:cubicBezTo>
                    <a:cubicBezTo>
                      <a:pt x="1945" y="947"/>
                      <a:pt x="1931" y="957"/>
                      <a:pt x="1909" y="969"/>
                    </a:cubicBezTo>
                    <a:cubicBezTo>
                      <a:pt x="1874" y="988"/>
                      <a:pt x="1840" y="1003"/>
                      <a:pt x="1802" y="1016"/>
                    </a:cubicBezTo>
                    <a:cubicBezTo>
                      <a:pt x="1755" y="1033"/>
                      <a:pt x="1707" y="1045"/>
                      <a:pt x="1660" y="1054"/>
                    </a:cubicBezTo>
                    <a:close/>
                    <a:moveTo>
                      <a:pt x="837" y="1032"/>
                    </a:moveTo>
                    <a:lnTo>
                      <a:pt x="641" y="835"/>
                    </a:lnTo>
                    <a:lnTo>
                      <a:pt x="986" y="490"/>
                    </a:lnTo>
                    <a:lnTo>
                      <a:pt x="1331" y="835"/>
                    </a:lnTo>
                    <a:lnTo>
                      <a:pt x="1161" y="1006"/>
                    </a:lnTo>
                    <a:cubicBezTo>
                      <a:pt x="1093" y="982"/>
                      <a:pt x="1028" y="953"/>
                      <a:pt x="965" y="916"/>
                    </a:cubicBezTo>
                    <a:cubicBezTo>
                      <a:pt x="958" y="931"/>
                      <a:pt x="950" y="946"/>
                      <a:pt x="939" y="961"/>
                    </a:cubicBezTo>
                    <a:cubicBezTo>
                      <a:pt x="915" y="991"/>
                      <a:pt x="886" y="1013"/>
                      <a:pt x="851" y="1027"/>
                    </a:cubicBezTo>
                    <a:cubicBezTo>
                      <a:pt x="846" y="1029"/>
                      <a:pt x="842" y="1030"/>
                      <a:pt x="837" y="1032"/>
                    </a:cubicBezTo>
                    <a:close/>
                    <a:moveTo>
                      <a:pt x="1204" y="1019"/>
                    </a:moveTo>
                    <a:cubicBezTo>
                      <a:pt x="1203" y="1019"/>
                      <a:pt x="1202" y="1019"/>
                      <a:pt x="1201" y="1018"/>
                    </a:cubicBezTo>
                    <a:lnTo>
                      <a:pt x="1358" y="861"/>
                    </a:lnTo>
                    <a:lnTo>
                      <a:pt x="1360" y="864"/>
                    </a:lnTo>
                    <a:lnTo>
                      <a:pt x="1204" y="1019"/>
                    </a:lnTo>
                    <a:close/>
                    <a:moveTo>
                      <a:pt x="3007" y="915"/>
                    </a:moveTo>
                    <a:lnTo>
                      <a:pt x="2927" y="835"/>
                    </a:lnTo>
                    <a:lnTo>
                      <a:pt x="3019" y="743"/>
                    </a:lnTo>
                    <a:cubicBezTo>
                      <a:pt x="3042" y="783"/>
                      <a:pt x="3049" y="835"/>
                      <a:pt x="3028" y="873"/>
                    </a:cubicBezTo>
                    <a:cubicBezTo>
                      <a:pt x="3021" y="887"/>
                      <a:pt x="3014" y="901"/>
                      <a:pt x="3007" y="915"/>
                    </a:cubicBezTo>
                    <a:moveTo>
                      <a:pt x="1386" y="837"/>
                    </a:moveTo>
                    <a:lnTo>
                      <a:pt x="1384" y="835"/>
                    </a:lnTo>
                    <a:lnTo>
                      <a:pt x="1386" y="833"/>
                    </a:lnTo>
                    <a:lnTo>
                      <a:pt x="1386" y="833"/>
                    </a:lnTo>
                    <a:lnTo>
                      <a:pt x="1388" y="835"/>
                    </a:lnTo>
                    <a:lnTo>
                      <a:pt x="1386" y="837"/>
                    </a:lnTo>
                    <a:lnTo>
                      <a:pt x="1386" y="837"/>
                    </a:lnTo>
                    <a:close/>
                    <a:moveTo>
                      <a:pt x="1415" y="809"/>
                    </a:moveTo>
                    <a:lnTo>
                      <a:pt x="1412" y="807"/>
                    </a:lnTo>
                    <a:lnTo>
                      <a:pt x="1729" y="490"/>
                    </a:lnTo>
                    <a:lnTo>
                      <a:pt x="1731" y="492"/>
                    </a:lnTo>
                    <a:lnTo>
                      <a:pt x="1415" y="809"/>
                    </a:lnTo>
                    <a:close/>
                    <a:moveTo>
                      <a:pt x="1358" y="809"/>
                    </a:moveTo>
                    <a:lnTo>
                      <a:pt x="1041" y="492"/>
                    </a:lnTo>
                    <a:lnTo>
                      <a:pt x="1043" y="490"/>
                    </a:lnTo>
                    <a:lnTo>
                      <a:pt x="1360" y="807"/>
                    </a:lnTo>
                    <a:lnTo>
                      <a:pt x="1358" y="809"/>
                    </a:lnTo>
                    <a:close/>
                    <a:moveTo>
                      <a:pt x="2158" y="809"/>
                    </a:moveTo>
                    <a:lnTo>
                      <a:pt x="1812" y="464"/>
                    </a:lnTo>
                    <a:lnTo>
                      <a:pt x="1868" y="408"/>
                    </a:lnTo>
                    <a:cubicBezTo>
                      <a:pt x="1880" y="407"/>
                      <a:pt x="1892" y="406"/>
                      <a:pt x="1904" y="406"/>
                    </a:cubicBezTo>
                    <a:cubicBezTo>
                      <a:pt x="1920" y="406"/>
                      <a:pt x="1936" y="407"/>
                      <a:pt x="1952" y="410"/>
                    </a:cubicBezTo>
                    <a:cubicBezTo>
                      <a:pt x="1956" y="376"/>
                      <a:pt x="1960" y="342"/>
                      <a:pt x="1966" y="310"/>
                    </a:cubicBezTo>
                    <a:lnTo>
                      <a:pt x="2124" y="152"/>
                    </a:lnTo>
                    <a:cubicBezTo>
                      <a:pt x="2151" y="156"/>
                      <a:pt x="2177" y="171"/>
                      <a:pt x="2196" y="202"/>
                    </a:cubicBezTo>
                    <a:cubicBezTo>
                      <a:pt x="2237" y="266"/>
                      <a:pt x="2272" y="338"/>
                      <a:pt x="2302" y="414"/>
                    </a:cubicBezTo>
                    <a:cubicBezTo>
                      <a:pt x="2304" y="412"/>
                      <a:pt x="2305" y="410"/>
                      <a:pt x="2307" y="408"/>
                    </a:cubicBezTo>
                    <a:cubicBezTo>
                      <a:pt x="2328" y="383"/>
                      <a:pt x="2351" y="359"/>
                      <a:pt x="2376" y="336"/>
                    </a:cubicBezTo>
                    <a:lnTo>
                      <a:pt x="2503" y="464"/>
                    </a:lnTo>
                    <a:lnTo>
                      <a:pt x="2158" y="809"/>
                    </a:lnTo>
                    <a:moveTo>
                      <a:pt x="615" y="809"/>
                    </a:moveTo>
                    <a:lnTo>
                      <a:pt x="269" y="464"/>
                    </a:lnTo>
                    <a:lnTo>
                      <a:pt x="332" y="401"/>
                    </a:lnTo>
                    <a:cubicBezTo>
                      <a:pt x="351" y="394"/>
                      <a:pt x="372" y="392"/>
                      <a:pt x="394" y="392"/>
                    </a:cubicBezTo>
                    <a:cubicBezTo>
                      <a:pt x="397" y="392"/>
                      <a:pt x="399" y="392"/>
                      <a:pt x="402" y="392"/>
                    </a:cubicBezTo>
                    <a:cubicBezTo>
                      <a:pt x="422" y="393"/>
                      <a:pt x="443" y="398"/>
                      <a:pt x="463" y="402"/>
                    </a:cubicBezTo>
                    <a:cubicBezTo>
                      <a:pt x="500" y="409"/>
                      <a:pt x="525" y="418"/>
                      <a:pt x="556" y="435"/>
                    </a:cubicBezTo>
                    <a:cubicBezTo>
                      <a:pt x="575" y="445"/>
                      <a:pt x="594" y="455"/>
                      <a:pt x="614" y="466"/>
                    </a:cubicBezTo>
                    <a:cubicBezTo>
                      <a:pt x="635" y="405"/>
                      <a:pt x="692" y="356"/>
                      <a:pt x="757" y="345"/>
                    </a:cubicBezTo>
                    <a:cubicBezTo>
                      <a:pt x="781" y="341"/>
                      <a:pt x="805" y="339"/>
                      <a:pt x="828" y="339"/>
                    </a:cubicBezTo>
                    <a:cubicBezTo>
                      <a:pt x="831" y="339"/>
                      <a:pt x="833" y="339"/>
                      <a:pt x="836" y="340"/>
                    </a:cubicBezTo>
                    <a:lnTo>
                      <a:pt x="960" y="464"/>
                    </a:lnTo>
                    <a:lnTo>
                      <a:pt x="615" y="809"/>
                    </a:lnTo>
                    <a:close/>
                    <a:moveTo>
                      <a:pt x="2901" y="809"/>
                    </a:moveTo>
                    <a:lnTo>
                      <a:pt x="2556" y="464"/>
                    </a:lnTo>
                    <a:lnTo>
                      <a:pt x="2901" y="118"/>
                    </a:lnTo>
                    <a:lnTo>
                      <a:pt x="3133" y="351"/>
                    </a:lnTo>
                    <a:cubicBezTo>
                      <a:pt x="3117" y="379"/>
                      <a:pt x="3094" y="403"/>
                      <a:pt x="3070" y="427"/>
                    </a:cubicBezTo>
                    <a:lnTo>
                      <a:pt x="3102" y="395"/>
                    </a:lnTo>
                    <a:cubicBezTo>
                      <a:pt x="3015" y="481"/>
                      <a:pt x="2937" y="575"/>
                      <a:pt x="2867" y="675"/>
                    </a:cubicBezTo>
                    <a:cubicBezTo>
                      <a:pt x="2877" y="673"/>
                      <a:pt x="2888" y="671"/>
                      <a:pt x="2899" y="671"/>
                    </a:cubicBezTo>
                    <a:cubicBezTo>
                      <a:pt x="2903" y="671"/>
                      <a:pt x="2908" y="671"/>
                      <a:pt x="2913" y="672"/>
                    </a:cubicBezTo>
                    <a:cubicBezTo>
                      <a:pt x="2938" y="677"/>
                      <a:pt x="2962" y="687"/>
                      <a:pt x="2983" y="702"/>
                    </a:cubicBezTo>
                    <a:cubicBezTo>
                      <a:pt x="2988" y="705"/>
                      <a:pt x="2993" y="709"/>
                      <a:pt x="2997" y="713"/>
                    </a:cubicBezTo>
                    <a:lnTo>
                      <a:pt x="2901" y="809"/>
                    </a:lnTo>
                    <a:moveTo>
                      <a:pt x="1386" y="780"/>
                    </a:moveTo>
                    <a:lnTo>
                      <a:pt x="1069" y="464"/>
                    </a:lnTo>
                    <a:lnTo>
                      <a:pt x="1143" y="390"/>
                    </a:lnTo>
                    <a:cubicBezTo>
                      <a:pt x="1190" y="399"/>
                      <a:pt x="1237" y="409"/>
                      <a:pt x="1284" y="423"/>
                    </a:cubicBezTo>
                    <a:cubicBezTo>
                      <a:pt x="1297" y="426"/>
                      <a:pt x="1309" y="429"/>
                      <a:pt x="1322" y="432"/>
                    </a:cubicBezTo>
                    <a:cubicBezTo>
                      <a:pt x="1347" y="437"/>
                      <a:pt x="1373" y="442"/>
                      <a:pt x="1399" y="445"/>
                    </a:cubicBezTo>
                    <a:cubicBezTo>
                      <a:pt x="1424" y="449"/>
                      <a:pt x="1448" y="450"/>
                      <a:pt x="1473" y="452"/>
                    </a:cubicBezTo>
                    <a:cubicBezTo>
                      <a:pt x="1485" y="452"/>
                      <a:pt x="1497" y="451"/>
                      <a:pt x="1508" y="450"/>
                    </a:cubicBezTo>
                    <a:cubicBezTo>
                      <a:pt x="1561" y="447"/>
                      <a:pt x="1613" y="445"/>
                      <a:pt x="1665" y="436"/>
                    </a:cubicBezTo>
                    <a:cubicBezTo>
                      <a:pt x="1668" y="435"/>
                      <a:pt x="1671" y="435"/>
                      <a:pt x="1673" y="434"/>
                    </a:cubicBezTo>
                    <a:lnTo>
                      <a:pt x="1703" y="464"/>
                    </a:lnTo>
                    <a:lnTo>
                      <a:pt x="1386" y="780"/>
                    </a:lnTo>
                    <a:lnTo>
                      <a:pt x="1386" y="780"/>
                    </a:lnTo>
                    <a:close/>
                    <a:moveTo>
                      <a:pt x="1758" y="466"/>
                    </a:moveTo>
                    <a:lnTo>
                      <a:pt x="1755" y="464"/>
                    </a:lnTo>
                    <a:lnTo>
                      <a:pt x="1756" y="463"/>
                    </a:lnTo>
                    <a:lnTo>
                      <a:pt x="1730" y="437"/>
                    </a:lnTo>
                    <a:lnTo>
                      <a:pt x="1729" y="437"/>
                    </a:lnTo>
                    <a:lnTo>
                      <a:pt x="1716" y="424"/>
                    </a:lnTo>
                    <a:cubicBezTo>
                      <a:pt x="1718" y="424"/>
                      <a:pt x="1719" y="424"/>
                      <a:pt x="1720" y="424"/>
                    </a:cubicBezTo>
                    <a:lnTo>
                      <a:pt x="1760" y="464"/>
                    </a:lnTo>
                    <a:lnTo>
                      <a:pt x="1758" y="466"/>
                    </a:lnTo>
                    <a:moveTo>
                      <a:pt x="1015" y="466"/>
                    </a:moveTo>
                    <a:lnTo>
                      <a:pt x="1012" y="464"/>
                    </a:lnTo>
                    <a:lnTo>
                      <a:pt x="1095" y="381"/>
                    </a:lnTo>
                    <a:cubicBezTo>
                      <a:pt x="1096" y="381"/>
                      <a:pt x="1097" y="382"/>
                      <a:pt x="1099" y="382"/>
                    </a:cubicBezTo>
                    <a:lnTo>
                      <a:pt x="1043" y="437"/>
                    </a:lnTo>
                    <a:lnTo>
                      <a:pt x="1042" y="437"/>
                    </a:lnTo>
                    <a:lnTo>
                      <a:pt x="1016" y="463"/>
                    </a:lnTo>
                    <a:lnTo>
                      <a:pt x="1017" y="464"/>
                    </a:lnTo>
                    <a:lnTo>
                      <a:pt x="1015" y="466"/>
                    </a:lnTo>
                    <a:moveTo>
                      <a:pt x="1786" y="437"/>
                    </a:moveTo>
                    <a:lnTo>
                      <a:pt x="1768" y="419"/>
                    </a:lnTo>
                    <a:lnTo>
                      <a:pt x="1768" y="419"/>
                    </a:lnTo>
                    <a:cubicBezTo>
                      <a:pt x="1779" y="419"/>
                      <a:pt x="1790" y="420"/>
                      <a:pt x="1800" y="420"/>
                    </a:cubicBezTo>
                    <a:cubicBezTo>
                      <a:pt x="1801" y="420"/>
                      <a:pt x="1803" y="419"/>
                      <a:pt x="1804" y="419"/>
                    </a:cubicBezTo>
                    <a:lnTo>
                      <a:pt x="1786" y="437"/>
                    </a:lnTo>
                    <a:close/>
                    <a:moveTo>
                      <a:pt x="986" y="437"/>
                    </a:moveTo>
                    <a:lnTo>
                      <a:pt x="892" y="343"/>
                    </a:lnTo>
                    <a:cubicBezTo>
                      <a:pt x="945" y="349"/>
                      <a:pt x="998" y="361"/>
                      <a:pt x="1051" y="372"/>
                    </a:cubicBezTo>
                    <a:lnTo>
                      <a:pt x="986" y="437"/>
                    </a:lnTo>
                    <a:close/>
                    <a:moveTo>
                      <a:pt x="2529" y="437"/>
                    </a:moveTo>
                    <a:lnTo>
                      <a:pt x="2403" y="311"/>
                    </a:lnTo>
                    <a:cubicBezTo>
                      <a:pt x="2455" y="266"/>
                      <a:pt x="2511" y="224"/>
                      <a:pt x="2566" y="185"/>
                    </a:cubicBezTo>
                    <a:cubicBezTo>
                      <a:pt x="2645" y="128"/>
                      <a:pt x="2729" y="79"/>
                      <a:pt x="2815" y="32"/>
                    </a:cubicBezTo>
                    <a:lnTo>
                      <a:pt x="2875" y="92"/>
                    </a:lnTo>
                    <a:lnTo>
                      <a:pt x="2529" y="437"/>
                    </a:lnTo>
                    <a:moveTo>
                      <a:pt x="3150" y="315"/>
                    </a:moveTo>
                    <a:lnTo>
                      <a:pt x="2927" y="92"/>
                    </a:lnTo>
                    <a:lnTo>
                      <a:pt x="3003" y="17"/>
                    </a:lnTo>
                    <a:cubicBezTo>
                      <a:pt x="3057" y="38"/>
                      <a:pt x="3104" y="79"/>
                      <a:pt x="3130" y="126"/>
                    </a:cubicBezTo>
                    <a:cubicBezTo>
                      <a:pt x="3156" y="172"/>
                      <a:pt x="3165" y="220"/>
                      <a:pt x="3160" y="272"/>
                    </a:cubicBezTo>
                    <a:cubicBezTo>
                      <a:pt x="3158" y="287"/>
                      <a:pt x="3155" y="302"/>
                      <a:pt x="3150" y="315"/>
                    </a:cubicBezTo>
                    <a:close/>
                    <a:moveTo>
                      <a:pt x="1984" y="239"/>
                    </a:moveTo>
                    <a:cubicBezTo>
                      <a:pt x="1999" y="205"/>
                      <a:pt x="2028" y="177"/>
                      <a:pt x="2062" y="162"/>
                    </a:cubicBezTo>
                    <a:lnTo>
                      <a:pt x="1984" y="239"/>
                    </a:lnTo>
                    <a:close/>
                    <a:moveTo>
                      <a:pt x="2901" y="66"/>
                    </a:moveTo>
                    <a:lnTo>
                      <a:pt x="2849" y="14"/>
                    </a:lnTo>
                    <a:cubicBezTo>
                      <a:pt x="2872" y="4"/>
                      <a:pt x="2896" y="0"/>
                      <a:pt x="2920" y="0"/>
                    </a:cubicBezTo>
                    <a:cubicBezTo>
                      <a:pt x="2934" y="0"/>
                      <a:pt x="2948" y="1"/>
                      <a:pt x="2962" y="4"/>
                    </a:cubicBezTo>
                    <a:lnTo>
                      <a:pt x="2901" y="66"/>
                    </a:lnTo>
                    <a:close/>
                  </a:path>
                </a:pathLst>
              </a:custGeom>
              <a:solidFill>
                <a:srgbClr val="F9C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1" name="Freeform 70">
                <a:extLst>
                  <a:ext uri="{FF2B5EF4-FFF2-40B4-BE49-F238E27FC236}">
                    <a16:creationId xmlns:a16="http://schemas.microsoft.com/office/drawing/2014/main" id="{7DD124B7-06C1-44E2-8203-A5471ADB37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0" y="3059"/>
                <a:ext cx="107" cy="67"/>
              </a:xfrm>
              <a:custGeom>
                <a:avLst/>
                <a:gdLst>
                  <a:gd name="T0" fmla="*/ 150 w 832"/>
                  <a:gd name="T1" fmla="*/ 516 h 516"/>
                  <a:gd name="T2" fmla="*/ 5 w 832"/>
                  <a:gd name="T3" fmla="*/ 397 h 516"/>
                  <a:gd name="T4" fmla="*/ 0 w 832"/>
                  <a:gd name="T5" fmla="*/ 364 h 516"/>
                  <a:gd name="T6" fmla="*/ 11 w 832"/>
                  <a:gd name="T7" fmla="*/ 353 h 516"/>
                  <a:gd name="T8" fmla="*/ 171 w 832"/>
                  <a:gd name="T9" fmla="*/ 514 h 516"/>
                  <a:gd name="T10" fmla="*/ 150 w 832"/>
                  <a:gd name="T11" fmla="*/ 516 h 516"/>
                  <a:gd name="T12" fmla="*/ 215 w 832"/>
                  <a:gd name="T13" fmla="*/ 505 h 516"/>
                  <a:gd name="T14" fmla="*/ 37 w 832"/>
                  <a:gd name="T15" fmla="*/ 327 h 516"/>
                  <a:gd name="T16" fmla="*/ 11 w 832"/>
                  <a:gd name="T17" fmla="*/ 301 h 516"/>
                  <a:gd name="T18" fmla="*/ 10 w 832"/>
                  <a:gd name="T19" fmla="*/ 302 h 516"/>
                  <a:gd name="T20" fmla="*/ 11 w 832"/>
                  <a:gd name="T21" fmla="*/ 299 h 516"/>
                  <a:gd name="T22" fmla="*/ 12 w 832"/>
                  <a:gd name="T23" fmla="*/ 295 h 516"/>
                  <a:gd name="T24" fmla="*/ 37 w 832"/>
                  <a:gd name="T25" fmla="*/ 270 h 516"/>
                  <a:gd name="T26" fmla="*/ 37 w 832"/>
                  <a:gd name="T27" fmla="*/ 270 h 516"/>
                  <a:gd name="T28" fmla="*/ 89 w 832"/>
                  <a:gd name="T29" fmla="*/ 218 h 516"/>
                  <a:gd name="T30" fmla="*/ 97 w 832"/>
                  <a:gd name="T31" fmla="*/ 214 h 516"/>
                  <a:gd name="T32" fmla="*/ 345 w 832"/>
                  <a:gd name="T33" fmla="*/ 85 h 516"/>
                  <a:gd name="T34" fmla="*/ 474 w 832"/>
                  <a:gd name="T35" fmla="*/ 27 h 516"/>
                  <a:gd name="T36" fmla="*/ 481 w 832"/>
                  <a:gd name="T37" fmla="*/ 24 h 516"/>
                  <a:gd name="T38" fmla="*/ 754 w 832"/>
                  <a:gd name="T39" fmla="*/ 296 h 516"/>
                  <a:gd name="T40" fmla="*/ 780 w 832"/>
                  <a:gd name="T41" fmla="*/ 270 h 516"/>
                  <a:gd name="T42" fmla="*/ 780 w 832"/>
                  <a:gd name="T43" fmla="*/ 270 h 516"/>
                  <a:gd name="T44" fmla="*/ 829 w 832"/>
                  <a:gd name="T45" fmla="*/ 221 h 516"/>
                  <a:gd name="T46" fmla="*/ 796 w 832"/>
                  <a:gd name="T47" fmla="*/ 288 h 516"/>
                  <a:gd name="T48" fmla="*/ 769 w 832"/>
                  <a:gd name="T49" fmla="*/ 316 h 516"/>
                  <a:gd name="T50" fmla="*/ 754 w 832"/>
                  <a:gd name="T51" fmla="*/ 301 h 516"/>
                  <a:gd name="T52" fmla="*/ 648 w 832"/>
                  <a:gd name="T53" fmla="*/ 406 h 516"/>
                  <a:gd name="T54" fmla="*/ 617 w 832"/>
                  <a:gd name="T55" fmla="*/ 416 h 516"/>
                  <a:gd name="T56" fmla="*/ 446 w 832"/>
                  <a:gd name="T57" fmla="*/ 460 h 516"/>
                  <a:gd name="T58" fmla="*/ 215 w 832"/>
                  <a:gd name="T59" fmla="*/ 505 h 516"/>
                  <a:gd name="T60" fmla="*/ 754 w 832"/>
                  <a:gd name="T61" fmla="*/ 244 h 516"/>
                  <a:gd name="T62" fmla="*/ 521 w 832"/>
                  <a:gd name="T63" fmla="*/ 11 h 516"/>
                  <a:gd name="T64" fmla="*/ 595 w 832"/>
                  <a:gd name="T65" fmla="*/ 0 h 516"/>
                  <a:gd name="T66" fmla="*/ 618 w 832"/>
                  <a:gd name="T67" fmla="*/ 1 h 516"/>
                  <a:gd name="T68" fmla="*/ 683 w 832"/>
                  <a:gd name="T69" fmla="*/ 10 h 516"/>
                  <a:gd name="T70" fmla="*/ 821 w 832"/>
                  <a:gd name="T71" fmla="*/ 117 h 516"/>
                  <a:gd name="T72" fmla="*/ 832 w 832"/>
                  <a:gd name="T73" fmla="*/ 166 h 516"/>
                  <a:gd name="T74" fmla="*/ 754 w 832"/>
                  <a:gd name="T75" fmla="*/ 244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32" h="516">
                    <a:moveTo>
                      <a:pt x="150" y="516"/>
                    </a:moveTo>
                    <a:cubicBezTo>
                      <a:pt x="82" y="516"/>
                      <a:pt x="21" y="460"/>
                      <a:pt x="5" y="397"/>
                    </a:cubicBezTo>
                    <a:cubicBezTo>
                      <a:pt x="2" y="386"/>
                      <a:pt x="0" y="375"/>
                      <a:pt x="0" y="364"/>
                    </a:cubicBezTo>
                    <a:lnTo>
                      <a:pt x="11" y="353"/>
                    </a:lnTo>
                    <a:lnTo>
                      <a:pt x="171" y="514"/>
                    </a:lnTo>
                    <a:cubicBezTo>
                      <a:pt x="164" y="515"/>
                      <a:pt x="157" y="516"/>
                      <a:pt x="150" y="516"/>
                    </a:cubicBezTo>
                    <a:close/>
                    <a:moveTo>
                      <a:pt x="215" y="505"/>
                    </a:moveTo>
                    <a:lnTo>
                      <a:pt x="37" y="327"/>
                    </a:lnTo>
                    <a:lnTo>
                      <a:pt x="11" y="301"/>
                    </a:lnTo>
                    <a:lnTo>
                      <a:pt x="10" y="302"/>
                    </a:lnTo>
                    <a:lnTo>
                      <a:pt x="11" y="299"/>
                    </a:lnTo>
                    <a:lnTo>
                      <a:pt x="12" y="295"/>
                    </a:lnTo>
                    <a:lnTo>
                      <a:pt x="37" y="270"/>
                    </a:lnTo>
                    <a:lnTo>
                      <a:pt x="37" y="270"/>
                    </a:lnTo>
                    <a:lnTo>
                      <a:pt x="89" y="218"/>
                    </a:lnTo>
                    <a:cubicBezTo>
                      <a:pt x="91" y="217"/>
                      <a:pt x="94" y="215"/>
                      <a:pt x="97" y="214"/>
                    </a:cubicBezTo>
                    <a:cubicBezTo>
                      <a:pt x="179" y="171"/>
                      <a:pt x="262" y="128"/>
                      <a:pt x="345" y="85"/>
                    </a:cubicBezTo>
                    <a:cubicBezTo>
                      <a:pt x="387" y="63"/>
                      <a:pt x="429" y="44"/>
                      <a:pt x="474" y="27"/>
                    </a:cubicBezTo>
                    <a:cubicBezTo>
                      <a:pt x="476" y="26"/>
                      <a:pt x="479" y="25"/>
                      <a:pt x="481" y="24"/>
                    </a:cubicBezTo>
                    <a:lnTo>
                      <a:pt x="754" y="296"/>
                    </a:lnTo>
                    <a:lnTo>
                      <a:pt x="780" y="270"/>
                    </a:lnTo>
                    <a:lnTo>
                      <a:pt x="780" y="270"/>
                    </a:lnTo>
                    <a:lnTo>
                      <a:pt x="829" y="221"/>
                    </a:lnTo>
                    <a:cubicBezTo>
                      <a:pt x="824" y="246"/>
                      <a:pt x="814" y="270"/>
                      <a:pt x="796" y="288"/>
                    </a:cubicBezTo>
                    <a:cubicBezTo>
                      <a:pt x="787" y="297"/>
                      <a:pt x="778" y="307"/>
                      <a:pt x="769" y="316"/>
                    </a:cubicBezTo>
                    <a:lnTo>
                      <a:pt x="754" y="301"/>
                    </a:lnTo>
                    <a:lnTo>
                      <a:pt x="648" y="406"/>
                    </a:lnTo>
                    <a:cubicBezTo>
                      <a:pt x="638" y="410"/>
                      <a:pt x="628" y="413"/>
                      <a:pt x="617" y="416"/>
                    </a:cubicBezTo>
                    <a:cubicBezTo>
                      <a:pt x="561" y="434"/>
                      <a:pt x="504" y="448"/>
                      <a:pt x="446" y="460"/>
                    </a:cubicBezTo>
                    <a:lnTo>
                      <a:pt x="215" y="505"/>
                    </a:lnTo>
                    <a:moveTo>
                      <a:pt x="754" y="244"/>
                    </a:moveTo>
                    <a:lnTo>
                      <a:pt x="521" y="11"/>
                    </a:lnTo>
                    <a:cubicBezTo>
                      <a:pt x="545" y="4"/>
                      <a:pt x="569" y="0"/>
                      <a:pt x="595" y="0"/>
                    </a:cubicBezTo>
                    <a:cubicBezTo>
                      <a:pt x="602" y="0"/>
                      <a:pt x="610" y="1"/>
                      <a:pt x="618" y="1"/>
                    </a:cubicBezTo>
                    <a:cubicBezTo>
                      <a:pt x="640" y="3"/>
                      <a:pt x="661" y="7"/>
                      <a:pt x="683" y="10"/>
                    </a:cubicBezTo>
                    <a:cubicBezTo>
                      <a:pt x="744" y="18"/>
                      <a:pt x="798" y="60"/>
                      <a:pt x="821" y="117"/>
                    </a:cubicBezTo>
                    <a:cubicBezTo>
                      <a:pt x="826" y="132"/>
                      <a:pt x="830" y="149"/>
                      <a:pt x="832" y="166"/>
                    </a:cubicBezTo>
                    <a:lnTo>
                      <a:pt x="754" y="244"/>
                    </a:lnTo>
                    <a:close/>
                  </a:path>
                </a:pathLst>
              </a:custGeom>
              <a:solidFill>
                <a:srgbClr val="F9C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2" name="Freeform 71">
                <a:extLst>
                  <a:ext uri="{FF2B5EF4-FFF2-40B4-BE49-F238E27FC236}">
                    <a16:creationId xmlns:a16="http://schemas.microsoft.com/office/drawing/2014/main" id="{E837E537-D941-4BE4-A00B-B16F4A0836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5" y="3064"/>
                <a:ext cx="85" cy="70"/>
              </a:xfrm>
              <a:custGeom>
                <a:avLst/>
                <a:gdLst>
                  <a:gd name="T0" fmla="*/ 491 w 658"/>
                  <a:gd name="T1" fmla="*/ 541 h 541"/>
                  <a:gd name="T2" fmla="*/ 427 w 658"/>
                  <a:gd name="T3" fmla="*/ 529 h 541"/>
                  <a:gd name="T4" fmla="*/ 349 w 658"/>
                  <a:gd name="T5" fmla="*/ 480 h 541"/>
                  <a:gd name="T6" fmla="*/ 304 w 658"/>
                  <a:gd name="T7" fmla="*/ 435 h 541"/>
                  <a:gd name="T8" fmla="*/ 236 w 658"/>
                  <a:gd name="T9" fmla="*/ 382 h 541"/>
                  <a:gd name="T10" fmla="*/ 164 w 658"/>
                  <a:gd name="T11" fmla="*/ 351 h 541"/>
                  <a:gd name="T12" fmla="*/ 105 w 658"/>
                  <a:gd name="T13" fmla="*/ 292 h 541"/>
                  <a:gd name="T14" fmla="*/ 105 w 658"/>
                  <a:gd name="T15" fmla="*/ 292 h 541"/>
                  <a:gd name="T16" fmla="*/ 79 w 658"/>
                  <a:gd name="T17" fmla="*/ 266 h 541"/>
                  <a:gd name="T18" fmla="*/ 49 w 658"/>
                  <a:gd name="T19" fmla="*/ 296 h 541"/>
                  <a:gd name="T20" fmla="*/ 33 w 658"/>
                  <a:gd name="T21" fmla="*/ 279 h 541"/>
                  <a:gd name="T22" fmla="*/ 0 w 658"/>
                  <a:gd name="T23" fmla="*/ 182 h 541"/>
                  <a:gd name="T24" fmla="*/ 79 w 658"/>
                  <a:gd name="T25" fmla="*/ 261 h 541"/>
                  <a:gd name="T26" fmla="*/ 105 w 658"/>
                  <a:gd name="T27" fmla="*/ 235 h 541"/>
                  <a:gd name="T28" fmla="*/ 105 w 658"/>
                  <a:gd name="T29" fmla="*/ 235 h 541"/>
                  <a:gd name="T30" fmla="*/ 313 w 658"/>
                  <a:gd name="T31" fmla="*/ 27 h 541"/>
                  <a:gd name="T32" fmla="*/ 340 w 658"/>
                  <a:gd name="T33" fmla="*/ 36 h 541"/>
                  <a:gd name="T34" fmla="*/ 468 w 658"/>
                  <a:gd name="T35" fmla="*/ 102 h 541"/>
                  <a:gd name="T36" fmla="*/ 550 w 658"/>
                  <a:gd name="T37" fmla="*/ 166 h 541"/>
                  <a:gd name="T38" fmla="*/ 633 w 658"/>
                  <a:gd name="T39" fmla="*/ 275 h 541"/>
                  <a:gd name="T40" fmla="*/ 642 w 658"/>
                  <a:gd name="T41" fmla="*/ 297 h 541"/>
                  <a:gd name="T42" fmla="*/ 645 w 658"/>
                  <a:gd name="T43" fmla="*/ 309 h 541"/>
                  <a:gd name="T44" fmla="*/ 656 w 658"/>
                  <a:gd name="T45" fmla="*/ 372 h 541"/>
                  <a:gd name="T46" fmla="*/ 656 w 658"/>
                  <a:gd name="T47" fmla="*/ 398 h 541"/>
                  <a:gd name="T48" fmla="*/ 644 w 658"/>
                  <a:gd name="T49" fmla="*/ 444 h 541"/>
                  <a:gd name="T50" fmla="*/ 564 w 658"/>
                  <a:gd name="T51" fmla="*/ 523 h 541"/>
                  <a:gd name="T52" fmla="*/ 491 w 658"/>
                  <a:gd name="T53" fmla="*/ 541 h 541"/>
                  <a:gd name="T54" fmla="*/ 83 w 658"/>
                  <a:gd name="T55" fmla="*/ 323 h 541"/>
                  <a:gd name="T56" fmla="*/ 78 w 658"/>
                  <a:gd name="T57" fmla="*/ 319 h 541"/>
                  <a:gd name="T58" fmla="*/ 79 w 658"/>
                  <a:gd name="T59" fmla="*/ 318 h 541"/>
                  <a:gd name="T60" fmla="*/ 83 w 658"/>
                  <a:gd name="T61" fmla="*/ 323 h 541"/>
                  <a:gd name="T62" fmla="*/ 79 w 658"/>
                  <a:gd name="T63" fmla="*/ 209 h 541"/>
                  <a:gd name="T64" fmla="*/ 3 w 658"/>
                  <a:gd name="T65" fmla="*/ 133 h 541"/>
                  <a:gd name="T66" fmla="*/ 69 w 658"/>
                  <a:gd name="T67" fmla="*/ 34 h 541"/>
                  <a:gd name="T68" fmla="*/ 176 w 658"/>
                  <a:gd name="T69" fmla="*/ 0 h 541"/>
                  <a:gd name="T70" fmla="*/ 197 w 658"/>
                  <a:gd name="T71" fmla="*/ 2 h 541"/>
                  <a:gd name="T72" fmla="*/ 272 w 658"/>
                  <a:gd name="T73" fmla="*/ 16 h 541"/>
                  <a:gd name="T74" fmla="*/ 79 w 658"/>
                  <a:gd name="T75" fmla="*/ 209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8" h="541">
                    <a:moveTo>
                      <a:pt x="491" y="541"/>
                    </a:moveTo>
                    <a:cubicBezTo>
                      <a:pt x="470" y="541"/>
                      <a:pt x="448" y="537"/>
                      <a:pt x="427" y="529"/>
                    </a:cubicBezTo>
                    <a:cubicBezTo>
                      <a:pt x="401" y="520"/>
                      <a:pt x="372" y="497"/>
                      <a:pt x="349" y="480"/>
                    </a:cubicBezTo>
                    <a:cubicBezTo>
                      <a:pt x="332" y="467"/>
                      <a:pt x="318" y="451"/>
                      <a:pt x="304" y="435"/>
                    </a:cubicBezTo>
                    <a:cubicBezTo>
                      <a:pt x="283" y="415"/>
                      <a:pt x="260" y="398"/>
                      <a:pt x="236" y="382"/>
                    </a:cubicBezTo>
                    <a:cubicBezTo>
                      <a:pt x="213" y="370"/>
                      <a:pt x="189" y="359"/>
                      <a:pt x="164" y="351"/>
                    </a:cubicBezTo>
                    <a:lnTo>
                      <a:pt x="105" y="292"/>
                    </a:lnTo>
                    <a:lnTo>
                      <a:pt x="105" y="292"/>
                    </a:lnTo>
                    <a:lnTo>
                      <a:pt x="79" y="266"/>
                    </a:lnTo>
                    <a:lnTo>
                      <a:pt x="49" y="296"/>
                    </a:lnTo>
                    <a:cubicBezTo>
                      <a:pt x="43" y="290"/>
                      <a:pt x="38" y="285"/>
                      <a:pt x="33" y="279"/>
                    </a:cubicBezTo>
                    <a:cubicBezTo>
                      <a:pt x="11" y="251"/>
                      <a:pt x="1" y="217"/>
                      <a:pt x="0" y="182"/>
                    </a:cubicBezTo>
                    <a:lnTo>
                      <a:pt x="79" y="261"/>
                    </a:lnTo>
                    <a:lnTo>
                      <a:pt x="105" y="235"/>
                    </a:lnTo>
                    <a:lnTo>
                      <a:pt x="105" y="235"/>
                    </a:lnTo>
                    <a:lnTo>
                      <a:pt x="313" y="27"/>
                    </a:lnTo>
                    <a:cubicBezTo>
                      <a:pt x="322" y="30"/>
                      <a:pt x="331" y="33"/>
                      <a:pt x="340" y="36"/>
                    </a:cubicBezTo>
                    <a:cubicBezTo>
                      <a:pt x="385" y="53"/>
                      <a:pt x="427" y="77"/>
                      <a:pt x="468" y="102"/>
                    </a:cubicBezTo>
                    <a:cubicBezTo>
                      <a:pt x="498" y="120"/>
                      <a:pt x="526" y="141"/>
                      <a:pt x="550" y="166"/>
                    </a:cubicBezTo>
                    <a:cubicBezTo>
                      <a:pt x="586" y="200"/>
                      <a:pt x="615" y="228"/>
                      <a:pt x="633" y="275"/>
                    </a:cubicBezTo>
                    <a:cubicBezTo>
                      <a:pt x="636" y="282"/>
                      <a:pt x="639" y="289"/>
                      <a:pt x="642" y="297"/>
                    </a:cubicBezTo>
                    <a:cubicBezTo>
                      <a:pt x="643" y="301"/>
                      <a:pt x="644" y="305"/>
                      <a:pt x="645" y="309"/>
                    </a:cubicBezTo>
                    <a:cubicBezTo>
                      <a:pt x="654" y="329"/>
                      <a:pt x="658" y="350"/>
                      <a:pt x="656" y="372"/>
                    </a:cubicBezTo>
                    <a:cubicBezTo>
                      <a:pt x="656" y="381"/>
                      <a:pt x="656" y="389"/>
                      <a:pt x="656" y="398"/>
                    </a:cubicBezTo>
                    <a:cubicBezTo>
                      <a:pt x="655" y="414"/>
                      <a:pt x="650" y="429"/>
                      <a:pt x="644" y="444"/>
                    </a:cubicBezTo>
                    <a:lnTo>
                      <a:pt x="564" y="523"/>
                    </a:lnTo>
                    <a:cubicBezTo>
                      <a:pt x="540" y="535"/>
                      <a:pt x="516" y="541"/>
                      <a:pt x="491" y="541"/>
                    </a:cubicBezTo>
                    <a:close/>
                    <a:moveTo>
                      <a:pt x="83" y="323"/>
                    </a:moveTo>
                    <a:cubicBezTo>
                      <a:pt x="81" y="322"/>
                      <a:pt x="79" y="321"/>
                      <a:pt x="78" y="319"/>
                    </a:cubicBezTo>
                    <a:lnTo>
                      <a:pt x="79" y="318"/>
                    </a:lnTo>
                    <a:lnTo>
                      <a:pt x="83" y="323"/>
                    </a:lnTo>
                    <a:close/>
                    <a:moveTo>
                      <a:pt x="79" y="209"/>
                    </a:moveTo>
                    <a:lnTo>
                      <a:pt x="3" y="133"/>
                    </a:lnTo>
                    <a:cubicBezTo>
                      <a:pt x="12" y="95"/>
                      <a:pt x="39" y="57"/>
                      <a:pt x="69" y="34"/>
                    </a:cubicBezTo>
                    <a:cubicBezTo>
                      <a:pt x="99" y="12"/>
                      <a:pt x="138" y="0"/>
                      <a:pt x="176" y="0"/>
                    </a:cubicBezTo>
                    <a:cubicBezTo>
                      <a:pt x="183" y="0"/>
                      <a:pt x="190" y="1"/>
                      <a:pt x="197" y="2"/>
                    </a:cubicBezTo>
                    <a:cubicBezTo>
                      <a:pt x="222" y="5"/>
                      <a:pt x="247" y="9"/>
                      <a:pt x="272" y="16"/>
                    </a:cubicBezTo>
                    <a:lnTo>
                      <a:pt x="79" y="209"/>
                    </a:lnTo>
                    <a:close/>
                  </a:path>
                </a:pathLst>
              </a:custGeom>
              <a:solidFill>
                <a:srgbClr val="F9C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3" name="Freeform 72">
                <a:extLst>
                  <a:ext uri="{FF2B5EF4-FFF2-40B4-BE49-F238E27FC236}">
                    <a16:creationId xmlns:a16="http://schemas.microsoft.com/office/drawing/2014/main" id="{5039A569-AB44-4420-A58D-ECE2CA5E9A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5" y="3682"/>
                <a:ext cx="57" cy="48"/>
              </a:xfrm>
              <a:custGeom>
                <a:avLst/>
                <a:gdLst>
                  <a:gd name="T0" fmla="*/ 251 w 437"/>
                  <a:gd name="T1" fmla="*/ 370 h 370"/>
                  <a:gd name="T2" fmla="*/ 226 w 437"/>
                  <a:gd name="T3" fmla="*/ 369 h 370"/>
                  <a:gd name="T4" fmla="*/ 184 w 437"/>
                  <a:gd name="T5" fmla="*/ 357 h 370"/>
                  <a:gd name="T6" fmla="*/ 167 w 437"/>
                  <a:gd name="T7" fmla="*/ 349 h 370"/>
                  <a:gd name="T8" fmla="*/ 164 w 437"/>
                  <a:gd name="T9" fmla="*/ 348 h 370"/>
                  <a:gd name="T10" fmla="*/ 163 w 437"/>
                  <a:gd name="T11" fmla="*/ 347 h 370"/>
                  <a:gd name="T12" fmla="*/ 395 w 437"/>
                  <a:gd name="T13" fmla="*/ 115 h 370"/>
                  <a:gd name="T14" fmla="*/ 402 w 437"/>
                  <a:gd name="T15" fmla="*/ 124 h 370"/>
                  <a:gd name="T16" fmla="*/ 433 w 437"/>
                  <a:gd name="T17" fmla="*/ 203 h 370"/>
                  <a:gd name="T18" fmla="*/ 428 w 437"/>
                  <a:gd name="T19" fmla="*/ 258 h 370"/>
                  <a:gd name="T20" fmla="*/ 414 w 437"/>
                  <a:gd name="T21" fmla="*/ 293 h 370"/>
                  <a:gd name="T22" fmla="*/ 376 w 437"/>
                  <a:gd name="T23" fmla="*/ 337 h 370"/>
                  <a:gd name="T24" fmla="*/ 343 w 437"/>
                  <a:gd name="T25" fmla="*/ 355 h 370"/>
                  <a:gd name="T26" fmla="*/ 319 w 437"/>
                  <a:gd name="T27" fmla="*/ 363 h 370"/>
                  <a:gd name="T28" fmla="*/ 293 w 437"/>
                  <a:gd name="T29" fmla="*/ 368 h 370"/>
                  <a:gd name="T30" fmla="*/ 279 w 437"/>
                  <a:gd name="T31" fmla="*/ 369 h 370"/>
                  <a:gd name="T32" fmla="*/ 271 w 437"/>
                  <a:gd name="T33" fmla="*/ 369 h 370"/>
                  <a:gd name="T34" fmla="*/ 251 w 437"/>
                  <a:gd name="T35" fmla="*/ 370 h 370"/>
                  <a:gd name="T36" fmla="*/ 137 w 437"/>
                  <a:gd name="T37" fmla="*/ 321 h 370"/>
                  <a:gd name="T38" fmla="*/ 1 w 437"/>
                  <a:gd name="T39" fmla="*/ 185 h 370"/>
                  <a:gd name="T40" fmla="*/ 2 w 437"/>
                  <a:gd name="T41" fmla="*/ 143 h 370"/>
                  <a:gd name="T42" fmla="*/ 13 w 437"/>
                  <a:gd name="T43" fmla="*/ 101 h 370"/>
                  <a:gd name="T44" fmla="*/ 51 w 437"/>
                  <a:gd name="T45" fmla="*/ 48 h 370"/>
                  <a:gd name="T46" fmla="*/ 104 w 437"/>
                  <a:gd name="T47" fmla="*/ 11 h 370"/>
                  <a:gd name="T48" fmla="*/ 155 w 437"/>
                  <a:gd name="T49" fmla="*/ 0 h 370"/>
                  <a:gd name="T50" fmla="*/ 166 w 437"/>
                  <a:gd name="T51" fmla="*/ 1 h 370"/>
                  <a:gd name="T52" fmla="*/ 176 w 437"/>
                  <a:gd name="T53" fmla="*/ 1 h 370"/>
                  <a:gd name="T54" fmla="*/ 229 w 437"/>
                  <a:gd name="T55" fmla="*/ 12 h 370"/>
                  <a:gd name="T56" fmla="*/ 297 w 437"/>
                  <a:gd name="T57" fmla="*/ 40 h 370"/>
                  <a:gd name="T58" fmla="*/ 352 w 437"/>
                  <a:gd name="T59" fmla="*/ 69 h 370"/>
                  <a:gd name="T60" fmla="*/ 371 w 437"/>
                  <a:gd name="T61" fmla="*/ 87 h 370"/>
                  <a:gd name="T62" fmla="*/ 137 w 437"/>
                  <a:gd name="T63" fmla="*/ 321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7" h="370">
                    <a:moveTo>
                      <a:pt x="251" y="370"/>
                    </a:moveTo>
                    <a:cubicBezTo>
                      <a:pt x="243" y="370"/>
                      <a:pt x="234" y="369"/>
                      <a:pt x="226" y="369"/>
                    </a:cubicBezTo>
                    <a:lnTo>
                      <a:pt x="184" y="357"/>
                    </a:lnTo>
                    <a:cubicBezTo>
                      <a:pt x="178" y="355"/>
                      <a:pt x="173" y="352"/>
                      <a:pt x="167" y="349"/>
                    </a:cubicBezTo>
                    <a:cubicBezTo>
                      <a:pt x="166" y="349"/>
                      <a:pt x="165" y="348"/>
                      <a:pt x="164" y="348"/>
                    </a:cubicBezTo>
                    <a:lnTo>
                      <a:pt x="163" y="347"/>
                    </a:lnTo>
                    <a:lnTo>
                      <a:pt x="395" y="115"/>
                    </a:lnTo>
                    <a:cubicBezTo>
                      <a:pt x="397" y="118"/>
                      <a:pt x="400" y="121"/>
                      <a:pt x="402" y="124"/>
                    </a:cubicBezTo>
                    <a:cubicBezTo>
                      <a:pt x="421" y="149"/>
                      <a:pt x="427" y="173"/>
                      <a:pt x="433" y="203"/>
                    </a:cubicBezTo>
                    <a:cubicBezTo>
                      <a:pt x="437" y="222"/>
                      <a:pt x="435" y="240"/>
                      <a:pt x="428" y="258"/>
                    </a:cubicBezTo>
                    <a:cubicBezTo>
                      <a:pt x="427" y="271"/>
                      <a:pt x="422" y="282"/>
                      <a:pt x="414" y="293"/>
                    </a:cubicBezTo>
                    <a:cubicBezTo>
                      <a:pt x="405" y="311"/>
                      <a:pt x="393" y="325"/>
                      <a:pt x="376" y="337"/>
                    </a:cubicBezTo>
                    <a:cubicBezTo>
                      <a:pt x="365" y="343"/>
                      <a:pt x="354" y="349"/>
                      <a:pt x="343" y="355"/>
                    </a:cubicBezTo>
                    <a:cubicBezTo>
                      <a:pt x="335" y="360"/>
                      <a:pt x="332" y="360"/>
                      <a:pt x="319" y="363"/>
                    </a:cubicBezTo>
                    <a:cubicBezTo>
                      <a:pt x="308" y="366"/>
                      <a:pt x="303" y="368"/>
                      <a:pt x="293" y="368"/>
                    </a:cubicBezTo>
                    <a:cubicBezTo>
                      <a:pt x="289" y="368"/>
                      <a:pt x="284" y="369"/>
                      <a:pt x="279" y="369"/>
                    </a:cubicBezTo>
                    <a:cubicBezTo>
                      <a:pt x="277" y="369"/>
                      <a:pt x="274" y="369"/>
                      <a:pt x="271" y="369"/>
                    </a:cubicBezTo>
                    <a:cubicBezTo>
                      <a:pt x="265" y="370"/>
                      <a:pt x="258" y="370"/>
                      <a:pt x="251" y="370"/>
                    </a:cubicBezTo>
                    <a:moveTo>
                      <a:pt x="137" y="321"/>
                    </a:moveTo>
                    <a:lnTo>
                      <a:pt x="1" y="185"/>
                    </a:lnTo>
                    <a:cubicBezTo>
                      <a:pt x="0" y="171"/>
                      <a:pt x="0" y="157"/>
                      <a:pt x="2" y="143"/>
                    </a:cubicBezTo>
                    <a:cubicBezTo>
                      <a:pt x="5" y="129"/>
                      <a:pt x="9" y="115"/>
                      <a:pt x="13" y="101"/>
                    </a:cubicBezTo>
                    <a:cubicBezTo>
                      <a:pt x="21" y="80"/>
                      <a:pt x="34" y="62"/>
                      <a:pt x="51" y="48"/>
                    </a:cubicBezTo>
                    <a:cubicBezTo>
                      <a:pt x="65" y="31"/>
                      <a:pt x="83" y="19"/>
                      <a:pt x="104" y="11"/>
                    </a:cubicBezTo>
                    <a:cubicBezTo>
                      <a:pt x="121" y="4"/>
                      <a:pt x="138" y="0"/>
                      <a:pt x="155" y="0"/>
                    </a:cubicBezTo>
                    <a:cubicBezTo>
                      <a:pt x="159" y="0"/>
                      <a:pt x="162" y="1"/>
                      <a:pt x="166" y="1"/>
                    </a:cubicBezTo>
                    <a:cubicBezTo>
                      <a:pt x="170" y="1"/>
                      <a:pt x="173" y="1"/>
                      <a:pt x="176" y="1"/>
                    </a:cubicBezTo>
                    <a:cubicBezTo>
                      <a:pt x="194" y="1"/>
                      <a:pt x="212" y="4"/>
                      <a:pt x="229" y="12"/>
                    </a:cubicBezTo>
                    <a:lnTo>
                      <a:pt x="297" y="40"/>
                    </a:lnTo>
                    <a:cubicBezTo>
                      <a:pt x="317" y="48"/>
                      <a:pt x="333" y="55"/>
                      <a:pt x="352" y="69"/>
                    </a:cubicBezTo>
                    <a:cubicBezTo>
                      <a:pt x="359" y="75"/>
                      <a:pt x="365" y="81"/>
                      <a:pt x="371" y="87"/>
                    </a:cubicBezTo>
                    <a:lnTo>
                      <a:pt x="137" y="321"/>
                    </a:lnTo>
                  </a:path>
                </a:pathLst>
              </a:custGeom>
              <a:solidFill>
                <a:srgbClr val="F9C9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4" name="Freeform 73">
                <a:extLst>
                  <a:ext uri="{FF2B5EF4-FFF2-40B4-BE49-F238E27FC236}">
                    <a16:creationId xmlns:a16="http://schemas.microsoft.com/office/drawing/2014/main" id="{C22176BD-A453-4EBD-8A71-BACCB63E65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3" y="2997"/>
                <a:ext cx="104" cy="101"/>
              </a:xfrm>
              <a:custGeom>
                <a:avLst/>
                <a:gdLst>
                  <a:gd name="T0" fmla="*/ 773 w 799"/>
                  <a:gd name="T1" fmla="*/ 777 h 777"/>
                  <a:gd name="T2" fmla="*/ 401 w 799"/>
                  <a:gd name="T3" fmla="*/ 406 h 777"/>
                  <a:gd name="T4" fmla="*/ 428 w 799"/>
                  <a:gd name="T5" fmla="*/ 380 h 777"/>
                  <a:gd name="T6" fmla="*/ 773 w 799"/>
                  <a:gd name="T7" fmla="*/ 725 h 777"/>
                  <a:gd name="T8" fmla="*/ 747 w 799"/>
                  <a:gd name="T9" fmla="*/ 751 h 777"/>
                  <a:gd name="T10" fmla="*/ 773 w 799"/>
                  <a:gd name="T11" fmla="*/ 777 h 777"/>
                  <a:gd name="T12" fmla="*/ 773 w 799"/>
                  <a:gd name="T13" fmla="*/ 777 h 777"/>
                  <a:gd name="T14" fmla="*/ 799 w 799"/>
                  <a:gd name="T15" fmla="*/ 751 h 777"/>
                  <a:gd name="T16" fmla="*/ 799 w 799"/>
                  <a:gd name="T17" fmla="*/ 751 h 777"/>
                  <a:gd name="T18" fmla="*/ 773 w 799"/>
                  <a:gd name="T19" fmla="*/ 777 h 777"/>
                  <a:gd name="T20" fmla="*/ 375 w 799"/>
                  <a:gd name="T21" fmla="*/ 380 h 777"/>
                  <a:gd name="T22" fmla="*/ 30 w 799"/>
                  <a:gd name="T23" fmla="*/ 34 h 777"/>
                  <a:gd name="T24" fmla="*/ 56 w 799"/>
                  <a:gd name="T25" fmla="*/ 8 h 777"/>
                  <a:gd name="T26" fmla="*/ 401 w 799"/>
                  <a:gd name="T27" fmla="*/ 353 h 777"/>
                  <a:gd name="T28" fmla="*/ 375 w 799"/>
                  <a:gd name="T29" fmla="*/ 380 h 777"/>
                  <a:gd name="T30" fmla="*/ 4 w 799"/>
                  <a:gd name="T31" fmla="*/ 8 h 777"/>
                  <a:gd name="T32" fmla="*/ 0 w 799"/>
                  <a:gd name="T33" fmla="*/ 4 h 777"/>
                  <a:gd name="T34" fmla="*/ 12 w 799"/>
                  <a:gd name="T35" fmla="*/ 0 h 777"/>
                  <a:gd name="T36" fmla="*/ 4 w 799"/>
                  <a:gd name="T37" fmla="*/ 8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99" h="777">
                    <a:moveTo>
                      <a:pt x="773" y="777"/>
                    </a:moveTo>
                    <a:lnTo>
                      <a:pt x="401" y="406"/>
                    </a:lnTo>
                    <a:lnTo>
                      <a:pt x="428" y="380"/>
                    </a:lnTo>
                    <a:lnTo>
                      <a:pt x="773" y="725"/>
                    </a:lnTo>
                    <a:lnTo>
                      <a:pt x="747" y="751"/>
                    </a:lnTo>
                    <a:lnTo>
                      <a:pt x="773" y="777"/>
                    </a:lnTo>
                    <a:moveTo>
                      <a:pt x="773" y="777"/>
                    </a:moveTo>
                    <a:lnTo>
                      <a:pt x="799" y="751"/>
                    </a:lnTo>
                    <a:lnTo>
                      <a:pt x="799" y="751"/>
                    </a:lnTo>
                    <a:lnTo>
                      <a:pt x="773" y="777"/>
                    </a:lnTo>
                    <a:close/>
                    <a:moveTo>
                      <a:pt x="375" y="380"/>
                    </a:moveTo>
                    <a:lnTo>
                      <a:pt x="30" y="34"/>
                    </a:lnTo>
                    <a:lnTo>
                      <a:pt x="56" y="8"/>
                    </a:lnTo>
                    <a:lnTo>
                      <a:pt x="401" y="353"/>
                    </a:lnTo>
                    <a:lnTo>
                      <a:pt x="375" y="380"/>
                    </a:lnTo>
                    <a:close/>
                    <a:moveTo>
                      <a:pt x="4" y="8"/>
                    </a:moveTo>
                    <a:lnTo>
                      <a:pt x="0" y="4"/>
                    </a:lnTo>
                    <a:cubicBezTo>
                      <a:pt x="4" y="3"/>
                      <a:pt x="8" y="2"/>
                      <a:pt x="12" y="0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5" name="Freeform 74">
                <a:extLst>
                  <a:ext uri="{FF2B5EF4-FFF2-40B4-BE49-F238E27FC236}">
                    <a16:creationId xmlns:a16="http://schemas.microsoft.com/office/drawing/2014/main" id="{720AECDD-E882-44EA-80E7-5E388272A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9" y="3046"/>
                <a:ext cx="18" cy="17"/>
              </a:xfrm>
              <a:custGeom>
                <a:avLst/>
                <a:gdLst>
                  <a:gd name="T0" fmla="*/ 99 w 139"/>
                  <a:gd name="T1" fmla="*/ 125 h 125"/>
                  <a:gd name="T2" fmla="*/ 0 w 139"/>
                  <a:gd name="T3" fmla="*/ 26 h 125"/>
                  <a:gd name="T4" fmla="*/ 27 w 139"/>
                  <a:gd name="T5" fmla="*/ 0 h 125"/>
                  <a:gd name="T6" fmla="*/ 139 w 139"/>
                  <a:gd name="T7" fmla="*/ 112 h 125"/>
                  <a:gd name="T8" fmla="*/ 99 w 139"/>
                  <a:gd name="T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25">
                    <a:moveTo>
                      <a:pt x="99" y="125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139" y="112"/>
                    </a:lnTo>
                    <a:cubicBezTo>
                      <a:pt x="126" y="116"/>
                      <a:pt x="113" y="120"/>
                      <a:pt x="99" y="125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6" name="Freeform 75">
                <a:extLst>
                  <a:ext uri="{FF2B5EF4-FFF2-40B4-BE49-F238E27FC236}">
                    <a16:creationId xmlns:a16="http://schemas.microsoft.com/office/drawing/2014/main" id="{95A9D23D-1E4A-41F2-9A2D-5D54C6F8B5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2" y="3061"/>
                <a:ext cx="39" cy="37"/>
              </a:xfrm>
              <a:custGeom>
                <a:avLst/>
                <a:gdLst>
                  <a:gd name="T0" fmla="*/ 273 w 299"/>
                  <a:gd name="T1" fmla="*/ 285 h 285"/>
                  <a:gd name="T2" fmla="*/ 0 w 299"/>
                  <a:gd name="T3" fmla="*/ 13 h 285"/>
                  <a:gd name="T4" fmla="*/ 40 w 299"/>
                  <a:gd name="T5" fmla="*/ 0 h 285"/>
                  <a:gd name="T6" fmla="*/ 273 w 299"/>
                  <a:gd name="T7" fmla="*/ 233 h 285"/>
                  <a:gd name="T8" fmla="*/ 247 w 299"/>
                  <a:gd name="T9" fmla="*/ 259 h 285"/>
                  <a:gd name="T10" fmla="*/ 273 w 299"/>
                  <a:gd name="T11" fmla="*/ 285 h 285"/>
                  <a:gd name="T12" fmla="*/ 273 w 299"/>
                  <a:gd name="T13" fmla="*/ 285 h 285"/>
                  <a:gd name="T14" fmla="*/ 299 w 299"/>
                  <a:gd name="T15" fmla="*/ 259 h 285"/>
                  <a:gd name="T16" fmla="*/ 299 w 299"/>
                  <a:gd name="T17" fmla="*/ 259 h 285"/>
                  <a:gd name="T18" fmla="*/ 273 w 299"/>
                  <a:gd name="T19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9" h="285">
                    <a:moveTo>
                      <a:pt x="273" y="285"/>
                    </a:moveTo>
                    <a:lnTo>
                      <a:pt x="0" y="13"/>
                    </a:lnTo>
                    <a:cubicBezTo>
                      <a:pt x="14" y="8"/>
                      <a:pt x="27" y="4"/>
                      <a:pt x="40" y="0"/>
                    </a:cubicBezTo>
                    <a:lnTo>
                      <a:pt x="273" y="233"/>
                    </a:lnTo>
                    <a:lnTo>
                      <a:pt x="247" y="259"/>
                    </a:lnTo>
                    <a:lnTo>
                      <a:pt x="273" y="285"/>
                    </a:lnTo>
                    <a:moveTo>
                      <a:pt x="273" y="285"/>
                    </a:moveTo>
                    <a:lnTo>
                      <a:pt x="299" y="259"/>
                    </a:lnTo>
                    <a:lnTo>
                      <a:pt x="299" y="259"/>
                    </a:lnTo>
                    <a:lnTo>
                      <a:pt x="273" y="285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7" name="Freeform 76">
                <a:extLst>
                  <a:ext uri="{FF2B5EF4-FFF2-40B4-BE49-F238E27FC236}">
                    <a16:creationId xmlns:a16="http://schemas.microsoft.com/office/drawing/2014/main" id="{3CA97639-6C08-4E1A-AC5F-B70F59D77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022"/>
                <a:ext cx="26" cy="24"/>
              </a:xfrm>
              <a:custGeom>
                <a:avLst/>
                <a:gdLst>
                  <a:gd name="T0" fmla="*/ 23 w 26"/>
                  <a:gd name="T1" fmla="*/ 24 h 24"/>
                  <a:gd name="T2" fmla="*/ 0 w 26"/>
                  <a:gd name="T3" fmla="*/ 1 h 24"/>
                  <a:gd name="T4" fmla="*/ 5 w 26"/>
                  <a:gd name="T5" fmla="*/ 0 h 24"/>
                  <a:gd name="T6" fmla="*/ 26 w 26"/>
                  <a:gd name="T7" fmla="*/ 21 h 24"/>
                  <a:gd name="T8" fmla="*/ 23 w 2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23" y="24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26" y="21"/>
                    </a:lnTo>
                    <a:lnTo>
                      <a:pt x="23" y="24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8" name="Freeform 77">
                <a:extLst>
                  <a:ext uri="{FF2B5EF4-FFF2-40B4-BE49-F238E27FC236}">
                    <a16:creationId xmlns:a16="http://schemas.microsoft.com/office/drawing/2014/main" id="{7CD91B34-AAE5-45CE-9717-AD44BFCCD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094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39" name="Freeform 78">
                <a:extLst>
                  <a:ext uri="{FF2B5EF4-FFF2-40B4-BE49-F238E27FC236}">
                    <a16:creationId xmlns:a16="http://schemas.microsoft.com/office/drawing/2014/main" id="{6205A861-7402-44E9-A98E-149219C372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7" y="3042"/>
                <a:ext cx="54" cy="52"/>
              </a:xfrm>
              <a:custGeom>
                <a:avLst/>
                <a:gdLst>
                  <a:gd name="T0" fmla="*/ 390 w 417"/>
                  <a:gd name="T1" fmla="*/ 404 h 404"/>
                  <a:gd name="T2" fmla="*/ 45 w 417"/>
                  <a:gd name="T3" fmla="*/ 59 h 404"/>
                  <a:gd name="T4" fmla="*/ 71 w 417"/>
                  <a:gd name="T5" fmla="*/ 33 h 404"/>
                  <a:gd name="T6" fmla="*/ 417 w 417"/>
                  <a:gd name="T7" fmla="*/ 378 h 404"/>
                  <a:gd name="T8" fmla="*/ 390 w 417"/>
                  <a:gd name="T9" fmla="*/ 404 h 404"/>
                  <a:gd name="T10" fmla="*/ 19 w 417"/>
                  <a:gd name="T11" fmla="*/ 33 h 404"/>
                  <a:gd name="T12" fmla="*/ 17 w 417"/>
                  <a:gd name="T13" fmla="*/ 30 h 404"/>
                  <a:gd name="T14" fmla="*/ 20 w 417"/>
                  <a:gd name="T15" fmla="*/ 27 h 404"/>
                  <a:gd name="T16" fmla="*/ 0 w 417"/>
                  <a:gd name="T17" fmla="*/ 8 h 404"/>
                  <a:gd name="T18" fmla="*/ 39 w 417"/>
                  <a:gd name="T19" fmla="*/ 0 h 404"/>
                  <a:gd name="T20" fmla="*/ 45 w 417"/>
                  <a:gd name="T21" fmla="*/ 6 h 404"/>
                  <a:gd name="T22" fmla="*/ 19 w 417"/>
                  <a:gd name="T23" fmla="*/ 33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7" h="404">
                    <a:moveTo>
                      <a:pt x="390" y="404"/>
                    </a:moveTo>
                    <a:lnTo>
                      <a:pt x="45" y="59"/>
                    </a:lnTo>
                    <a:lnTo>
                      <a:pt x="71" y="33"/>
                    </a:lnTo>
                    <a:lnTo>
                      <a:pt x="417" y="378"/>
                    </a:lnTo>
                    <a:lnTo>
                      <a:pt x="390" y="404"/>
                    </a:lnTo>
                    <a:moveTo>
                      <a:pt x="19" y="33"/>
                    </a:moveTo>
                    <a:lnTo>
                      <a:pt x="17" y="30"/>
                    </a:lnTo>
                    <a:lnTo>
                      <a:pt x="20" y="27"/>
                    </a:lnTo>
                    <a:lnTo>
                      <a:pt x="0" y="8"/>
                    </a:lnTo>
                    <a:cubicBezTo>
                      <a:pt x="13" y="5"/>
                      <a:pt x="26" y="3"/>
                      <a:pt x="39" y="0"/>
                    </a:cubicBezTo>
                    <a:lnTo>
                      <a:pt x="45" y="6"/>
                    </a:lnTo>
                    <a:lnTo>
                      <a:pt x="19" y="33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0" name="Freeform 79">
                <a:extLst>
                  <a:ext uri="{FF2B5EF4-FFF2-40B4-BE49-F238E27FC236}">
                    <a16:creationId xmlns:a16="http://schemas.microsoft.com/office/drawing/2014/main" id="{A73EDE98-3642-4989-837A-1CD7871E1E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087"/>
                <a:ext cx="7" cy="11"/>
              </a:xfrm>
              <a:custGeom>
                <a:avLst/>
                <a:gdLst>
                  <a:gd name="T0" fmla="*/ 29 w 55"/>
                  <a:gd name="T1" fmla="*/ 81 h 81"/>
                  <a:gd name="T2" fmla="*/ 55 w 55"/>
                  <a:gd name="T3" fmla="*/ 55 h 81"/>
                  <a:gd name="T4" fmla="*/ 55 w 55"/>
                  <a:gd name="T5" fmla="*/ 55 h 81"/>
                  <a:gd name="T6" fmla="*/ 29 w 55"/>
                  <a:gd name="T7" fmla="*/ 81 h 81"/>
                  <a:gd name="T8" fmla="*/ 2 w 55"/>
                  <a:gd name="T9" fmla="*/ 55 h 81"/>
                  <a:gd name="T10" fmla="*/ 0 w 55"/>
                  <a:gd name="T11" fmla="*/ 53 h 81"/>
                  <a:gd name="T12" fmla="*/ 26 w 55"/>
                  <a:gd name="T13" fmla="*/ 27 h 81"/>
                  <a:gd name="T14" fmla="*/ 29 w 55"/>
                  <a:gd name="T15" fmla="*/ 29 h 81"/>
                  <a:gd name="T16" fmla="*/ 2 w 55"/>
                  <a:gd name="T17" fmla="*/ 55 h 81"/>
                  <a:gd name="T18" fmla="*/ 0 w 55"/>
                  <a:gd name="T19" fmla="*/ 0 h 81"/>
                  <a:gd name="T20" fmla="*/ 0 w 55"/>
                  <a:gd name="T21" fmla="*/ 0 h 81"/>
                  <a:gd name="T22" fmla="*/ 0 w 55"/>
                  <a:gd name="T23" fmla="*/ 0 h 81"/>
                  <a:gd name="T24" fmla="*/ 0 w 55"/>
                  <a:gd name="T2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81">
                    <a:moveTo>
                      <a:pt x="29" y="81"/>
                    </a:moveTo>
                    <a:lnTo>
                      <a:pt x="55" y="55"/>
                    </a:lnTo>
                    <a:lnTo>
                      <a:pt x="55" y="55"/>
                    </a:lnTo>
                    <a:lnTo>
                      <a:pt x="29" y="81"/>
                    </a:lnTo>
                    <a:close/>
                    <a:moveTo>
                      <a:pt x="2" y="55"/>
                    </a:moveTo>
                    <a:lnTo>
                      <a:pt x="0" y="53"/>
                    </a:lnTo>
                    <a:lnTo>
                      <a:pt x="26" y="27"/>
                    </a:lnTo>
                    <a:lnTo>
                      <a:pt x="29" y="29"/>
                    </a:lnTo>
                    <a:lnTo>
                      <a:pt x="2" y="55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1" name="Freeform 80">
                <a:extLst>
                  <a:ext uri="{FF2B5EF4-FFF2-40B4-BE49-F238E27FC236}">
                    <a16:creationId xmlns:a16="http://schemas.microsoft.com/office/drawing/2014/main" id="{D50545E3-27F7-49CE-9496-123232878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040"/>
                <a:ext cx="62" cy="58"/>
              </a:xfrm>
              <a:custGeom>
                <a:avLst/>
                <a:gdLst>
                  <a:gd name="T0" fmla="*/ 27 w 474"/>
                  <a:gd name="T1" fmla="*/ 447 h 447"/>
                  <a:gd name="T2" fmla="*/ 0 w 474"/>
                  <a:gd name="T3" fmla="*/ 421 h 447"/>
                  <a:gd name="T4" fmla="*/ 27 w 474"/>
                  <a:gd name="T5" fmla="*/ 395 h 447"/>
                  <a:gd name="T6" fmla="*/ 372 w 474"/>
                  <a:gd name="T7" fmla="*/ 50 h 447"/>
                  <a:gd name="T8" fmla="*/ 398 w 474"/>
                  <a:gd name="T9" fmla="*/ 23 h 447"/>
                  <a:gd name="T10" fmla="*/ 407 w 474"/>
                  <a:gd name="T11" fmla="*/ 14 h 447"/>
                  <a:gd name="T12" fmla="*/ 474 w 474"/>
                  <a:gd name="T13" fmla="*/ 0 h 447"/>
                  <a:gd name="T14" fmla="*/ 424 w 474"/>
                  <a:gd name="T15" fmla="*/ 50 h 447"/>
                  <a:gd name="T16" fmla="*/ 398 w 474"/>
                  <a:gd name="T17" fmla="*/ 76 h 447"/>
                  <a:gd name="T18" fmla="*/ 53 w 474"/>
                  <a:gd name="T19" fmla="*/ 421 h 447"/>
                  <a:gd name="T20" fmla="*/ 27 w 474"/>
                  <a:gd name="T21" fmla="*/ 447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4" h="447">
                    <a:moveTo>
                      <a:pt x="27" y="447"/>
                    </a:moveTo>
                    <a:lnTo>
                      <a:pt x="0" y="421"/>
                    </a:lnTo>
                    <a:lnTo>
                      <a:pt x="27" y="395"/>
                    </a:lnTo>
                    <a:lnTo>
                      <a:pt x="372" y="50"/>
                    </a:lnTo>
                    <a:lnTo>
                      <a:pt x="398" y="23"/>
                    </a:lnTo>
                    <a:lnTo>
                      <a:pt x="407" y="14"/>
                    </a:lnTo>
                    <a:cubicBezTo>
                      <a:pt x="430" y="10"/>
                      <a:pt x="452" y="5"/>
                      <a:pt x="474" y="0"/>
                    </a:cubicBezTo>
                    <a:lnTo>
                      <a:pt x="424" y="50"/>
                    </a:lnTo>
                    <a:lnTo>
                      <a:pt x="398" y="76"/>
                    </a:lnTo>
                    <a:lnTo>
                      <a:pt x="53" y="421"/>
                    </a:lnTo>
                    <a:lnTo>
                      <a:pt x="27" y="447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2" name="Freeform 81">
                <a:extLst>
                  <a:ext uri="{FF2B5EF4-FFF2-40B4-BE49-F238E27FC236}">
                    <a16:creationId xmlns:a16="http://schemas.microsoft.com/office/drawing/2014/main" id="{59B1FEF5-A074-4E16-AA24-07FD6C0B3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2993"/>
                <a:ext cx="108" cy="105"/>
              </a:xfrm>
              <a:custGeom>
                <a:avLst/>
                <a:gdLst>
                  <a:gd name="T0" fmla="*/ 27 w 838"/>
                  <a:gd name="T1" fmla="*/ 811 h 811"/>
                  <a:gd name="T2" fmla="*/ 0 w 838"/>
                  <a:gd name="T3" fmla="*/ 785 h 811"/>
                  <a:gd name="T4" fmla="*/ 27 w 838"/>
                  <a:gd name="T5" fmla="*/ 759 h 811"/>
                  <a:gd name="T6" fmla="*/ 372 w 838"/>
                  <a:gd name="T7" fmla="*/ 414 h 811"/>
                  <a:gd name="T8" fmla="*/ 398 w 838"/>
                  <a:gd name="T9" fmla="*/ 387 h 811"/>
                  <a:gd name="T10" fmla="*/ 744 w 838"/>
                  <a:gd name="T11" fmla="*/ 42 h 811"/>
                  <a:gd name="T12" fmla="*/ 752 w 838"/>
                  <a:gd name="T13" fmla="*/ 34 h 811"/>
                  <a:gd name="T14" fmla="*/ 838 w 838"/>
                  <a:gd name="T15" fmla="*/ 0 h 811"/>
                  <a:gd name="T16" fmla="*/ 796 w 838"/>
                  <a:gd name="T17" fmla="*/ 42 h 811"/>
                  <a:gd name="T18" fmla="*/ 770 w 838"/>
                  <a:gd name="T19" fmla="*/ 68 h 811"/>
                  <a:gd name="T20" fmla="*/ 425 w 838"/>
                  <a:gd name="T21" fmla="*/ 414 h 811"/>
                  <a:gd name="T22" fmla="*/ 398 w 838"/>
                  <a:gd name="T23" fmla="*/ 440 h 811"/>
                  <a:gd name="T24" fmla="*/ 105 w 838"/>
                  <a:gd name="T25" fmla="*/ 733 h 811"/>
                  <a:gd name="T26" fmla="*/ 28 w 838"/>
                  <a:gd name="T27" fmla="*/ 810 h 811"/>
                  <a:gd name="T28" fmla="*/ 27 w 838"/>
                  <a:gd name="T29" fmla="*/ 811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8" h="811">
                    <a:moveTo>
                      <a:pt x="27" y="811"/>
                    </a:moveTo>
                    <a:lnTo>
                      <a:pt x="0" y="785"/>
                    </a:lnTo>
                    <a:lnTo>
                      <a:pt x="27" y="759"/>
                    </a:lnTo>
                    <a:lnTo>
                      <a:pt x="372" y="414"/>
                    </a:lnTo>
                    <a:lnTo>
                      <a:pt x="398" y="387"/>
                    </a:lnTo>
                    <a:lnTo>
                      <a:pt x="744" y="42"/>
                    </a:lnTo>
                    <a:lnTo>
                      <a:pt x="752" y="34"/>
                    </a:lnTo>
                    <a:cubicBezTo>
                      <a:pt x="780" y="23"/>
                      <a:pt x="809" y="12"/>
                      <a:pt x="838" y="0"/>
                    </a:cubicBezTo>
                    <a:lnTo>
                      <a:pt x="796" y="42"/>
                    </a:lnTo>
                    <a:lnTo>
                      <a:pt x="770" y="68"/>
                    </a:lnTo>
                    <a:lnTo>
                      <a:pt x="425" y="414"/>
                    </a:lnTo>
                    <a:lnTo>
                      <a:pt x="398" y="440"/>
                    </a:lnTo>
                    <a:lnTo>
                      <a:pt x="105" y="733"/>
                    </a:lnTo>
                    <a:cubicBezTo>
                      <a:pt x="72" y="751"/>
                      <a:pt x="43" y="774"/>
                      <a:pt x="28" y="810"/>
                    </a:cubicBezTo>
                    <a:lnTo>
                      <a:pt x="27" y="811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3" name="Freeform 82">
                <a:extLst>
                  <a:ext uri="{FF2B5EF4-FFF2-40B4-BE49-F238E27FC236}">
                    <a16:creationId xmlns:a16="http://schemas.microsoft.com/office/drawing/2014/main" id="{8582EBA6-CCC8-4FD2-B0B6-538ECE483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088"/>
                <a:ext cx="10" cy="10"/>
              </a:xfrm>
              <a:custGeom>
                <a:avLst/>
                <a:gdLst>
                  <a:gd name="T0" fmla="*/ 0 w 77"/>
                  <a:gd name="T1" fmla="*/ 77 h 77"/>
                  <a:gd name="T2" fmla="*/ 77 w 77"/>
                  <a:gd name="T3" fmla="*/ 0 h 77"/>
                  <a:gd name="T4" fmla="*/ 25 w 77"/>
                  <a:gd name="T5" fmla="*/ 52 h 77"/>
                  <a:gd name="T6" fmla="*/ 0 w 77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77">
                    <a:moveTo>
                      <a:pt x="0" y="77"/>
                    </a:moveTo>
                    <a:cubicBezTo>
                      <a:pt x="15" y="41"/>
                      <a:pt x="44" y="18"/>
                      <a:pt x="77" y="0"/>
                    </a:cubicBezTo>
                    <a:lnTo>
                      <a:pt x="25" y="52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4" name="Freeform 83">
                <a:extLst>
                  <a:ext uri="{FF2B5EF4-FFF2-40B4-BE49-F238E27FC236}">
                    <a16:creationId xmlns:a16="http://schemas.microsoft.com/office/drawing/2014/main" id="{4E5292A8-3615-4D20-A4FE-75F1D8838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3023"/>
                <a:ext cx="60" cy="65"/>
              </a:xfrm>
              <a:custGeom>
                <a:avLst/>
                <a:gdLst>
                  <a:gd name="T0" fmla="*/ 0 w 465"/>
                  <a:gd name="T1" fmla="*/ 502 h 502"/>
                  <a:gd name="T2" fmla="*/ 3 w 465"/>
                  <a:gd name="T3" fmla="*/ 447 h 502"/>
                  <a:gd name="T4" fmla="*/ 270 w 465"/>
                  <a:gd name="T5" fmla="*/ 180 h 502"/>
                  <a:gd name="T6" fmla="*/ 296 w 465"/>
                  <a:gd name="T7" fmla="*/ 153 h 502"/>
                  <a:gd name="T8" fmla="*/ 450 w 465"/>
                  <a:gd name="T9" fmla="*/ 0 h 502"/>
                  <a:gd name="T10" fmla="*/ 465 w 465"/>
                  <a:gd name="T11" fmla="*/ 37 h 502"/>
                  <a:gd name="T12" fmla="*/ 323 w 465"/>
                  <a:gd name="T13" fmla="*/ 180 h 502"/>
                  <a:gd name="T14" fmla="*/ 296 w 465"/>
                  <a:gd name="T15" fmla="*/ 206 h 502"/>
                  <a:gd name="T16" fmla="*/ 0 w 465"/>
                  <a:gd name="T17" fmla="*/ 502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5" h="502">
                    <a:moveTo>
                      <a:pt x="0" y="502"/>
                    </a:moveTo>
                    <a:cubicBezTo>
                      <a:pt x="4" y="484"/>
                      <a:pt x="5" y="465"/>
                      <a:pt x="3" y="447"/>
                    </a:cubicBezTo>
                    <a:lnTo>
                      <a:pt x="270" y="180"/>
                    </a:lnTo>
                    <a:lnTo>
                      <a:pt x="296" y="153"/>
                    </a:lnTo>
                    <a:lnTo>
                      <a:pt x="450" y="0"/>
                    </a:lnTo>
                    <a:cubicBezTo>
                      <a:pt x="455" y="13"/>
                      <a:pt x="460" y="25"/>
                      <a:pt x="465" y="37"/>
                    </a:cubicBezTo>
                    <a:lnTo>
                      <a:pt x="323" y="180"/>
                    </a:lnTo>
                    <a:lnTo>
                      <a:pt x="296" y="206"/>
                    </a:lnTo>
                    <a:lnTo>
                      <a:pt x="0" y="502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5" name="Freeform 84">
                <a:extLst>
                  <a:ext uri="{FF2B5EF4-FFF2-40B4-BE49-F238E27FC236}">
                    <a16:creationId xmlns:a16="http://schemas.microsoft.com/office/drawing/2014/main" id="{A947FE55-0980-44FA-9D59-F153F1D5A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3081"/>
                <a:ext cx="14" cy="17"/>
              </a:xfrm>
              <a:custGeom>
                <a:avLst/>
                <a:gdLst>
                  <a:gd name="T0" fmla="*/ 26 w 106"/>
                  <a:gd name="T1" fmla="*/ 130 h 130"/>
                  <a:gd name="T2" fmla="*/ 26 w 106"/>
                  <a:gd name="T3" fmla="*/ 130 h 130"/>
                  <a:gd name="T4" fmla="*/ 0 w 106"/>
                  <a:gd name="T5" fmla="*/ 104 h 130"/>
                  <a:gd name="T6" fmla="*/ 26 w 106"/>
                  <a:gd name="T7" fmla="*/ 78 h 130"/>
                  <a:gd name="T8" fmla="*/ 104 w 106"/>
                  <a:gd name="T9" fmla="*/ 0 h 130"/>
                  <a:gd name="T10" fmla="*/ 101 w 106"/>
                  <a:gd name="T11" fmla="*/ 55 h 130"/>
                  <a:gd name="T12" fmla="*/ 52 w 106"/>
                  <a:gd name="T13" fmla="*/ 104 h 130"/>
                  <a:gd name="T14" fmla="*/ 26 w 106"/>
                  <a:gd name="T1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" h="130">
                    <a:moveTo>
                      <a:pt x="26" y="130"/>
                    </a:moveTo>
                    <a:lnTo>
                      <a:pt x="26" y="130"/>
                    </a:lnTo>
                    <a:lnTo>
                      <a:pt x="0" y="104"/>
                    </a:lnTo>
                    <a:lnTo>
                      <a:pt x="26" y="78"/>
                    </a:lnTo>
                    <a:lnTo>
                      <a:pt x="104" y="0"/>
                    </a:lnTo>
                    <a:cubicBezTo>
                      <a:pt x="106" y="18"/>
                      <a:pt x="105" y="37"/>
                      <a:pt x="101" y="55"/>
                    </a:cubicBezTo>
                    <a:lnTo>
                      <a:pt x="52" y="104"/>
                    </a:lnTo>
                    <a:lnTo>
                      <a:pt x="26" y="130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6" name="Freeform 85">
                <a:extLst>
                  <a:ext uri="{FF2B5EF4-FFF2-40B4-BE49-F238E27FC236}">
                    <a16:creationId xmlns:a16="http://schemas.microsoft.com/office/drawing/2014/main" id="{C957A970-D726-485E-8A1B-5EA982D84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" y="3088"/>
                <a:ext cx="9" cy="10"/>
              </a:xfrm>
              <a:custGeom>
                <a:avLst/>
                <a:gdLst>
                  <a:gd name="T0" fmla="*/ 26 w 72"/>
                  <a:gd name="T1" fmla="*/ 79 h 79"/>
                  <a:gd name="T2" fmla="*/ 26 w 72"/>
                  <a:gd name="T3" fmla="*/ 79 h 79"/>
                  <a:gd name="T4" fmla="*/ 0 w 72"/>
                  <a:gd name="T5" fmla="*/ 53 h 79"/>
                  <a:gd name="T6" fmla="*/ 26 w 72"/>
                  <a:gd name="T7" fmla="*/ 27 h 79"/>
                  <a:gd name="T8" fmla="*/ 52 w 72"/>
                  <a:gd name="T9" fmla="*/ 0 h 79"/>
                  <a:gd name="T10" fmla="*/ 70 w 72"/>
                  <a:gd name="T11" fmla="*/ 31 h 79"/>
                  <a:gd name="T12" fmla="*/ 72 w 72"/>
                  <a:gd name="T13" fmla="*/ 33 h 79"/>
                  <a:gd name="T14" fmla="*/ 52 w 72"/>
                  <a:gd name="T15" fmla="*/ 53 h 79"/>
                  <a:gd name="T16" fmla="*/ 26 w 72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9">
                    <a:moveTo>
                      <a:pt x="26" y="79"/>
                    </a:moveTo>
                    <a:lnTo>
                      <a:pt x="26" y="79"/>
                    </a:lnTo>
                    <a:lnTo>
                      <a:pt x="0" y="53"/>
                    </a:lnTo>
                    <a:lnTo>
                      <a:pt x="26" y="27"/>
                    </a:lnTo>
                    <a:lnTo>
                      <a:pt x="52" y="0"/>
                    </a:lnTo>
                    <a:cubicBezTo>
                      <a:pt x="58" y="11"/>
                      <a:pt x="64" y="21"/>
                      <a:pt x="70" y="31"/>
                    </a:cubicBezTo>
                    <a:cubicBezTo>
                      <a:pt x="71" y="32"/>
                      <a:pt x="71" y="32"/>
                      <a:pt x="72" y="33"/>
                    </a:cubicBezTo>
                    <a:lnTo>
                      <a:pt x="52" y="53"/>
                    </a:lnTo>
                    <a:lnTo>
                      <a:pt x="26" y="7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7" name="Freeform 86">
                <a:extLst>
                  <a:ext uri="{FF2B5EF4-FFF2-40B4-BE49-F238E27FC236}">
                    <a16:creationId xmlns:a16="http://schemas.microsoft.com/office/drawing/2014/main" id="{F0CE8BB9-D934-46A4-86F8-329350F792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0" y="3043"/>
                <a:ext cx="9" cy="7"/>
              </a:xfrm>
              <a:custGeom>
                <a:avLst/>
                <a:gdLst>
                  <a:gd name="T0" fmla="*/ 41 w 68"/>
                  <a:gd name="T1" fmla="*/ 48 h 48"/>
                  <a:gd name="T2" fmla="*/ 41 w 68"/>
                  <a:gd name="T3" fmla="*/ 48 h 48"/>
                  <a:gd name="T4" fmla="*/ 68 w 68"/>
                  <a:gd name="T5" fmla="*/ 22 h 48"/>
                  <a:gd name="T6" fmla="*/ 68 w 68"/>
                  <a:gd name="T7" fmla="*/ 22 h 48"/>
                  <a:gd name="T8" fmla="*/ 41 w 68"/>
                  <a:gd name="T9" fmla="*/ 48 h 48"/>
                  <a:gd name="T10" fmla="*/ 15 w 68"/>
                  <a:gd name="T11" fmla="*/ 22 h 48"/>
                  <a:gd name="T12" fmla="*/ 0 w 68"/>
                  <a:gd name="T13" fmla="*/ 6 h 48"/>
                  <a:gd name="T14" fmla="*/ 37 w 68"/>
                  <a:gd name="T15" fmla="*/ 0 h 48"/>
                  <a:gd name="T16" fmla="*/ 15 w 68"/>
                  <a:gd name="T17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48">
                    <a:moveTo>
                      <a:pt x="41" y="48"/>
                    </a:moveTo>
                    <a:lnTo>
                      <a:pt x="41" y="48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41" y="48"/>
                    </a:lnTo>
                    <a:moveTo>
                      <a:pt x="15" y="22"/>
                    </a:moveTo>
                    <a:lnTo>
                      <a:pt x="0" y="6"/>
                    </a:lnTo>
                    <a:cubicBezTo>
                      <a:pt x="12" y="4"/>
                      <a:pt x="25" y="2"/>
                      <a:pt x="37" y="0"/>
                    </a:cubicBezTo>
                    <a:lnTo>
                      <a:pt x="15" y="22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8" name="Freeform 87">
                <a:extLst>
                  <a:ext uri="{FF2B5EF4-FFF2-40B4-BE49-F238E27FC236}">
                    <a16:creationId xmlns:a16="http://schemas.microsoft.com/office/drawing/2014/main" id="{60DC63F4-5B9E-4683-B308-B3A840C22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043"/>
                <a:ext cx="49" cy="51"/>
              </a:xfrm>
              <a:custGeom>
                <a:avLst/>
                <a:gdLst>
                  <a:gd name="T0" fmla="*/ 0 w 375"/>
                  <a:gd name="T1" fmla="*/ 394 h 394"/>
                  <a:gd name="T2" fmla="*/ 0 w 375"/>
                  <a:gd name="T3" fmla="*/ 341 h 394"/>
                  <a:gd name="T4" fmla="*/ 317 w 375"/>
                  <a:gd name="T5" fmla="*/ 25 h 394"/>
                  <a:gd name="T6" fmla="*/ 339 w 375"/>
                  <a:gd name="T7" fmla="*/ 3 h 394"/>
                  <a:gd name="T8" fmla="*/ 355 w 375"/>
                  <a:gd name="T9" fmla="*/ 0 h 394"/>
                  <a:gd name="T10" fmla="*/ 375 w 375"/>
                  <a:gd name="T11" fmla="*/ 19 h 394"/>
                  <a:gd name="T12" fmla="*/ 372 w 375"/>
                  <a:gd name="T13" fmla="*/ 22 h 394"/>
                  <a:gd name="T14" fmla="*/ 370 w 375"/>
                  <a:gd name="T15" fmla="*/ 25 h 394"/>
                  <a:gd name="T16" fmla="*/ 343 w 375"/>
                  <a:gd name="T17" fmla="*/ 51 h 394"/>
                  <a:gd name="T18" fmla="*/ 26 w 375"/>
                  <a:gd name="T19" fmla="*/ 368 h 394"/>
                  <a:gd name="T20" fmla="*/ 0 w 375"/>
                  <a:gd name="T21" fmla="*/ 394 h 394"/>
                  <a:gd name="T22" fmla="*/ 0 w 375"/>
                  <a:gd name="T23" fmla="*/ 394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5" h="394">
                    <a:moveTo>
                      <a:pt x="0" y="394"/>
                    </a:moveTo>
                    <a:lnTo>
                      <a:pt x="0" y="341"/>
                    </a:lnTo>
                    <a:lnTo>
                      <a:pt x="317" y="25"/>
                    </a:lnTo>
                    <a:lnTo>
                      <a:pt x="339" y="3"/>
                    </a:lnTo>
                    <a:cubicBezTo>
                      <a:pt x="344" y="2"/>
                      <a:pt x="350" y="1"/>
                      <a:pt x="355" y="0"/>
                    </a:cubicBezTo>
                    <a:lnTo>
                      <a:pt x="375" y="19"/>
                    </a:lnTo>
                    <a:lnTo>
                      <a:pt x="372" y="22"/>
                    </a:lnTo>
                    <a:lnTo>
                      <a:pt x="370" y="25"/>
                    </a:lnTo>
                    <a:lnTo>
                      <a:pt x="343" y="51"/>
                    </a:lnTo>
                    <a:lnTo>
                      <a:pt x="26" y="368"/>
                    </a:lnTo>
                    <a:lnTo>
                      <a:pt x="0" y="394"/>
                    </a:lnTo>
                    <a:lnTo>
                      <a:pt x="0" y="394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49" name="Freeform 88">
                <a:extLst>
                  <a:ext uri="{FF2B5EF4-FFF2-40B4-BE49-F238E27FC236}">
                    <a16:creationId xmlns:a16="http://schemas.microsoft.com/office/drawing/2014/main" id="{6662A646-5155-4333-BAA5-C186C26925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59" y="3305"/>
                <a:ext cx="192" cy="195"/>
              </a:xfrm>
              <a:custGeom>
                <a:avLst/>
                <a:gdLst>
                  <a:gd name="T0" fmla="*/ 1471 w 1483"/>
                  <a:gd name="T1" fmla="*/ 1507 h 1507"/>
                  <a:gd name="T2" fmla="*/ 1396 w 1483"/>
                  <a:gd name="T3" fmla="*/ 1433 h 1507"/>
                  <a:gd name="T4" fmla="*/ 1422 w 1483"/>
                  <a:gd name="T5" fmla="*/ 1406 h 1507"/>
                  <a:gd name="T6" fmla="*/ 1483 w 1483"/>
                  <a:gd name="T7" fmla="*/ 1467 h 1507"/>
                  <a:gd name="T8" fmla="*/ 1471 w 1483"/>
                  <a:gd name="T9" fmla="*/ 1507 h 1507"/>
                  <a:gd name="T10" fmla="*/ 1370 w 1483"/>
                  <a:gd name="T11" fmla="*/ 1406 h 1507"/>
                  <a:gd name="T12" fmla="*/ 1024 w 1483"/>
                  <a:gd name="T13" fmla="*/ 1061 h 1507"/>
                  <a:gd name="T14" fmla="*/ 1051 w 1483"/>
                  <a:gd name="T15" fmla="*/ 1035 h 1507"/>
                  <a:gd name="T16" fmla="*/ 1396 w 1483"/>
                  <a:gd name="T17" fmla="*/ 1380 h 1507"/>
                  <a:gd name="T18" fmla="*/ 1370 w 1483"/>
                  <a:gd name="T19" fmla="*/ 1406 h 1507"/>
                  <a:gd name="T20" fmla="*/ 998 w 1483"/>
                  <a:gd name="T21" fmla="*/ 1035 h 1507"/>
                  <a:gd name="T22" fmla="*/ 653 w 1483"/>
                  <a:gd name="T23" fmla="*/ 689 h 1507"/>
                  <a:gd name="T24" fmla="*/ 679 w 1483"/>
                  <a:gd name="T25" fmla="*/ 663 h 1507"/>
                  <a:gd name="T26" fmla="*/ 1024 w 1483"/>
                  <a:gd name="T27" fmla="*/ 1008 h 1507"/>
                  <a:gd name="T28" fmla="*/ 998 w 1483"/>
                  <a:gd name="T29" fmla="*/ 1035 h 1507"/>
                  <a:gd name="T30" fmla="*/ 627 w 1483"/>
                  <a:gd name="T31" fmla="*/ 663 h 1507"/>
                  <a:gd name="T32" fmla="*/ 281 w 1483"/>
                  <a:gd name="T33" fmla="*/ 318 h 1507"/>
                  <a:gd name="T34" fmla="*/ 308 w 1483"/>
                  <a:gd name="T35" fmla="*/ 292 h 1507"/>
                  <a:gd name="T36" fmla="*/ 653 w 1483"/>
                  <a:gd name="T37" fmla="*/ 637 h 1507"/>
                  <a:gd name="T38" fmla="*/ 627 w 1483"/>
                  <a:gd name="T39" fmla="*/ 663 h 1507"/>
                  <a:gd name="T40" fmla="*/ 255 w 1483"/>
                  <a:gd name="T41" fmla="*/ 292 h 1507"/>
                  <a:gd name="T42" fmla="*/ 0 w 1483"/>
                  <a:gd name="T43" fmla="*/ 36 h 1507"/>
                  <a:gd name="T44" fmla="*/ 16 w 1483"/>
                  <a:gd name="T45" fmla="*/ 0 h 1507"/>
                  <a:gd name="T46" fmla="*/ 281 w 1483"/>
                  <a:gd name="T47" fmla="*/ 265 h 1507"/>
                  <a:gd name="T48" fmla="*/ 255 w 1483"/>
                  <a:gd name="T49" fmla="*/ 292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83" h="1507">
                    <a:moveTo>
                      <a:pt x="1471" y="1507"/>
                    </a:moveTo>
                    <a:lnTo>
                      <a:pt x="1396" y="1433"/>
                    </a:lnTo>
                    <a:lnTo>
                      <a:pt x="1422" y="1406"/>
                    </a:lnTo>
                    <a:lnTo>
                      <a:pt x="1483" y="1467"/>
                    </a:lnTo>
                    <a:cubicBezTo>
                      <a:pt x="1479" y="1481"/>
                      <a:pt x="1475" y="1494"/>
                      <a:pt x="1471" y="1507"/>
                    </a:cubicBezTo>
                    <a:moveTo>
                      <a:pt x="1370" y="1406"/>
                    </a:moveTo>
                    <a:lnTo>
                      <a:pt x="1024" y="1061"/>
                    </a:lnTo>
                    <a:lnTo>
                      <a:pt x="1051" y="1035"/>
                    </a:lnTo>
                    <a:lnTo>
                      <a:pt x="1396" y="1380"/>
                    </a:lnTo>
                    <a:lnTo>
                      <a:pt x="1370" y="1406"/>
                    </a:lnTo>
                    <a:close/>
                    <a:moveTo>
                      <a:pt x="998" y="1035"/>
                    </a:moveTo>
                    <a:lnTo>
                      <a:pt x="653" y="689"/>
                    </a:lnTo>
                    <a:lnTo>
                      <a:pt x="679" y="663"/>
                    </a:lnTo>
                    <a:lnTo>
                      <a:pt x="1024" y="1008"/>
                    </a:lnTo>
                    <a:lnTo>
                      <a:pt x="998" y="1035"/>
                    </a:lnTo>
                    <a:moveTo>
                      <a:pt x="627" y="663"/>
                    </a:moveTo>
                    <a:lnTo>
                      <a:pt x="281" y="318"/>
                    </a:lnTo>
                    <a:lnTo>
                      <a:pt x="308" y="292"/>
                    </a:lnTo>
                    <a:lnTo>
                      <a:pt x="653" y="637"/>
                    </a:lnTo>
                    <a:lnTo>
                      <a:pt x="627" y="663"/>
                    </a:lnTo>
                    <a:moveTo>
                      <a:pt x="255" y="292"/>
                    </a:moveTo>
                    <a:lnTo>
                      <a:pt x="0" y="36"/>
                    </a:lnTo>
                    <a:cubicBezTo>
                      <a:pt x="5" y="24"/>
                      <a:pt x="11" y="12"/>
                      <a:pt x="16" y="0"/>
                    </a:cubicBezTo>
                    <a:lnTo>
                      <a:pt x="281" y="265"/>
                    </a:lnTo>
                    <a:lnTo>
                      <a:pt x="255" y="292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0" name="Freeform 89">
                <a:extLst>
                  <a:ext uri="{FF2B5EF4-FFF2-40B4-BE49-F238E27FC236}">
                    <a16:creationId xmlns:a16="http://schemas.microsoft.com/office/drawing/2014/main" id="{53AC8E9F-211F-4B19-AA7C-202CD33485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9" y="3246"/>
                <a:ext cx="62" cy="63"/>
              </a:xfrm>
              <a:custGeom>
                <a:avLst/>
                <a:gdLst>
                  <a:gd name="T0" fmla="*/ 462 w 478"/>
                  <a:gd name="T1" fmla="*/ 487 h 487"/>
                  <a:gd name="T2" fmla="*/ 372 w 478"/>
                  <a:gd name="T3" fmla="*/ 397 h 487"/>
                  <a:gd name="T4" fmla="*/ 398 w 478"/>
                  <a:gd name="T5" fmla="*/ 371 h 487"/>
                  <a:gd name="T6" fmla="*/ 478 w 478"/>
                  <a:gd name="T7" fmla="*/ 451 h 487"/>
                  <a:gd name="T8" fmla="*/ 462 w 478"/>
                  <a:gd name="T9" fmla="*/ 487 h 487"/>
                  <a:gd name="T10" fmla="*/ 346 w 478"/>
                  <a:gd name="T11" fmla="*/ 371 h 487"/>
                  <a:gd name="T12" fmla="*/ 0 w 478"/>
                  <a:gd name="T13" fmla="*/ 26 h 487"/>
                  <a:gd name="T14" fmla="*/ 27 w 478"/>
                  <a:gd name="T15" fmla="*/ 0 h 487"/>
                  <a:gd name="T16" fmla="*/ 372 w 478"/>
                  <a:gd name="T17" fmla="*/ 345 h 487"/>
                  <a:gd name="T18" fmla="*/ 346 w 478"/>
                  <a:gd name="T19" fmla="*/ 371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8" h="487">
                    <a:moveTo>
                      <a:pt x="462" y="487"/>
                    </a:moveTo>
                    <a:lnTo>
                      <a:pt x="372" y="397"/>
                    </a:lnTo>
                    <a:lnTo>
                      <a:pt x="398" y="371"/>
                    </a:lnTo>
                    <a:lnTo>
                      <a:pt x="478" y="451"/>
                    </a:lnTo>
                    <a:cubicBezTo>
                      <a:pt x="473" y="463"/>
                      <a:pt x="467" y="475"/>
                      <a:pt x="462" y="487"/>
                    </a:cubicBezTo>
                    <a:moveTo>
                      <a:pt x="346" y="371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372" y="345"/>
                    </a:lnTo>
                    <a:lnTo>
                      <a:pt x="346" y="371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1" name="Freeform 90">
                <a:extLst>
                  <a:ext uri="{FF2B5EF4-FFF2-40B4-BE49-F238E27FC236}">
                    <a16:creationId xmlns:a16="http://schemas.microsoft.com/office/drawing/2014/main" id="{F9CC2E72-FAD2-49F1-AEA6-970E45A4F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198"/>
                <a:ext cx="32" cy="32"/>
              </a:xfrm>
              <a:custGeom>
                <a:avLst/>
                <a:gdLst>
                  <a:gd name="T0" fmla="*/ 218 w 245"/>
                  <a:gd name="T1" fmla="*/ 244 h 244"/>
                  <a:gd name="T2" fmla="*/ 0 w 245"/>
                  <a:gd name="T3" fmla="*/ 26 h 244"/>
                  <a:gd name="T4" fmla="*/ 26 w 245"/>
                  <a:gd name="T5" fmla="*/ 0 h 244"/>
                  <a:gd name="T6" fmla="*/ 245 w 245"/>
                  <a:gd name="T7" fmla="*/ 219 h 244"/>
                  <a:gd name="T8" fmla="*/ 218 w 245"/>
                  <a:gd name="T9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244">
                    <a:moveTo>
                      <a:pt x="218" y="244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45" y="219"/>
                    </a:lnTo>
                    <a:cubicBezTo>
                      <a:pt x="236" y="228"/>
                      <a:pt x="227" y="236"/>
                      <a:pt x="218" y="244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2" name="Freeform 91">
                <a:extLst>
                  <a:ext uri="{FF2B5EF4-FFF2-40B4-BE49-F238E27FC236}">
                    <a16:creationId xmlns:a16="http://schemas.microsoft.com/office/drawing/2014/main" id="{7F6C8A13-CFC9-471F-8142-8219CF3EA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" y="3226"/>
                <a:ext cx="20" cy="20"/>
              </a:xfrm>
              <a:custGeom>
                <a:avLst/>
                <a:gdLst>
                  <a:gd name="T0" fmla="*/ 127 w 153"/>
                  <a:gd name="T1" fmla="*/ 153 h 153"/>
                  <a:gd name="T2" fmla="*/ 0 w 153"/>
                  <a:gd name="T3" fmla="*/ 25 h 153"/>
                  <a:gd name="T4" fmla="*/ 27 w 153"/>
                  <a:gd name="T5" fmla="*/ 0 h 153"/>
                  <a:gd name="T6" fmla="*/ 153 w 153"/>
                  <a:gd name="T7" fmla="*/ 126 h 153"/>
                  <a:gd name="T8" fmla="*/ 127 w 153"/>
                  <a:gd name="T9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153">
                    <a:moveTo>
                      <a:pt x="127" y="153"/>
                    </a:moveTo>
                    <a:lnTo>
                      <a:pt x="0" y="25"/>
                    </a:lnTo>
                    <a:cubicBezTo>
                      <a:pt x="9" y="17"/>
                      <a:pt x="18" y="9"/>
                      <a:pt x="27" y="0"/>
                    </a:cubicBezTo>
                    <a:lnTo>
                      <a:pt x="153" y="126"/>
                    </a:lnTo>
                    <a:lnTo>
                      <a:pt x="127" y="153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3" name="Freeform 92">
                <a:extLst>
                  <a:ext uri="{FF2B5EF4-FFF2-40B4-BE49-F238E27FC236}">
                    <a16:creationId xmlns:a16="http://schemas.microsoft.com/office/drawing/2014/main" id="{766A37E6-A288-4159-ABFB-FD7EDFEE8A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5" y="3098"/>
                <a:ext cx="96" cy="100"/>
              </a:xfrm>
              <a:custGeom>
                <a:avLst/>
                <a:gdLst>
                  <a:gd name="T0" fmla="*/ 716 w 743"/>
                  <a:gd name="T1" fmla="*/ 769 h 769"/>
                  <a:gd name="T2" fmla="*/ 371 w 743"/>
                  <a:gd name="T3" fmla="*/ 424 h 769"/>
                  <a:gd name="T4" fmla="*/ 397 w 743"/>
                  <a:gd name="T5" fmla="*/ 397 h 769"/>
                  <a:gd name="T6" fmla="*/ 743 w 743"/>
                  <a:gd name="T7" fmla="*/ 743 h 769"/>
                  <a:gd name="T8" fmla="*/ 716 w 743"/>
                  <a:gd name="T9" fmla="*/ 769 h 769"/>
                  <a:gd name="T10" fmla="*/ 345 w 743"/>
                  <a:gd name="T11" fmla="*/ 397 h 769"/>
                  <a:gd name="T12" fmla="*/ 0 w 743"/>
                  <a:gd name="T13" fmla="*/ 52 h 769"/>
                  <a:gd name="T14" fmla="*/ 26 w 743"/>
                  <a:gd name="T15" fmla="*/ 26 h 769"/>
                  <a:gd name="T16" fmla="*/ 0 w 743"/>
                  <a:gd name="T17" fmla="*/ 0 h 769"/>
                  <a:gd name="T18" fmla="*/ 371 w 743"/>
                  <a:gd name="T19" fmla="*/ 371 h 769"/>
                  <a:gd name="T20" fmla="*/ 345 w 743"/>
                  <a:gd name="T21" fmla="*/ 397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3" h="769">
                    <a:moveTo>
                      <a:pt x="716" y="769"/>
                    </a:moveTo>
                    <a:lnTo>
                      <a:pt x="371" y="424"/>
                    </a:lnTo>
                    <a:lnTo>
                      <a:pt x="397" y="397"/>
                    </a:lnTo>
                    <a:lnTo>
                      <a:pt x="743" y="743"/>
                    </a:lnTo>
                    <a:lnTo>
                      <a:pt x="716" y="769"/>
                    </a:lnTo>
                    <a:moveTo>
                      <a:pt x="345" y="397"/>
                    </a:moveTo>
                    <a:lnTo>
                      <a:pt x="0" y="52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371" y="371"/>
                    </a:lnTo>
                    <a:lnTo>
                      <a:pt x="345" y="397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4" name="Freeform 93">
                <a:extLst>
                  <a:ext uri="{FF2B5EF4-FFF2-40B4-BE49-F238E27FC236}">
                    <a16:creationId xmlns:a16="http://schemas.microsoft.com/office/drawing/2014/main" id="{55E85150-6670-45E7-B025-6267556732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28" y="3371"/>
                <a:ext cx="196" cy="197"/>
              </a:xfrm>
              <a:custGeom>
                <a:avLst/>
                <a:gdLst>
                  <a:gd name="T0" fmla="*/ 1498 w 1515"/>
                  <a:gd name="T1" fmla="*/ 1524 h 1524"/>
                  <a:gd name="T2" fmla="*/ 1266 w 1515"/>
                  <a:gd name="T3" fmla="*/ 1292 h 1524"/>
                  <a:gd name="T4" fmla="*/ 1293 w 1515"/>
                  <a:gd name="T5" fmla="*/ 1266 h 1524"/>
                  <a:gd name="T6" fmla="*/ 1515 w 1515"/>
                  <a:gd name="T7" fmla="*/ 1488 h 1524"/>
                  <a:gd name="T8" fmla="*/ 1498 w 1515"/>
                  <a:gd name="T9" fmla="*/ 1524 h 1524"/>
                  <a:gd name="T10" fmla="*/ 1240 w 1515"/>
                  <a:gd name="T11" fmla="*/ 1266 h 1524"/>
                  <a:gd name="T12" fmla="*/ 895 w 1515"/>
                  <a:gd name="T13" fmla="*/ 921 h 1524"/>
                  <a:gd name="T14" fmla="*/ 921 w 1515"/>
                  <a:gd name="T15" fmla="*/ 894 h 1524"/>
                  <a:gd name="T16" fmla="*/ 1266 w 1515"/>
                  <a:gd name="T17" fmla="*/ 1240 h 1524"/>
                  <a:gd name="T18" fmla="*/ 1240 w 1515"/>
                  <a:gd name="T19" fmla="*/ 1266 h 1524"/>
                  <a:gd name="T20" fmla="*/ 869 w 1515"/>
                  <a:gd name="T21" fmla="*/ 894 h 1524"/>
                  <a:gd name="T22" fmla="*/ 523 w 1515"/>
                  <a:gd name="T23" fmla="*/ 549 h 1524"/>
                  <a:gd name="T24" fmla="*/ 550 w 1515"/>
                  <a:gd name="T25" fmla="*/ 523 h 1524"/>
                  <a:gd name="T26" fmla="*/ 895 w 1515"/>
                  <a:gd name="T27" fmla="*/ 868 h 1524"/>
                  <a:gd name="T28" fmla="*/ 869 w 1515"/>
                  <a:gd name="T29" fmla="*/ 894 h 1524"/>
                  <a:gd name="T30" fmla="*/ 497 w 1515"/>
                  <a:gd name="T31" fmla="*/ 523 h 1524"/>
                  <a:gd name="T32" fmla="*/ 152 w 1515"/>
                  <a:gd name="T33" fmla="*/ 178 h 1524"/>
                  <a:gd name="T34" fmla="*/ 178 w 1515"/>
                  <a:gd name="T35" fmla="*/ 151 h 1524"/>
                  <a:gd name="T36" fmla="*/ 523 w 1515"/>
                  <a:gd name="T37" fmla="*/ 497 h 1524"/>
                  <a:gd name="T38" fmla="*/ 497 w 1515"/>
                  <a:gd name="T39" fmla="*/ 523 h 1524"/>
                  <a:gd name="T40" fmla="*/ 126 w 1515"/>
                  <a:gd name="T41" fmla="*/ 151 h 1524"/>
                  <a:gd name="T42" fmla="*/ 0 w 1515"/>
                  <a:gd name="T43" fmla="*/ 25 h 1524"/>
                  <a:gd name="T44" fmla="*/ 27 w 1515"/>
                  <a:gd name="T45" fmla="*/ 0 h 1524"/>
                  <a:gd name="T46" fmla="*/ 152 w 1515"/>
                  <a:gd name="T47" fmla="*/ 125 h 1524"/>
                  <a:gd name="T48" fmla="*/ 126 w 1515"/>
                  <a:gd name="T49" fmla="*/ 151 h 1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15" h="1524">
                    <a:moveTo>
                      <a:pt x="1498" y="1524"/>
                    </a:moveTo>
                    <a:lnTo>
                      <a:pt x="1266" y="1292"/>
                    </a:lnTo>
                    <a:lnTo>
                      <a:pt x="1293" y="1266"/>
                    </a:lnTo>
                    <a:lnTo>
                      <a:pt x="1515" y="1488"/>
                    </a:lnTo>
                    <a:lnTo>
                      <a:pt x="1498" y="1524"/>
                    </a:lnTo>
                    <a:moveTo>
                      <a:pt x="1240" y="1266"/>
                    </a:moveTo>
                    <a:lnTo>
                      <a:pt x="895" y="921"/>
                    </a:lnTo>
                    <a:lnTo>
                      <a:pt x="921" y="894"/>
                    </a:lnTo>
                    <a:lnTo>
                      <a:pt x="1266" y="1240"/>
                    </a:lnTo>
                    <a:lnTo>
                      <a:pt x="1240" y="1266"/>
                    </a:lnTo>
                    <a:moveTo>
                      <a:pt x="869" y="894"/>
                    </a:moveTo>
                    <a:lnTo>
                      <a:pt x="523" y="549"/>
                    </a:lnTo>
                    <a:lnTo>
                      <a:pt x="550" y="523"/>
                    </a:lnTo>
                    <a:lnTo>
                      <a:pt x="895" y="868"/>
                    </a:lnTo>
                    <a:lnTo>
                      <a:pt x="869" y="894"/>
                    </a:lnTo>
                    <a:moveTo>
                      <a:pt x="497" y="523"/>
                    </a:moveTo>
                    <a:lnTo>
                      <a:pt x="152" y="178"/>
                    </a:lnTo>
                    <a:lnTo>
                      <a:pt x="178" y="151"/>
                    </a:lnTo>
                    <a:lnTo>
                      <a:pt x="523" y="497"/>
                    </a:lnTo>
                    <a:lnTo>
                      <a:pt x="497" y="523"/>
                    </a:lnTo>
                    <a:close/>
                    <a:moveTo>
                      <a:pt x="126" y="151"/>
                    </a:moveTo>
                    <a:lnTo>
                      <a:pt x="0" y="25"/>
                    </a:lnTo>
                    <a:cubicBezTo>
                      <a:pt x="9" y="18"/>
                      <a:pt x="18" y="9"/>
                      <a:pt x="27" y="0"/>
                    </a:cubicBezTo>
                    <a:lnTo>
                      <a:pt x="152" y="125"/>
                    </a:lnTo>
                    <a:lnTo>
                      <a:pt x="126" y="151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5" name="Freeform 94">
                <a:extLst>
                  <a:ext uri="{FF2B5EF4-FFF2-40B4-BE49-F238E27FC236}">
                    <a16:creationId xmlns:a16="http://schemas.microsoft.com/office/drawing/2014/main" id="{3F170ECB-0B16-4782-BB3E-4EFEF8157B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3" y="3246"/>
                <a:ext cx="128" cy="128"/>
              </a:xfrm>
              <a:custGeom>
                <a:avLst/>
                <a:gdLst>
                  <a:gd name="T0" fmla="*/ 963 w 990"/>
                  <a:gd name="T1" fmla="*/ 988 h 988"/>
                  <a:gd name="T2" fmla="*/ 743 w 990"/>
                  <a:gd name="T3" fmla="*/ 769 h 988"/>
                  <a:gd name="T4" fmla="*/ 770 w 990"/>
                  <a:gd name="T5" fmla="*/ 743 h 988"/>
                  <a:gd name="T6" fmla="*/ 990 w 990"/>
                  <a:gd name="T7" fmla="*/ 963 h 988"/>
                  <a:gd name="T8" fmla="*/ 963 w 990"/>
                  <a:gd name="T9" fmla="*/ 988 h 988"/>
                  <a:gd name="T10" fmla="*/ 717 w 990"/>
                  <a:gd name="T11" fmla="*/ 743 h 988"/>
                  <a:gd name="T12" fmla="*/ 372 w 990"/>
                  <a:gd name="T13" fmla="*/ 397 h 988"/>
                  <a:gd name="T14" fmla="*/ 398 w 990"/>
                  <a:gd name="T15" fmla="*/ 371 h 988"/>
                  <a:gd name="T16" fmla="*/ 743 w 990"/>
                  <a:gd name="T17" fmla="*/ 716 h 988"/>
                  <a:gd name="T18" fmla="*/ 717 w 990"/>
                  <a:gd name="T19" fmla="*/ 743 h 988"/>
                  <a:gd name="T20" fmla="*/ 345 w 990"/>
                  <a:gd name="T21" fmla="*/ 371 h 988"/>
                  <a:gd name="T22" fmla="*/ 0 w 990"/>
                  <a:gd name="T23" fmla="*/ 26 h 988"/>
                  <a:gd name="T24" fmla="*/ 26 w 990"/>
                  <a:gd name="T25" fmla="*/ 0 h 988"/>
                  <a:gd name="T26" fmla="*/ 372 w 990"/>
                  <a:gd name="T27" fmla="*/ 345 h 988"/>
                  <a:gd name="T28" fmla="*/ 345 w 990"/>
                  <a:gd name="T29" fmla="*/ 371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0" h="988">
                    <a:moveTo>
                      <a:pt x="963" y="988"/>
                    </a:moveTo>
                    <a:lnTo>
                      <a:pt x="743" y="769"/>
                    </a:lnTo>
                    <a:lnTo>
                      <a:pt x="770" y="743"/>
                    </a:lnTo>
                    <a:lnTo>
                      <a:pt x="990" y="963"/>
                    </a:lnTo>
                    <a:cubicBezTo>
                      <a:pt x="981" y="972"/>
                      <a:pt x="972" y="981"/>
                      <a:pt x="963" y="988"/>
                    </a:cubicBezTo>
                    <a:close/>
                    <a:moveTo>
                      <a:pt x="717" y="743"/>
                    </a:moveTo>
                    <a:lnTo>
                      <a:pt x="372" y="397"/>
                    </a:lnTo>
                    <a:lnTo>
                      <a:pt x="398" y="371"/>
                    </a:lnTo>
                    <a:lnTo>
                      <a:pt x="743" y="716"/>
                    </a:lnTo>
                    <a:lnTo>
                      <a:pt x="717" y="743"/>
                    </a:lnTo>
                    <a:moveTo>
                      <a:pt x="345" y="371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372" y="345"/>
                    </a:lnTo>
                    <a:lnTo>
                      <a:pt x="345" y="371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6" name="Freeform 95">
                <a:extLst>
                  <a:ext uri="{FF2B5EF4-FFF2-40B4-BE49-F238E27FC236}">
                    <a16:creationId xmlns:a16="http://schemas.microsoft.com/office/drawing/2014/main" id="{85FC7FBE-8C6F-4248-8637-60FEDEC47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3198"/>
                <a:ext cx="45" cy="43"/>
              </a:xfrm>
              <a:custGeom>
                <a:avLst/>
                <a:gdLst>
                  <a:gd name="T0" fmla="*/ 305 w 353"/>
                  <a:gd name="T1" fmla="*/ 332 h 332"/>
                  <a:gd name="T2" fmla="*/ 0 w 353"/>
                  <a:gd name="T3" fmla="*/ 26 h 332"/>
                  <a:gd name="T4" fmla="*/ 26 w 353"/>
                  <a:gd name="T5" fmla="*/ 0 h 332"/>
                  <a:gd name="T6" fmla="*/ 353 w 353"/>
                  <a:gd name="T7" fmla="*/ 327 h 332"/>
                  <a:gd name="T8" fmla="*/ 316 w 353"/>
                  <a:gd name="T9" fmla="*/ 330 h 332"/>
                  <a:gd name="T10" fmla="*/ 305 w 353"/>
                  <a:gd name="T11" fmla="*/ 332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332">
                    <a:moveTo>
                      <a:pt x="305" y="332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353" y="327"/>
                    </a:lnTo>
                    <a:cubicBezTo>
                      <a:pt x="341" y="327"/>
                      <a:pt x="328" y="328"/>
                      <a:pt x="316" y="330"/>
                    </a:cubicBezTo>
                    <a:cubicBezTo>
                      <a:pt x="312" y="330"/>
                      <a:pt x="309" y="331"/>
                      <a:pt x="305" y="332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7" name="Freeform 96">
                <a:extLst>
                  <a:ext uri="{FF2B5EF4-FFF2-40B4-BE49-F238E27FC236}">
                    <a16:creationId xmlns:a16="http://schemas.microsoft.com/office/drawing/2014/main" id="{7C9E161C-0B9B-4AC0-A0F5-45EC92E21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3240"/>
                <a:ext cx="9" cy="6"/>
              </a:xfrm>
              <a:custGeom>
                <a:avLst/>
                <a:gdLst>
                  <a:gd name="T0" fmla="*/ 40 w 66"/>
                  <a:gd name="T1" fmla="*/ 45 h 45"/>
                  <a:gd name="T2" fmla="*/ 0 w 66"/>
                  <a:gd name="T3" fmla="*/ 5 h 45"/>
                  <a:gd name="T4" fmla="*/ 11 w 66"/>
                  <a:gd name="T5" fmla="*/ 3 h 45"/>
                  <a:gd name="T6" fmla="*/ 48 w 66"/>
                  <a:gd name="T7" fmla="*/ 0 h 45"/>
                  <a:gd name="T8" fmla="*/ 66 w 66"/>
                  <a:gd name="T9" fmla="*/ 18 h 45"/>
                  <a:gd name="T10" fmla="*/ 40 w 6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45">
                    <a:moveTo>
                      <a:pt x="40" y="45"/>
                    </a:moveTo>
                    <a:lnTo>
                      <a:pt x="0" y="5"/>
                    </a:lnTo>
                    <a:cubicBezTo>
                      <a:pt x="4" y="4"/>
                      <a:pt x="7" y="3"/>
                      <a:pt x="11" y="3"/>
                    </a:cubicBezTo>
                    <a:cubicBezTo>
                      <a:pt x="23" y="1"/>
                      <a:pt x="36" y="0"/>
                      <a:pt x="48" y="0"/>
                    </a:cubicBezTo>
                    <a:lnTo>
                      <a:pt x="66" y="18"/>
                    </a:lnTo>
                    <a:lnTo>
                      <a:pt x="40" y="45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8" name="Freeform 97">
                <a:extLst>
                  <a:ext uri="{FF2B5EF4-FFF2-40B4-BE49-F238E27FC236}">
                    <a16:creationId xmlns:a16="http://schemas.microsoft.com/office/drawing/2014/main" id="{9776FA5E-7F8B-4E10-BACA-98F037749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19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3 w 4"/>
                  <a:gd name="T7" fmla="*/ 0 h 4"/>
                  <a:gd name="T8" fmla="*/ 4 w 4"/>
                  <a:gd name="T9" fmla="*/ 1 h 4"/>
                  <a:gd name="T10" fmla="*/ 0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59" name="Freeform 98">
                <a:extLst>
                  <a:ext uri="{FF2B5EF4-FFF2-40B4-BE49-F238E27FC236}">
                    <a16:creationId xmlns:a16="http://schemas.microsoft.com/office/drawing/2014/main" id="{4B59D23B-3C98-424A-9B17-7EF297C139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7" y="3453"/>
                <a:ext cx="175" cy="178"/>
              </a:xfrm>
              <a:custGeom>
                <a:avLst/>
                <a:gdLst>
                  <a:gd name="T0" fmla="*/ 1322 w 1348"/>
                  <a:gd name="T1" fmla="*/ 1374 h 1374"/>
                  <a:gd name="T2" fmla="*/ 977 w 1348"/>
                  <a:gd name="T3" fmla="*/ 1029 h 1374"/>
                  <a:gd name="T4" fmla="*/ 1003 w 1348"/>
                  <a:gd name="T5" fmla="*/ 1002 h 1374"/>
                  <a:gd name="T6" fmla="*/ 1348 w 1348"/>
                  <a:gd name="T7" fmla="*/ 1348 h 1374"/>
                  <a:gd name="T8" fmla="*/ 1322 w 1348"/>
                  <a:gd name="T9" fmla="*/ 1374 h 1374"/>
                  <a:gd name="T10" fmla="*/ 951 w 1348"/>
                  <a:gd name="T11" fmla="*/ 1002 h 1374"/>
                  <a:gd name="T12" fmla="*/ 605 w 1348"/>
                  <a:gd name="T13" fmla="*/ 657 h 1374"/>
                  <a:gd name="T14" fmla="*/ 632 w 1348"/>
                  <a:gd name="T15" fmla="*/ 631 h 1374"/>
                  <a:gd name="T16" fmla="*/ 977 w 1348"/>
                  <a:gd name="T17" fmla="*/ 976 h 1374"/>
                  <a:gd name="T18" fmla="*/ 951 w 1348"/>
                  <a:gd name="T19" fmla="*/ 1002 h 1374"/>
                  <a:gd name="T20" fmla="*/ 579 w 1348"/>
                  <a:gd name="T21" fmla="*/ 631 h 1374"/>
                  <a:gd name="T22" fmla="*/ 234 w 1348"/>
                  <a:gd name="T23" fmla="*/ 286 h 1374"/>
                  <a:gd name="T24" fmla="*/ 260 w 1348"/>
                  <a:gd name="T25" fmla="*/ 259 h 1374"/>
                  <a:gd name="T26" fmla="*/ 605 w 1348"/>
                  <a:gd name="T27" fmla="*/ 605 h 1374"/>
                  <a:gd name="T28" fmla="*/ 579 w 1348"/>
                  <a:gd name="T29" fmla="*/ 631 h 1374"/>
                  <a:gd name="T30" fmla="*/ 208 w 1348"/>
                  <a:gd name="T31" fmla="*/ 259 h 1374"/>
                  <a:gd name="T32" fmla="*/ 12 w 1348"/>
                  <a:gd name="T33" fmla="*/ 64 h 1374"/>
                  <a:gd name="T34" fmla="*/ 0 w 1348"/>
                  <a:gd name="T35" fmla="*/ 0 h 1374"/>
                  <a:gd name="T36" fmla="*/ 234 w 1348"/>
                  <a:gd name="T37" fmla="*/ 233 h 1374"/>
                  <a:gd name="T38" fmla="*/ 208 w 1348"/>
                  <a:gd name="T39" fmla="*/ 259 h 1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48" h="1374">
                    <a:moveTo>
                      <a:pt x="1322" y="1374"/>
                    </a:moveTo>
                    <a:lnTo>
                      <a:pt x="977" y="1029"/>
                    </a:lnTo>
                    <a:lnTo>
                      <a:pt x="1003" y="1002"/>
                    </a:lnTo>
                    <a:lnTo>
                      <a:pt x="1348" y="1348"/>
                    </a:lnTo>
                    <a:lnTo>
                      <a:pt x="1322" y="1374"/>
                    </a:lnTo>
                    <a:moveTo>
                      <a:pt x="951" y="1002"/>
                    </a:moveTo>
                    <a:lnTo>
                      <a:pt x="605" y="657"/>
                    </a:lnTo>
                    <a:lnTo>
                      <a:pt x="632" y="631"/>
                    </a:lnTo>
                    <a:lnTo>
                      <a:pt x="977" y="976"/>
                    </a:lnTo>
                    <a:lnTo>
                      <a:pt x="951" y="1002"/>
                    </a:lnTo>
                    <a:moveTo>
                      <a:pt x="579" y="631"/>
                    </a:moveTo>
                    <a:lnTo>
                      <a:pt x="234" y="286"/>
                    </a:lnTo>
                    <a:lnTo>
                      <a:pt x="260" y="259"/>
                    </a:lnTo>
                    <a:lnTo>
                      <a:pt x="605" y="605"/>
                    </a:lnTo>
                    <a:lnTo>
                      <a:pt x="579" y="631"/>
                    </a:lnTo>
                    <a:close/>
                    <a:moveTo>
                      <a:pt x="208" y="259"/>
                    </a:moveTo>
                    <a:lnTo>
                      <a:pt x="12" y="64"/>
                    </a:lnTo>
                    <a:cubicBezTo>
                      <a:pt x="8" y="42"/>
                      <a:pt x="4" y="21"/>
                      <a:pt x="0" y="0"/>
                    </a:cubicBezTo>
                    <a:lnTo>
                      <a:pt x="234" y="233"/>
                    </a:lnTo>
                    <a:lnTo>
                      <a:pt x="208" y="25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0" name="Freeform 99">
                <a:extLst>
                  <a:ext uri="{FF2B5EF4-FFF2-40B4-BE49-F238E27FC236}">
                    <a16:creationId xmlns:a16="http://schemas.microsoft.com/office/drawing/2014/main" id="{C1EE30E7-DA13-40A6-B942-0F063D8A13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1" y="3390"/>
                <a:ext cx="68" cy="71"/>
              </a:xfrm>
              <a:custGeom>
                <a:avLst/>
                <a:gdLst>
                  <a:gd name="T0" fmla="*/ 521 w 521"/>
                  <a:gd name="T1" fmla="*/ 548 h 548"/>
                  <a:gd name="T2" fmla="*/ 371 w 521"/>
                  <a:gd name="T3" fmla="*/ 398 h 548"/>
                  <a:gd name="T4" fmla="*/ 398 w 521"/>
                  <a:gd name="T5" fmla="*/ 372 h 548"/>
                  <a:gd name="T6" fmla="*/ 509 w 521"/>
                  <a:gd name="T7" fmla="*/ 484 h 548"/>
                  <a:gd name="T8" fmla="*/ 521 w 521"/>
                  <a:gd name="T9" fmla="*/ 548 h 548"/>
                  <a:gd name="T10" fmla="*/ 345 w 521"/>
                  <a:gd name="T11" fmla="*/ 372 h 548"/>
                  <a:gd name="T12" fmla="*/ 0 w 521"/>
                  <a:gd name="T13" fmla="*/ 27 h 548"/>
                  <a:gd name="T14" fmla="*/ 26 w 521"/>
                  <a:gd name="T15" fmla="*/ 0 h 548"/>
                  <a:gd name="T16" fmla="*/ 371 w 521"/>
                  <a:gd name="T17" fmla="*/ 346 h 548"/>
                  <a:gd name="T18" fmla="*/ 345 w 521"/>
                  <a:gd name="T19" fmla="*/ 372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1" h="548">
                    <a:moveTo>
                      <a:pt x="521" y="548"/>
                    </a:moveTo>
                    <a:lnTo>
                      <a:pt x="371" y="398"/>
                    </a:lnTo>
                    <a:lnTo>
                      <a:pt x="398" y="372"/>
                    </a:lnTo>
                    <a:lnTo>
                      <a:pt x="509" y="484"/>
                    </a:lnTo>
                    <a:cubicBezTo>
                      <a:pt x="513" y="505"/>
                      <a:pt x="517" y="526"/>
                      <a:pt x="521" y="548"/>
                    </a:cubicBezTo>
                    <a:close/>
                    <a:moveTo>
                      <a:pt x="345" y="372"/>
                    </a:moveTo>
                    <a:lnTo>
                      <a:pt x="0" y="27"/>
                    </a:lnTo>
                    <a:lnTo>
                      <a:pt x="26" y="0"/>
                    </a:lnTo>
                    <a:lnTo>
                      <a:pt x="371" y="346"/>
                    </a:lnTo>
                    <a:lnTo>
                      <a:pt x="345" y="372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1" name="Freeform 100">
                <a:extLst>
                  <a:ext uri="{FF2B5EF4-FFF2-40B4-BE49-F238E27FC236}">
                    <a16:creationId xmlns:a16="http://schemas.microsoft.com/office/drawing/2014/main" id="{E1898756-BE17-4C84-BDC0-FF182B28C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" y="3342"/>
                <a:ext cx="30" cy="34"/>
              </a:xfrm>
              <a:custGeom>
                <a:avLst/>
                <a:gdLst>
                  <a:gd name="T0" fmla="*/ 234 w 234"/>
                  <a:gd name="T1" fmla="*/ 260 h 260"/>
                  <a:gd name="T2" fmla="*/ 0 w 234"/>
                  <a:gd name="T3" fmla="*/ 26 h 260"/>
                  <a:gd name="T4" fmla="*/ 26 w 234"/>
                  <a:gd name="T5" fmla="*/ 0 h 260"/>
                  <a:gd name="T6" fmla="*/ 227 w 234"/>
                  <a:gd name="T7" fmla="*/ 201 h 260"/>
                  <a:gd name="T8" fmla="*/ 234 w 23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60">
                    <a:moveTo>
                      <a:pt x="234" y="260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27" y="201"/>
                    </a:lnTo>
                    <a:cubicBezTo>
                      <a:pt x="230" y="220"/>
                      <a:pt x="232" y="240"/>
                      <a:pt x="234" y="260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2" name="Freeform 101">
                <a:extLst>
                  <a:ext uri="{FF2B5EF4-FFF2-40B4-BE49-F238E27FC236}">
                    <a16:creationId xmlns:a16="http://schemas.microsoft.com/office/drawing/2014/main" id="{9D2BE76D-3A4B-42FA-BE1D-085AFCFF3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3368"/>
                <a:ext cx="19" cy="22"/>
              </a:xfrm>
              <a:custGeom>
                <a:avLst/>
                <a:gdLst>
                  <a:gd name="T0" fmla="*/ 118 w 145"/>
                  <a:gd name="T1" fmla="*/ 170 h 170"/>
                  <a:gd name="T2" fmla="*/ 7 w 145"/>
                  <a:gd name="T3" fmla="*/ 59 h 170"/>
                  <a:gd name="T4" fmla="*/ 0 w 145"/>
                  <a:gd name="T5" fmla="*/ 0 h 170"/>
                  <a:gd name="T6" fmla="*/ 145 w 145"/>
                  <a:gd name="T7" fmla="*/ 144 h 170"/>
                  <a:gd name="T8" fmla="*/ 118 w 145"/>
                  <a:gd name="T9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70">
                    <a:moveTo>
                      <a:pt x="118" y="170"/>
                    </a:moveTo>
                    <a:lnTo>
                      <a:pt x="7" y="59"/>
                    </a:lnTo>
                    <a:cubicBezTo>
                      <a:pt x="5" y="39"/>
                      <a:pt x="3" y="19"/>
                      <a:pt x="0" y="0"/>
                    </a:cubicBezTo>
                    <a:lnTo>
                      <a:pt x="145" y="144"/>
                    </a:lnTo>
                    <a:lnTo>
                      <a:pt x="118" y="170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3" name="Freeform 102">
                <a:extLst>
                  <a:ext uri="{FF2B5EF4-FFF2-40B4-BE49-F238E27FC236}">
                    <a16:creationId xmlns:a16="http://schemas.microsoft.com/office/drawing/2014/main" id="{308F1659-787C-42C2-BF2E-F7C3FC877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" y="3323"/>
                <a:ext cx="22" cy="19"/>
              </a:xfrm>
              <a:custGeom>
                <a:avLst/>
                <a:gdLst>
                  <a:gd name="T0" fmla="*/ 146 w 172"/>
                  <a:gd name="T1" fmla="*/ 153 h 153"/>
                  <a:gd name="T2" fmla="*/ 0 w 172"/>
                  <a:gd name="T3" fmla="*/ 7 h 153"/>
                  <a:gd name="T4" fmla="*/ 46 w 172"/>
                  <a:gd name="T5" fmla="*/ 0 h 153"/>
                  <a:gd name="T6" fmla="*/ 172 w 172"/>
                  <a:gd name="T7" fmla="*/ 126 h 153"/>
                  <a:gd name="T8" fmla="*/ 146 w 172"/>
                  <a:gd name="T9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53">
                    <a:moveTo>
                      <a:pt x="146" y="153"/>
                    </a:moveTo>
                    <a:lnTo>
                      <a:pt x="0" y="7"/>
                    </a:lnTo>
                    <a:cubicBezTo>
                      <a:pt x="15" y="5"/>
                      <a:pt x="30" y="3"/>
                      <a:pt x="46" y="0"/>
                    </a:cubicBezTo>
                    <a:lnTo>
                      <a:pt x="172" y="126"/>
                    </a:lnTo>
                    <a:lnTo>
                      <a:pt x="146" y="153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4" name="Freeform 103">
                <a:extLst>
                  <a:ext uri="{FF2B5EF4-FFF2-40B4-BE49-F238E27FC236}">
                    <a16:creationId xmlns:a16="http://schemas.microsoft.com/office/drawing/2014/main" id="{8D5FAACF-E9DA-4E75-B740-68EB30C052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291"/>
                <a:ext cx="36" cy="33"/>
              </a:xfrm>
              <a:custGeom>
                <a:avLst/>
                <a:gdLst>
                  <a:gd name="T0" fmla="*/ 228 w 274"/>
                  <a:gd name="T1" fmla="*/ 254 h 254"/>
                  <a:gd name="T2" fmla="*/ 29 w 274"/>
                  <a:gd name="T3" fmla="*/ 54 h 254"/>
                  <a:gd name="T4" fmla="*/ 55 w 274"/>
                  <a:gd name="T5" fmla="*/ 28 h 254"/>
                  <a:gd name="T6" fmla="*/ 274 w 274"/>
                  <a:gd name="T7" fmla="*/ 247 h 254"/>
                  <a:gd name="T8" fmla="*/ 228 w 274"/>
                  <a:gd name="T9" fmla="*/ 254 h 254"/>
                  <a:gd name="T10" fmla="*/ 2 w 274"/>
                  <a:gd name="T11" fmla="*/ 28 h 254"/>
                  <a:gd name="T12" fmla="*/ 0 w 274"/>
                  <a:gd name="T13" fmla="*/ 26 h 254"/>
                  <a:gd name="T14" fmla="*/ 0 w 274"/>
                  <a:gd name="T15" fmla="*/ 26 h 254"/>
                  <a:gd name="T16" fmla="*/ 26 w 274"/>
                  <a:gd name="T17" fmla="*/ 0 h 254"/>
                  <a:gd name="T18" fmla="*/ 29 w 274"/>
                  <a:gd name="T19" fmla="*/ 2 h 254"/>
                  <a:gd name="T20" fmla="*/ 2 w 274"/>
                  <a:gd name="T21" fmla="*/ 2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4" h="254">
                    <a:moveTo>
                      <a:pt x="228" y="254"/>
                    </a:moveTo>
                    <a:lnTo>
                      <a:pt x="29" y="54"/>
                    </a:lnTo>
                    <a:lnTo>
                      <a:pt x="55" y="28"/>
                    </a:lnTo>
                    <a:lnTo>
                      <a:pt x="274" y="247"/>
                    </a:lnTo>
                    <a:cubicBezTo>
                      <a:pt x="258" y="250"/>
                      <a:pt x="243" y="252"/>
                      <a:pt x="228" y="254"/>
                    </a:cubicBezTo>
                    <a:close/>
                    <a:moveTo>
                      <a:pt x="2" y="28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5" name="Freeform 104">
                <a:extLst>
                  <a:ext uri="{FF2B5EF4-FFF2-40B4-BE49-F238E27FC236}">
                    <a16:creationId xmlns:a16="http://schemas.microsoft.com/office/drawing/2014/main" id="{FABDCF56-E69B-4804-B66A-0FAE17F4D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" y="3683"/>
                <a:ext cx="10" cy="16"/>
              </a:xfrm>
              <a:custGeom>
                <a:avLst/>
                <a:gdLst>
                  <a:gd name="T0" fmla="*/ 72 w 81"/>
                  <a:gd name="T1" fmla="*/ 124 h 124"/>
                  <a:gd name="T2" fmla="*/ 0 w 81"/>
                  <a:gd name="T3" fmla="*/ 52 h 124"/>
                  <a:gd name="T4" fmla="*/ 0 w 81"/>
                  <a:gd name="T5" fmla="*/ 0 h 124"/>
                  <a:gd name="T6" fmla="*/ 81 w 81"/>
                  <a:gd name="T7" fmla="*/ 81 h 124"/>
                  <a:gd name="T8" fmla="*/ 72 w 81"/>
                  <a:gd name="T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24">
                    <a:moveTo>
                      <a:pt x="72" y="124"/>
                    </a:moveTo>
                    <a:lnTo>
                      <a:pt x="0" y="52"/>
                    </a:lnTo>
                    <a:cubicBezTo>
                      <a:pt x="0" y="35"/>
                      <a:pt x="0" y="17"/>
                      <a:pt x="0" y="0"/>
                    </a:cubicBezTo>
                    <a:lnTo>
                      <a:pt x="81" y="81"/>
                    </a:lnTo>
                    <a:cubicBezTo>
                      <a:pt x="77" y="96"/>
                      <a:pt x="74" y="110"/>
                      <a:pt x="72" y="124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6" name="Freeform 105">
                <a:extLst>
                  <a:ext uri="{FF2B5EF4-FFF2-40B4-BE49-F238E27FC236}">
                    <a16:creationId xmlns:a16="http://schemas.microsoft.com/office/drawing/2014/main" id="{40F11C2B-9CB0-48D0-9112-45443A85B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4" y="3679"/>
                <a:ext cx="7" cy="11"/>
              </a:xfrm>
              <a:custGeom>
                <a:avLst/>
                <a:gdLst>
                  <a:gd name="T0" fmla="*/ 55 w 55"/>
                  <a:gd name="T1" fmla="*/ 80 h 80"/>
                  <a:gd name="T2" fmla="*/ 0 w 55"/>
                  <a:gd name="T3" fmla="*/ 26 h 80"/>
                  <a:gd name="T4" fmla="*/ 26 w 55"/>
                  <a:gd name="T5" fmla="*/ 0 h 80"/>
                  <a:gd name="T6" fmla="*/ 55 w 55"/>
                  <a:gd name="T7" fmla="*/ 28 h 80"/>
                  <a:gd name="T8" fmla="*/ 55 w 55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80">
                    <a:moveTo>
                      <a:pt x="55" y="80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55" y="28"/>
                    </a:lnTo>
                    <a:cubicBezTo>
                      <a:pt x="55" y="45"/>
                      <a:pt x="55" y="63"/>
                      <a:pt x="55" y="80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7" name="Freeform 106">
                <a:extLst>
                  <a:ext uri="{FF2B5EF4-FFF2-40B4-BE49-F238E27FC236}">
                    <a16:creationId xmlns:a16="http://schemas.microsoft.com/office/drawing/2014/main" id="{E82FF4A0-5D06-4AB1-8DE3-DBC6A9DBC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3631"/>
                <a:ext cx="32" cy="30"/>
              </a:xfrm>
              <a:custGeom>
                <a:avLst/>
                <a:gdLst>
                  <a:gd name="T0" fmla="*/ 206 w 246"/>
                  <a:gd name="T1" fmla="*/ 232 h 232"/>
                  <a:gd name="T2" fmla="*/ 0 w 246"/>
                  <a:gd name="T3" fmla="*/ 26 h 232"/>
                  <a:gd name="T4" fmla="*/ 27 w 246"/>
                  <a:gd name="T5" fmla="*/ 0 h 232"/>
                  <a:gd name="T6" fmla="*/ 246 w 246"/>
                  <a:gd name="T7" fmla="*/ 220 h 232"/>
                  <a:gd name="T8" fmla="*/ 206 w 246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232">
                    <a:moveTo>
                      <a:pt x="206" y="232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246" y="220"/>
                    </a:lnTo>
                    <a:cubicBezTo>
                      <a:pt x="232" y="222"/>
                      <a:pt x="219" y="226"/>
                      <a:pt x="206" y="232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8" name="Freeform 107">
                <a:extLst>
                  <a:ext uri="{FF2B5EF4-FFF2-40B4-BE49-F238E27FC236}">
                    <a16:creationId xmlns:a16="http://schemas.microsoft.com/office/drawing/2014/main" id="{F6D73363-F596-408F-A90E-F1C2BEFFF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3660"/>
                <a:ext cx="22" cy="19"/>
              </a:xfrm>
              <a:custGeom>
                <a:avLst/>
                <a:gdLst>
                  <a:gd name="T0" fmla="*/ 140 w 166"/>
                  <a:gd name="T1" fmla="*/ 152 h 152"/>
                  <a:gd name="T2" fmla="*/ 0 w 166"/>
                  <a:gd name="T3" fmla="*/ 12 h 152"/>
                  <a:gd name="T4" fmla="*/ 40 w 166"/>
                  <a:gd name="T5" fmla="*/ 0 h 152"/>
                  <a:gd name="T6" fmla="*/ 166 w 166"/>
                  <a:gd name="T7" fmla="*/ 125 h 152"/>
                  <a:gd name="T8" fmla="*/ 140 w 166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52">
                    <a:moveTo>
                      <a:pt x="140" y="152"/>
                    </a:moveTo>
                    <a:lnTo>
                      <a:pt x="0" y="12"/>
                    </a:lnTo>
                    <a:cubicBezTo>
                      <a:pt x="13" y="6"/>
                      <a:pt x="26" y="2"/>
                      <a:pt x="40" y="0"/>
                    </a:cubicBezTo>
                    <a:lnTo>
                      <a:pt x="166" y="125"/>
                    </a:lnTo>
                    <a:lnTo>
                      <a:pt x="140" y="152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69" name="Freeform 108">
                <a:extLst>
                  <a:ext uri="{FF2B5EF4-FFF2-40B4-BE49-F238E27FC236}">
                    <a16:creationId xmlns:a16="http://schemas.microsoft.com/office/drawing/2014/main" id="{395B194A-EB77-420A-8105-E3DC1CFD24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38" y="3570"/>
                <a:ext cx="57" cy="61"/>
              </a:xfrm>
              <a:custGeom>
                <a:avLst/>
                <a:gdLst>
                  <a:gd name="T0" fmla="*/ 419 w 445"/>
                  <a:gd name="T1" fmla="*/ 472 h 472"/>
                  <a:gd name="T2" fmla="*/ 74 w 445"/>
                  <a:gd name="T3" fmla="*/ 127 h 472"/>
                  <a:gd name="T4" fmla="*/ 100 w 445"/>
                  <a:gd name="T5" fmla="*/ 100 h 472"/>
                  <a:gd name="T6" fmla="*/ 445 w 445"/>
                  <a:gd name="T7" fmla="*/ 446 h 472"/>
                  <a:gd name="T8" fmla="*/ 419 w 445"/>
                  <a:gd name="T9" fmla="*/ 472 h 472"/>
                  <a:gd name="T10" fmla="*/ 48 w 445"/>
                  <a:gd name="T11" fmla="*/ 100 h 472"/>
                  <a:gd name="T12" fmla="*/ 10 w 445"/>
                  <a:gd name="T13" fmla="*/ 63 h 472"/>
                  <a:gd name="T14" fmla="*/ 0 w 445"/>
                  <a:gd name="T15" fmla="*/ 0 h 472"/>
                  <a:gd name="T16" fmla="*/ 74 w 445"/>
                  <a:gd name="T17" fmla="*/ 74 h 472"/>
                  <a:gd name="T18" fmla="*/ 48 w 445"/>
                  <a:gd name="T19" fmla="*/ 10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5" h="472">
                    <a:moveTo>
                      <a:pt x="419" y="472"/>
                    </a:moveTo>
                    <a:lnTo>
                      <a:pt x="74" y="127"/>
                    </a:lnTo>
                    <a:lnTo>
                      <a:pt x="100" y="100"/>
                    </a:lnTo>
                    <a:lnTo>
                      <a:pt x="445" y="446"/>
                    </a:lnTo>
                    <a:lnTo>
                      <a:pt x="419" y="472"/>
                    </a:lnTo>
                    <a:moveTo>
                      <a:pt x="48" y="100"/>
                    </a:moveTo>
                    <a:lnTo>
                      <a:pt x="10" y="63"/>
                    </a:lnTo>
                    <a:cubicBezTo>
                      <a:pt x="6" y="42"/>
                      <a:pt x="3" y="21"/>
                      <a:pt x="0" y="0"/>
                    </a:cubicBezTo>
                    <a:lnTo>
                      <a:pt x="74" y="74"/>
                    </a:lnTo>
                    <a:lnTo>
                      <a:pt x="48" y="100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0" name="Freeform 109">
                <a:extLst>
                  <a:ext uri="{FF2B5EF4-FFF2-40B4-BE49-F238E27FC236}">
                    <a16:creationId xmlns:a16="http://schemas.microsoft.com/office/drawing/2014/main" id="{522A5880-1A17-41A3-B7EB-9FB1ADF12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1" y="3487"/>
                <a:ext cx="88" cy="91"/>
              </a:xfrm>
              <a:custGeom>
                <a:avLst/>
                <a:gdLst>
                  <a:gd name="T0" fmla="*/ 679 w 679"/>
                  <a:gd name="T1" fmla="*/ 706 h 706"/>
                  <a:gd name="T2" fmla="*/ 371 w 679"/>
                  <a:gd name="T3" fmla="*/ 398 h 706"/>
                  <a:gd name="T4" fmla="*/ 398 w 679"/>
                  <a:gd name="T5" fmla="*/ 372 h 706"/>
                  <a:gd name="T6" fmla="*/ 669 w 679"/>
                  <a:gd name="T7" fmla="*/ 643 h 706"/>
                  <a:gd name="T8" fmla="*/ 679 w 679"/>
                  <a:gd name="T9" fmla="*/ 706 h 706"/>
                  <a:gd name="T10" fmla="*/ 345 w 679"/>
                  <a:gd name="T11" fmla="*/ 372 h 706"/>
                  <a:gd name="T12" fmla="*/ 0 w 679"/>
                  <a:gd name="T13" fmla="*/ 27 h 706"/>
                  <a:gd name="T14" fmla="*/ 26 w 679"/>
                  <a:gd name="T15" fmla="*/ 0 h 706"/>
                  <a:gd name="T16" fmla="*/ 371 w 679"/>
                  <a:gd name="T17" fmla="*/ 346 h 706"/>
                  <a:gd name="T18" fmla="*/ 345 w 679"/>
                  <a:gd name="T19" fmla="*/ 372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9" h="706">
                    <a:moveTo>
                      <a:pt x="679" y="706"/>
                    </a:moveTo>
                    <a:lnTo>
                      <a:pt x="371" y="398"/>
                    </a:lnTo>
                    <a:lnTo>
                      <a:pt x="398" y="372"/>
                    </a:lnTo>
                    <a:lnTo>
                      <a:pt x="669" y="643"/>
                    </a:lnTo>
                    <a:cubicBezTo>
                      <a:pt x="672" y="664"/>
                      <a:pt x="675" y="685"/>
                      <a:pt x="679" y="706"/>
                    </a:cubicBezTo>
                    <a:close/>
                    <a:moveTo>
                      <a:pt x="345" y="372"/>
                    </a:moveTo>
                    <a:lnTo>
                      <a:pt x="0" y="27"/>
                    </a:lnTo>
                    <a:lnTo>
                      <a:pt x="26" y="0"/>
                    </a:lnTo>
                    <a:lnTo>
                      <a:pt x="371" y="346"/>
                    </a:lnTo>
                    <a:lnTo>
                      <a:pt x="345" y="372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1" name="Freeform 110">
                <a:extLst>
                  <a:ext uri="{FF2B5EF4-FFF2-40B4-BE49-F238E27FC236}">
                    <a16:creationId xmlns:a16="http://schemas.microsoft.com/office/drawing/2014/main" id="{83341888-760C-4178-84D0-63DD7CF38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" y="3439"/>
                <a:ext cx="45" cy="48"/>
              </a:xfrm>
              <a:custGeom>
                <a:avLst/>
                <a:gdLst>
                  <a:gd name="T0" fmla="*/ 345 w 346"/>
                  <a:gd name="T1" fmla="*/ 371 h 371"/>
                  <a:gd name="T2" fmla="*/ 0 w 346"/>
                  <a:gd name="T3" fmla="*/ 26 h 371"/>
                  <a:gd name="T4" fmla="*/ 27 w 346"/>
                  <a:gd name="T5" fmla="*/ 0 h 371"/>
                  <a:gd name="T6" fmla="*/ 337 w 346"/>
                  <a:gd name="T7" fmla="*/ 311 h 371"/>
                  <a:gd name="T8" fmla="*/ 346 w 346"/>
                  <a:gd name="T9" fmla="*/ 371 h 371"/>
                  <a:gd name="T10" fmla="*/ 345 w 346"/>
                  <a:gd name="T11" fmla="*/ 371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6" h="371">
                    <a:moveTo>
                      <a:pt x="345" y="371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337" y="311"/>
                    </a:lnTo>
                    <a:cubicBezTo>
                      <a:pt x="340" y="331"/>
                      <a:pt x="343" y="351"/>
                      <a:pt x="346" y="371"/>
                    </a:cubicBezTo>
                    <a:lnTo>
                      <a:pt x="345" y="371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2" name="Freeform 111">
                <a:extLst>
                  <a:ext uri="{FF2B5EF4-FFF2-40B4-BE49-F238E27FC236}">
                    <a16:creationId xmlns:a16="http://schemas.microsoft.com/office/drawing/2014/main" id="{F532851E-7598-4403-8E4C-28E554EBA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" y="3479"/>
                <a:ext cx="5" cy="8"/>
              </a:xfrm>
              <a:custGeom>
                <a:avLst/>
                <a:gdLst>
                  <a:gd name="T0" fmla="*/ 9 w 35"/>
                  <a:gd name="T1" fmla="*/ 60 h 60"/>
                  <a:gd name="T2" fmla="*/ 0 w 35"/>
                  <a:gd name="T3" fmla="*/ 0 h 60"/>
                  <a:gd name="T4" fmla="*/ 35 w 35"/>
                  <a:gd name="T5" fmla="*/ 34 h 60"/>
                  <a:gd name="T6" fmla="*/ 9 w 35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60">
                    <a:moveTo>
                      <a:pt x="9" y="60"/>
                    </a:moveTo>
                    <a:cubicBezTo>
                      <a:pt x="6" y="40"/>
                      <a:pt x="3" y="20"/>
                      <a:pt x="0" y="0"/>
                    </a:cubicBezTo>
                    <a:lnTo>
                      <a:pt x="35" y="34"/>
                    </a:lnTo>
                    <a:lnTo>
                      <a:pt x="9" y="60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3" name="Freeform 112">
                <a:extLst>
                  <a:ext uri="{FF2B5EF4-FFF2-40B4-BE49-F238E27FC236}">
                    <a16:creationId xmlns:a16="http://schemas.microsoft.com/office/drawing/2014/main" id="{244E1FF2-70EB-449E-9BE7-1231076D58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387"/>
                <a:ext cx="52" cy="52"/>
              </a:xfrm>
              <a:custGeom>
                <a:avLst/>
                <a:gdLst>
                  <a:gd name="T0" fmla="*/ 374 w 400"/>
                  <a:gd name="T1" fmla="*/ 400 h 400"/>
                  <a:gd name="T2" fmla="*/ 29 w 400"/>
                  <a:gd name="T3" fmla="*/ 55 h 400"/>
                  <a:gd name="T4" fmla="*/ 55 w 400"/>
                  <a:gd name="T5" fmla="*/ 28 h 400"/>
                  <a:gd name="T6" fmla="*/ 400 w 400"/>
                  <a:gd name="T7" fmla="*/ 374 h 400"/>
                  <a:gd name="T8" fmla="*/ 374 w 400"/>
                  <a:gd name="T9" fmla="*/ 400 h 400"/>
                  <a:gd name="T10" fmla="*/ 2 w 400"/>
                  <a:gd name="T11" fmla="*/ 28 h 400"/>
                  <a:gd name="T12" fmla="*/ 0 w 400"/>
                  <a:gd name="T13" fmla="*/ 26 h 400"/>
                  <a:gd name="T14" fmla="*/ 0 w 400"/>
                  <a:gd name="T15" fmla="*/ 26 h 400"/>
                  <a:gd name="T16" fmla="*/ 26 w 400"/>
                  <a:gd name="T17" fmla="*/ 0 h 400"/>
                  <a:gd name="T18" fmla="*/ 29 w 400"/>
                  <a:gd name="T19" fmla="*/ 2 h 400"/>
                  <a:gd name="T20" fmla="*/ 2 w 400"/>
                  <a:gd name="T21" fmla="*/ 28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0" h="400">
                    <a:moveTo>
                      <a:pt x="374" y="400"/>
                    </a:moveTo>
                    <a:lnTo>
                      <a:pt x="29" y="55"/>
                    </a:lnTo>
                    <a:lnTo>
                      <a:pt x="55" y="28"/>
                    </a:lnTo>
                    <a:lnTo>
                      <a:pt x="400" y="374"/>
                    </a:lnTo>
                    <a:lnTo>
                      <a:pt x="374" y="400"/>
                    </a:lnTo>
                    <a:close/>
                    <a:moveTo>
                      <a:pt x="2" y="28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4" name="Freeform 113">
                <a:extLst>
                  <a:ext uri="{FF2B5EF4-FFF2-40B4-BE49-F238E27FC236}">
                    <a16:creationId xmlns:a16="http://schemas.microsoft.com/office/drawing/2014/main" id="{5F608F70-6295-4218-9B40-9585FF04C5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1" y="3753"/>
                <a:ext cx="64" cy="67"/>
              </a:xfrm>
              <a:custGeom>
                <a:avLst/>
                <a:gdLst>
                  <a:gd name="T0" fmla="*/ 490 w 495"/>
                  <a:gd name="T1" fmla="*/ 517 h 517"/>
                  <a:gd name="T2" fmla="*/ 174 w 495"/>
                  <a:gd name="T3" fmla="*/ 201 h 517"/>
                  <a:gd name="T4" fmla="*/ 200 w 495"/>
                  <a:gd name="T5" fmla="*/ 175 h 517"/>
                  <a:gd name="T6" fmla="*/ 493 w 495"/>
                  <a:gd name="T7" fmla="*/ 468 h 517"/>
                  <a:gd name="T8" fmla="*/ 495 w 495"/>
                  <a:gd name="T9" fmla="*/ 486 h 517"/>
                  <a:gd name="T10" fmla="*/ 490 w 495"/>
                  <a:gd name="T11" fmla="*/ 517 h 517"/>
                  <a:gd name="T12" fmla="*/ 148 w 495"/>
                  <a:gd name="T13" fmla="*/ 175 h 517"/>
                  <a:gd name="T14" fmla="*/ 0 w 495"/>
                  <a:gd name="T15" fmla="*/ 27 h 517"/>
                  <a:gd name="T16" fmla="*/ 26 w 495"/>
                  <a:gd name="T17" fmla="*/ 0 h 517"/>
                  <a:gd name="T18" fmla="*/ 174 w 495"/>
                  <a:gd name="T19" fmla="*/ 148 h 517"/>
                  <a:gd name="T20" fmla="*/ 148 w 495"/>
                  <a:gd name="T21" fmla="*/ 175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5" h="517">
                    <a:moveTo>
                      <a:pt x="490" y="517"/>
                    </a:moveTo>
                    <a:lnTo>
                      <a:pt x="174" y="201"/>
                    </a:lnTo>
                    <a:lnTo>
                      <a:pt x="200" y="175"/>
                    </a:lnTo>
                    <a:lnTo>
                      <a:pt x="493" y="468"/>
                    </a:lnTo>
                    <a:cubicBezTo>
                      <a:pt x="494" y="474"/>
                      <a:pt x="495" y="480"/>
                      <a:pt x="495" y="486"/>
                    </a:cubicBezTo>
                    <a:cubicBezTo>
                      <a:pt x="495" y="497"/>
                      <a:pt x="493" y="507"/>
                      <a:pt x="490" y="517"/>
                    </a:cubicBezTo>
                    <a:close/>
                    <a:moveTo>
                      <a:pt x="148" y="175"/>
                    </a:moveTo>
                    <a:lnTo>
                      <a:pt x="0" y="27"/>
                    </a:lnTo>
                    <a:cubicBezTo>
                      <a:pt x="9" y="19"/>
                      <a:pt x="18" y="10"/>
                      <a:pt x="26" y="0"/>
                    </a:cubicBezTo>
                    <a:lnTo>
                      <a:pt x="174" y="148"/>
                    </a:lnTo>
                    <a:lnTo>
                      <a:pt x="148" y="175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5" name="Freeform 114">
                <a:extLst>
                  <a:ext uri="{FF2B5EF4-FFF2-40B4-BE49-F238E27FC236}">
                    <a16:creationId xmlns:a16="http://schemas.microsoft.com/office/drawing/2014/main" id="{D9CB1D3C-85D8-46A6-9DDA-B22D3B262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3727"/>
                <a:ext cx="29" cy="29"/>
              </a:xfrm>
              <a:custGeom>
                <a:avLst/>
                <a:gdLst>
                  <a:gd name="T0" fmla="*/ 198 w 224"/>
                  <a:gd name="T1" fmla="*/ 224 h 224"/>
                  <a:gd name="T2" fmla="*/ 0 w 224"/>
                  <a:gd name="T3" fmla="*/ 26 h 224"/>
                  <a:gd name="T4" fmla="*/ 27 w 224"/>
                  <a:gd name="T5" fmla="*/ 0 h 224"/>
                  <a:gd name="T6" fmla="*/ 224 w 224"/>
                  <a:gd name="T7" fmla="*/ 197 h 224"/>
                  <a:gd name="T8" fmla="*/ 198 w 224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224">
                    <a:moveTo>
                      <a:pt x="198" y="224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224" y="197"/>
                    </a:lnTo>
                    <a:cubicBezTo>
                      <a:pt x="216" y="207"/>
                      <a:pt x="207" y="216"/>
                      <a:pt x="198" y="224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6" name="Freeform 115">
                <a:extLst>
                  <a:ext uri="{FF2B5EF4-FFF2-40B4-BE49-F238E27FC236}">
                    <a16:creationId xmlns:a16="http://schemas.microsoft.com/office/drawing/2014/main" id="{5D344CE7-7DAA-44DE-B6D6-5E03F6189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2" y="3680"/>
                <a:ext cx="18" cy="21"/>
              </a:xfrm>
              <a:custGeom>
                <a:avLst/>
                <a:gdLst>
                  <a:gd name="T0" fmla="*/ 112 w 144"/>
                  <a:gd name="T1" fmla="*/ 164 h 164"/>
                  <a:gd name="T2" fmla="*/ 5 w 144"/>
                  <a:gd name="T3" fmla="*/ 57 h 164"/>
                  <a:gd name="T4" fmla="*/ 0 w 144"/>
                  <a:gd name="T5" fmla="*/ 0 h 164"/>
                  <a:gd name="T6" fmla="*/ 144 w 144"/>
                  <a:gd name="T7" fmla="*/ 143 h 164"/>
                  <a:gd name="T8" fmla="*/ 112 w 144"/>
                  <a:gd name="T9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64">
                    <a:moveTo>
                      <a:pt x="112" y="164"/>
                    </a:moveTo>
                    <a:lnTo>
                      <a:pt x="5" y="57"/>
                    </a:lnTo>
                    <a:cubicBezTo>
                      <a:pt x="3" y="38"/>
                      <a:pt x="2" y="19"/>
                      <a:pt x="0" y="0"/>
                    </a:cubicBezTo>
                    <a:lnTo>
                      <a:pt x="144" y="143"/>
                    </a:lnTo>
                    <a:cubicBezTo>
                      <a:pt x="133" y="150"/>
                      <a:pt x="122" y="157"/>
                      <a:pt x="112" y="164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7" name="Freeform 116">
                <a:extLst>
                  <a:ext uri="{FF2B5EF4-FFF2-40B4-BE49-F238E27FC236}">
                    <a16:creationId xmlns:a16="http://schemas.microsoft.com/office/drawing/2014/main" id="{CA36A321-5848-4CCF-ADF2-EC320C3082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9" y="3631"/>
                <a:ext cx="96" cy="96"/>
              </a:xfrm>
              <a:custGeom>
                <a:avLst/>
                <a:gdLst>
                  <a:gd name="T0" fmla="*/ 717 w 743"/>
                  <a:gd name="T1" fmla="*/ 743 h 743"/>
                  <a:gd name="T2" fmla="*/ 517 w 743"/>
                  <a:gd name="T3" fmla="*/ 543 h 743"/>
                  <a:gd name="T4" fmla="*/ 549 w 743"/>
                  <a:gd name="T5" fmla="*/ 522 h 743"/>
                  <a:gd name="T6" fmla="*/ 743 w 743"/>
                  <a:gd name="T7" fmla="*/ 717 h 743"/>
                  <a:gd name="T8" fmla="*/ 717 w 743"/>
                  <a:gd name="T9" fmla="*/ 743 h 743"/>
                  <a:gd name="T10" fmla="*/ 410 w 743"/>
                  <a:gd name="T11" fmla="*/ 436 h 743"/>
                  <a:gd name="T12" fmla="*/ 372 w 743"/>
                  <a:gd name="T13" fmla="*/ 398 h 743"/>
                  <a:gd name="T14" fmla="*/ 398 w 743"/>
                  <a:gd name="T15" fmla="*/ 372 h 743"/>
                  <a:gd name="T16" fmla="*/ 405 w 743"/>
                  <a:gd name="T17" fmla="*/ 379 h 743"/>
                  <a:gd name="T18" fmla="*/ 410 w 743"/>
                  <a:gd name="T19" fmla="*/ 436 h 743"/>
                  <a:gd name="T20" fmla="*/ 346 w 743"/>
                  <a:gd name="T21" fmla="*/ 372 h 743"/>
                  <a:gd name="T22" fmla="*/ 0 w 743"/>
                  <a:gd name="T23" fmla="*/ 26 h 743"/>
                  <a:gd name="T24" fmla="*/ 27 w 743"/>
                  <a:gd name="T25" fmla="*/ 0 h 743"/>
                  <a:gd name="T26" fmla="*/ 372 w 743"/>
                  <a:gd name="T27" fmla="*/ 345 h 743"/>
                  <a:gd name="T28" fmla="*/ 346 w 743"/>
                  <a:gd name="T29" fmla="*/ 372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3" h="743">
                    <a:moveTo>
                      <a:pt x="717" y="743"/>
                    </a:moveTo>
                    <a:lnTo>
                      <a:pt x="517" y="543"/>
                    </a:lnTo>
                    <a:cubicBezTo>
                      <a:pt x="527" y="536"/>
                      <a:pt x="538" y="529"/>
                      <a:pt x="549" y="522"/>
                    </a:cubicBezTo>
                    <a:lnTo>
                      <a:pt x="743" y="717"/>
                    </a:lnTo>
                    <a:lnTo>
                      <a:pt x="717" y="743"/>
                    </a:lnTo>
                    <a:moveTo>
                      <a:pt x="410" y="436"/>
                    </a:moveTo>
                    <a:lnTo>
                      <a:pt x="372" y="398"/>
                    </a:lnTo>
                    <a:lnTo>
                      <a:pt x="398" y="372"/>
                    </a:lnTo>
                    <a:lnTo>
                      <a:pt x="405" y="379"/>
                    </a:lnTo>
                    <a:cubicBezTo>
                      <a:pt x="407" y="398"/>
                      <a:pt x="408" y="417"/>
                      <a:pt x="410" y="436"/>
                    </a:cubicBezTo>
                    <a:moveTo>
                      <a:pt x="346" y="372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372" y="345"/>
                    </a:lnTo>
                    <a:lnTo>
                      <a:pt x="346" y="372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8" name="Freeform 117">
                <a:extLst>
                  <a:ext uri="{FF2B5EF4-FFF2-40B4-BE49-F238E27FC236}">
                    <a16:creationId xmlns:a16="http://schemas.microsoft.com/office/drawing/2014/main" id="{7B162B8D-13EE-4047-98F9-CD602AE21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583"/>
                <a:ext cx="14" cy="17"/>
              </a:xfrm>
              <a:custGeom>
                <a:avLst/>
                <a:gdLst>
                  <a:gd name="T0" fmla="*/ 106 w 106"/>
                  <a:gd name="T1" fmla="*/ 133 h 133"/>
                  <a:gd name="T2" fmla="*/ 0 w 106"/>
                  <a:gd name="T3" fmla="*/ 27 h 133"/>
                  <a:gd name="T4" fmla="*/ 26 w 106"/>
                  <a:gd name="T5" fmla="*/ 0 h 133"/>
                  <a:gd name="T6" fmla="*/ 95 w 106"/>
                  <a:gd name="T7" fmla="*/ 70 h 133"/>
                  <a:gd name="T8" fmla="*/ 106 w 106"/>
                  <a:gd name="T9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33">
                    <a:moveTo>
                      <a:pt x="106" y="133"/>
                    </a:moveTo>
                    <a:lnTo>
                      <a:pt x="0" y="27"/>
                    </a:lnTo>
                    <a:lnTo>
                      <a:pt x="26" y="0"/>
                    </a:lnTo>
                    <a:lnTo>
                      <a:pt x="95" y="70"/>
                    </a:lnTo>
                    <a:cubicBezTo>
                      <a:pt x="99" y="91"/>
                      <a:pt x="102" y="112"/>
                      <a:pt x="106" y="133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79" name="Freeform 118">
                <a:extLst>
                  <a:ext uri="{FF2B5EF4-FFF2-40B4-BE49-F238E27FC236}">
                    <a16:creationId xmlns:a16="http://schemas.microsoft.com/office/drawing/2014/main" id="{BD6ECB3F-FC6B-413D-B8A8-A7E831937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" y="3592"/>
                <a:ext cx="36" cy="39"/>
              </a:xfrm>
              <a:custGeom>
                <a:avLst/>
                <a:gdLst>
                  <a:gd name="T0" fmla="*/ 250 w 276"/>
                  <a:gd name="T1" fmla="*/ 302 h 302"/>
                  <a:gd name="T2" fmla="*/ 11 w 276"/>
                  <a:gd name="T3" fmla="*/ 63 h 302"/>
                  <a:gd name="T4" fmla="*/ 0 w 276"/>
                  <a:gd name="T5" fmla="*/ 0 h 302"/>
                  <a:gd name="T6" fmla="*/ 276 w 276"/>
                  <a:gd name="T7" fmla="*/ 276 h 302"/>
                  <a:gd name="T8" fmla="*/ 250 w 276"/>
                  <a:gd name="T9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302">
                    <a:moveTo>
                      <a:pt x="250" y="302"/>
                    </a:moveTo>
                    <a:lnTo>
                      <a:pt x="11" y="63"/>
                    </a:lnTo>
                    <a:cubicBezTo>
                      <a:pt x="7" y="42"/>
                      <a:pt x="4" y="21"/>
                      <a:pt x="0" y="0"/>
                    </a:cubicBezTo>
                    <a:lnTo>
                      <a:pt x="276" y="276"/>
                    </a:lnTo>
                    <a:lnTo>
                      <a:pt x="250" y="302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0" name="Freeform 119">
                <a:extLst>
                  <a:ext uri="{FF2B5EF4-FFF2-40B4-BE49-F238E27FC236}">
                    <a16:creationId xmlns:a16="http://schemas.microsoft.com/office/drawing/2014/main" id="{639C8628-3C7E-4A2A-9741-4738B584B1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483"/>
                <a:ext cx="100" cy="100"/>
              </a:xfrm>
              <a:custGeom>
                <a:avLst/>
                <a:gdLst>
                  <a:gd name="T0" fmla="*/ 745 w 772"/>
                  <a:gd name="T1" fmla="*/ 771 h 771"/>
                  <a:gd name="T2" fmla="*/ 400 w 772"/>
                  <a:gd name="T3" fmla="*/ 426 h 771"/>
                  <a:gd name="T4" fmla="*/ 426 w 772"/>
                  <a:gd name="T5" fmla="*/ 400 h 771"/>
                  <a:gd name="T6" fmla="*/ 772 w 772"/>
                  <a:gd name="T7" fmla="*/ 745 h 771"/>
                  <a:gd name="T8" fmla="*/ 745 w 772"/>
                  <a:gd name="T9" fmla="*/ 771 h 771"/>
                  <a:gd name="T10" fmla="*/ 374 w 772"/>
                  <a:gd name="T11" fmla="*/ 400 h 771"/>
                  <a:gd name="T12" fmla="*/ 29 w 772"/>
                  <a:gd name="T13" fmla="*/ 55 h 771"/>
                  <a:gd name="T14" fmla="*/ 55 w 772"/>
                  <a:gd name="T15" fmla="*/ 28 h 771"/>
                  <a:gd name="T16" fmla="*/ 400 w 772"/>
                  <a:gd name="T17" fmla="*/ 374 h 771"/>
                  <a:gd name="T18" fmla="*/ 374 w 772"/>
                  <a:gd name="T19" fmla="*/ 400 h 771"/>
                  <a:gd name="T20" fmla="*/ 2 w 772"/>
                  <a:gd name="T21" fmla="*/ 28 h 771"/>
                  <a:gd name="T22" fmla="*/ 0 w 772"/>
                  <a:gd name="T23" fmla="*/ 26 h 771"/>
                  <a:gd name="T24" fmla="*/ 0 w 772"/>
                  <a:gd name="T25" fmla="*/ 26 h 771"/>
                  <a:gd name="T26" fmla="*/ 26 w 772"/>
                  <a:gd name="T27" fmla="*/ 0 h 771"/>
                  <a:gd name="T28" fmla="*/ 29 w 772"/>
                  <a:gd name="T29" fmla="*/ 2 h 771"/>
                  <a:gd name="T30" fmla="*/ 2 w 772"/>
                  <a:gd name="T31" fmla="*/ 28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2" h="771">
                    <a:moveTo>
                      <a:pt x="745" y="771"/>
                    </a:moveTo>
                    <a:lnTo>
                      <a:pt x="400" y="426"/>
                    </a:lnTo>
                    <a:lnTo>
                      <a:pt x="426" y="400"/>
                    </a:lnTo>
                    <a:lnTo>
                      <a:pt x="772" y="745"/>
                    </a:lnTo>
                    <a:lnTo>
                      <a:pt x="745" y="771"/>
                    </a:lnTo>
                    <a:moveTo>
                      <a:pt x="374" y="400"/>
                    </a:moveTo>
                    <a:lnTo>
                      <a:pt x="29" y="55"/>
                    </a:lnTo>
                    <a:lnTo>
                      <a:pt x="55" y="28"/>
                    </a:lnTo>
                    <a:lnTo>
                      <a:pt x="400" y="374"/>
                    </a:lnTo>
                    <a:lnTo>
                      <a:pt x="374" y="400"/>
                    </a:lnTo>
                    <a:moveTo>
                      <a:pt x="2" y="28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1" name="Freeform 120">
                <a:extLst>
                  <a:ext uri="{FF2B5EF4-FFF2-40B4-BE49-F238E27FC236}">
                    <a16:creationId xmlns:a16="http://schemas.microsoft.com/office/drawing/2014/main" id="{C79DC18B-6011-4A6F-9C7C-3E71CA7F2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56" y="3788"/>
                <a:ext cx="74" cy="68"/>
              </a:xfrm>
              <a:custGeom>
                <a:avLst/>
                <a:gdLst>
                  <a:gd name="T0" fmla="*/ 521 w 566"/>
                  <a:gd name="T1" fmla="*/ 520 h 520"/>
                  <a:gd name="T2" fmla="*/ 300 w 566"/>
                  <a:gd name="T3" fmla="*/ 299 h 520"/>
                  <a:gd name="T4" fmla="*/ 327 w 566"/>
                  <a:gd name="T5" fmla="*/ 273 h 520"/>
                  <a:gd name="T6" fmla="*/ 566 w 566"/>
                  <a:gd name="T7" fmla="*/ 512 h 520"/>
                  <a:gd name="T8" fmla="*/ 521 w 566"/>
                  <a:gd name="T9" fmla="*/ 520 h 520"/>
                  <a:gd name="T10" fmla="*/ 274 w 566"/>
                  <a:gd name="T11" fmla="*/ 273 h 520"/>
                  <a:gd name="T12" fmla="*/ 0 w 566"/>
                  <a:gd name="T13" fmla="*/ 0 h 520"/>
                  <a:gd name="T14" fmla="*/ 41 w 566"/>
                  <a:gd name="T15" fmla="*/ 1 h 520"/>
                  <a:gd name="T16" fmla="*/ 55 w 566"/>
                  <a:gd name="T17" fmla="*/ 1 h 520"/>
                  <a:gd name="T18" fmla="*/ 300 w 566"/>
                  <a:gd name="T19" fmla="*/ 247 h 520"/>
                  <a:gd name="T20" fmla="*/ 274 w 566"/>
                  <a:gd name="T21" fmla="*/ 273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6" h="520">
                    <a:moveTo>
                      <a:pt x="521" y="520"/>
                    </a:moveTo>
                    <a:lnTo>
                      <a:pt x="300" y="299"/>
                    </a:lnTo>
                    <a:lnTo>
                      <a:pt x="327" y="273"/>
                    </a:lnTo>
                    <a:lnTo>
                      <a:pt x="566" y="512"/>
                    </a:lnTo>
                    <a:cubicBezTo>
                      <a:pt x="551" y="516"/>
                      <a:pt x="536" y="518"/>
                      <a:pt x="521" y="520"/>
                    </a:cubicBezTo>
                    <a:close/>
                    <a:moveTo>
                      <a:pt x="274" y="273"/>
                    </a:moveTo>
                    <a:lnTo>
                      <a:pt x="0" y="0"/>
                    </a:lnTo>
                    <a:cubicBezTo>
                      <a:pt x="14" y="1"/>
                      <a:pt x="28" y="1"/>
                      <a:pt x="41" y="1"/>
                    </a:cubicBezTo>
                    <a:cubicBezTo>
                      <a:pt x="46" y="1"/>
                      <a:pt x="50" y="1"/>
                      <a:pt x="55" y="1"/>
                    </a:cubicBezTo>
                    <a:lnTo>
                      <a:pt x="300" y="247"/>
                    </a:lnTo>
                    <a:lnTo>
                      <a:pt x="274" y="273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2" name="Freeform 121">
                <a:extLst>
                  <a:ext uri="{FF2B5EF4-FFF2-40B4-BE49-F238E27FC236}">
                    <a16:creationId xmlns:a16="http://schemas.microsoft.com/office/drawing/2014/main" id="{9FF8A21C-8F1E-4EDB-A9FB-3F1BB98052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9" y="3727"/>
                <a:ext cx="65" cy="61"/>
              </a:xfrm>
              <a:custGeom>
                <a:avLst/>
                <a:gdLst>
                  <a:gd name="T0" fmla="*/ 484 w 498"/>
                  <a:gd name="T1" fmla="*/ 471 h 471"/>
                  <a:gd name="T2" fmla="*/ 443 w 498"/>
                  <a:gd name="T3" fmla="*/ 470 h 471"/>
                  <a:gd name="T4" fmla="*/ 372 w 498"/>
                  <a:gd name="T5" fmla="*/ 398 h 471"/>
                  <a:gd name="T6" fmla="*/ 398 w 498"/>
                  <a:gd name="T7" fmla="*/ 372 h 471"/>
                  <a:gd name="T8" fmla="*/ 498 w 498"/>
                  <a:gd name="T9" fmla="*/ 471 h 471"/>
                  <a:gd name="T10" fmla="*/ 484 w 498"/>
                  <a:gd name="T11" fmla="*/ 471 h 471"/>
                  <a:gd name="T12" fmla="*/ 346 w 498"/>
                  <a:gd name="T13" fmla="*/ 372 h 471"/>
                  <a:gd name="T14" fmla="*/ 0 w 498"/>
                  <a:gd name="T15" fmla="*/ 26 h 471"/>
                  <a:gd name="T16" fmla="*/ 27 w 498"/>
                  <a:gd name="T17" fmla="*/ 0 h 471"/>
                  <a:gd name="T18" fmla="*/ 372 w 498"/>
                  <a:gd name="T19" fmla="*/ 345 h 471"/>
                  <a:gd name="T20" fmla="*/ 346 w 498"/>
                  <a:gd name="T21" fmla="*/ 372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8" h="471">
                    <a:moveTo>
                      <a:pt x="484" y="471"/>
                    </a:moveTo>
                    <a:cubicBezTo>
                      <a:pt x="471" y="471"/>
                      <a:pt x="457" y="471"/>
                      <a:pt x="443" y="470"/>
                    </a:cubicBezTo>
                    <a:lnTo>
                      <a:pt x="372" y="398"/>
                    </a:lnTo>
                    <a:lnTo>
                      <a:pt x="398" y="372"/>
                    </a:lnTo>
                    <a:lnTo>
                      <a:pt x="498" y="471"/>
                    </a:lnTo>
                    <a:cubicBezTo>
                      <a:pt x="493" y="471"/>
                      <a:pt x="489" y="471"/>
                      <a:pt x="484" y="471"/>
                    </a:cubicBezTo>
                    <a:close/>
                    <a:moveTo>
                      <a:pt x="346" y="372"/>
                    </a:moveTo>
                    <a:lnTo>
                      <a:pt x="0" y="26"/>
                    </a:lnTo>
                    <a:lnTo>
                      <a:pt x="27" y="0"/>
                    </a:lnTo>
                    <a:lnTo>
                      <a:pt x="372" y="345"/>
                    </a:lnTo>
                    <a:lnTo>
                      <a:pt x="346" y="372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3" name="Freeform 122">
                <a:extLst>
                  <a:ext uri="{FF2B5EF4-FFF2-40B4-BE49-F238E27FC236}">
                    <a16:creationId xmlns:a16="http://schemas.microsoft.com/office/drawing/2014/main" id="{B2AF2B22-A877-446C-8E81-0DF299DE5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679"/>
                <a:ext cx="30" cy="34"/>
              </a:xfrm>
              <a:custGeom>
                <a:avLst/>
                <a:gdLst>
                  <a:gd name="T0" fmla="*/ 234 w 234"/>
                  <a:gd name="T1" fmla="*/ 260 h 260"/>
                  <a:gd name="T2" fmla="*/ 0 w 234"/>
                  <a:gd name="T3" fmla="*/ 26 h 260"/>
                  <a:gd name="T4" fmla="*/ 26 w 234"/>
                  <a:gd name="T5" fmla="*/ 0 h 260"/>
                  <a:gd name="T6" fmla="*/ 227 w 234"/>
                  <a:gd name="T7" fmla="*/ 200 h 260"/>
                  <a:gd name="T8" fmla="*/ 234 w 23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4" h="260">
                    <a:moveTo>
                      <a:pt x="234" y="260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27" y="200"/>
                    </a:lnTo>
                    <a:cubicBezTo>
                      <a:pt x="229" y="220"/>
                      <a:pt x="231" y="240"/>
                      <a:pt x="234" y="260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4" name="Freeform 123">
                <a:extLst>
                  <a:ext uri="{FF2B5EF4-FFF2-40B4-BE49-F238E27FC236}">
                    <a16:creationId xmlns:a16="http://schemas.microsoft.com/office/drawing/2014/main" id="{2E27FE02-C684-47A4-9E91-AB70DCA26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0" y="3705"/>
                <a:ext cx="19" cy="22"/>
              </a:xfrm>
              <a:custGeom>
                <a:avLst/>
                <a:gdLst>
                  <a:gd name="T0" fmla="*/ 118 w 144"/>
                  <a:gd name="T1" fmla="*/ 171 h 171"/>
                  <a:gd name="T2" fmla="*/ 7 w 144"/>
                  <a:gd name="T3" fmla="*/ 60 h 171"/>
                  <a:gd name="T4" fmla="*/ 0 w 144"/>
                  <a:gd name="T5" fmla="*/ 0 h 171"/>
                  <a:gd name="T6" fmla="*/ 144 w 144"/>
                  <a:gd name="T7" fmla="*/ 145 h 171"/>
                  <a:gd name="T8" fmla="*/ 118 w 144"/>
                  <a:gd name="T9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71">
                    <a:moveTo>
                      <a:pt x="118" y="171"/>
                    </a:moveTo>
                    <a:lnTo>
                      <a:pt x="7" y="60"/>
                    </a:lnTo>
                    <a:cubicBezTo>
                      <a:pt x="4" y="40"/>
                      <a:pt x="2" y="20"/>
                      <a:pt x="0" y="0"/>
                    </a:cubicBezTo>
                    <a:lnTo>
                      <a:pt x="144" y="145"/>
                    </a:lnTo>
                    <a:lnTo>
                      <a:pt x="118" y="171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5" name="Freeform 124">
                <a:extLst>
                  <a:ext uri="{FF2B5EF4-FFF2-40B4-BE49-F238E27FC236}">
                    <a16:creationId xmlns:a16="http://schemas.microsoft.com/office/drawing/2014/main" id="{D6A5660B-2617-4656-B551-5D13AE164E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579"/>
                <a:ext cx="100" cy="100"/>
              </a:xfrm>
              <a:custGeom>
                <a:avLst/>
                <a:gdLst>
                  <a:gd name="T0" fmla="*/ 745 w 772"/>
                  <a:gd name="T1" fmla="*/ 772 h 772"/>
                  <a:gd name="T2" fmla="*/ 400 w 772"/>
                  <a:gd name="T3" fmla="*/ 426 h 772"/>
                  <a:gd name="T4" fmla="*/ 426 w 772"/>
                  <a:gd name="T5" fmla="*/ 400 h 772"/>
                  <a:gd name="T6" fmla="*/ 772 w 772"/>
                  <a:gd name="T7" fmla="*/ 745 h 772"/>
                  <a:gd name="T8" fmla="*/ 745 w 772"/>
                  <a:gd name="T9" fmla="*/ 772 h 772"/>
                  <a:gd name="T10" fmla="*/ 374 w 772"/>
                  <a:gd name="T11" fmla="*/ 400 h 772"/>
                  <a:gd name="T12" fmla="*/ 372 w 772"/>
                  <a:gd name="T13" fmla="*/ 398 h 772"/>
                  <a:gd name="T14" fmla="*/ 372 w 772"/>
                  <a:gd name="T15" fmla="*/ 397 h 772"/>
                  <a:gd name="T16" fmla="*/ 346 w 772"/>
                  <a:gd name="T17" fmla="*/ 371 h 772"/>
                  <a:gd name="T18" fmla="*/ 345 w 772"/>
                  <a:gd name="T19" fmla="*/ 372 h 772"/>
                  <a:gd name="T20" fmla="*/ 29 w 772"/>
                  <a:gd name="T21" fmla="*/ 55 h 772"/>
                  <a:gd name="T22" fmla="*/ 55 w 772"/>
                  <a:gd name="T23" fmla="*/ 28 h 772"/>
                  <a:gd name="T24" fmla="*/ 400 w 772"/>
                  <a:gd name="T25" fmla="*/ 374 h 772"/>
                  <a:gd name="T26" fmla="*/ 374 w 772"/>
                  <a:gd name="T27" fmla="*/ 400 h 772"/>
                  <a:gd name="T28" fmla="*/ 2 w 772"/>
                  <a:gd name="T29" fmla="*/ 28 h 772"/>
                  <a:gd name="T30" fmla="*/ 0 w 772"/>
                  <a:gd name="T31" fmla="*/ 26 h 772"/>
                  <a:gd name="T32" fmla="*/ 0 w 772"/>
                  <a:gd name="T33" fmla="*/ 26 h 772"/>
                  <a:gd name="T34" fmla="*/ 26 w 772"/>
                  <a:gd name="T35" fmla="*/ 0 h 772"/>
                  <a:gd name="T36" fmla="*/ 29 w 772"/>
                  <a:gd name="T37" fmla="*/ 2 h 772"/>
                  <a:gd name="T38" fmla="*/ 2 w 772"/>
                  <a:gd name="T39" fmla="*/ 28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72" h="772">
                    <a:moveTo>
                      <a:pt x="745" y="772"/>
                    </a:moveTo>
                    <a:lnTo>
                      <a:pt x="400" y="426"/>
                    </a:lnTo>
                    <a:lnTo>
                      <a:pt x="426" y="400"/>
                    </a:lnTo>
                    <a:lnTo>
                      <a:pt x="772" y="745"/>
                    </a:lnTo>
                    <a:lnTo>
                      <a:pt x="745" y="772"/>
                    </a:lnTo>
                    <a:moveTo>
                      <a:pt x="374" y="400"/>
                    </a:moveTo>
                    <a:lnTo>
                      <a:pt x="372" y="398"/>
                    </a:lnTo>
                    <a:lnTo>
                      <a:pt x="372" y="397"/>
                    </a:lnTo>
                    <a:lnTo>
                      <a:pt x="346" y="371"/>
                    </a:lnTo>
                    <a:lnTo>
                      <a:pt x="345" y="372"/>
                    </a:lnTo>
                    <a:lnTo>
                      <a:pt x="29" y="55"/>
                    </a:lnTo>
                    <a:lnTo>
                      <a:pt x="55" y="28"/>
                    </a:lnTo>
                    <a:lnTo>
                      <a:pt x="400" y="374"/>
                    </a:lnTo>
                    <a:lnTo>
                      <a:pt x="374" y="400"/>
                    </a:lnTo>
                    <a:moveTo>
                      <a:pt x="2" y="28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6" name="Freeform 125">
                <a:extLst>
                  <a:ext uri="{FF2B5EF4-FFF2-40B4-BE49-F238E27FC236}">
                    <a16:creationId xmlns:a16="http://schemas.microsoft.com/office/drawing/2014/main" id="{B50496AA-98C5-4A49-8974-7FC07ED160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676"/>
                <a:ext cx="172" cy="168"/>
              </a:xfrm>
              <a:custGeom>
                <a:avLst/>
                <a:gdLst>
                  <a:gd name="T0" fmla="*/ 1328 w 1328"/>
                  <a:gd name="T1" fmla="*/ 1301 h 1301"/>
                  <a:gd name="T2" fmla="*/ 1273 w 1328"/>
                  <a:gd name="T3" fmla="*/ 1299 h 1301"/>
                  <a:gd name="T4" fmla="*/ 1143 w 1328"/>
                  <a:gd name="T5" fmla="*/ 1169 h 1301"/>
                  <a:gd name="T6" fmla="*/ 1170 w 1328"/>
                  <a:gd name="T7" fmla="*/ 1143 h 1301"/>
                  <a:gd name="T8" fmla="*/ 1328 w 1328"/>
                  <a:gd name="T9" fmla="*/ 1301 h 1301"/>
                  <a:gd name="T10" fmla="*/ 1117 w 1328"/>
                  <a:gd name="T11" fmla="*/ 1143 h 1301"/>
                  <a:gd name="T12" fmla="*/ 772 w 1328"/>
                  <a:gd name="T13" fmla="*/ 798 h 1301"/>
                  <a:gd name="T14" fmla="*/ 798 w 1328"/>
                  <a:gd name="T15" fmla="*/ 772 h 1301"/>
                  <a:gd name="T16" fmla="*/ 1143 w 1328"/>
                  <a:gd name="T17" fmla="*/ 1117 h 1301"/>
                  <a:gd name="T18" fmla="*/ 1117 w 1328"/>
                  <a:gd name="T19" fmla="*/ 1143 h 1301"/>
                  <a:gd name="T20" fmla="*/ 745 w 1328"/>
                  <a:gd name="T21" fmla="*/ 772 h 1301"/>
                  <a:gd name="T22" fmla="*/ 400 w 1328"/>
                  <a:gd name="T23" fmla="*/ 426 h 1301"/>
                  <a:gd name="T24" fmla="*/ 426 w 1328"/>
                  <a:gd name="T25" fmla="*/ 400 h 1301"/>
                  <a:gd name="T26" fmla="*/ 772 w 1328"/>
                  <a:gd name="T27" fmla="*/ 745 h 1301"/>
                  <a:gd name="T28" fmla="*/ 745 w 1328"/>
                  <a:gd name="T29" fmla="*/ 772 h 1301"/>
                  <a:gd name="T30" fmla="*/ 374 w 1328"/>
                  <a:gd name="T31" fmla="*/ 400 h 1301"/>
                  <a:gd name="T32" fmla="*/ 372 w 1328"/>
                  <a:gd name="T33" fmla="*/ 398 h 1301"/>
                  <a:gd name="T34" fmla="*/ 372 w 1328"/>
                  <a:gd name="T35" fmla="*/ 397 h 1301"/>
                  <a:gd name="T36" fmla="*/ 346 w 1328"/>
                  <a:gd name="T37" fmla="*/ 371 h 1301"/>
                  <a:gd name="T38" fmla="*/ 345 w 1328"/>
                  <a:gd name="T39" fmla="*/ 372 h 1301"/>
                  <a:gd name="T40" fmla="*/ 29 w 1328"/>
                  <a:gd name="T41" fmla="*/ 55 h 1301"/>
                  <a:gd name="T42" fmla="*/ 55 w 1328"/>
                  <a:gd name="T43" fmla="*/ 29 h 1301"/>
                  <a:gd name="T44" fmla="*/ 400 w 1328"/>
                  <a:gd name="T45" fmla="*/ 374 h 1301"/>
                  <a:gd name="T46" fmla="*/ 374 w 1328"/>
                  <a:gd name="T47" fmla="*/ 400 h 1301"/>
                  <a:gd name="T48" fmla="*/ 2 w 1328"/>
                  <a:gd name="T49" fmla="*/ 29 h 1301"/>
                  <a:gd name="T50" fmla="*/ 0 w 1328"/>
                  <a:gd name="T51" fmla="*/ 26 h 1301"/>
                  <a:gd name="T52" fmla="*/ 0 w 1328"/>
                  <a:gd name="T53" fmla="*/ 26 h 1301"/>
                  <a:gd name="T54" fmla="*/ 26 w 1328"/>
                  <a:gd name="T55" fmla="*/ 0 h 1301"/>
                  <a:gd name="T56" fmla="*/ 29 w 1328"/>
                  <a:gd name="T57" fmla="*/ 2 h 1301"/>
                  <a:gd name="T58" fmla="*/ 2 w 1328"/>
                  <a:gd name="T59" fmla="*/ 29 h 1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28" h="1301">
                    <a:moveTo>
                      <a:pt x="1328" y="1301"/>
                    </a:moveTo>
                    <a:cubicBezTo>
                      <a:pt x="1309" y="1300"/>
                      <a:pt x="1291" y="1300"/>
                      <a:pt x="1273" y="1299"/>
                    </a:cubicBezTo>
                    <a:lnTo>
                      <a:pt x="1143" y="1169"/>
                    </a:lnTo>
                    <a:lnTo>
                      <a:pt x="1170" y="1143"/>
                    </a:lnTo>
                    <a:lnTo>
                      <a:pt x="1328" y="1301"/>
                    </a:lnTo>
                    <a:close/>
                    <a:moveTo>
                      <a:pt x="1117" y="1143"/>
                    </a:moveTo>
                    <a:lnTo>
                      <a:pt x="772" y="798"/>
                    </a:lnTo>
                    <a:lnTo>
                      <a:pt x="798" y="772"/>
                    </a:lnTo>
                    <a:lnTo>
                      <a:pt x="1143" y="1117"/>
                    </a:lnTo>
                    <a:lnTo>
                      <a:pt x="1117" y="1143"/>
                    </a:lnTo>
                    <a:moveTo>
                      <a:pt x="745" y="772"/>
                    </a:moveTo>
                    <a:lnTo>
                      <a:pt x="400" y="426"/>
                    </a:lnTo>
                    <a:lnTo>
                      <a:pt x="426" y="400"/>
                    </a:lnTo>
                    <a:lnTo>
                      <a:pt x="772" y="745"/>
                    </a:lnTo>
                    <a:lnTo>
                      <a:pt x="745" y="772"/>
                    </a:lnTo>
                    <a:close/>
                    <a:moveTo>
                      <a:pt x="374" y="400"/>
                    </a:moveTo>
                    <a:lnTo>
                      <a:pt x="372" y="398"/>
                    </a:lnTo>
                    <a:lnTo>
                      <a:pt x="372" y="397"/>
                    </a:lnTo>
                    <a:lnTo>
                      <a:pt x="346" y="371"/>
                    </a:lnTo>
                    <a:lnTo>
                      <a:pt x="345" y="372"/>
                    </a:lnTo>
                    <a:lnTo>
                      <a:pt x="29" y="55"/>
                    </a:lnTo>
                    <a:lnTo>
                      <a:pt x="55" y="29"/>
                    </a:lnTo>
                    <a:lnTo>
                      <a:pt x="400" y="374"/>
                    </a:lnTo>
                    <a:lnTo>
                      <a:pt x="374" y="400"/>
                    </a:lnTo>
                    <a:moveTo>
                      <a:pt x="2" y="29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7" name="Freeform 126">
                <a:extLst>
                  <a:ext uri="{FF2B5EF4-FFF2-40B4-BE49-F238E27FC236}">
                    <a16:creationId xmlns:a16="http://schemas.microsoft.com/office/drawing/2014/main" id="{3B740A6E-C935-40B1-ACC9-DAD1C51824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772"/>
                <a:ext cx="79" cy="76"/>
              </a:xfrm>
              <a:custGeom>
                <a:avLst/>
                <a:gdLst>
                  <a:gd name="T0" fmla="*/ 564 w 613"/>
                  <a:gd name="T1" fmla="*/ 590 h 590"/>
                  <a:gd name="T2" fmla="*/ 400 w 613"/>
                  <a:gd name="T3" fmla="*/ 426 h 590"/>
                  <a:gd name="T4" fmla="*/ 426 w 613"/>
                  <a:gd name="T5" fmla="*/ 400 h 590"/>
                  <a:gd name="T6" fmla="*/ 613 w 613"/>
                  <a:gd name="T7" fmla="*/ 586 h 590"/>
                  <a:gd name="T8" fmla="*/ 564 w 613"/>
                  <a:gd name="T9" fmla="*/ 590 h 590"/>
                  <a:gd name="T10" fmla="*/ 374 w 613"/>
                  <a:gd name="T11" fmla="*/ 400 h 590"/>
                  <a:gd name="T12" fmla="*/ 372 w 613"/>
                  <a:gd name="T13" fmla="*/ 398 h 590"/>
                  <a:gd name="T14" fmla="*/ 373 w 613"/>
                  <a:gd name="T15" fmla="*/ 397 h 590"/>
                  <a:gd name="T16" fmla="*/ 347 w 613"/>
                  <a:gd name="T17" fmla="*/ 370 h 590"/>
                  <a:gd name="T18" fmla="*/ 345 w 613"/>
                  <a:gd name="T19" fmla="*/ 372 h 590"/>
                  <a:gd name="T20" fmla="*/ 29 w 613"/>
                  <a:gd name="T21" fmla="*/ 55 h 590"/>
                  <a:gd name="T22" fmla="*/ 55 w 613"/>
                  <a:gd name="T23" fmla="*/ 29 h 590"/>
                  <a:gd name="T24" fmla="*/ 400 w 613"/>
                  <a:gd name="T25" fmla="*/ 374 h 590"/>
                  <a:gd name="T26" fmla="*/ 374 w 613"/>
                  <a:gd name="T27" fmla="*/ 400 h 590"/>
                  <a:gd name="T28" fmla="*/ 2 w 613"/>
                  <a:gd name="T29" fmla="*/ 29 h 590"/>
                  <a:gd name="T30" fmla="*/ 0 w 613"/>
                  <a:gd name="T31" fmla="*/ 26 h 590"/>
                  <a:gd name="T32" fmla="*/ 0 w 613"/>
                  <a:gd name="T33" fmla="*/ 26 h 590"/>
                  <a:gd name="T34" fmla="*/ 26 w 613"/>
                  <a:gd name="T35" fmla="*/ 0 h 590"/>
                  <a:gd name="T36" fmla="*/ 29 w 613"/>
                  <a:gd name="T37" fmla="*/ 2 h 590"/>
                  <a:gd name="T38" fmla="*/ 2 w 613"/>
                  <a:gd name="T39" fmla="*/ 29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13" h="590">
                    <a:moveTo>
                      <a:pt x="564" y="590"/>
                    </a:moveTo>
                    <a:lnTo>
                      <a:pt x="400" y="426"/>
                    </a:lnTo>
                    <a:lnTo>
                      <a:pt x="426" y="400"/>
                    </a:lnTo>
                    <a:lnTo>
                      <a:pt x="613" y="586"/>
                    </a:lnTo>
                    <a:cubicBezTo>
                      <a:pt x="596" y="588"/>
                      <a:pt x="580" y="589"/>
                      <a:pt x="564" y="590"/>
                    </a:cubicBezTo>
                    <a:close/>
                    <a:moveTo>
                      <a:pt x="374" y="400"/>
                    </a:moveTo>
                    <a:lnTo>
                      <a:pt x="372" y="398"/>
                    </a:lnTo>
                    <a:lnTo>
                      <a:pt x="373" y="397"/>
                    </a:lnTo>
                    <a:lnTo>
                      <a:pt x="347" y="370"/>
                    </a:lnTo>
                    <a:lnTo>
                      <a:pt x="345" y="372"/>
                    </a:lnTo>
                    <a:lnTo>
                      <a:pt x="29" y="55"/>
                    </a:lnTo>
                    <a:lnTo>
                      <a:pt x="55" y="29"/>
                    </a:lnTo>
                    <a:lnTo>
                      <a:pt x="400" y="374"/>
                    </a:lnTo>
                    <a:lnTo>
                      <a:pt x="374" y="400"/>
                    </a:lnTo>
                    <a:moveTo>
                      <a:pt x="2" y="29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8" name="Freeform 127">
                <a:extLst>
                  <a:ext uri="{FF2B5EF4-FFF2-40B4-BE49-F238E27FC236}">
                    <a16:creationId xmlns:a16="http://schemas.microsoft.com/office/drawing/2014/main" id="{796B1681-5AF7-4DF6-A0F1-2AE5DECBDF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77" y="3227"/>
                <a:ext cx="190" cy="193"/>
              </a:xfrm>
              <a:custGeom>
                <a:avLst/>
                <a:gdLst>
                  <a:gd name="T0" fmla="*/ 1457 w 1462"/>
                  <a:gd name="T1" fmla="*/ 1492 h 1492"/>
                  <a:gd name="T2" fmla="*/ 1254 w 1462"/>
                  <a:gd name="T3" fmla="*/ 1289 h 1492"/>
                  <a:gd name="T4" fmla="*/ 1280 w 1462"/>
                  <a:gd name="T5" fmla="*/ 1263 h 1492"/>
                  <a:gd name="T6" fmla="*/ 1462 w 1462"/>
                  <a:gd name="T7" fmla="*/ 1445 h 1492"/>
                  <a:gd name="T8" fmla="*/ 1457 w 1462"/>
                  <a:gd name="T9" fmla="*/ 1492 h 1492"/>
                  <a:gd name="T10" fmla="*/ 1228 w 1462"/>
                  <a:gd name="T11" fmla="*/ 1263 h 1492"/>
                  <a:gd name="T12" fmla="*/ 882 w 1462"/>
                  <a:gd name="T13" fmla="*/ 918 h 1492"/>
                  <a:gd name="T14" fmla="*/ 909 w 1462"/>
                  <a:gd name="T15" fmla="*/ 892 h 1492"/>
                  <a:gd name="T16" fmla="*/ 1254 w 1462"/>
                  <a:gd name="T17" fmla="*/ 1237 h 1492"/>
                  <a:gd name="T18" fmla="*/ 1228 w 1462"/>
                  <a:gd name="T19" fmla="*/ 1263 h 1492"/>
                  <a:gd name="T20" fmla="*/ 856 w 1462"/>
                  <a:gd name="T21" fmla="*/ 892 h 1492"/>
                  <a:gd name="T22" fmla="*/ 511 w 1462"/>
                  <a:gd name="T23" fmla="*/ 546 h 1492"/>
                  <a:gd name="T24" fmla="*/ 537 w 1462"/>
                  <a:gd name="T25" fmla="*/ 520 h 1492"/>
                  <a:gd name="T26" fmla="*/ 882 w 1462"/>
                  <a:gd name="T27" fmla="*/ 865 h 1492"/>
                  <a:gd name="T28" fmla="*/ 856 w 1462"/>
                  <a:gd name="T29" fmla="*/ 892 h 1492"/>
                  <a:gd name="T30" fmla="*/ 485 w 1462"/>
                  <a:gd name="T31" fmla="*/ 520 h 1492"/>
                  <a:gd name="T32" fmla="*/ 139 w 1462"/>
                  <a:gd name="T33" fmla="*/ 175 h 1492"/>
                  <a:gd name="T34" fmla="*/ 166 w 1462"/>
                  <a:gd name="T35" fmla="*/ 149 h 1492"/>
                  <a:gd name="T36" fmla="*/ 511 w 1462"/>
                  <a:gd name="T37" fmla="*/ 494 h 1492"/>
                  <a:gd name="T38" fmla="*/ 485 w 1462"/>
                  <a:gd name="T39" fmla="*/ 520 h 1492"/>
                  <a:gd name="T40" fmla="*/ 113 w 1462"/>
                  <a:gd name="T41" fmla="*/ 149 h 1492"/>
                  <a:gd name="T42" fmla="*/ 0 w 1462"/>
                  <a:gd name="T43" fmla="*/ 36 h 1492"/>
                  <a:gd name="T44" fmla="*/ 17 w 1462"/>
                  <a:gd name="T45" fmla="*/ 0 h 1492"/>
                  <a:gd name="T46" fmla="*/ 139 w 1462"/>
                  <a:gd name="T47" fmla="*/ 122 h 1492"/>
                  <a:gd name="T48" fmla="*/ 113 w 1462"/>
                  <a:gd name="T49" fmla="*/ 149 h 1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2" h="1492">
                    <a:moveTo>
                      <a:pt x="1457" y="1492"/>
                    </a:moveTo>
                    <a:lnTo>
                      <a:pt x="1254" y="1289"/>
                    </a:lnTo>
                    <a:lnTo>
                      <a:pt x="1280" y="1263"/>
                    </a:lnTo>
                    <a:lnTo>
                      <a:pt x="1462" y="1445"/>
                    </a:lnTo>
                    <a:cubicBezTo>
                      <a:pt x="1460" y="1460"/>
                      <a:pt x="1458" y="1476"/>
                      <a:pt x="1457" y="1492"/>
                    </a:cubicBezTo>
                    <a:close/>
                    <a:moveTo>
                      <a:pt x="1228" y="1263"/>
                    </a:moveTo>
                    <a:lnTo>
                      <a:pt x="882" y="918"/>
                    </a:lnTo>
                    <a:lnTo>
                      <a:pt x="909" y="892"/>
                    </a:lnTo>
                    <a:lnTo>
                      <a:pt x="1254" y="1237"/>
                    </a:lnTo>
                    <a:lnTo>
                      <a:pt x="1228" y="1263"/>
                    </a:lnTo>
                    <a:close/>
                    <a:moveTo>
                      <a:pt x="856" y="892"/>
                    </a:moveTo>
                    <a:lnTo>
                      <a:pt x="511" y="546"/>
                    </a:lnTo>
                    <a:lnTo>
                      <a:pt x="537" y="520"/>
                    </a:lnTo>
                    <a:lnTo>
                      <a:pt x="882" y="865"/>
                    </a:lnTo>
                    <a:lnTo>
                      <a:pt x="856" y="892"/>
                    </a:lnTo>
                    <a:moveTo>
                      <a:pt x="485" y="520"/>
                    </a:moveTo>
                    <a:lnTo>
                      <a:pt x="139" y="175"/>
                    </a:lnTo>
                    <a:lnTo>
                      <a:pt x="166" y="149"/>
                    </a:lnTo>
                    <a:lnTo>
                      <a:pt x="511" y="494"/>
                    </a:lnTo>
                    <a:lnTo>
                      <a:pt x="485" y="520"/>
                    </a:lnTo>
                    <a:moveTo>
                      <a:pt x="113" y="149"/>
                    </a:moveTo>
                    <a:lnTo>
                      <a:pt x="0" y="36"/>
                    </a:lnTo>
                    <a:cubicBezTo>
                      <a:pt x="7" y="25"/>
                      <a:pt x="13" y="13"/>
                      <a:pt x="17" y="0"/>
                    </a:cubicBezTo>
                    <a:lnTo>
                      <a:pt x="139" y="122"/>
                    </a:lnTo>
                    <a:lnTo>
                      <a:pt x="113" y="14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89" name="Freeform 128">
                <a:extLst>
                  <a:ext uri="{FF2B5EF4-FFF2-40B4-BE49-F238E27FC236}">
                    <a16:creationId xmlns:a16="http://schemas.microsoft.com/office/drawing/2014/main" id="{942D845C-8A40-4957-99D0-6810E90C0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3198"/>
                <a:ext cx="33" cy="34"/>
              </a:xfrm>
              <a:custGeom>
                <a:avLst/>
                <a:gdLst>
                  <a:gd name="T0" fmla="*/ 232 w 249"/>
                  <a:gd name="T1" fmla="*/ 259 h 259"/>
                  <a:gd name="T2" fmla="*/ 0 w 249"/>
                  <a:gd name="T3" fmla="*/ 26 h 259"/>
                  <a:gd name="T4" fmla="*/ 26 w 249"/>
                  <a:gd name="T5" fmla="*/ 0 h 259"/>
                  <a:gd name="T6" fmla="*/ 249 w 249"/>
                  <a:gd name="T7" fmla="*/ 223 h 259"/>
                  <a:gd name="T8" fmla="*/ 232 w 249"/>
                  <a:gd name="T9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" h="259">
                    <a:moveTo>
                      <a:pt x="232" y="259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49" y="223"/>
                    </a:lnTo>
                    <a:cubicBezTo>
                      <a:pt x="245" y="236"/>
                      <a:pt x="239" y="248"/>
                      <a:pt x="232" y="259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0" name="Freeform 129">
                <a:extLst>
                  <a:ext uri="{FF2B5EF4-FFF2-40B4-BE49-F238E27FC236}">
                    <a16:creationId xmlns:a16="http://schemas.microsoft.com/office/drawing/2014/main" id="{289F0A88-A918-4B03-8F4A-9D17E9E0E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9" y="3150"/>
                <a:ext cx="42" cy="40"/>
              </a:xfrm>
              <a:custGeom>
                <a:avLst/>
                <a:gdLst>
                  <a:gd name="T0" fmla="*/ 286 w 320"/>
                  <a:gd name="T1" fmla="*/ 312 h 312"/>
                  <a:gd name="T2" fmla="*/ 0 w 320"/>
                  <a:gd name="T3" fmla="*/ 27 h 312"/>
                  <a:gd name="T4" fmla="*/ 27 w 320"/>
                  <a:gd name="T5" fmla="*/ 0 h 312"/>
                  <a:gd name="T6" fmla="*/ 320 w 320"/>
                  <a:gd name="T7" fmla="*/ 294 h 312"/>
                  <a:gd name="T8" fmla="*/ 309 w 320"/>
                  <a:gd name="T9" fmla="*/ 300 h 312"/>
                  <a:gd name="T10" fmla="*/ 286 w 320"/>
                  <a:gd name="T11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0" h="312">
                    <a:moveTo>
                      <a:pt x="286" y="312"/>
                    </a:moveTo>
                    <a:lnTo>
                      <a:pt x="0" y="27"/>
                    </a:lnTo>
                    <a:lnTo>
                      <a:pt x="27" y="0"/>
                    </a:lnTo>
                    <a:lnTo>
                      <a:pt x="320" y="294"/>
                    </a:lnTo>
                    <a:cubicBezTo>
                      <a:pt x="316" y="296"/>
                      <a:pt x="312" y="298"/>
                      <a:pt x="309" y="300"/>
                    </a:cubicBezTo>
                    <a:cubicBezTo>
                      <a:pt x="301" y="304"/>
                      <a:pt x="293" y="308"/>
                      <a:pt x="286" y="312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1" name="Freeform 130">
                <a:extLst>
                  <a:ext uri="{FF2B5EF4-FFF2-40B4-BE49-F238E27FC236}">
                    <a16:creationId xmlns:a16="http://schemas.microsoft.com/office/drawing/2014/main" id="{0124ECF1-9986-4868-ADB4-063A591A2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6" y="3188"/>
                <a:ext cx="11" cy="10"/>
              </a:xfrm>
              <a:custGeom>
                <a:avLst/>
                <a:gdLst>
                  <a:gd name="T0" fmla="*/ 60 w 86"/>
                  <a:gd name="T1" fmla="*/ 78 h 78"/>
                  <a:gd name="T2" fmla="*/ 0 w 86"/>
                  <a:gd name="T3" fmla="*/ 18 h 78"/>
                  <a:gd name="T4" fmla="*/ 23 w 86"/>
                  <a:gd name="T5" fmla="*/ 6 h 78"/>
                  <a:gd name="T6" fmla="*/ 34 w 86"/>
                  <a:gd name="T7" fmla="*/ 0 h 78"/>
                  <a:gd name="T8" fmla="*/ 86 w 86"/>
                  <a:gd name="T9" fmla="*/ 52 h 78"/>
                  <a:gd name="T10" fmla="*/ 60 w 86"/>
                  <a:gd name="T1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78">
                    <a:moveTo>
                      <a:pt x="60" y="78"/>
                    </a:moveTo>
                    <a:lnTo>
                      <a:pt x="0" y="18"/>
                    </a:lnTo>
                    <a:cubicBezTo>
                      <a:pt x="7" y="14"/>
                      <a:pt x="15" y="10"/>
                      <a:pt x="23" y="6"/>
                    </a:cubicBezTo>
                    <a:cubicBezTo>
                      <a:pt x="26" y="4"/>
                      <a:pt x="30" y="2"/>
                      <a:pt x="34" y="0"/>
                    </a:cubicBezTo>
                    <a:lnTo>
                      <a:pt x="86" y="52"/>
                    </a:lnTo>
                    <a:lnTo>
                      <a:pt x="60" y="78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2" name="Freeform 131">
                <a:extLst>
                  <a:ext uri="{FF2B5EF4-FFF2-40B4-BE49-F238E27FC236}">
                    <a16:creationId xmlns:a16="http://schemas.microsoft.com/office/drawing/2014/main" id="{03FFB2ED-86E0-44BB-8C3B-CB392B178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3125"/>
                <a:ext cx="27" cy="25"/>
              </a:xfrm>
              <a:custGeom>
                <a:avLst/>
                <a:gdLst>
                  <a:gd name="T0" fmla="*/ 185 w 211"/>
                  <a:gd name="T1" fmla="*/ 193 h 193"/>
                  <a:gd name="T2" fmla="*/ 0 w 211"/>
                  <a:gd name="T3" fmla="*/ 9 h 193"/>
                  <a:gd name="T4" fmla="*/ 2 w 211"/>
                  <a:gd name="T5" fmla="*/ 8 h 193"/>
                  <a:gd name="T6" fmla="*/ 44 w 211"/>
                  <a:gd name="T7" fmla="*/ 0 h 193"/>
                  <a:gd name="T8" fmla="*/ 211 w 211"/>
                  <a:gd name="T9" fmla="*/ 167 h 193"/>
                  <a:gd name="T10" fmla="*/ 185 w 211"/>
                  <a:gd name="T11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1" h="193">
                    <a:moveTo>
                      <a:pt x="185" y="193"/>
                    </a:moveTo>
                    <a:lnTo>
                      <a:pt x="0" y="9"/>
                    </a:lnTo>
                    <a:cubicBezTo>
                      <a:pt x="1" y="9"/>
                      <a:pt x="2" y="9"/>
                      <a:pt x="2" y="8"/>
                    </a:cubicBezTo>
                    <a:cubicBezTo>
                      <a:pt x="16" y="6"/>
                      <a:pt x="30" y="3"/>
                      <a:pt x="44" y="0"/>
                    </a:cubicBezTo>
                    <a:lnTo>
                      <a:pt x="211" y="167"/>
                    </a:lnTo>
                    <a:lnTo>
                      <a:pt x="185" y="193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3" name="Freeform 132">
                <a:extLst>
                  <a:ext uri="{FF2B5EF4-FFF2-40B4-BE49-F238E27FC236}">
                    <a16:creationId xmlns:a16="http://schemas.microsoft.com/office/drawing/2014/main" id="{47AB34FE-CB60-4DD8-AA44-15F5C6E87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3102"/>
                <a:ext cx="26" cy="24"/>
              </a:xfrm>
              <a:custGeom>
                <a:avLst/>
                <a:gdLst>
                  <a:gd name="T0" fmla="*/ 160 w 204"/>
                  <a:gd name="T1" fmla="*/ 187 h 187"/>
                  <a:gd name="T2" fmla="*/ 0 w 204"/>
                  <a:gd name="T3" fmla="*/ 26 h 187"/>
                  <a:gd name="T4" fmla="*/ 26 w 204"/>
                  <a:gd name="T5" fmla="*/ 0 h 187"/>
                  <a:gd name="T6" fmla="*/ 204 w 204"/>
                  <a:gd name="T7" fmla="*/ 178 h 187"/>
                  <a:gd name="T8" fmla="*/ 162 w 204"/>
                  <a:gd name="T9" fmla="*/ 186 h 187"/>
                  <a:gd name="T10" fmla="*/ 160 w 204"/>
                  <a:gd name="T11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4" h="187">
                    <a:moveTo>
                      <a:pt x="160" y="187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04" y="178"/>
                    </a:lnTo>
                    <a:cubicBezTo>
                      <a:pt x="190" y="181"/>
                      <a:pt x="176" y="184"/>
                      <a:pt x="162" y="186"/>
                    </a:cubicBezTo>
                    <a:cubicBezTo>
                      <a:pt x="162" y="187"/>
                      <a:pt x="161" y="187"/>
                      <a:pt x="160" y="187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4" name="Freeform 133">
                <a:extLst>
                  <a:ext uri="{FF2B5EF4-FFF2-40B4-BE49-F238E27FC236}">
                    <a16:creationId xmlns:a16="http://schemas.microsoft.com/office/drawing/2014/main" id="{FC442B91-F320-4010-B3E7-A7D3DD4D94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7" y="3102"/>
                <a:ext cx="221" cy="223"/>
              </a:xfrm>
              <a:custGeom>
                <a:avLst/>
                <a:gdLst>
                  <a:gd name="T0" fmla="*/ 1701 w 1701"/>
                  <a:gd name="T1" fmla="*/ 1727 h 1727"/>
                  <a:gd name="T2" fmla="*/ 1486 w 1701"/>
                  <a:gd name="T3" fmla="*/ 1512 h 1727"/>
                  <a:gd name="T4" fmla="*/ 1512 w 1701"/>
                  <a:gd name="T5" fmla="*/ 1486 h 1727"/>
                  <a:gd name="T6" fmla="*/ 1697 w 1701"/>
                  <a:gd name="T7" fmla="*/ 1670 h 1727"/>
                  <a:gd name="T8" fmla="*/ 1701 w 1701"/>
                  <a:gd name="T9" fmla="*/ 1727 h 1727"/>
                  <a:gd name="T10" fmla="*/ 1460 w 1701"/>
                  <a:gd name="T11" fmla="*/ 1486 h 1727"/>
                  <a:gd name="T12" fmla="*/ 1114 w 1701"/>
                  <a:gd name="T13" fmla="*/ 1141 h 1727"/>
                  <a:gd name="T14" fmla="*/ 1141 w 1701"/>
                  <a:gd name="T15" fmla="*/ 1115 h 1727"/>
                  <a:gd name="T16" fmla="*/ 1486 w 1701"/>
                  <a:gd name="T17" fmla="*/ 1460 h 1727"/>
                  <a:gd name="T18" fmla="*/ 1460 w 1701"/>
                  <a:gd name="T19" fmla="*/ 1486 h 1727"/>
                  <a:gd name="T20" fmla="*/ 1088 w 1701"/>
                  <a:gd name="T21" fmla="*/ 1115 h 1727"/>
                  <a:gd name="T22" fmla="*/ 743 w 1701"/>
                  <a:gd name="T23" fmla="*/ 769 h 1727"/>
                  <a:gd name="T24" fmla="*/ 769 w 1701"/>
                  <a:gd name="T25" fmla="*/ 743 h 1727"/>
                  <a:gd name="T26" fmla="*/ 1114 w 1701"/>
                  <a:gd name="T27" fmla="*/ 1088 h 1727"/>
                  <a:gd name="T28" fmla="*/ 1088 w 1701"/>
                  <a:gd name="T29" fmla="*/ 1115 h 1727"/>
                  <a:gd name="T30" fmla="*/ 717 w 1701"/>
                  <a:gd name="T31" fmla="*/ 743 h 1727"/>
                  <a:gd name="T32" fmla="*/ 371 w 1701"/>
                  <a:gd name="T33" fmla="*/ 398 h 1727"/>
                  <a:gd name="T34" fmla="*/ 398 w 1701"/>
                  <a:gd name="T35" fmla="*/ 371 h 1727"/>
                  <a:gd name="T36" fmla="*/ 743 w 1701"/>
                  <a:gd name="T37" fmla="*/ 717 h 1727"/>
                  <a:gd name="T38" fmla="*/ 717 w 1701"/>
                  <a:gd name="T39" fmla="*/ 743 h 1727"/>
                  <a:gd name="T40" fmla="*/ 345 w 1701"/>
                  <a:gd name="T41" fmla="*/ 371 h 1727"/>
                  <a:gd name="T42" fmla="*/ 0 w 1701"/>
                  <a:gd name="T43" fmla="*/ 26 h 1727"/>
                  <a:gd name="T44" fmla="*/ 26 w 1701"/>
                  <a:gd name="T45" fmla="*/ 0 h 1727"/>
                  <a:gd name="T46" fmla="*/ 371 w 1701"/>
                  <a:gd name="T47" fmla="*/ 345 h 1727"/>
                  <a:gd name="T48" fmla="*/ 345 w 1701"/>
                  <a:gd name="T49" fmla="*/ 371 h 1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01" h="1727">
                    <a:moveTo>
                      <a:pt x="1701" y="1727"/>
                    </a:moveTo>
                    <a:lnTo>
                      <a:pt x="1486" y="1512"/>
                    </a:lnTo>
                    <a:lnTo>
                      <a:pt x="1512" y="1486"/>
                    </a:lnTo>
                    <a:lnTo>
                      <a:pt x="1697" y="1670"/>
                    </a:lnTo>
                    <a:cubicBezTo>
                      <a:pt x="1698" y="1689"/>
                      <a:pt x="1699" y="1708"/>
                      <a:pt x="1701" y="1727"/>
                    </a:cubicBezTo>
                    <a:close/>
                    <a:moveTo>
                      <a:pt x="1460" y="1486"/>
                    </a:moveTo>
                    <a:lnTo>
                      <a:pt x="1114" y="1141"/>
                    </a:lnTo>
                    <a:lnTo>
                      <a:pt x="1141" y="1115"/>
                    </a:lnTo>
                    <a:lnTo>
                      <a:pt x="1486" y="1460"/>
                    </a:lnTo>
                    <a:lnTo>
                      <a:pt x="1460" y="1486"/>
                    </a:lnTo>
                    <a:moveTo>
                      <a:pt x="1088" y="1115"/>
                    </a:moveTo>
                    <a:lnTo>
                      <a:pt x="743" y="769"/>
                    </a:lnTo>
                    <a:lnTo>
                      <a:pt x="769" y="743"/>
                    </a:lnTo>
                    <a:lnTo>
                      <a:pt x="1114" y="1088"/>
                    </a:lnTo>
                    <a:lnTo>
                      <a:pt x="1088" y="1115"/>
                    </a:lnTo>
                    <a:moveTo>
                      <a:pt x="717" y="743"/>
                    </a:moveTo>
                    <a:lnTo>
                      <a:pt x="371" y="398"/>
                    </a:lnTo>
                    <a:lnTo>
                      <a:pt x="398" y="371"/>
                    </a:lnTo>
                    <a:lnTo>
                      <a:pt x="743" y="717"/>
                    </a:lnTo>
                    <a:lnTo>
                      <a:pt x="717" y="743"/>
                    </a:lnTo>
                    <a:close/>
                    <a:moveTo>
                      <a:pt x="345" y="371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371" y="345"/>
                    </a:lnTo>
                    <a:lnTo>
                      <a:pt x="345" y="37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5" name="Freeform 134">
                <a:extLst>
                  <a:ext uri="{FF2B5EF4-FFF2-40B4-BE49-F238E27FC236}">
                    <a16:creationId xmlns:a16="http://schemas.microsoft.com/office/drawing/2014/main" id="{B11E940C-6D6D-42D1-BB2E-5688D37694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4" y="3102"/>
                <a:ext cx="56" cy="60"/>
              </a:xfrm>
              <a:custGeom>
                <a:avLst/>
                <a:gdLst>
                  <a:gd name="T0" fmla="*/ 435 w 435"/>
                  <a:gd name="T1" fmla="*/ 462 h 462"/>
                  <a:gd name="T2" fmla="*/ 371 w 435"/>
                  <a:gd name="T3" fmla="*/ 398 h 462"/>
                  <a:gd name="T4" fmla="*/ 385 w 435"/>
                  <a:gd name="T5" fmla="*/ 385 h 462"/>
                  <a:gd name="T6" fmla="*/ 435 w 435"/>
                  <a:gd name="T7" fmla="*/ 462 h 462"/>
                  <a:gd name="T8" fmla="*/ 345 w 435"/>
                  <a:gd name="T9" fmla="*/ 371 h 462"/>
                  <a:gd name="T10" fmla="*/ 0 w 435"/>
                  <a:gd name="T11" fmla="*/ 26 h 462"/>
                  <a:gd name="T12" fmla="*/ 26 w 435"/>
                  <a:gd name="T13" fmla="*/ 0 h 462"/>
                  <a:gd name="T14" fmla="*/ 332 w 435"/>
                  <a:gd name="T15" fmla="*/ 306 h 462"/>
                  <a:gd name="T16" fmla="*/ 364 w 435"/>
                  <a:gd name="T17" fmla="*/ 353 h 462"/>
                  <a:gd name="T18" fmla="*/ 345 w 435"/>
                  <a:gd name="T19" fmla="*/ 371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5" h="462">
                    <a:moveTo>
                      <a:pt x="435" y="462"/>
                    </a:moveTo>
                    <a:lnTo>
                      <a:pt x="371" y="398"/>
                    </a:lnTo>
                    <a:lnTo>
                      <a:pt x="385" y="385"/>
                    </a:lnTo>
                    <a:cubicBezTo>
                      <a:pt x="402" y="410"/>
                      <a:pt x="418" y="436"/>
                      <a:pt x="435" y="462"/>
                    </a:cubicBezTo>
                    <a:close/>
                    <a:moveTo>
                      <a:pt x="345" y="371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332" y="306"/>
                    </a:lnTo>
                    <a:cubicBezTo>
                      <a:pt x="343" y="322"/>
                      <a:pt x="353" y="337"/>
                      <a:pt x="364" y="353"/>
                    </a:cubicBezTo>
                    <a:lnTo>
                      <a:pt x="345" y="371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6" name="Freeform 135">
                <a:extLst>
                  <a:ext uri="{FF2B5EF4-FFF2-40B4-BE49-F238E27FC236}">
                    <a16:creationId xmlns:a16="http://schemas.microsoft.com/office/drawing/2014/main" id="{ADA98652-A854-4BEF-ABD2-7E7E04C65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750"/>
                <a:ext cx="104" cy="104"/>
              </a:xfrm>
              <a:custGeom>
                <a:avLst/>
                <a:gdLst>
                  <a:gd name="T0" fmla="*/ 50 w 810"/>
                  <a:gd name="T1" fmla="*/ 804 h 804"/>
                  <a:gd name="T2" fmla="*/ 3 w 810"/>
                  <a:gd name="T3" fmla="*/ 801 h 804"/>
                  <a:gd name="T4" fmla="*/ 0 w 810"/>
                  <a:gd name="T5" fmla="*/ 801 h 804"/>
                  <a:gd name="T6" fmla="*/ 235 w 810"/>
                  <a:gd name="T7" fmla="*/ 566 h 804"/>
                  <a:gd name="T8" fmla="*/ 261 w 810"/>
                  <a:gd name="T9" fmla="*/ 540 h 804"/>
                  <a:gd name="T10" fmla="*/ 607 w 810"/>
                  <a:gd name="T11" fmla="*/ 195 h 804"/>
                  <a:gd name="T12" fmla="*/ 633 w 810"/>
                  <a:gd name="T13" fmla="*/ 168 h 804"/>
                  <a:gd name="T14" fmla="*/ 802 w 810"/>
                  <a:gd name="T15" fmla="*/ 0 h 804"/>
                  <a:gd name="T16" fmla="*/ 810 w 810"/>
                  <a:gd name="T17" fmla="*/ 43 h 804"/>
                  <a:gd name="T18" fmla="*/ 659 w 810"/>
                  <a:gd name="T19" fmla="*/ 195 h 804"/>
                  <a:gd name="T20" fmla="*/ 633 w 810"/>
                  <a:gd name="T21" fmla="*/ 221 h 804"/>
                  <a:gd name="T22" fmla="*/ 288 w 810"/>
                  <a:gd name="T23" fmla="*/ 566 h 804"/>
                  <a:gd name="T24" fmla="*/ 261 w 810"/>
                  <a:gd name="T25" fmla="*/ 592 h 804"/>
                  <a:gd name="T26" fmla="*/ 50 w 810"/>
                  <a:gd name="T27" fmla="*/ 804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0" h="804">
                    <a:moveTo>
                      <a:pt x="50" y="804"/>
                    </a:moveTo>
                    <a:cubicBezTo>
                      <a:pt x="34" y="804"/>
                      <a:pt x="19" y="803"/>
                      <a:pt x="3" y="801"/>
                    </a:cubicBezTo>
                    <a:cubicBezTo>
                      <a:pt x="3" y="801"/>
                      <a:pt x="1" y="801"/>
                      <a:pt x="0" y="801"/>
                    </a:cubicBezTo>
                    <a:lnTo>
                      <a:pt x="235" y="566"/>
                    </a:lnTo>
                    <a:lnTo>
                      <a:pt x="261" y="540"/>
                    </a:lnTo>
                    <a:lnTo>
                      <a:pt x="607" y="195"/>
                    </a:lnTo>
                    <a:lnTo>
                      <a:pt x="633" y="168"/>
                    </a:lnTo>
                    <a:lnTo>
                      <a:pt x="802" y="0"/>
                    </a:lnTo>
                    <a:cubicBezTo>
                      <a:pt x="804" y="14"/>
                      <a:pt x="807" y="29"/>
                      <a:pt x="810" y="43"/>
                    </a:cubicBezTo>
                    <a:lnTo>
                      <a:pt x="659" y="195"/>
                    </a:lnTo>
                    <a:lnTo>
                      <a:pt x="633" y="221"/>
                    </a:lnTo>
                    <a:lnTo>
                      <a:pt x="288" y="566"/>
                    </a:lnTo>
                    <a:lnTo>
                      <a:pt x="261" y="592"/>
                    </a:lnTo>
                    <a:lnTo>
                      <a:pt x="50" y="804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7" name="Freeform 136">
                <a:extLst>
                  <a:ext uri="{FF2B5EF4-FFF2-40B4-BE49-F238E27FC236}">
                    <a16:creationId xmlns:a16="http://schemas.microsoft.com/office/drawing/2014/main" id="{E9612759-408C-4971-A96E-1AEF6F9C44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75" y="3626"/>
                <a:ext cx="218" cy="219"/>
              </a:xfrm>
              <a:custGeom>
                <a:avLst/>
                <a:gdLst>
                  <a:gd name="T0" fmla="*/ 0 w 1684"/>
                  <a:gd name="T1" fmla="*/ 1684 h 1684"/>
                  <a:gd name="T2" fmla="*/ 162 w 1684"/>
                  <a:gd name="T3" fmla="*/ 1522 h 1684"/>
                  <a:gd name="T4" fmla="*/ 188 w 1684"/>
                  <a:gd name="T5" fmla="*/ 1496 h 1684"/>
                  <a:gd name="T6" fmla="*/ 210 w 1684"/>
                  <a:gd name="T7" fmla="*/ 1474 h 1684"/>
                  <a:gd name="T8" fmla="*/ 245 w 1684"/>
                  <a:gd name="T9" fmla="*/ 1491 h 1684"/>
                  <a:gd name="T10" fmla="*/ 215 w 1684"/>
                  <a:gd name="T11" fmla="*/ 1522 h 1684"/>
                  <a:gd name="T12" fmla="*/ 188 w 1684"/>
                  <a:gd name="T13" fmla="*/ 1548 h 1684"/>
                  <a:gd name="T14" fmla="*/ 56 w 1684"/>
                  <a:gd name="T15" fmla="*/ 1681 h 1684"/>
                  <a:gd name="T16" fmla="*/ 0 w 1684"/>
                  <a:gd name="T17" fmla="*/ 1684 h 1684"/>
                  <a:gd name="T18" fmla="*/ 1355 w 1684"/>
                  <a:gd name="T19" fmla="*/ 382 h 1684"/>
                  <a:gd name="T20" fmla="*/ 1342 w 1684"/>
                  <a:gd name="T21" fmla="*/ 342 h 1684"/>
                  <a:gd name="T22" fmla="*/ 1648 w 1684"/>
                  <a:gd name="T23" fmla="*/ 36 h 1684"/>
                  <a:gd name="T24" fmla="*/ 1674 w 1684"/>
                  <a:gd name="T25" fmla="*/ 10 h 1684"/>
                  <a:gd name="T26" fmla="*/ 1684 w 1684"/>
                  <a:gd name="T27" fmla="*/ 0 h 1684"/>
                  <a:gd name="T28" fmla="*/ 1633 w 1684"/>
                  <a:gd name="T29" fmla="*/ 103 h 1684"/>
                  <a:gd name="T30" fmla="*/ 1355 w 1684"/>
                  <a:gd name="T31" fmla="*/ 382 h 1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84" h="1684">
                    <a:moveTo>
                      <a:pt x="0" y="1684"/>
                    </a:moveTo>
                    <a:lnTo>
                      <a:pt x="162" y="1522"/>
                    </a:lnTo>
                    <a:lnTo>
                      <a:pt x="188" y="1496"/>
                    </a:lnTo>
                    <a:lnTo>
                      <a:pt x="210" y="1474"/>
                    </a:lnTo>
                    <a:cubicBezTo>
                      <a:pt x="221" y="1481"/>
                      <a:pt x="233" y="1486"/>
                      <a:pt x="245" y="1491"/>
                    </a:cubicBezTo>
                    <a:lnTo>
                      <a:pt x="215" y="1522"/>
                    </a:lnTo>
                    <a:lnTo>
                      <a:pt x="188" y="1548"/>
                    </a:lnTo>
                    <a:lnTo>
                      <a:pt x="56" y="1681"/>
                    </a:lnTo>
                    <a:cubicBezTo>
                      <a:pt x="37" y="1682"/>
                      <a:pt x="19" y="1683"/>
                      <a:pt x="0" y="1684"/>
                    </a:cubicBezTo>
                    <a:moveTo>
                      <a:pt x="1355" y="382"/>
                    </a:moveTo>
                    <a:cubicBezTo>
                      <a:pt x="1353" y="368"/>
                      <a:pt x="1348" y="355"/>
                      <a:pt x="1342" y="342"/>
                    </a:cubicBezTo>
                    <a:lnTo>
                      <a:pt x="1648" y="36"/>
                    </a:lnTo>
                    <a:lnTo>
                      <a:pt x="1674" y="10"/>
                    </a:lnTo>
                    <a:lnTo>
                      <a:pt x="1684" y="0"/>
                    </a:lnTo>
                    <a:cubicBezTo>
                      <a:pt x="1667" y="35"/>
                      <a:pt x="1650" y="69"/>
                      <a:pt x="1633" y="103"/>
                    </a:cubicBezTo>
                    <a:lnTo>
                      <a:pt x="1355" y="382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8" name="Freeform 137">
                <a:extLst>
                  <a:ext uri="{FF2B5EF4-FFF2-40B4-BE49-F238E27FC236}">
                    <a16:creationId xmlns:a16="http://schemas.microsoft.com/office/drawing/2014/main" id="{62508045-4C99-46AD-8C17-F2C4C95EA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" y="3671"/>
                <a:ext cx="148" cy="149"/>
              </a:xfrm>
              <a:custGeom>
                <a:avLst/>
                <a:gdLst>
                  <a:gd name="T0" fmla="*/ 35 w 1145"/>
                  <a:gd name="T1" fmla="*/ 1149 h 1149"/>
                  <a:gd name="T2" fmla="*/ 0 w 1145"/>
                  <a:gd name="T3" fmla="*/ 1132 h 1149"/>
                  <a:gd name="T4" fmla="*/ 324 w 1145"/>
                  <a:gd name="T5" fmla="*/ 809 h 1149"/>
                  <a:gd name="T6" fmla="*/ 350 w 1145"/>
                  <a:gd name="T7" fmla="*/ 782 h 1149"/>
                  <a:gd name="T8" fmla="*/ 695 w 1145"/>
                  <a:gd name="T9" fmla="*/ 437 h 1149"/>
                  <a:gd name="T10" fmla="*/ 721 w 1145"/>
                  <a:gd name="T11" fmla="*/ 411 h 1149"/>
                  <a:gd name="T12" fmla="*/ 1067 w 1145"/>
                  <a:gd name="T13" fmla="*/ 66 h 1149"/>
                  <a:gd name="T14" fmla="*/ 1093 w 1145"/>
                  <a:gd name="T15" fmla="*/ 39 h 1149"/>
                  <a:gd name="T16" fmla="*/ 1132 w 1145"/>
                  <a:gd name="T17" fmla="*/ 0 h 1149"/>
                  <a:gd name="T18" fmla="*/ 1145 w 1145"/>
                  <a:gd name="T19" fmla="*/ 40 h 1149"/>
                  <a:gd name="T20" fmla="*/ 1119 w 1145"/>
                  <a:gd name="T21" fmla="*/ 66 h 1149"/>
                  <a:gd name="T22" fmla="*/ 1093 w 1145"/>
                  <a:gd name="T23" fmla="*/ 92 h 1149"/>
                  <a:gd name="T24" fmla="*/ 748 w 1145"/>
                  <a:gd name="T25" fmla="*/ 437 h 1149"/>
                  <a:gd name="T26" fmla="*/ 721 w 1145"/>
                  <a:gd name="T27" fmla="*/ 463 h 1149"/>
                  <a:gd name="T28" fmla="*/ 376 w 1145"/>
                  <a:gd name="T29" fmla="*/ 809 h 1149"/>
                  <a:gd name="T30" fmla="*/ 350 w 1145"/>
                  <a:gd name="T31" fmla="*/ 835 h 1149"/>
                  <a:gd name="T32" fmla="*/ 35 w 1145"/>
                  <a:gd name="T33" fmla="*/ 1149 h 1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5" h="1149">
                    <a:moveTo>
                      <a:pt x="35" y="1149"/>
                    </a:moveTo>
                    <a:cubicBezTo>
                      <a:pt x="23" y="1144"/>
                      <a:pt x="11" y="1139"/>
                      <a:pt x="0" y="1132"/>
                    </a:cubicBezTo>
                    <a:lnTo>
                      <a:pt x="324" y="809"/>
                    </a:lnTo>
                    <a:lnTo>
                      <a:pt x="350" y="782"/>
                    </a:lnTo>
                    <a:lnTo>
                      <a:pt x="695" y="437"/>
                    </a:lnTo>
                    <a:lnTo>
                      <a:pt x="721" y="411"/>
                    </a:lnTo>
                    <a:lnTo>
                      <a:pt x="1067" y="66"/>
                    </a:lnTo>
                    <a:lnTo>
                      <a:pt x="1093" y="39"/>
                    </a:lnTo>
                    <a:lnTo>
                      <a:pt x="1132" y="0"/>
                    </a:lnTo>
                    <a:cubicBezTo>
                      <a:pt x="1138" y="13"/>
                      <a:pt x="1143" y="26"/>
                      <a:pt x="1145" y="40"/>
                    </a:cubicBezTo>
                    <a:lnTo>
                      <a:pt x="1119" y="66"/>
                    </a:lnTo>
                    <a:lnTo>
                      <a:pt x="1093" y="92"/>
                    </a:lnTo>
                    <a:lnTo>
                      <a:pt x="748" y="437"/>
                    </a:lnTo>
                    <a:lnTo>
                      <a:pt x="721" y="463"/>
                    </a:lnTo>
                    <a:lnTo>
                      <a:pt x="376" y="809"/>
                    </a:lnTo>
                    <a:lnTo>
                      <a:pt x="350" y="835"/>
                    </a:lnTo>
                    <a:lnTo>
                      <a:pt x="35" y="1149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299" name="Freeform 138">
                <a:extLst>
                  <a:ext uri="{FF2B5EF4-FFF2-40B4-BE49-F238E27FC236}">
                    <a16:creationId xmlns:a16="http://schemas.microsoft.com/office/drawing/2014/main" id="{61A4C5C2-4661-473B-937F-A9B447AB8E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2" y="3464"/>
                <a:ext cx="387" cy="387"/>
              </a:xfrm>
              <a:custGeom>
                <a:avLst/>
                <a:gdLst>
                  <a:gd name="T0" fmla="*/ 0 w 2989"/>
                  <a:gd name="T1" fmla="*/ 2989 h 2989"/>
                  <a:gd name="T2" fmla="*/ 214 w 2989"/>
                  <a:gd name="T3" fmla="*/ 2775 h 2989"/>
                  <a:gd name="T4" fmla="*/ 240 w 2989"/>
                  <a:gd name="T5" fmla="*/ 2749 h 2989"/>
                  <a:gd name="T6" fmla="*/ 585 w 2989"/>
                  <a:gd name="T7" fmla="*/ 2404 h 2989"/>
                  <a:gd name="T8" fmla="*/ 612 w 2989"/>
                  <a:gd name="T9" fmla="*/ 2377 h 2989"/>
                  <a:gd name="T10" fmla="*/ 867 w 2989"/>
                  <a:gd name="T11" fmla="*/ 2122 h 2989"/>
                  <a:gd name="T12" fmla="*/ 871 w 2989"/>
                  <a:gd name="T13" fmla="*/ 2170 h 2989"/>
                  <a:gd name="T14" fmla="*/ 638 w 2989"/>
                  <a:gd name="T15" fmla="*/ 2404 h 2989"/>
                  <a:gd name="T16" fmla="*/ 612 w 2989"/>
                  <a:gd name="T17" fmla="*/ 2430 h 2989"/>
                  <a:gd name="T18" fmla="*/ 266 w 2989"/>
                  <a:gd name="T19" fmla="*/ 2775 h 2989"/>
                  <a:gd name="T20" fmla="*/ 240 w 2989"/>
                  <a:gd name="T21" fmla="*/ 2801 h 2989"/>
                  <a:gd name="T22" fmla="*/ 54 w 2989"/>
                  <a:gd name="T23" fmla="*/ 2988 h 2989"/>
                  <a:gd name="T24" fmla="*/ 0 w 2989"/>
                  <a:gd name="T25" fmla="*/ 2989 h 2989"/>
                  <a:gd name="T26" fmla="*/ 1387 w 2989"/>
                  <a:gd name="T27" fmla="*/ 1654 h 2989"/>
                  <a:gd name="T28" fmla="*/ 1383 w 2989"/>
                  <a:gd name="T29" fmla="*/ 1606 h 2989"/>
                  <a:gd name="T30" fmla="*/ 1700 w 2989"/>
                  <a:gd name="T31" fmla="*/ 1289 h 2989"/>
                  <a:gd name="T32" fmla="*/ 1726 w 2989"/>
                  <a:gd name="T33" fmla="*/ 1263 h 2989"/>
                  <a:gd name="T34" fmla="*/ 2072 w 2989"/>
                  <a:gd name="T35" fmla="*/ 917 h 2989"/>
                  <a:gd name="T36" fmla="*/ 2098 w 2989"/>
                  <a:gd name="T37" fmla="*/ 891 h 2989"/>
                  <a:gd name="T38" fmla="*/ 2443 w 2989"/>
                  <a:gd name="T39" fmla="*/ 546 h 2989"/>
                  <a:gd name="T40" fmla="*/ 2469 w 2989"/>
                  <a:gd name="T41" fmla="*/ 520 h 2989"/>
                  <a:gd name="T42" fmla="*/ 2815 w 2989"/>
                  <a:gd name="T43" fmla="*/ 174 h 2989"/>
                  <a:gd name="T44" fmla="*/ 2841 w 2989"/>
                  <a:gd name="T45" fmla="*/ 148 h 2989"/>
                  <a:gd name="T46" fmla="*/ 2989 w 2989"/>
                  <a:gd name="T47" fmla="*/ 0 h 2989"/>
                  <a:gd name="T48" fmla="*/ 2973 w 2989"/>
                  <a:gd name="T49" fmla="*/ 68 h 2989"/>
                  <a:gd name="T50" fmla="*/ 2867 w 2989"/>
                  <a:gd name="T51" fmla="*/ 174 h 2989"/>
                  <a:gd name="T52" fmla="*/ 2841 w 2989"/>
                  <a:gd name="T53" fmla="*/ 201 h 2989"/>
                  <a:gd name="T54" fmla="*/ 2496 w 2989"/>
                  <a:gd name="T55" fmla="*/ 546 h 2989"/>
                  <a:gd name="T56" fmla="*/ 2469 w 2989"/>
                  <a:gd name="T57" fmla="*/ 572 h 2989"/>
                  <a:gd name="T58" fmla="*/ 2124 w 2989"/>
                  <a:gd name="T59" fmla="*/ 917 h 2989"/>
                  <a:gd name="T60" fmla="*/ 2098 w 2989"/>
                  <a:gd name="T61" fmla="*/ 944 h 2989"/>
                  <a:gd name="T62" fmla="*/ 1753 w 2989"/>
                  <a:gd name="T63" fmla="*/ 1289 h 2989"/>
                  <a:gd name="T64" fmla="*/ 1726 w 2989"/>
                  <a:gd name="T65" fmla="*/ 1315 h 2989"/>
                  <a:gd name="T66" fmla="*/ 1387 w 2989"/>
                  <a:gd name="T67" fmla="*/ 1654 h 2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89" h="2989">
                    <a:moveTo>
                      <a:pt x="0" y="2989"/>
                    </a:moveTo>
                    <a:lnTo>
                      <a:pt x="214" y="2775"/>
                    </a:lnTo>
                    <a:lnTo>
                      <a:pt x="240" y="2749"/>
                    </a:lnTo>
                    <a:lnTo>
                      <a:pt x="585" y="2404"/>
                    </a:lnTo>
                    <a:lnTo>
                      <a:pt x="612" y="2377"/>
                    </a:lnTo>
                    <a:lnTo>
                      <a:pt x="867" y="2122"/>
                    </a:lnTo>
                    <a:cubicBezTo>
                      <a:pt x="868" y="2138"/>
                      <a:pt x="870" y="2154"/>
                      <a:pt x="871" y="2170"/>
                    </a:cubicBezTo>
                    <a:lnTo>
                      <a:pt x="638" y="2404"/>
                    </a:lnTo>
                    <a:lnTo>
                      <a:pt x="612" y="2430"/>
                    </a:lnTo>
                    <a:lnTo>
                      <a:pt x="266" y="2775"/>
                    </a:lnTo>
                    <a:lnTo>
                      <a:pt x="240" y="2801"/>
                    </a:lnTo>
                    <a:lnTo>
                      <a:pt x="54" y="2988"/>
                    </a:lnTo>
                    <a:cubicBezTo>
                      <a:pt x="36" y="2988"/>
                      <a:pt x="18" y="2989"/>
                      <a:pt x="0" y="2989"/>
                    </a:cubicBezTo>
                    <a:moveTo>
                      <a:pt x="1387" y="1654"/>
                    </a:moveTo>
                    <a:cubicBezTo>
                      <a:pt x="1386" y="1638"/>
                      <a:pt x="1384" y="1622"/>
                      <a:pt x="1383" y="1606"/>
                    </a:cubicBezTo>
                    <a:lnTo>
                      <a:pt x="1700" y="1289"/>
                    </a:lnTo>
                    <a:lnTo>
                      <a:pt x="1726" y="1263"/>
                    </a:lnTo>
                    <a:lnTo>
                      <a:pt x="2072" y="917"/>
                    </a:lnTo>
                    <a:lnTo>
                      <a:pt x="2098" y="891"/>
                    </a:lnTo>
                    <a:lnTo>
                      <a:pt x="2443" y="546"/>
                    </a:lnTo>
                    <a:lnTo>
                      <a:pt x="2469" y="520"/>
                    </a:lnTo>
                    <a:lnTo>
                      <a:pt x="2815" y="174"/>
                    </a:lnTo>
                    <a:lnTo>
                      <a:pt x="2841" y="148"/>
                    </a:lnTo>
                    <a:lnTo>
                      <a:pt x="2989" y="0"/>
                    </a:lnTo>
                    <a:cubicBezTo>
                      <a:pt x="2984" y="23"/>
                      <a:pt x="2979" y="46"/>
                      <a:pt x="2973" y="68"/>
                    </a:cubicBezTo>
                    <a:lnTo>
                      <a:pt x="2867" y="174"/>
                    </a:lnTo>
                    <a:lnTo>
                      <a:pt x="2841" y="201"/>
                    </a:lnTo>
                    <a:lnTo>
                      <a:pt x="2496" y="546"/>
                    </a:lnTo>
                    <a:lnTo>
                      <a:pt x="2469" y="572"/>
                    </a:lnTo>
                    <a:lnTo>
                      <a:pt x="2124" y="917"/>
                    </a:lnTo>
                    <a:lnTo>
                      <a:pt x="2098" y="944"/>
                    </a:lnTo>
                    <a:lnTo>
                      <a:pt x="1753" y="1289"/>
                    </a:lnTo>
                    <a:lnTo>
                      <a:pt x="1726" y="1315"/>
                    </a:lnTo>
                    <a:lnTo>
                      <a:pt x="1387" y="1654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0" name="Freeform 139">
                <a:extLst>
                  <a:ext uri="{FF2B5EF4-FFF2-40B4-BE49-F238E27FC236}">
                    <a16:creationId xmlns:a16="http://schemas.microsoft.com/office/drawing/2014/main" id="{886AFB83-CB0B-48D4-AC54-72A21FA18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3672"/>
                <a:ext cx="67" cy="73"/>
              </a:xfrm>
              <a:custGeom>
                <a:avLst/>
                <a:gdLst>
                  <a:gd name="T0" fmla="*/ 4 w 520"/>
                  <a:gd name="T1" fmla="*/ 564 h 564"/>
                  <a:gd name="T2" fmla="*/ 0 w 520"/>
                  <a:gd name="T3" fmla="*/ 516 h 564"/>
                  <a:gd name="T4" fmla="*/ 90 w 520"/>
                  <a:gd name="T5" fmla="*/ 426 h 564"/>
                  <a:gd name="T6" fmla="*/ 116 w 520"/>
                  <a:gd name="T7" fmla="*/ 400 h 564"/>
                  <a:gd name="T8" fmla="*/ 462 w 520"/>
                  <a:gd name="T9" fmla="*/ 55 h 564"/>
                  <a:gd name="T10" fmla="*/ 488 w 520"/>
                  <a:gd name="T11" fmla="*/ 28 h 564"/>
                  <a:gd name="T12" fmla="*/ 516 w 520"/>
                  <a:gd name="T13" fmla="*/ 0 h 564"/>
                  <a:gd name="T14" fmla="*/ 520 w 520"/>
                  <a:gd name="T15" fmla="*/ 48 h 564"/>
                  <a:gd name="T16" fmla="*/ 514 w 520"/>
                  <a:gd name="T17" fmla="*/ 55 h 564"/>
                  <a:gd name="T18" fmla="*/ 488 w 520"/>
                  <a:gd name="T19" fmla="*/ 81 h 564"/>
                  <a:gd name="T20" fmla="*/ 143 w 520"/>
                  <a:gd name="T21" fmla="*/ 426 h 564"/>
                  <a:gd name="T22" fmla="*/ 116 w 520"/>
                  <a:gd name="T23" fmla="*/ 452 h 564"/>
                  <a:gd name="T24" fmla="*/ 4 w 520"/>
                  <a:gd name="T25" fmla="*/ 564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0" h="564">
                    <a:moveTo>
                      <a:pt x="4" y="564"/>
                    </a:moveTo>
                    <a:cubicBezTo>
                      <a:pt x="3" y="548"/>
                      <a:pt x="1" y="532"/>
                      <a:pt x="0" y="516"/>
                    </a:cubicBezTo>
                    <a:lnTo>
                      <a:pt x="90" y="426"/>
                    </a:lnTo>
                    <a:lnTo>
                      <a:pt x="116" y="400"/>
                    </a:lnTo>
                    <a:lnTo>
                      <a:pt x="462" y="55"/>
                    </a:lnTo>
                    <a:lnTo>
                      <a:pt x="488" y="28"/>
                    </a:lnTo>
                    <a:lnTo>
                      <a:pt x="516" y="0"/>
                    </a:lnTo>
                    <a:cubicBezTo>
                      <a:pt x="517" y="16"/>
                      <a:pt x="519" y="32"/>
                      <a:pt x="520" y="48"/>
                    </a:cubicBezTo>
                    <a:lnTo>
                      <a:pt x="514" y="55"/>
                    </a:lnTo>
                    <a:lnTo>
                      <a:pt x="488" y="81"/>
                    </a:lnTo>
                    <a:lnTo>
                      <a:pt x="143" y="426"/>
                    </a:lnTo>
                    <a:lnTo>
                      <a:pt x="116" y="452"/>
                    </a:lnTo>
                    <a:lnTo>
                      <a:pt x="4" y="564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1" name="Freeform 140">
                <a:extLst>
                  <a:ext uri="{FF2B5EF4-FFF2-40B4-BE49-F238E27FC236}">
                    <a16:creationId xmlns:a16="http://schemas.microsoft.com/office/drawing/2014/main" id="{69A6C976-8C81-40FB-84C8-99B2B6EAED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358"/>
                <a:ext cx="418" cy="421"/>
              </a:xfrm>
              <a:custGeom>
                <a:avLst/>
                <a:gdLst>
                  <a:gd name="T0" fmla="*/ 26 w 3226"/>
                  <a:gd name="T1" fmla="*/ 3251 h 3251"/>
                  <a:gd name="T2" fmla="*/ 0 w 3226"/>
                  <a:gd name="T3" fmla="*/ 3225 h 3251"/>
                  <a:gd name="T4" fmla="*/ 0 w 3226"/>
                  <a:gd name="T5" fmla="*/ 3225 h 3251"/>
                  <a:gd name="T6" fmla="*/ 2 w 3226"/>
                  <a:gd name="T7" fmla="*/ 3223 h 3251"/>
                  <a:gd name="T8" fmla="*/ 29 w 3226"/>
                  <a:gd name="T9" fmla="*/ 3196 h 3251"/>
                  <a:gd name="T10" fmla="*/ 345 w 3226"/>
                  <a:gd name="T11" fmla="*/ 2880 h 3251"/>
                  <a:gd name="T12" fmla="*/ 346 w 3226"/>
                  <a:gd name="T13" fmla="*/ 2880 h 3251"/>
                  <a:gd name="T14" fmla="*/ 372 w 3226"/>
                  <a:gd name="T15" fmla="*/ 2854 h 3251"/>
                  <a:gd name="T16" fmla="*/ 372 w 3226"/>
                  <a:gd name="T17" fmla="*/ 2853 h 3251"/>
                  <a:gd name="T18" fmla="*/ 374 w 3226"/>
                  <a:gd name="T19" fmla="*/ 2851 h 3251"/>
                  <a:gd name="T20" fmla="*/ 400 w 3226"/>
                  <a:gd name="T21" fmla="*/ 2825 h 3251"/>
                  <a:gd name="T22" fmla="*/ 745 w 3226"/>
                  <a:gd name="T23" fmla="*/ 2480 h 3251"/>
                  <a:gd name="T24" fmla="*/ 772 w 3226"/>
                  <a:gd name="T25" fmla="*/ 2453 h 3251"/>
                  <a:gd name="T26" fmla="*/ 943 w 3226"/>
                  <a:gd name="T27" fmla="*/ 2281 h 3251"/>
                  <a:gd name="T28" fmla="*/ 950 w 3226"/>
                  <a:gd name="T29" fmla="*/ 2327 h 3251"/>
                  <a:gd name="T30" fmla="*/ 798 w 3226"/>
                  <a:gd name="T31" fmla="*/ 2480 h 3251"/>
                  <a:gd name="T32" fmla="*/ 772 w 3226"/>
                  <a:gd name="T33" fmla="*/ 2506 h 3251"/>
                  <a:gd name="T34" fmla="*/ 426 w 3226"/>
                  <a:gd name="T35" fmla="*/ 2851 h 3251"/>
                  <a:gd name="T36" fmla="*/ 400 w 3226"/>
                  <a:gd name="T37" fmla="*/ 2877 h 3251"/>
                  <a:gd name="T38" fmla="*/ 55 w 3226"/>
                  <a:gd name="T39" fmla="*/ 3223 h 3251"/>
                  <a:gd name="T40" fmla="*/ 29 w 3226"/>
                  <a:gd name="T41" fmla="*/ 3249 h 3251"/>
                  <a:gd name="T42" fmla="*/ 26 w 3226"/>
                  <a:gd name="T43" fmla="*/ 3251 h 3251"/>
                  <a:gd name="T44" fmla="*/ 1468 w 3226"/>
                  <a:gd name="T45" fmla="*/ 1810 h 3251"/>
                  <a:gd name="T46" fmla="*/ 1461 w 3226"/>
                  <a:gd name="T47" fmla="*/ 1764 h 3251"/>
                  <a:gd name="T48" fmla="*/ 1489 w 3226"/>
                  <a:gd name="T49" fmla="*/ 1736 h 3251"/>
                  <a:gd name="T50" fmla="*/ 1515 w 3226"/>
                  <a:gd name="T51" fmla="*/ 1710 h 3251"/>
                  <a:gd name="T52" fmla="*/ 1860 w 3226"/>
                  <a:gd name="T53" fmla="*/ 1365 h 3251"/>
                  <a:gd name="T54" fmla="*/ 1886 w 3226"/>
                  <a:gd name="T55" fmla="*/ 1339 h 3251"/>
                  <a:gd name="T56" fmla="*/ 2232 w 3226"/>
                  <a:gd name="T57" fmla="*/ 993 h 3251"/>
                  <a:gd name="T58" fmla="*/ 2258 w 3226"/>
                  <a:gd name="T59" fmla="*/ 967 h 3251"/>
                  <a:gd name="T60" fmla="*/ 2603 w 3226"/>
                  <a:gd name="T61" fmla="*/ 622 h 3251"/>
                  <a:gd name="T62" fmla="*/ 2629 w 3226"/>
                  <a:gd name="T63" fmla="*/ 595 h 3251"/>
                  <a:gd name="T64" fmla="*/ 2975 w 3226"/>
                  <a:gd name="T65" fmla="*/ 250 h 3251"/>
                  <a:gd name="T66" fmla="*/ 3001 w 3226"/>
                  <a:gd name="T67" fmla="*/ 224 h 3251"/>
                  <a:gd name="T68" fmla="*/ 3225 w 3226"/>
                  <a:gd name="T69" fmla="*/ 0 h 3251"/>
                  <a:gd name="T70" fmla="*/ 3226 w 3226"/>
                  <a:gd name="T71" fmla="*/ 52 h 3251"/>
                  <a:gd name="T72" fmla="*/ 3027 w 3226"/>
                  <a:gd name="T73" fmla="*/ 250 h 3251"/>
                  <a:gd name="T74" fmla="*/ 3001 w 3226"/>
                  <a:gd name="T75" fmla="*/ 276 h 3251"/>
                  <a:gd name="T76" fmla="*/ 2656 w 3226"/>
                  <a:gd name="T77" fmla="*/ 622 h 3251"/>
                  <a:gd name="T78" fmla="*/ 2629 w 3226"/>
                  <a:gd name="T79" fmla="*/ 648 h 3251"/>
                  <a:gd name="T80" fmla="*/ 2284 w 3226"/>
                  <a:gd name="T81" fmla="*/ 993 h 3251"/>
                  <a:gd name="T82" fmla="*/ 2258 w 3226"/>
                  <a:gd name="T83" fmla="*/ 1020 h 3251"/>
                  <a:gd name="T84" fmla="*/ 1913 w 3226"/>
                  <a:gd name="T85" fmla="*/ 1365 h 3251"/>
                  <a:gd name="T86" fmla="*/ 1886 w 3226"/>
                  <a:gd name="T87" fmla="*/ 1391 h 3251"/>
                  <a:gd name="T88" fmla="*/ 1541 w 3226"/>
                  <a:gd name="T89" fmla="*/ 1736 h 3251"/>
                  <a:gd name="T90" fmla="*/ 1515 w 3226"/>
                  <a:gd name="T91" fmla="*/ 1763 h 3251"/>
                  <a:gd name="T92" fmla="*/ 1468 w 3226"/>
                  <a:gd name="T93" fmla="*/ 1810 h 3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26" h="3251">
                    <a:moveTo>
                      <a:pt x="26" y="3251"/>
                    </a:moveTo>
                    <a:lnTo>
                      <a:pt x="0" y="3225"/>
                    </a:lnTo>
                    <a:lnTo>
                      <a:pt x="0" y="3225"/>
                    </a:lnTo>
                    <a:lnTo>
                      <a:pt x="2" y="3223"/>
                    </a:lnTo>
                    <a:lnTo>
                      <a:pt x="29" y="3196"/>
                    </a:lnTo>
                    <a:lnTo>
                      <a:pt x="345" y="2880"/>
                    </a:lnTo>
                    <a:lnTo>
                      <a:pt x="346" y="2880"/>
                    </a:lnTo>
                    <a:lnTo>
                      <a:pt x="372" y="2854"/>
                    </a:lnTo>
                    <a:lnTo>
                      <a:pt x="372" y="2853"/>
                    </a:lnTo>
                    <a:lnTo>
                      <a:pt x="374" y="2851"/>
                    </a:lnTo>
                    <a:lnTo>
                      <a:pt x="400" y="2825"/>
                    </a:lnTo>
                    <a:lnTo>
                      <a:pt x="745" y="2480"/>
                    </a:lnTo>
                    <a:lnTo>
                      <a:pt x="772" y="2453"/>
                    </a:lnTo>
                    <a:lnTo>
                      <a:pt x="943" y="2281"/>
                    </a:lnTo>
                    <a:cubicBezTo>
                      <a:pt x="946" y="2297"/>
                      <a:pt x="948" y="2312"/>
                      <a:pt x="950" y="2327"/>
                    </a:cubicBezTo>
                    <a:lnTo>
                      <a:pt x="798" y="2480"/>
                    </a:lnTo>
                    <a:lnTo>
                      <a:pt x="772" y="2506"/>
                    </a:lnTo>
                    <a:lnTo>
                      <a:pt x="426" y="2851"/>
                    </a:lnTo>
                    <a:lnTo>
                      <a:pt x="400" y="2877"/>
                    </a:lnTo>
                    <a:lnTo>
                      <a:pt x="55" y="3223"/>
                    </a:lnTo>
                    <a:lnTo>
                      <a:pt x="29" y="3249"/>
                    </a:lnTo>
                    <a:lnTo>
                      <a:pt x="26" y="3251"/>
                    </a:lnTo>
                    <a:moveTo>
                      <a:pt x="1468" y="1810"/>
                    </a:moveTo>
                    <a:cubicBezTo>
                      <a:pt x="1465" y="1795"/>
                      <a:pt x="1463" y="1779"/>
                      <a:pt x="1461" y="1764"/>
                    </a:cubicBezTo>
                    <a:lnTo>
                      <a:pt x="1489" y="1736"/>
                    </a:lnTo>
                    <a:lnTo>
                      <a:pt x="1515" y="1710"/>
                    </a:lnTo>
                    <a:lnTo>
                      <a:pt x="1860" y="1365"/>
                    </a:lnTo>
                    <a:lnTo>
                      <a:pt x="1886" y="1339"/>
                    </a:lnTo>
                    <a:lnTo>
                      <a:pt x="2232" y="993"/>
                    </a:lnTo>
                    <a:lnTo>
                      <a:pt x="2258" y="967"/>
                    </a:lnTo>
                    <a:lnTo>
                      <a:pt x="2603" y="622"/>
                    </a:lnTo>
                    <a:lnTo>
                      <a:pt x="2629" y="595"/>
                    </a:lnTo>
                    <a:lnTo>
                      <a:pt x="2975" y="250"/>
                    </a:lnTo>
                    <a:lnTo>
                      <a:pt x="3001" y="224"/>
                    </a:lnTo>
                    <a:lnTo>
                      <a:pt x="3225" y="0"/>
                    </a:lnTo>
                    <a:cubicBezTo>
                      <a:pt x="3226" y="17"/>
                      <a:pt x="3226" y="34"/>
                      <a:pt x="3226" y="52"/>
                    </a:cubicBezTo>
                    <a:lnTo>
                      <a:pt x="3027" y="250"/>
                    </a:lnTo>
                    <a:lnTo>
                      <a:pt x="3001" y="276"/>
                    </a:lnTo>
                    <a:lnTo>
                      <a:pt x="2656" y="622"/>
                    </a:lnTo>
                    <a:lnTo>
                      <a:pt x="2629" y="648"/>
                    </a:lnTo>
                    <a:lnTo>
                      <a:pt x="2284" y="993"/>
                    </a:lnTo>
                    <a:lnTo>
                      <a:pt x="2258" y="1020"/>
                    </a:lnTo>
                    <a:lnTo>
                      <a:pt x="1913" y="1365"/>
                    </a:lnTo>
                    <a:lnTo>
                      <a:pt x="1886" y="1391"/>
                    </a:lnTo>
                    <a:lnTo>
                      <a:pt x="1541" y="1736"/>
                    </a:lnTo>
                    <a:lnTo>
                      <a:pt x="1515" y="1763"/>
                    </a:lnTo>
                    <a:lnTo>
                      <a:pt x="1468" y="1810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2" name="Freeform 141">
                <a:extLst>
                  <a:ext uri="{FF2B5EF4-FFF2-40B4-BE49-F238E27FC236}">
                    <a16:creationId xmlns:a16="http://schemas.microsoft.com/office/drawing/2014/main" id="{166DCBA6-3D04-4EAB-A1C4-282C937FB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587"/>
                <a:ext cx="68" cy="72"/>
              </a:xfrm>
              <a:custGeom>
                <a:avLst/>
                <a:gdLst>
                  <a:gd name="T0" fmla="*/ 7 w 525"/>
                  <a:gd name="T1" fmla="*/ 563 h 563"/>
                  <a:gd name="T2" fmla="*/ 0 w 525"/>
                  <a:gd name="T3" fmla="*/ 517 h 563"/>
                  <a:gd name="T4" fmla="*/ 174 w 525"/>
                  <a:gd name="T5" fmla="*/ 344 h 563"/>
                  <a:gd name="T6" fmla="*/ 200 w 525"/>
                  <a:gd name="T7" fmla="*/ 318 h 563"/>
                  <a:gd name="T8" fmla="*/ 518 w 525"/>
                  <a:gd name="T9" fmla="*/ 0 h 563"/>
                  <a:gd name="T10" fmla="*/ 525 w 525"/>
                  <a:gd name="T11" fmla="*/ 46 h 563"/>
                  <a:gd name="T12" fmla="*/ 227 w 525"/>
                  <a:gd name="T13" fmla="*/ 344 h 563"/>
                  <a:gd name="T14" fmla="*/ 200 w 525"/>
                  <a:gd name="T15" fmla="*/ 370 h 563"/>
                  <a:gd name="T16" fmla="*/ 7 w 525"/>
                  <a:gd name="T17" fmla="*/ 563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5" h="563">
                    <a:moveTo>
                      <a:pt x="7" y="563"/>
                    </a:moveTo>
                    <a:cubicBezTo>
                      <a:pt x="5" y="548"/>
                      <a:pt x="3" y="533"/>
                      <a:pt x="0" y="517"/>
                    </a:cubicBezTo>
                    <a:lnTo>
                      <a:pt x="174" y="344"/>
                    </a:lnTo>
                    <a:lnTo>
                      <a:pt x="200" y="318"/>
                    </a:lnTo>
                    <a:lnTo>
                      <a:pt x="518" y="0"/>
                    </a:lnTo>
                    <a:cubicBezTo>
                      <a:pt x="520" y="15"/>
                      <a:pt x="522" y="31"/>
                      <a:pt x="525" y="46"/>
                    </a:cubicBezTo>
                    <a:lnTo>
                      <a:pt x="227" y="344"/>
                    </a:lnTo>
                    <a:lnTo>
                      <a:pt x="200" y="370"/>
                    </a:lnTo>
                    <a:lnTo>
                      <a:pt x="7" y="563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3" name="Freeform 142">
                <a:extLst>
                  <a:ext uri="{FF2B5EF4-FFF2-40B4-BE49-F238E27FC236}">
                    <a16:creationId xmlns:a16="http://schemas.microsoft.com/office/drawing/2014/main" id="{E5BEEB9E-1571-4457-9DD2-47C447978E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271"/>
                <a:ext cx="410" cy="412"/>
              </a:xfrm>
              <a:custGeom>
                <a:avLst/>
                <a:gdLst>
                  <a:gd name="T0" fmla="*/ 26 w 3167"/>
                  <a:gd name="T1" fmla="*/ 3183 h 3183"/>
                  <a:gd name="T2" fmla="*/ 0 w 3167"/>
                  <a:gd name="T3" fmla="*/ 3157 h 3183"/>
                  <a:gd name="T4" fmla="*/ 0 w 3167"/>
                  <a:gd name="T5" fmla="*/ 3157 h 3183"/>
                  <a:gd name="T6" fmla="*/ 2 w 3167"/>
                  <a:gd name="T7" fmla="*/ 3155 h 3183"/>
                  <a:gd name="T8" fmla="*/ 29 w 3167"/>
                  <a:gd name="T9" fmla="*/ 3128 h 3183"/>
                  <a:gd name="T10" fmla="*/ 345 w 3167"/>
                  <a:gd name="T11" fmla="*/ 2812 h 3183"/>
                  <a:gd name="T12" fmla="*/ 346 w 3167"/>
                  <a:gd name="T13" fmla="*/ 2812 h 3183"/>
                  <a:gd name="T14" fmla="*/ 372 w 3167"/>
                  <a:gd name="T15" fmla="*/ 2786 h 3183"/>
                  <a:gd name="T16" fmla="*/ 372 w 3167"/>
                  <a:gd name="T17" fmla="*/ 2785 h 3183"/>
                  <a:gd name="T18" fmla="*/ 374 w 3167"/>
                  <a:gd name="T19" fmla="*/ 2783 h 3183"/>
                  <a:gd name="T20" fmla="*/ 400 w 3167"/>
                  <a:gd name="T21" fmla="*/ 2757 h 3183"/>
                  <a:gd name="T22" fmla="*/ 745 w 3167"/>
                  <a:gd name="T23" fmla="*/ 2411 h 3183"/>
                  <a:gd name="T24" fmla="*/ 772 w 3167"/>
                  <a:gd name="T25" fmla="*/ 2385 h 3183"/>
                  <a:gd name="T26" fmla="*/ 841 w 3167"/>
                  <a:gd name="T27" fmla="*/ 2316 h 3183"/>
                  <a:gd name="T28" fmla="*/ 848 w 3167"/>
                  <a:gd name="T29" fmla="*/ 2361 h 3183"/>
                  <a:gd name="T30" fmla="*/ 798 w 3167"/>
                  <a:gd name="T31" fmla="*/ 2411 h 3183"/>
                  <a:gd name="T32" fmla="*/ 772 w 3167"/>
                  <a:gd name="T33" fmla="*/ 2438 h 3183"/>
                  <a:gd name="T34" fmla="*/ 426 w 3167"/>
                  <a:gd name="T35" fmla="*/ 2783 h 3183"/>
                  <a:gd name="T36" fmla="*/ 400 w 3167"/>
                  <a:gd name="T37" fmla="*/ 2809 h 3183"/>
                  <a:gd name="T38" fmla="*/ 55 w 3167"/>
                  <a:gd name="T39" fmla="*/ 3155 h 3183"/>
                  <a:gd name="T40" fmla="*/ 29 w 3167"/>
                  <a:gd name="T41" fmla="*/ 3181 h 3183"/>
                  <a:gd name="T42" fmla="*/ 26 w 3167"/>
                  <a:gd name="T43" fmla="*/ 3183 h 3183"/>
                  <a:gd name="T44" fmla="*/ 1361 w 3167"/>
                  <a:gd name="T45" fmla="*/ 1848 h 3183"/>
                  <a:gd name="T46" fmla="*/ 1353 w 3167"/>
                  <a:gd name="T47" fmla="*/ 1803 h 3183"/>
                  <a:gd name="T48" fmla="*/ 1489 w 3167"/>
                  <a:gd name="T49" fmla="*/ 1668 h 3183"/>
                  <a:gd name="T50" fmla="*/ 1515 w 3167"/>
                  <a:gd name="T51" fmla="*/ 1642 h 3183"/>
                  <a:gd name="T52" fmla="*/ 1860 w 3167"/>
                  <a:gd name="T53" fmla="*/ 1297 h 3183"/>
                  <a:gd name="T54" fmla="*/ 1886 w 3167"/>
                  <a:gd name="T55" fmla="*/ 1271 h 3183"/>
                  <a:gd name="T56" fmla="*/ 2232 w 3167"/>
                  <a:gd name="T57" fmla="*/ 925 h 3183"/>
                  <a:gd name="T58" fmla="*/ 2258 w 3167"/>
                  <a:gd name="T59" fmla="*/ 899 h 3183"/>
                  <a:gd name="T60" fmla="*/ 2603 w 3167"/>
                  <a:gd name="T61" fmla="*/ 554 h 3183"/>
                  <a:gd name="T62" fmla="*/ 2629 w 3167"/>
                  <a:gd name="T63" fmla="*/ 527 h 3183"/>
                  <a:gd name="T64" fmla="*/ 2975 w 3167"/>
                  <a:gd name="T65" fmla="*/ 182 h 3183"/>
                  <a:gd name="T66" fmla="*/ 3001 w 3167"/>
                  <a:gd name="T67" fmla="*/ 156 h 3183"/>
                  <a:gd name="T68" fmla="*/ 3157 w 3167"/>
                  <a:gd name="T69" fmla="*/ 0 h 3183"/>
                  <a:gd name="T70" fmla="*/ 3167 w 3167"/>
                  <a:gd name="T71" fmla="*/ 42 h 3183"/>
                  <a:gd name="T72" fmla="*/ 3027 w 3167"/>
                  <a:gd name="T73" fmla="*/ 182 h 3183"/>
                  <a:gd name="T74" fmla="*/ 3001 w 3167"/>
                  <a:gd name="T75" fmla="*/ 208 h 3183"/>
                  <a:gd name="T76" fmla="*/ 2656 w 3167"/>
                  <a:gd name="T77" fmla="*/ 554 h 3183"/>
                  <a:gd name="T78" fmla="*/ 2629 w 3167"/>
                  <a:gd name="T79" fmla="*/ 580 h 3183"/>
                  <a:gd name="T80" fmla="*/ 2284 w 3167"/>
                  <a:gd name="T81" fmla="*/ 925 h 3183"/>
                  <a:gd name="T82" fmla="*/ 2258 w 3167"/>
                  <a:gd name="T83" fmla="*/ 951 h 3183"/>
                  <a:gd name="T84" fmla="*/ 1913 w 3167"/>
                  <a:gd name="T85" fmla="*/ 1297 h 3183"/>
                  <a:gd name="T86" fmla="*/ 1886 w 3167"/>
                  <a:gd name="T87" fmla="*/ 1323 h 3183"/>
                  <a:gd name="T88" fmla="*/ 1541 w 3167"/>
                  <a:gd name="T89" fmla="*/ 1668 h 3183"/>
                  <a:gd name="T90" fmla="*/ 1515 w 3167"/>
                  <a:gd name="T91" fmla="*/ 1695 h 3183"/>
                  <a:gd name="T92" fmla="*/ 1361 w 3167"/>
                  <a:gd name="T93" fmla="*/ 1848 h 3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167" h="3183">
                    <a:moveTo>
                      <a:pt x="26" y="3183"/>
                    </a:moveTo>
                    <a:lnTo>
                      <a:pt x="0" y="3157"/>
                    </a:lnTo>
                    <a:lnTo>
                      <a:pt x="0" y="3157"/>
                    </a:lnTo>
                    <a:lnTo>
                      <a:pt x="2" y="3155"/>
                    </a:lnTo>
                    <a:lnTo>
                      <a:pt x="29" y="3128"/>
                    </a:lnTo>
                    <a:lnTo>
                      <a:pt x="345" y="2812"/>
                    </a:lnTo>
                    <a:lnTo>
                      <a:pt x="346" y="2812"/>
                    </a:lnTo>
                    <a:lnTo>
                      <a:pt x="372" y="2786"/>
                    </a:lnTo>
                    <a:lnTo>
                      <a:pt x="372" y="2785"/>
                    </a:lnTo>
                    <a:lnTo>
                      <a:pt x="374" y="2783"/>
                    </a:lnTo>
                    <a:lnTo>
                      <a:pt x="400" y="2757"/>
                    </a:lnTo>
                    <a:lnTo>
                      <a:pt x="745" y="2411"/>
                    </a:lnTo>
                    <a:lnTo>
                      <a:pt x="772" y="2385"/>
                    </a:lnTo>
                    <a:lnTo>
                      <a:pt x="841" y="2316"/>
                    </a:lnTo>
                    <a:cubicBezTo>
                      <a:pt x="843" y="2331"/>
                      <a:pt x="846" y="2346"/>
                      <a:pt x="848" y="2361"/>
                    </a:cubicBezTo>
                    <a:lnTo>
                      <a:pt x="798" y="2411"/>
                    </a:lnTo>
                    <a:lnTo>
                      <a:pt x="772" y="2438"/>
                    </a:lnTo>
                    <a:lnTo>
                      <a:pt x="426" y="2783"/>
                    </a:lnTo>
                    <a:lnTo>
                      <a:pt x="400" y="2809"/>
                    </a:lnTo>
                    <a:lnTo>
                      <a:pt x="55" y="3155"/>
                    </a:lnTo>
                    <a:lnTo>
                      <a:pt x="29" y="3181"/>
                    </a:lnTo>
                    <a:lnTo>
                      <a:pt x="26" y="3183"/>
                    </a:lnTo>
                    <a:moveTo>
                      <a:pt x="1361" y="1848"/>
                    </a:moveTo>
                    <a:lnTo>
                      <a:pt x="1353" y="1803"/>
                    </a:lnTo>
                    <a:lnTo>
                      <a:pt x="1489" y="1668"/>
                    </a:lnTo>
                    <a:lnTo>
                      <a:pt x="1515" y="1642"/>
                    </a:lnTo>
                    <a:lnTo>
                      <a:pt x="1860" y="1297"/>
                    </a:lnTo>
                    <a:lnTo>
                      <a:pt x="1886" y="1271"/>
                    </a:lnTo>
                    <a:lnTo>
                      <a:pt x="2232" y="925"/>
                    </a:lnTo>
                    <a:lnTo>
                      <a:pt x="2258" y="899"/>
                    </a:lnTo>
                    <a:lnTo>
                      <a:pt x="2603" y="554"/>
                    </a:lnTo>
                    <a:lnTo>
                      <a:pt x="2629" y="527"/>
                    </a:lnTo>
                    <a:lnTo>
                      <a:pt x="2975" y="182"/>
                    </a:lnTo>
                    <a:lnTo>
                      <a:pt x="3001" y="156"/>
                    </a:lnTo>
                    <a:lnTo>
                      <a:pt x="3157" y="0"/>
                    </a:lnTo>
                    <a:cubicBezTo>
                      <a:pt x="3160" y="14"/>
                      <a:pt x="3164" y="28"/>
                      <a:pt x="3167" y="42"/>
                    </a:cubicBezTo>
                    <a:lnTo>
                      <a:pt x="3027" y="182"/>
                    </a:lnTo>
                    <a:lnTo>
                      <a:pt x="3001" y="208"/>
                    </a:lnTo>
                    <a:lnTo>
                      <a:pt x="2656" y="554"/>
                    </a:lnTo>
                    <a:lnTo>
                      <a:pt x="2629" y="580"/>
                    </a:lnTo>
                    <a:lnTo>
                      <a:pt x="2284" y="925"/>
                    </a:lnTo>
                    <a:lnTo>
                      <a:pt x="2258" y="951"/>
                    </a:lnTo>
                    <a:lnTo>
                      <a:pt x="1913" y="1297"/>
                    </a:lnTo>
                    <a:lnTo>
                      <a:pt x="1886" y="1323"/>
                    </a:lnTo>
                    <a:lnTo>
                      <a:pt x="1541" y="1668"/>
                    </a:lnTo>
                    <a:lnTo>
                      <a:pt x="1515" y="1695"/>
                    </a:lnTo>
                    <a:lnTo>
                      <a:pt x="1361" y="1848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4" name="Freeform 143">
                <a:extLst>
                  <a:ext uri="{FF2B5EF4-FFF2-40B4-BE49-F238E27FC236}">
                    <a16:creationId xmlns:a16="http://schemas.microsoft.com/office/drawing/2014/main" id="{192EF6DF-DAC5-4D76-9B1A-1C0A5654E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504"/>
                <a:ext cx="67" cy="72"/>
              </a:xfrm>
              <a:custGeom>
                <a:avLst/>
                <a:gdLst>
                  <a:gd name="T0" fmla="*/ 7 w 520"/>
                  <a:gd name="T1" fmla="*/ 558 h 558"/>
                  <a:gd name="T2" fmla="*/ 0 w 520"/>
                  <a:gd name="T3" fmla="*/ 513 h 558"/>
                  <a:gd name="T4" fmla="*/ 276 w 520"/>
                  <a:gd name="T5" fmla="*/ 237 h 558"/>
                  <a:gd name="T6" fmla="*/ 302 w 520"/>
                  <a:gd name="T7" fmla="*/ 211 h 558"/>
                  <a:gd name="T8" fmla="*/ 512 w 520"/>
                  <a:gd name="T9" fmla="*/ 0 h 558"/>
                  <a:gd name="T10" fmla="*/ 520 w 520"/>
                  <a:gd name="T11" fmla="*/ 45 h 558"/>
                  <a:gd name="T12" fmla="*/ 329 w 520"/>
                  <a:gd name="T13" fmla="*/ 237 h 558"/>
                  <a:gd name="T14" fmla="*/ 302 w 520"/>
                  <a:gd name="T15" fmla="*/ 263 h 558"/>
                  <a:gd name="T16" fmla="*/ 7 w 520"/>
                  <a:gd name="T17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0" h="558">
                    <a:moveTo>
                      <a:pt x="7" y="558"/>
                    </a:moveTo>
                    <a:cubicBezTo>
                      <a:pt x="5" y="543"/>
                      <a:pt x="2" y="528"/>
                      <a:pt x="0" y="513"/>
                    </a:cubicBezTo>
                    <a:lnTo>
                      <a:pt x="276" y="237"/>
                    </a:lnTo>
                    <a:lnTo>
                      <a:pt x="302" y="211"/>
                    </a:lnTo>
                    <a:lnTo>
                      <a:pt x="512" y="0"/>
                    </a:lnTo>
                    <a:lnTo>
                      <a:pt x="520" y="45"/>
                    </a:lnTo>
                    <a:lnTo>
                      <a:pt x="329" y="237"/>
                    </a:lnTo>
                    <a:lnTo>
                      <a:pt x="302" y="263"/>
                    </a:lnTo>
                    <a:lnTo>
                      <a:pt x="7" y="558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5" name="Freeform 144">
                <a:extLst>
                  <a:ext uri="{FF2B5EF4-FFF2-40B4-BE49-F238E27FC236}">
                    <a16:creationId xmlns:a16="http://schemas.microsoft.com/office/drawing/2014/main" id="{89C32BA4-57EB-493F-9479-FACFE5C7F5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206"/>
                <a:ext cx="380" cy="381"/>
              </a:xfrm>
              <a:custGeom>
                <a:avLst/>
                <a:gdLst>
                  <a:gd name="T0" fmla="*/ 26 w 2937"/>
                  <a:gd name="T1" fmla="*/ 2942 h 2942"/>
                  <a:gd name="T2" fmla="*/ 0 w 2937"/>
                  <a:gd name="T3" fmla="*/ 2916 h 2942"/>
                  <a:gd name="T4" fmla="*/ 0 w 2937"/>
                  <a:gd name="T5" fmla="*/ 2916 h 2942"/>
                  <a:gd name="T6" fmla="*/ 2 w 2937"/>
                  <a:gd name="T7" fmla="*/ 2913 h 2942"/>
                  <a:gd name="T8" fmla="*/ 29 w 2937"/>
                  <a:gd name="T9" fmla="*/ 2887 h 2942"/>
                  <a:gd name="T10" fmla="*/ 345 w 2937"/>
                  <a:gd name="T11" fmla="*/ 2570 h 2942"/>
                  <a:gd name="T12" fmla="*/ 347 w 2937"/>
                  <a:gd name="T13" fmla="*/ 2572 h 2942"/>
                  <a:gd name="T14" fmla="*/ 373 w 2937"/>
                  <a:gd name="T15" fmla="*/ 2545 h 2942"/>
                  <a:gd name="T16" fmla="*/ 372 w 2937"/>
                  <a:gd name="T17" fmla="*/ 2544 h 2942"/>
                  <a:gd name="T18" fmla="*/ 374 w 2937"/>
                  <a:gd name="T19" fmla="*/ 2542 h 2942"/>
                  <a:gd name="T20" fmla="*/ 400 w 2937"/>
                  <a:gd name="T21" fmla="*/ 2516 h 2942"/>
                  <a:gd name="T22" fmla="*/ 745 w 2937"/>
                  <a:gd name="T23" fmla="*/ 2170 h 2942"/>
                  <a:gd name="T24" fmla="*/ 746 w 2937"/>
                  <a:gd name="T25" fmla="*/ 2170 h 2942"/>
                  <a:gd name="T26" fmla="*/ 752 w 2937"/>
                  <a:gd name="T27" fmla="*/ 2216 h 2942"/>
                  <a:gd name="T28" fmla="*/ 426 w 2937"/>
                  <a:gd name="T29" fmla="*/ 2542 h 2942"/>
                  <a:gd name="T30" fmla="*/ 400 w 2937"/>
                  <a:gd name="T31" fmla="*/ 2568 h 2942"/>
                  <a:gd name="T32" fmla="*/ 55 w 2937"/>
                  <a:gd name="T33" fmla="*/ 2913 h 2942"/>
                  <a:gd name="T34" fmla="*/ 29 w 2937"/>
                  <a:gd name="T35" fmla="*/ 2940 h 2942"/>
                  <a:gd name="T36" fmla="*/ 26 w 2937"/>
                  <a:gd name="T37" fmla="*/ 2942 h 2942"/>
                  <a:gd name="T38" fmla="*/ 1247 w 2937"/>
                  <a:gd name="T39" fmla="*/ 1722 h 2942"/>
                  <a:gd name="T40" fmla="*/ 1238 w 2937"/>
                  <a:gd name="T41" fmla="*/ 1678 h 2942"/>
                  <a:gd name="T42" fmla="*/ 1489 w 2937"/>
                  <a:gd name="T43" fmla="*/ 1427 h 2942"/>
                  <a:gd name="T44" fmla="*/ 1515 w 2937"/>
                  <a:gd name="T45" fmla="*/ 1401 h 2942"/>
                  <a:gd name="T46" fmla="*/ 1860 w 2937"/>
                  <a:gd name="T47" fmla="*/ 1056 h 2942"/>
                  <a:gd name="T48" fmla="*/ 1886 w 2937"/>
                  <a:gd name="T49" fmla="*/ 1029 h 2942"/>
                  <a:gd name="T50" fmla="*/ 2232 w 2937"/>
                  <a:gd name="T51" fmla="*/ 684 h 2942"/>
                  <a:gd name="T52" fmla="*/ 2258 w 2937"/>
                  <a:gd name="T53" fmla="*/ 658 h 2942"/>
                  <a:gd name="T54" fmla="*/ 2603 w 2937"/>
                  <a:gd name="T55" fmla="*/ 313 h 2942"/>
                  <a:gd name="T56" fmla="*/ 2629 w 2937"/>
                  <a:gd name="T57" fmla="*/ 286 h 2942"/>
                  <a:gd name="T58" fmla="*/ 2916 w 2937"/>
                  <a:gd name="T59" fmla="*/ 0 h 2942"/>
                  <a:gd name="T60" fmla="*/ 2937 w 2937"/>
                  <a:gd name="T61" fmla="*/ 32 h 2942"/>
                  <a:gd name="T62" fmla="*/ 2656 w 2937"/>
                  <a:gd name="T63" fmla="*/ 313 h 2942"/>
                  <a:gd name="T64" fmla="*/ 2629 w 2937"/>
                  <a:gd name="T65" fmla="*/ 339 h 2942"/>
                  <a:gd name="T66" fmla="*/ 2284 w 2937"/>
                  <a:gd name="T67" fmla="*/ 684 h 2942"/>
                  <a:gd name="T68" fmla="*/ 2258 w 2937"/>
                  <a:gd name="T69" fmla="*/ 710 h 2942"/>
                  <a:gd name="T70" fmla="*/ 1913 w 2937"/>
                  <a:gd name="T71" fmla="*/ 1056 h 2942"/>
                  <a:gd name="T72" fmla="*/ 1886 w 2937"/>
                  <a:gd name="T73" fmla="*/ 1082 h 2942"/>
                  <a:gd name="T74" fmla="*/ 1541 w 2937"/>
                  <a:gd name="T75" fmla="*/ 1427 h 2942"/>
                  <a:gd name="T76" fmla="*/ 1515 w 2937"/>
                  <a:gd name="T77" fmla="*/ 1454 h 2942"/>
                  <a:gd name="T78" fmla="*/ 1247 w 2937"/>
                  <a:gd name="T79" fmla="*/ 1722 h 2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37" h="2942">
                    <a:moveTo>
                      <a:pt x="26" y="2942"/>
                    </a:moveTo>
                    <a:lnTo>
                      <a:pt x="0" y="2916"/>
                    </a:lnTo>
                    <a:lnTo>
                      <a:pt x="0" y="2916"/>
                    </a:lnTo>
                    <a:lnTo>
                      <a:pt x="2" y="2913"/>
                    </a:lnTo>
                    <a:lnTo>
                      <a:pt x="29" y="2887"/>
                    </a:lnTo>
                    <a:lnTo>
                      <a:pt x="345" y="2570"/>
                    </a:lnTo>
                    <a:lnTo>
                      <a:pt x="347" y="2572"/>
                    </a:lnTo>
                    <a:lnTo>
                      <a:pt x="373" y="2545"/>
                    </a:lnTo>
                    <a:lnTo>
                      <a:pt x="372" y="2544"/>
                    </a:lnTo>
                    <a:lnTo>
                      <a:pt x="374" y="2542"/>
                    </a:lnTo>
                    <a:lnTo>
                      <a:pt x="400" y="2516"/>
                    </a:lnTo>
                    <a:lnTo>
                      <a:pt x="745" y="2170"/>
                    </a:lnTo>
                    <a:lnTo>
                      <a:pt x="746" y="2170"/>
                    </a:lnTo>
                    <a:cubicBezTo>
                      <a:pt x="748" y="2186"/>
                      <a:pt x="750" y="2201"/>
                      <a:pt x="752" y="2216"/>
                    </a:cubicBezTo>
                    <a:lnTo>
                      <a:pt x="426" y="2542"/>
                    </a:lnTo>
                    <a:lnTo>
                      <a:pt x="400" y="2568"/>
                    </a:lnTo>
                    <a:lnTo>
                      <a:pt x="55" y="2913"/>
                    </a:lnTo>
                    <a:lnTo>
                      <a:pt x="29" y="2940"/>
                    </a:lnTo>
                    <a:lnTo>
                      <a:pt x="26" y="2942"/>
                    </a:lnTo>
                    <a:close/>
                    <a:moveTo>
                      <a:pt x="1247" y="1722"/>
                    </a:moveTo>
                    <a:cubicBezTo>
                      <a:pt x="1244" y="1707"/>
                      <a:pt x="1241" y="1692"/>
                      <a:pt x="1238" y="1678"/>
                    </a:cubicBezTo>
                    <a:lnTo>
                      <a:pt x="1489" y="1427"/>
                    </a:lnTo>
                    <a:lnTo>
                      <a:pt x="1515" y="1401"/>
                    </a:lnTo>
                    <a:lnTo>
                      <a:pt x="1860" y="1056"/>
                    </a:lnTo>
                    <a:lnTo>
                      <a:pt x="1886" y="1029"/>
                    </a:lnTo>
                    <a:lnTo>
                      <a:pt x="2232" y="684"/>
                    </a:lnTo>
                    <a:lnTo>
                      <a:pt x="2258" y="658"/>
                    </a:lnTo>
                    <a:lnTo>
                      <a:pt x="2603" y="313"/>
                    </a:lnTo>
                    <a:lnTo>
                      <a:pt x="2629" y="286"/>
                    </a:lnTo>
                    <a:lnTo>
                      <a:pt x="2916" y="0"/>
                    </a:lnTo>
                    <a:cubicBezTo>
                      <a:pt x="2923" y="11"/>
                      <a:pt x="2930" y="21"/>
                      <a:pt x="2937" y="32"/>
                    </a:cubicBezTo>
                    <a:lnTo>
                      <a:pt x="2656" y="313"/>
                    </a:lnTo>
                    <a:lnTo>
                      <a:pt x="2629" y="339"/>
                    </a:lnTo>
                    <a:lnTo>
                      <a:pt x="2284" y="684"/>
                    </a:lnTo>
                    <a:lnTo>
                      <a:pt x="2258" y="710"/>
                    </a:lnTo>
                    <a:lnTo>
                      <a:pt x="1913" y="1056"/>
                    </a:lnTo>
                    <a:lnTo>
                      <a:pt x="1886" y="1082"/>
                    </a:lnTo>
                    <a:lnTo>
                      <a:pt x="1541" y="1427"/>
                    </a:lnTo>
                    <a:lnTo>
                      <a:pt x="1515" y="1454"/>
                    </a:lnTo>
                    <a:lnTo>
                      <a:pt x="1247" y="1722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6" name="Freeform 145">
                <a:extLst>
                  <a:ext uri="{FF2B5EF4-FFF2-40B4-BE49-F238E27FC236}">
                    <a16:creationId xmlns:a16="http://schemas.microsoft.com/office/drawing/2014/main" id="{11BD856F-7A3D-4470-918E-3B1DF3D73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3423"/>
                <a:ext cx="65" cy="70"/>
              </a:xfrm>
              <a:custGeom>
                <a:avLst/>
                <a:gdLst>
                  <a:gd name="T0" fmla="*/ 6 w 501"/>
                  <a:gd name="T1" fmla="*/ 538 h 538"/>
                  <a:gd name="T2" fmla="*/ 0 w 501"/>
                  <a:gd name="T3" fmla="*/ 492 h 538"/>
                  <a:gd name="T4" fmla="*/ 26 w 501"/>
                  <a:gd name="T5" fmla="*/ 466 h 538"/>
                  <a:gd name="T6" fmla="*/ 371 w 501"/>
                  <a:gd name="T7" fmla="*/ 121 h 538"/>
                  <a:gd name="T8" fmla="*/ 397 w 501"/>
                  <a:gd name="T9" fmla="*/ 95 h 538"/>
                  <a:gd name="T10" fmla="*/ 492 w 501"/>
                  <a:gd name="T11" fmla="*/ 0 h 538"/>
                  <a:gd name="T12" fmla="*/ 501 w 501"/>
                  <a:gd name="T13" fmla="*/ 44 h 538"/>
                  <a:gd name="T14" fmla="*/ 424 w 501"/>
                  <a:gd name="T15" fmla="*/ 121 h 538"/>
                  <a:gd name="T16" fmla="*/ 397 w 501"/>
                  <a:gd name="T17" fmla="*/ 147 h 538"/>
                  <a:gd name="T18" fmla="*/ 52 w 501"/>
                  <a:gd name="T19" fmla="*/ 492 h 538"/>
                  <a:gd name="T20" fmla="*/ 26 w 501"/>
                  <a:gd name="T21" fmla="*/ 519 h 538"/>
                  <a:gd name="T22" fmla="*/ 6 w 501"/>
                  <a:gd name="T23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1" h="538">
                    <a:moveTo>
                      <a:pt x="6" y="538"/>
                    </a:moveTo>
                    <a:cubicBezTo>
                      <a:pt x="4" y="523"/>
                      <a:pt x="2" y="508"/>
                      <a:pt x="0" y="492"/>
                    </a:cubicBezTo>
                    <a:lnTo>
                      <a:pt x="26" y="466"/>
                    </a:lnTo>
                    <a:lnTo>
                      <a:pt x="371" y="121"/>
                    </a:lnTo>
                    <a:lnTo>
                      <a:pt x="397" y="95"/>
                    </a:lnTo>
                    <a:lnTo>
                      <a:pt x="492" y="0"/>
                    </a:lnTo>
                    <a:cubicBezTo>
                      <a:pt x="495" y="14"/>
                      <a:pt x="498" y="29"/>
                      <a:pt x="501" y="44"/>
                    </a:cubicBezTo>
                    <a:lnTo>
                      <a:pt x="424" y="121"/>
                    </a:lnTo>
                    <a:lnTo>
                      <a:pt x="397" y="147"/>
                    </a:lnTo>
                    <a:lnTo>
                      <a:pt x="52" y="492"/>
                    </a:lnTo>
                    <a:lnTo>
                      <a:pt x="26" y="519"/>
                    </a:lnTo>
                    <a:lnTo>
                      <a:pt x="6" y="538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7" name="Freeform 146">
                <a:extLst>
                  <a:ext uri="{FF2B5EF4-FFF2-40B4-BE49-F238E27FC236}">
                    <a16:creationId xmlns:a16="http://schemas.microsoft.com/office/drawing/2014/main" id="{75D55C38-6992-4D1C-AE09-F1B9B2C0D4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147"/>
                <a:ext cx="342" cy="347"/>
              </a:xfrm>
              <a:custGeom>
                <a:avLst/>
                <a:gdLst>
                  <a:gd name="T0" fmla="*/ 0 w 2643"/>
                  <a:gd name="T1" fmla="*/ 2674 h 2674"/>
                  <a:gd name="T2" fmla="*/ 0 w 2643"/>
                  <a:gd name="T3" fmla="*/ 2674 h 2674"/>
                  <a:gd name="T4" fmla="*/ 0 w 2643"/>
                  <a:gd name="T5" fmla="*/ 2674 h 2674"/>
                  <a:gd name="T6" fmla="*/ 27 w 2643"/>
                  <a:gd name="T7" fmla="*/ 2648 h 2674"/>
                  <a:gd name="T8" fmla="*/ 0 w 2643"/>
                  <a:gd name="T9" fmla="*/ 2622 h 2674"/>
                  <a:gd name="T10" fmla="*/ 2 w 2643"/>
                  <a:gd name="T11" fmla="*/ 2619 h 2674"/>
                  <a:gd name="T12" fmla="*/ 29 w 2643"/>
                  <a:gd name="T13" fmla="*/ 2593 h 2674"/>
                  <a:gd name="T14" fmla="*/ 345 w 2643"/>
                  <a:gd name="T15" fmla="*/ 2276 h 2674"/>
                  <a:gd name="T16" fmla="*/ 347 w 2643"/>
                  <a:gd name="T17" fmla="*/ 2278 h 2674"/>
                  <a:gd name="T18" fmla="*/ 373 w 2643"/>
                  <a:gd name="T19" fmla="*/ 2252 h 2674"/>
                  <a:gd name="T20" fmla="*/ 372 w 2643"/>
                  <a:gd name="T21" fmla="*/ 2250 h 2674"/>
                  <a:gd name="T22" fmla="*/ 374 w 2643"/>
                  <a:gd name="T23" fmla="*/ 2248 h 2674"/>
                  <a:gd name="T24" fmla="*/ 400 w 2643"/>
                  <a:gd name="T25" fmla="*/ 2222 h 2674"/>
                  <a:gd name="T26" fmla="*/ 658 w 2643"/>
                  <a:gd name="T27" fmla="*/ 1964 h 2674"/>
                  <a:gd name="T28" fmla="*/ 664 w 2643"/>
                  <a:gd name="T29" fmla="*/ 2010 h 2674"/>
                  <a:gd name="T30" fmla="*/ 427 w 2643"/>
                  <a:gd name="T31" fmla="*/ 2248 h 2674"/>
                  <a:gd name="T32" fmla="*/ 400 w 2643"/>
                  <a:gd name="T33" fmla="*/ 2274 h 2674"/>
                  <a:gd name="T34" fmla="*/ 55 w 2643"/>
                  <a:gd name="T35" fmla="*/ 2619 h 2674"/>
                  <a:gd name="T36" fmla="*/ 29 w 2643"/>
                  <a:gd name="T37" fmla="*/ 2646 h 2674"/>
                  <a:gd name="T38" fmla="*/ 27 w 2643"/>
                  <a:gd name="T39" fmla="*/ 2648 h 2674"/>
                  <a:gd name="T40" fmla="*/ 1633 w 2643"/>
                  <a:gd name="T41" fmla="*/ 1041 h 2674"/>
                  <a:gd name="T42" fmla="*/ 1611 w 2643"/>
                  <a:gd name="T43" fmla="*/ 1011 h 2674"/>
                  <a:gd name="T44" fmla="*/ 1860 w 2643"/>
                  <a:gd name="T45" fmla="*/ 762 h 2674"/>
                  <a:gd name="T46" fmla="*/ 1886 w 2643"/>
                  <a:gd name="T47" fmla="*/ 735 h 2674"/>
                  <a:gd name="T48" fmla="*/ 2232 w 2643"/>
                  <a:gd name="T49" fmla="*/ 390 h 2674"/>
                  <a:gd name="T50" fmla="*/ 2258 w 2643"/>
                  <a:gd name="T51" fmla="*/ 364 h 2674"/>
                  <a:gd name="T52" fmla="*/ 2603 w 2643"/>
                  <a:gd name="T53" fmla="*/ 18 h 2674"/>
                  <a:gd name="T54" fmla="*/ 2622 w 2643"/>
                  <a:gd name="T55" fmla="*/ 0 h 2674"/>
                  <a:gd name="T56" fmla="*/ 2643 w 2643"/>
                  <a:gd name="T57" fmla="*/ 32 h 2674"/>
                  <a:gd name="T58" fmla="*/ 2629 w 2643"/>
                  <a:gd name="T59" fmla="*/ 45 h 2674"/>
                  <a:gd name="T60" fmla="*/ 2284 w 2643"/>
                  <a:gd name="T61" fmla="*/ 390 h 2674"/>
                  <a:gd name="T62" fmla="*/ 2258 w 2643"/>
                  <a:gd name="T63" fmla="*/ 416 h 2674"/>
                  <a:gd name="T64" fmla="*/ 1913 w 2643"/>
                  <a:gd name="T65" fmla="*/ 762 h 2674"/>
                  <a:gd name="T66" fmla="*/ 1886 w 2643"/>
                  <a:gd name="T67" fmla="*/ 788 h 2674"/>
                  <a:gd name="T68" fmla="*/ 1633 w 2643"/>
                  <a:gd name="T69" fmla="*/ 1041 h 2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43" h="2674">
                    <a:moveTo>
                      <a:pt x="0" y="2674"/>
                    </a:moveTo>
                    <a:lnTo>
                      <a:pt x="0" y="2674"/>
                    </a:lnTo>
                    <a:lnTo>
                      <a:pt x="0" y="2674"/>
                    </a:lnTo>
                    <a:close/>
                    <a:moveTo>
                      <a:pt x="27" y="2648"/>
                    </a:moveTo>
                    <a:lnTo>
                      <a:pt x="0" y="2622"/>
                    </a:lnTo>
                    <a:lnTo>
                      <a:pt x="2" y="2619"/>
                    </a:lnTo>
                    <a:lnTo>
                      <a:pt x="29" y="2593"/>
                    </a:lnTo>
                    <a:lnTo>
                      <a:pt x="345" y="2276"/>
                    </a:lnTo>
                    <a:lnTo>
                      <a:pt x="347" y="2278"/>
                    </a:lnTo>
                    <a:lnTo>
                      <a:pt x="373" y="2252"/>
                    </a:lnTo>
                    <a:lnTo>
                      <a:pt x="372" y="2250"/>
                    </a:lnTo>
                    <a:lnTo>
                      <a:pt x="374" y="2248"/>
                    </a:lnTo>
                    <a:lnTo>
                      <a:pt x="400" y="2222"/>
                    </a:lnTo>
                    <a:lnTo>
                      <a:pt x="658" y="1964"/>
                    </a:lnTo>
                    <a:cubicBezTo>
                      <a:pt x="660" y="1979"/>
                      <a:pt x="662" y="1995"/>
                      <a:pt x="664" y="2010"/>
                    </a:cubicBezTo>
                    <a:lnTo>
                      <a:pt x="427" y="2248"/>
                    </a:lnTo>
                    <a:lnTo>
                      <a:pt x="400" y="2274"/>
                    </a:lnTo>
                    <a:lnTo>
                      <a:pt x="55" y="2619"/>
                    </a:lnTo>
                    <a:lnTo>
                      <a:pt x="29" y="2646"/>
                    </a:lnTo>
                    <a:lnTo>
                      <a:pt x="27" y="2648"/>
                    </a:lnTo>
                    <a:moveTo>
                      <a:pt x="1633" y="1041"/>
                    </a:moveTo>
                    <a:cubicBezTo>
                      <a:pt x="1627" y="1030"/>
                      <a:pt x="1619" y="1020"/>
                      <a:pt x="1611" y="1011"/>
                    </a:cubicBezTo>
                    <a:lnTo>
                      <a:pt x="1860" y="762"/>
                    </a:lnTo>
                    <a:lnTo>
                      <a:pt x="1886" y="735"/>
                    </a:lnTo>
                    <a:lnTo>
                      <a:pt x="2232" y="390"/>
                    </a:lnTo>
                    <a:lnTo>
                      <a:pt x="2258" y="364"/>
                    </a:lnTo>
                    <a:lnTo>
                      <a:pt x="2603" y="18"/>
                    </a:lnTo>
                    <a:lnTo>
                      <a:pt x="2622" y="0"/>
                    </a:lnTo>
                    <a:lnTo>
                      <a:pt x="2643" y="32"/>
                    </a:lnTo>
                    <a:lnTo>
                      <a:pt x="2629" y="45"/>
                    </a:lnTo>
                    <a:lnTo>
                      <a:pt x="2284" y="390"/>
                    </a:lnTo>
                    <a:lnTo>
                      <a:pt x="2258" y="416"/>
                    </a:lnTo>
                    <a:lnTo>
                      <a:pt x="1913" y="762"/>
                    </a:lnTo>
                    <a:lnTo>
                      <a:pt x="1886" y="788"/>
                    </a:lnTo>
                    <a:lnTo>
                      <a:pt x="1633" y="1041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8" name="Freeform 147">
                <a:extLst>
                  <a:ext uri="{FF2B5EF4-FFF2-40B4-BE49-F238E27FC236}">
                    <a16:creationId xmlns:a16="http://schemas.microsoft.com/office/drawing/2014/main" id="{8F314F4D-E45F-4DE2-83EA-691AD40E9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3278"/>
                <a:ext cx="127" cy="130"/>
              </a:xfrm>
              <a:custGeom>
                <a:avLst/>
                <a:gdLst>
                  <a:gd name="T0" fmla="*/ 6 w 975"/>
                  <a:gd name="T1" fmla="*/ 999 h 999"/>
                  <a:gd name="T2" fmla="*/ 0 w 975"/>
                  <a:gd name="T3" fmla="*/ 953 h 999"/>
                  <a:gd name="T4" fmla="*/ 87 w 975"/>
                  <a:gd name="T5" fmla="*/ 865 h 999"/>
                  <a:gd name="T6" fmla="*/ 114 w 975"/>
                  <a:gd name="T7" fmla="*/ 839 h 999"/>
                  <a:gd name="T8" fmla="*/ 459 w 975"/>
                  <a:gd name="T9" fmla="*/ 494 h 999"/>
                  <a:gd name="T10" fmla="*/ 485 w 975"/>
                  <a:gd name="T11" fmla="*/ 467 h 999"/>
                  <a:gd name="T12" fmla="*/ 831 w 975"/>
                  <a:gd name="T13" fmla="*/ 122 h 999"/>
                  <a:gd name="T14" fmla="*/ 857 w 975"/>
                  <a:gd name="T15" fmla="*/ 96 h 999"/>
                  <a:gd name="T16" fmla="*/ 953 w 975"/>
                  <a:gd name="T17" fmla="*/ 0 h 999"/>
                  <a:gd name="T18" fmla="*/ 975 w 975"/>
                  <a:gd name="T19" fmla="*/ 30 h 999"/>
                  <a:gd name="T20" fmla="*/ 883 w 975"/>
                  <a:gd name="T21" fmla="*/ 122 h 999"/>
                  <a:gd name="T22" fmla="*/ 857 w 975"/>
                  <a:gd name="T23" fmla="*/ 148 h 999"/>
                  <a:gd name="T24" fmla="*/ 512 w 975"/>
                  <a:gd name="T25" fmla="*/ 494 h 999"/>
                  <a:gd name="T26" fmla="*/ 485 w 975"/>
                  <a:gd name="T27" fmla="*/ 520 h 999"/>
                  <a:gd name="T28" fmla="*/ 140 w 975"/>
                  <a:gd name="T29" fmla="*/ 865 h 999"/>
                  <a:gd name="T30" fmla="*/ 114 w 975"/>
                  <a:gd name="T31" fmla="*/ 892 h 999"/>
                  <a:gd name="T32" fmla="*/ 6 w 975"/>
                  <a:gd name="T33" fmla="*/ 999 h 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5" h="999">
                    <a:moveTo>
                      <a:pt x="6" y="999"/>
                    </a:moveTo>
                    <a:cubicBezTo>
                      <a:pt x="4" y="984"/>
                      <a:pt x="2" y="968"/>
                      <a:pt x="0" y="953"/>
                    </a:cubicBezTo>
                    <a:lnTo>
                      <a:pt x="87" y="865"/>
                    </a:lnTo>
                    <a:lnTo>
                      <a:pt x="114" y="839"/>
                    </a:lnTo>
                    <a:lnTo>
                      <a:pt x="459" y="494"/>
                    </a:lnTo>
                    <a:lnTo>
                      <a:pt x="485" y="467"/>
                    </a:lnTo>
                    <a:lnTo>
                      <a:pt x="831" y="122"/>
                    </a:lnTo>
                    <a:lnTo>
                      <a:pt x="857" y="96"/>
                    </a:lnTo>
                    <a:lnTo>
                      <a:pt x="953" y="0"/>
                    </a:lnTo>
                    <a:cubicBezTo>
                      <a:pt x="961" y="9"/>
                      <a:pt x="969" y="19"/>
                      <a:pt x="975" y="30"/>
                    </a:cubicBezTo>
                    <a:lnTo>
                      <a:pt x="883" y="122"/>
                    </a:lnTo>
                    <a:lnTo>
                      <a:pt x="857" y="148"/>
                    </a:lnTo>
                    <a:lnTo>
                      <a:pt x="512" y="494"/>
                    </a:lnTo>
                    <a:lnTo>
                      <a:pt x="485" y="520"/>
                    </a:lnTo>
                    <a:lnTo>
                      <a:pt x="140" y="865"/>
                    </a:lnTo>
                    <a:lnTo>
                      <a:pt x="114" y="892"/>
                    </a:lnTo>
                    <a:lnTo>
                      <a:pt x="6" y="999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09" name="Freeform 148">
                <a:extLst>
                  <a:ext uri="{FF2B5EF4-FFF2-40B4-BE49-F238E27FC236}">
                    <a16:creationId xmlns:a16="http://schemas.microsoft.com/office/drawing/2014/main" id="{2742837E-B66C-4A1F-AC55-3A6993CC55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098"/>
                <a:ext cx="296" cy="296"/>
              </a:xfrm>
              <a:custGeom>
                <a:avLst/>
                <a:gdLst>
                  <a:gd name="T0" fmla="*/ 26 w 2284"/>
                  <a:gd name="T1" fmla="*/ 2284 h 2284"/>
                  <a:gd name="T2" fmla="*/ 0 w 2284"/>
                  <a:gd name="T3" fmla="*/ 2258 h 2284"/>
                  <a:gd name="T4" fmla="*/ 0 w 2284"/>
                  <a:gd name="T5" fmla="*/ 2257 h 2284"/>
                  <a:gd name="T6" fmla="*/ 2 w 2284"/>
                  <a:gd name="T7" fmla="*/ 2255 h 2284"/>
                  <a:gd name="T8" fmla="*/ 29 w 2284"/>
                  <a:gd name="T9" fmla="*/ 2229 h 2284"/>
                  <a:gd name="T10" fmla="*/ 345 w 2284"/>
                  <a:gd name="T11" fmla="*/ 1912 h 2284"/>
                  <a:gd name="T12" fmla="*/ 348 w 2284"/>
                  <a:gd name="T13" fmla="*/ 1914 h 2284"/>
                  <a:gd name="T14" fmla="*/ 374 w 2284"/>
                  <a:gd name="T15" fmla="*/ 1888 h 2284"/>
                  <a:gd name="T16" fmla="*/ 372 w 2284"/>
                  <a:gd name="T17" fmla="*/ 1886 h 2284"/>
                  <a:gd name="T18" fmla="*/ 374 w 2284"/>
                  <a:gd name="T19" fmla="*/ 1884 h 2284"/>
                  <a:gd name="T20" fmla="*/ 400 w 2284"/>
                  <a:gd name="T21" fmla="*/ 1857 h 2284"/>
                  <a:gd name="T22" fmla="*/ 581 w 2284"/>
                  <a:gd name="T23" fmla="*/ 1677 h 2284"/>
                  <a:gd name="T24" fmla="*/ 586 w 2284"/>
                  <a:gd name="T25" fmla="*/ 1724 h 2284"/>
                  <a:gd name="T26" fmla="*/ 426 w 2284"/>
                  <a:gd name="T27" fmla="*/ 1884 h 2284"/>
                  <a:gd name="T28" fmla="*/ 400 w 2284"/>
                  <a:gd name="T29" fmla="*/ 1910 h 2284"/>
                  <a:gd name="T30" fmla="*/ 55 w 2284"/>
                  <a:gd name="T31" fmla="*/ 2255 h 2284"/>
                  <a:gd name="T32" fmla="*/ 29 w 2284"/>
                  <a:gd name="T33" fmla="*/ 2282 h 2284"/>
                  <a:gd name="T34" fmla="*/ 26 w 2284"/>
                  <a:gd name="T35" fmla="*/ 2284 h 2284"/>
                  <a:gd name="T36" fmla="*/ 1617 w 2284"/>
                  <a:gd name="T37" fmla="*/ 694 h 2284"/>
                  <a:gd name="T38" fmla="*/ 1576 w 2284"/>
                  <a:gd name="T39" fmla="*/ 681 h 2284"/>
                  <a:gd name="T40" fmla="*/ 1860 w 2284"/>
                  <a:gd name="T41" fmla="*/ 397 h 2284"/>
                  <a:gd name="T42" fmla="*/ 1886 w 2284"/>
                  <a:gd name="T43" fmla="*/ 371 h 2284"/>
                  <a:gd name="T44" fmla="*/ 2258 w 2284"/>
                  <a:gd name="T45" fmla="*/ 0 h 2284"/>
                  <a:gd name="T46" fmla="*/ 2284 w 2284"/>
                  <a:gd name="T47" fmla="*/ 26 h 2284"/>
                  <a:gd name="T48" fmla="*/ 2258 w 2284"/>
                  <a:gd name="T49" fmla="*/ 52 h 2284"/>
                  <a:gd name="T50" fmla="*/ 1913 w 2284"/>
                  <a:gd name="T51" fmla="*/ 397 h 2284"/>
                  <a:gd name="T52" fmla="*/ 1886 w 2284"/>
                  <a:gd name="T53" fmla="*/ 424 h 2284"/>
                  <a:gd name="T54" fmla="*/ 1617 w 2284"/>
                  <a:gd name="T55" fmla="*/ 694 h 2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84" h="2284">
                    <a:moveTo>
                      <a:pt x="26" y="2284"/>
                    </a:moveTo>
                    <a:lnTo>
                      <a:pt x="0" y="2258"/>
                    </a:lnTo>
                    <a:lnTo>
                      <a:pt x="0" y="2257"/>
                    </a:lnTo>
                    <a:lnTo>
                      <a:pt x="2" y="2255"/>
                    </a:lnTo>
                    <a:lnTo>
                      <a:pt x="29" y="2229"/>
                    </a:lnTo>
                    <a:lnTo>
                      <a:pt x="345" y="1912"/>
                    </a:lnTo>
                    <a:lnTo>
                      <a:pt x="348" y="1914"/>
                    </a:lnTo>
                    <a:lnTo>
                      <a:pt x="374" y="1888"/>
                    </a:lnTo>
                    <a:lnTo>
                      <a:pt x="372" y="1886"/>
                    </a:lnTo>
                    <a:lnTo>
                      <a:pt x="374" y="1884"/>
                    </a:lnTo>
                    <a:lnTo>
                      <a:pt x="400" y="1857"/>
                    </a:lnTo>
                    <a:lnTo>
                      <a:pt x="581" y="1677"/>
                    </a:lnTo>
                    <a:cubicBezTo>
                      <a:pt x="583" y="1693"/>
                      <a:pt x="584" y="1708"/>
                      <a:pt x="586" y="1724"/>
                    </a:cubicBezTo>
                    <a:lnTo>
                      <a:pt x="426" y="1884"/>
                    </a:lnTo>
                    <a:lnTo>
                      <a:pt x="400" y="1910"/>
                    </a:lnTo>
                    <a:lnTo>
                      <a:pt x="55" y="2255"/>
                    </a:lnTo>
                    <a:lnTo>
                      <a:pt x="29" y="2282"/>
                    </a:lnTo>
                    <a:lnTo>
                      <a:pt x="26" y="2284"/>
                    </a:lnTo>
                    <a:moveTo>
                      <a:pt x="1617" y="694"/>
                    </a:moveTo>
                    <a:cubicBezTo>
                      <a:pt x="1603" y="688"/>
                      <a:pt x="1590" y="684"/>
                      <a:pt x="1576" y="681"/>
                    </a:cubicBezTo>
                    <a:lnTo>
                      <a:pt x="1860" y="397"/>
                    </a:lnTo>
                    <a:lnTo>
                      <a:pt x="1886" y="371"/>
                    </a:lnTo>
                    <a:lnTo>
                      <a:pt x="2258" y="0"/>
                    </a:lnTo>
                    <a:lnTo>
                      <a:pt x="2284" y="26"/>
                    </a:lnTo>
                    <a:lnTo>
                      <a:pt x="2258" y="52"/>
                    </a:lnTo>
                    <a:lnTo>
                      <a:pt x="1913" y="397"/>
                    </a:lnTo>
                    <a:lnTo>
                      <a:pt x="1886" y="424"/>
                    </a:lnTo>
                    <a:lnTo>
                      <a:pt x="1617" y="694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0" name="Freeform 149">
                <a:extLst>
                  <a:ext uri="{FF2B5EF4-FFF2-40B4-BE49-F238E27FC236}">
                    <a16:creationId xmlns:a16="http://schemas.microsoft.com/office/drawing/2014/main" id="{77F5BB99-11CC-4D86-962D-6FD7C3131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3187"/>
                <a:ext cx="134" cy="135"/>
              </a:xfrm>
              <a:custGeom>
                <a:avLst/>
                <a:gdLst>
                  <a:gd name="T0" fmla="*/ 5 w 1036"/>
                  <a:gd name="T1" fmla="*/ 1043 h 1043"/>
                  <a:gd name="T2" fmla="*/ 0 w 1036"/>
                  <a:gd name="T3" fmla="*/ 996 h 1043"/>
                  <a:gd name="T4" fmla="*/ 164 w 1036"/>
                  <a:gd name="T5" fmla="*/ 831 h 1043"/>
                  <a:gd name="T6" fmla="*/ 191 w 1036"/>
                  <a:gd name="T7" fmla="*/ 805 h 1043"/>
                  <a:gd name="T8" fmla="*/ 536 w 1036"/>
                  <a:gd name="T9" fmla="*/ 460 h 1043"/>
                  <a:gd name="T10" fmla="*/ 562 w 1036"/>
                  <a:gd name="T11" fmla="*/ 433 h 1043"/>
                  <a:gd name="T12" fmla="*/ 908 w 1036"/>
                  <a:gd name="T13" fmla="*/ 88 h 1043"/>
                  <a:gd name="T14" fmla="*/ 934 w 1036"/>
                  <a:gd name="T15" fmla="*/ 62 h 1043"/>
                  <a:gd name="T16" fmla="*/ 995 w 1036"/>
                  <a:gd name="T17" fmla="*/ 0 h 1043"/>
                  <a:gd name="T18" fmla="*/ 1036 w 1036"/>
                  <a:gd name="T19" fmla="*/ 13 h 1043"/>
                  <a:gd name="T20" fmla="*/ 960 w 1036"/>
                  <a:gd name="T21" fmla="*/ 88 h 1043"/>
                  <a:gd name="T22" fmla="*/ 934 w 1036"/>
                  <a:gd name="T23" fmla="*/ 114 h 1043"/>
                  <a:gd name="T24" fmla="*/ 589 w 1036"/>
                  <a:gd name="T25" fmla="*/ 460 h 1043"/>
                  <a:gd name="T26" fmla="*/ 562 w 1036"/>
                  <a:gd name="T27" fmla="*/ 486 h 1043"/>
                  <a:gd name="T28" fmla="*/ 217 w 1036"/>
                  <a:gd name="T29" fmla="*/ 831 h 1043"/>
                  <a:gd name="T30" fmla="*/ 191 w 1036"/>
                  <a:gd name="T31" fmla="*/ 857 h 1043"/>
                  <a:gd name="T32" fmla="*/ 5 w 1036"/>
                  <a:gd name="T33" fmla="*/ 1043 h 1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6" h="1043">
                    <a:moveTo>
                      <a:pt x="5" y="1043"/>
                    </a:moveTo>
                    <a:cubicBezTo>
                      <a:pt x="3" y="1027"/>
                      <a:pt x="2" y="1012"/>
                      <a:pt x="0" y="996"/>
                    </a:cubicBezTo>
                    <a:lnTo>
                      <a:pt x="164" y="831"/>
                    </a:lnTo>
                    <a:lnTo>
                      <a:pt x="191" y="805"/>
                    </a:lnTo>
                    <a:lnTo>
                      <a:pt x="536" y="460"/>
                    </a:lnTo>
                    <a:lnTo>
                      <a:pt x="562" y="433"/>
                    </a:lnTo>
                    <a:lnTo>
                      <a:pt x="908" y="88"/>
                    </a:lnTo>
                    <a:lnTo>
                      <a:pt x="934" y="62"/>
                    </a:lnTo>
                    <a:lnTo>
                      <a:pt x="995" y="0"/>
                    </a:lnTo>
                    <a:cubicBezTo>
                      <a:pt x="1009" y="3"/>
                      <a:pt x="1022" y="7"/>
                      <a:pt x="1036" y="13"/>
                    </a:cubicBezTo>
                    <a:lnTo>
                      <a:pt x="960" y="88"/>
                    </a:lnTo>
                    <a:lnTo>
                      <a:pt x="934" y="114"/>
                    </a:lnTo>
                    <a:lnTo>
                      <a:pt x="589" y="460"/>
                    </a:lnTo>
                    <a:lnTo>
                      <a:pt x="562" y="486"/>
                    </a:lnTo>
                    <a:lnTo>
                      <a:pt x="217" y="831"/>
                    </a:lnTo>
                    <a:lnTo>
                      <a:pt x="191" y="857"/>
                    </a:lnTo>
                    <a:lnTo>
                      <a:pt x="5" y="1043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1" name="Freeform 150">
                <a:extLst>
                  <a:ext uri="{FF2B5EF4-FFF2-40B4-BE49-F238E27FC236}">
                    <a16:creationId xmlns:a16="http://schemas.microsoft.com/office/drawing/2014/main" id="{E6B76B36-CC26-40AF-B2F9-F0CC1FE4AA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5" y="3100"/>
                <a:ext cx="146" cy="140"/>
              </a:xfrm>
              <a:custGeom>
                <a:avLst/>
                <a:gdLst>
                  <a:gd name="T0" fmla="*/ 0 w 1123"/>
                  <a:gd name="T1" fmla="*/ 1081 h 1081"/>
                  <a:gd name="T2" fmla="*/ 180 w 1123"/>
                  <a:gd name="T3" fmla="*/ 901 h 1081"/>
                  <a:gd name="T4" fmla="*/ 174 w 1123"/>
                  <a:gd name="T5" fmla="*/ 920 h 1081"/>
                  <a:gd name="T6" fmla="*/ 162 w 1123"/>
                  <a:gd name="T7" fmla="*/ 972 h 1081"/>
                  <a:gd name="T8" fmla="*/ 64 w 1123"/>
                  <a:gd name="T9" fmla="*/ 1070 h 1081"/>
                  <a:gd name="T10" fmla="*/ 15 w 1123"/>
                  <a:gd name="T11" fmla="*/ 1079 h 1081"/>
                  <a:gd name="T12" fmla="*/ 0 w 1123"/>
                  <a:gd name="T13" fmla="*/ 1081 h 1081"/>
                  <a:gd name="T14" fmla="*/ 258 w 1123"/>
                  <a:gd name="T15" fmla="*/ 824 h 1081"/>
                  <a:gd name="T16" fmla="*/ 327 w 1123"/>
                  <a:gd name="T17" fmla="*/ 754 h 1081"/>
                  <a:gd name="T18" fmla="*/ 354 w 1123"/>
                  <a:gd name="T19" fmla="*/ 728 h 1081"/>
                  <a:gd name="T20" fmla="*/ 699 w 1123"/>
                  <a:gd name="T21" fmla="*/ 382 h 1081"/>
                  <a:gd name="T22" fmla="*/ 725 w 1123"/>
                  <a:gd name="T23" fmla="*/ 356 h 1081"/>
                  <a:gd name="T24" fmla="*/ 991 w 1123"/>
                  <a:gd name="T25" fmla="*/ 90 h 1081"/>
                  <a:gd name="T26" fmla="*/ 995 w 1123"/>
                  <a:gd name="T27" fmla="*/ 89 h 1081"/>
                  <a:gd name="T28" fmla="*/ 1096 w 1123"/>
                  <a:gd name="T29" fmla="*/ 17 h 1081"/>
                  <a:gd name="T30" fmla="*/ 1112 w 1123"/>
                  <a:gd name="T31" fmla="*/ 0 h 1081"/>
                  <a:gd name="T32" fmla="*/ 1123 w 1123"/>
                  <a:gd name="T33" fmla="*/ 11 h 1081"/>
                  <a:gd name="T34" fmla="*/ 1097 w 1123"/>
                  <a:gd name="T35" fmla="*/ 37 h 1081"/>
                  <a:gd name="T36" fmla="*/ 752 w 1123"/>
                  <a:gd name="T37" fmla="*/ 382 h 1081"/>
                  <a:gd name="T38" fmla="*/ 725 w 1123"/>
                  <a:gd name="T39" fmla="*/ 409 h 1081"/>
                  <a:gd name="T40" fmla="*/ 380 w 1123"/>
                  <a:gd name="T41" fmla="*/ 754 h 1081"/>
                  <a:gd name="T42" fmla="*/ 354 w 1123"/>
                  <a:gd name="T43" fmla="*/ 780 h 1081"/>
                  <a:gd name="T44" fmla="*/ 320 w 1123"/>
                  <a:gd name="T45" fmla="*/ 814 h 1081"/>
                  <a:gd name="T46" fmla="*/ 306 w 1123"/>
                  <a:gd name="T47" fmla="*/ 813 h 1081"/>
                  <a:gd name="T48" fmla="*/ 258 w 1123"/>
                  <a:gd name="T49" fmla="*/ 824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23" h="1081">
                    <a:moveTo>
                      <a:pt x="0" y="1081"/>
                    </a:moveTo>
                    <a:lnTo>
                      <a:pt x="180" y="901"/>
                    </a:lnTo>
                    <a:cubicBezTo>
                      <a:pt x="178" y="907"/>
                      <a:pt x="176" y="913"/>
                      <a:pt x="174" y="920"/>
                    </a:cubicBezTo>
                    <a:cubicBezTo>
                      <a:pt x="170" y="937"/>
                      <a:pt x="166" y="954"/>
                      <a:pt x="162" y="972"/>
                    </a:cubicBezTo>
                    <a:lnTo>
                      <a:pt x="64" y="1070"/>
                    </a:lnTo>
                    <a:cubicBezTo>
                      <a:pt x="48" y="1072"/>
                      <a:pt x="32" y="1075"/>
                      <a:pt x="15" y="1079"/>
                    </a:cubicBezTo>
                    <a:cubicBezTo>
                      <a:pt x="8" y="1080"/>
                      <a:pt x="4" y="1081"/>
                      <a:pt x="0" y="1081"/>
                    </a:cubicBezTo>
                    <a:moveTo>
                      <a:pt x="258" y="824"/>
                    </a:moveTo>
                    <a:lnTo>
                      <a:pt x="327" y="754"/>
                    </a:lnTo>
                    <a:lnTo>
                      <a:pt x="354" y="728"/>
                    </a:lnTo>
                    <a:lnTo>
                      <a:pt x="699" y="382"/>
                    </a:lnTo>
                    <a:lnTo>
                      <a:pt x="725" y="356"/>
                    </a:lnTo>
                    <a:lnTo>
                      <a:pt x="991" y="90"/>
                    </a:lnTo>
                    <a:cubicBezTo>
                      <a:pt x="993" y="90"/>
                      <a:pt x="994" y="89"/>
                      <a:pt x="995" y="89"/>
                    </a:cubicBezTo>
                    <a:cubicBezTo>
                      <a:pt x="1040" y="73"/>
                      <a:pt x="1064" y="50"/>
                      <a:pt x="1096" y="17"/>
                    </a:cubicBezTo>
                    <a:cubicBezTo>
                      <a:pt x="1101" y="11"/>
                      <a:pt x="1107" y="6"/>
                      <a:pt x="1112" y="0"/>
                    </a:cubicBezTo>
                    <a:lnTo>
                      <a:pt x="1123" y="11"/>
                    </a:lnTo>
                    <a:lnTo>
                      <a:pt x="1097" y="37"/>
                    </a:lnTo>
                    <a:lnTo>
                      <a:pt x="752" y="382"/>
                    </a:lnTo>
                    <a:lnTo>
                      <a:pt x="725" y="409"/>
                    </a:lnTo>
                    <a:lnTo>
                      <a:pt x="380" y="754"/>
                    </a:lnTo>
                    <a:lnTo>
                      <a:pt x="354" y="780"/>
                    </a:lnTo>
                    <a:lnTo>
                      <a:pt x="320" y="814"/>
                    </a:lnTo>
                    <a:cubicBezTo>
                      <a:pt x="315" y="814"/>
                      <a:pt x="311" y="813"/>
                      <a:pt x="306" y="813"/>
                    </a:cubicBezTo>
                    <a:cubicBezTo>
                      <a:pt x="290" y="813"/>
                      <a:pt x="273" y="817"/>
                      <a:pt x="258" y="824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2" name="Freeform 151">
                <a:extLst>
                  <a:ext uri="{FF2B5EF4-FFF2-40B4-BE49-F238E27FC236}">
                    <a16:creationId xmlns:a16="http://schemas.microsoft.com/office/drawing/2014/main" id="{2521BE5B-0867-43A1-B590-BAF6F9FF59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206"/>
                <a:ext cx="96" cy="92"/>
              </a:xfrm>
              <a:custGeom>
                <a:avLst/>
                <a:gdLst>
                  <a:gd name="T0" fmla="*/ 26 w 738"/>
                  <a:gd name="T1" fmla="*/ 713 h 713"/>
                  <a:gd name="T2" fmla="*/ 0 w 738"/>
                  <a:gd name="T3" fmla="*/ 686 h 713"/>
                  <a:gd name="T4" fmla="*/ 0 w 738"/>
                  <a:gd name="T5" fmla="*/ 686 h 713"/>
                  <a:gd name="T6" fmla="*/ 2 w 738"/>
                  <a:gd name="T7" fmla="*/ 684 h 713"/>
                  <a:gd name="T8" fmla="*/ 29 w 738"/>
                  <a:gd name="T9" fmla="*/ 658 h 713"/>
                  <a:gd name="T10" fmla="*/ 345 w 738"/>
                  <a:gd name="T11" fmla="*/ 341 h 713"/>
                  <a:gd name="T12" fmla="*/ 348 w 738"/>
                  <a:gd name="T13" fmla="*/ 344 h 713"/>
                  <a:gd name="T14" fmla="*/ 374 w 738"/>
                  <a:gd name="T15" fmla="*/ 318 h 713"/>
                  <a:gd name="T16" fmla="*/ 372 w 738"/>
                  <a:gd name="T17" fmla="*/ 315 h 713"/>
                  <a:gd name="T18" fmla="*/ 374 w 738"/>
                  <a:gd name="T19" fmla="*/ 313 h 713"/>
                  <a:gd name="T20" fmla="*/ 400 w 738"/>
                  <a:gd name="T21" fmla="*/ 286 h 713"/>
                  <a:gd name="T22" fmla="*/ 418 w 738"/>
                  <a:gd name="T23" fmla="*/ 268 h 713"/>
                  <a:gd name="T24" fmla="*/ 433 w 738"/>
                  <a:gd name="T25" fmla="*/ 266 h 713"/>
                  <a:gd name="T26" fmla="*/ 482 w 738"/>
                  <a:gd name="T27" fmla="*/ 257 h 713"/>
                  <a:gd name="T28" fmla="*/ 426 w 738"/>
                  <a:gd name="T29" fmla="*/ 313 h 713"/>
                  <a:gd name="T30" fmla="*/ 400 w 738"/>
                  <a:gd name="T31" fmla="*/ 339 h 713"/>
                  <a:gd name="T32" fmla="*/ 55 w 738"/>
                  <a:gd name="T33" fmla="*/ 684 h 713"/>
                  <a:gd name="T34" fmla="*/ 29 w 738"/>
                  <a:gd name="T35" fmla="*/ 710 h 713"/>
                  <a:gd name="T36" fmla="*/ 26 w 738"/>
                  <a:gd name="T37" fmla="*/ 713 h 713"/>
                  <a:gd name="T38" fmla="*/ 580 w 738"/>
                  <a:gd name="T39" fmla="*/ 159 h 713"/>
                  <a:gd name="T40" fmla="*/ 592 w 738"/>
                  <a:gd name="T41" fmla="*/ 107 h 713"/>
                  <a:gd name="T42" fmla="*/ 598 w 738"/>
                  <a:gd name="T43" fmla="*/ 88 h 713"/>
                  <a:gd name="T44" fmla="*/ 676 w 738"/>
                  <a:gd name="T45" fmla="*/ 11 h 713"/>
                  <a:gd name="T46" fmla="*/ 724 w 738"/>
                  <a:gd name="T47" fmla="*/ 0 h 713"/>
                  <a:gd name="T48" fmla="*/ 738 w 738"/>
                  <a:gd name="T49" fmla="*/ 1 h 713"/>
                  <a:gd name="T50" fmla="*/ 580 w 738"/>
                  <a:gd name="T51" fmla="*/ 159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8" h="713">
                    <a:moveTo>
                      <a:pt x="26" y="713"/>
                    </a:moveTo>
                    <a:lnTo>
                      <a:pt x="0" y="686"/>
                    </a:lnTo>
                    <a:lnTo>
                      <a:pt x="0" y="686"/>
                    </a:lnTo>
                    <a:lnTo>
                      <a:pt x="2" y="684"/>
                    </a:lnTo>
                    <a:lnTo>
                      <a:pt x="29" y="658"/>
                    </a:lnTo>
                    <a:lnTo>
                      <a:pt x="345" y="341"/>
                    </a:lnTo>
                    <a:lnTo>
                      <a:pt x="348" y="344"/>
                    </a:lnTo>
                    <a:lnTo>
                      <a:pt x="374" y="318"/>
                    </a:lnTo>
                    <a:lnTo>
                      <a:pt x="372" y="315"/>
                    </a:lnTo>
                    <a:lnTo>
                      <a:pt x="374" y="313"/>
                    </a:lnTo>
                    <a:lnTo>
                      <a:pt x="400" y="286"/>
                    </a:lnTo>
                    <a:lnTo>
                      <a:pt x="418" y="268"/>
                    </a:lnTo>
                    <a:cubicBezTo>
                      <a:pt x="422" y="268"/>
                      <a:pt x="426" y="267"/>
                      <a:pt x="433" y="266"/>
                    </a:cubicBezTo>
                    <a:cubicBezTo>
                      <a:pt x="450" y="262"/>
                      <a:pt x="466" y="259"/>
                      <a:pt x="482" y="257"/>
                    </a:cubicBezTo>
                    <a:lnTo>
                      <a:pt x="426" y="313"/>
                    </a:lnTo>
                    <a:lnTo>
                      <a:pt x="400" y="339"/>
                    </a:lnTo>
                    <a:lnTo>
                      <a:pt x="55" y="684"/>
                    </a:lnTo>
                    <a:lnTo>
                      <a:pt x="29" y="710"/>
                    </a:lnTo>
                    <a:lnTo>
                      <a:pt x="26" y="713"/>
                    </a:lnTo>
                    <a:moveTo>
                      <a:pt x="580" y="159"/>
                    </a:moveTo>
                    <a:cubicBezTo>
                      <a:pt x="584" y="141"/>
                      <a:pt x="588" y="124"/>
                      <a:pt x="592" y="107"/>
                    </a:cubicBezTo>
                    <a:cubicBezTo>
                      <a:pt x="594" y="100"/>
                      <a:pt x="596" y="94"/>
                      <a:pt x="598" y="88"/>
                    </a:cubicBezTo>
                    <a:lnTo>
                      <a:pt x="676" y="11"/>
                    </a:lnTo>
                    <a:cubicBezTo>
                      <a:pt x="691" y="4"/>
                      <a:pt x="708" y="0"/>
                      <a:pt x="724" y="0"/>
                    </a:cubicBezTo>
                    <a:cubicBezTo>
                      <a:pt x="729" y="0"/>
                      <a:pt x="733" y="1"/>
                      <a:pt x="738" y="1"/>
                    </a:cubicBezTo>
                    <a:lnTo>
                      <a:pt x="580" y="159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3" name="Freeform 152">
                <a:extLst>
                  <a:ext uri="{FF2B5EF4-FFF2-40B4-BE49-F238E27FC236}">
                    <a16:creationId xmlns:a16="http://schemas.microsoft.com/office/drawing/2014/main" id="{0D6939A5-E351-46CB-867F-F8BE5F140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3098"/>
                <a:ext cx="15" cy="14"/>
              </a:xfrm>
              <a:custGeom>
                <a:avLst/>
                <a:gdLst>
                  <a:gd name="T0" fmla="*/ 0 w 121"/>
                  <a:gd name="T1" fmla="*/ 105 h 105"/>
                  <a:gd name="T2" fmla="*/ 106 w 121"/>
                  <a:gd name="T3" fmla="*/ 0 h 105"/>
                  <a:gd name="T4" fmla="*/ 121 w 121"/>
                  <a:gd name="T5" fmla="*/ 15 h 105"/>
                  <a:gd name="T6" fmla="*/ 105 w 121"/>
                  <a:gd name="T7" fmla="*/ 32 h 105"/>
                  <a:gd name="T8" fmla="*/ 4 w 121"/>
                  <a:gd name="T9" fmla="*/ 104 h 105"/>
                  <a:gd name="T10" fmla="*/ 0 w 121"/>
                  <a:gd name="T11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105">
                    <a:moveTo>
                      <a:pt x="0" y="105"/>
                    </a:moveTo>
                    <a:lnTo>
                      <a:pt x="106" y="0"/>
                    </a:lnTo>
                    <a:lnTo>
                      <a:pt x="121" y="15"/>
                    </a:lnTo>
                    <a:cubicBezTo>
                      <a:pt x="116" y="21"/>
                      <a:pt x="110" y="26"/>
                      <a:pt x="105" y="32"/>
                    </a:cubicBezTo>
                    <a:cubicBezTo>
                      <a:pt x="73" y="65"/>
                      <a:pt x="49" y="88"/>
                      <a:pt x="4" y="104"/>
                    </a:cubicBezTo>
                    <a:cubicBezTo>
                      <a:pt x="3" y="104"/>
                      <a:pt x="2" y="105"/>
                      <a:pt x="0" y="105"/>
                    </a:cubicBez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4" name="Freeform 153">
                <a:extLst>
                  <a:ext uri="{FF2B5EF4-FFF2-40B4-BE49-F238E27FC236}">
                    <a16:creationId xmlns:a16="http://schemas.microsoft.com/office/drawing/2014/main" id="{399E2732-2630-4C8C-8F45-4F6545A3A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099"/>
                <a:ext cx="100" cy="103"/>
              </a:xfrm>
              <a:custGeom>
                <a:avLst/>
                <a:gdLst>
                  <a:gd name="T0" fmla="*/ 26 w 771"/>
                  <a:gd name="T1" fmla="*/ 797 h 797"/>
                  <a:gd name="T2" fmla="*/ 0 w 771"/>
                  <a:gd name="T3" fmla="*/ 770 h 797"/>
                  <a:gd name="T4" fmla="*/ 0 w 771"/>
                  <a:gd name="T5" fmla="*/ 770 h 797"/>
                  <a:gd name="T6" fmla="*/ 2 w 771"/>
                  <a:gd name="T7" fmla="*/ 768 h 797"/>
                  <a:gd name="T8" fmla="*/ 29 w 771"/>
                  <a:gd name="T9" fmla="*/ 742 h 797"/>
                  <a:gd name="T10" fmla="*/ 346 w 771"/>
                  <a:gd name="T11" fmla="*/ 425 h 797"/>
                  <a:gd name="T12" fmla="*/ 349 w 771"/>
                  <a:gd name="T13" fmla="*/ 428 h 797"/>
                  <a:gd name="T14" fmla="*/ 375 w 771"/>
                  <a:gd name="T15" fmla="*/ 402 h 797"/>
                  <a:gd name="T16" fmla="*/ 372 w 771"/>
                  <a:gd name="T17" fmla="*/ 399 h 797"/>
                  <a:gd name="T18" fmla="*/ 374 w 771"/>
                  <a:gd name="T19" fmla="*/ 396 h 797"/>
                  <a:gd name="T20" fmla="*/ 400 w 771"/>
                  <a:gd name="T21" fmla="*/ 370 h 797"/>
                  <a:gd name="T22" fmla="*/ 771 w 771"/>
                  <a:gd name="T23" fmla="*/ 0 h 797"/>
                  <a:gd name="T24" fmla="*/ 761 w 771"/>
                  <a:gd name="T25" fmla="*/ 62 h 797"/>
                  <a:gd name="T26" fmla="*/ 426 w 771"/>
                  <a:gd name="T27" fmla="*/ 396 h 797"/>
                  <a:gd name="T28" fmla="*/ 400 w 771"/>
                  <a:gd name="T29" fmla="*/ 423 h 797"/>
                  <a:gd name="T30" fmla="*/ 55 w 771"/>
                  <a:gd name="T31" fmla="*/ 768 h 797"/>
                  <a:gd name="T32" fmla="*/ 29 w 771"/>
                  <a:gd name="T33" fmla="*/ 794 h 797"/>
                  <a:gd name="T34" fmla="*/ 26 w 771"/>
                  <a:gd name="T35" fmla="*/ 797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1" h="797">
                    <a:moveTo>
                      <a:pt x="26" y="797"/>
                    </a:moveTo>
                    <a:lnTo>
                      <a:pt x="0" y="770"/>
                    </a:lnTo>
                    <a:lnTo>
                      <a:pt x="0" y="770"/>
                    </a:lnTo>
                    <a:lnTo>
                      <a:pt x="2" y="768"/>
                    </a:lnTo>
                    <a:lnTo>
                      <a:pt x="29" y="742"/>
                    </a:lnTo>
                    <a:lnTo>
                      <a:pt x="346" y="425"/>
                    </a:lnTo>
                    <a:lnTo>
                      <a:pt x="349" y="428"/>
                    </a:lnTo>
                    <a:lnTo>
                      <a:pt x="375" y="402"/>
                    </a:lnTo>
                    <a:lnTo>
                      <a:pt x="372" y="399"/>
                    </a:lnTo>
                    <a:lnTo>
                      <a:pt x="374" y="396"/>
                    </a:lnTo>
                    <a:lnTo>
                      <a:pt x="400" y="370"/>
                    </a:lnTo>
                    <a:lnTo>
                      <a:pt x="771" y="0"/>
                    </a:lnTo>
                    <a:cubicBezTo>
                      <a:pt x="763" y="21"/>
                      <a:pt x="760" y="41"/>
                      <a:pt x="761" y="62"/>
                    </a:cubicBezTo>
                    <a:lnTo>
                      <a:pt x="426" y="396"/>
                    </a:lnTo>
                    <a:lnTo>
                      <a:pt x="400" y="423"/>
                    </a:lnTo>
                    <a:lnTo>
                      <a:pt x="55" y="768"/>
                    </a:lnTo>
                    <a:lnTo>
                      <a:pt x="29" y="794"/>
                    </a:lnTo>
                    <a:lnTo>
                      <a:pt x="26" y="797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5" name="Freeform 154">
                <a:extLst>
                  <a:ext uri="{FF2B5EF4-FFF2-40B4-BE49-F238E27FC236}">
                    <a16:creationId xmlns:a16="http://schemas.microsoft.com/office/drawing/2014/main" id="{17363FC9-E022-4F05-BD04-A2932868B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3098"/>
                <a:ext cx="5" cy="9"/>
              </a:xfrm>
              <a:custGeom>
                <a:avLst/>
                <a:gdLst>
                  <a:gd name="T0" fmla="*/ 1 w 38"/>
                  <a:gd name="T1" fmla="*/ 63 h 63"/>
                  <a:gd name="T2" fmla="*/ 11 w 38"/>
                  <a:gd name="T3" fmla="*/ 1 h 63"/>
                  <a:gd name="T4" fmla="*/ 12 w 38"/>
                  <a:gd name="T5" fmla="*/ 0 h 63"/>
                  <a:gd name="T6" fmla="*/ 38 w 38"/>
                  <a:gd name="T7" fmla="*/ 26 h 63"/>
                  <a:gd name="T8" fmla="*/ 12 w 38"/>
                  <a:gd name="T9" fmla="*/ 52 h 63"/>
                  <a:gd name="T10" fmla="*/ 1 w 38"/>
                  <a:gd name="T1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63">
                    <a:moveTo>
                      <a:pt x="1" y="63"/>
                    </a:moveTo>
                    <a:cubicBezTo>
                      <a:pt x="0" y="42"/>
                      <a:pt x="3" y="22"/>
                      <a:pt x="11" y="1"/>
                    </a:cubicBezTo>
                    <a:lnTo>
                      <a:pt x="12" y="0"/>
                    </a:lnTo>
                    <a:lnTo>
                      <a:pt x="38" y="26"/>
                    </a:lnTo>
                    <a:lnTo>
                      <a:pt x="12" y="52"/>
                    </a:lnTo>
                    <a:lnTo>
                      <a:pt x="1" y="63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6" name="Freeform 155">
                <a:extLst>
                  <a:ext uri="{FF2B5EF4-FFF2-40B4-BE49-F238E27FC236}">
                    <a16:creationId xmlns:a16="http://schemas.microsoft.com/office/drawing/2014/main" id="{BCA481FA-892F-43B6-AC7E-91776AEBB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098"/>
                <a:ext cx="7" cy="11"/>
              </a:xfrm>
              <a:custGeom>
                <a:avLst/>
                <a:gdLst>
                  <a:gd name="T0" fmla="*/ 0 w 55"/>
                  <a:gd name="T1" fmla="*/ 81 h 81"/>
                  <a:gd name="T2" fmla="*/ 0 w 55"/>
                  <a:gd name="T3" fmla="*/ 81 h 81"/>
                  <a:gd name="T4" fmla="*/ 0 w 55"/>
                  <a:gd name="T5" fmla="*/ 81 h 81"/>
                  <a:gd name="T6" fmla="*/ 0 w 55"/>
                  <a:gd name="T7" fmla="*/ 81 h 81"/>
                  <a:gd name="T8" fmla="*/ 26 w 55"/>
                  <a:gd name="T9" fmla="*/ 54 h 81"/>
                  <a:gd name="T10" fmla="*/ 0 w 55"/>
                  <a:gd name="T11" fmla="*/ 28 h 81"/>
                  <a:gd name="T12" fmla="*/ 29 w 55"/>
                  <a:gd name="T13" fmla="*/ 0 h 81"/>
                  <a:gd name="T14" fmla="*/ 55 w 55"/>
                  <a:gd name="T15" fmla="*/ 26 h 81"/>
                  <a:gd name="T16" fmla="*/ 29 w 55"/>
                  <a:gd name="T17" fmla="*/ 52 h 81"/>
                  <a:gd name="T18" fmla="*/ 26 w 55"/>
                  <a:gd name="T19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81">
                    <a:moveTo>
                      <a:pt x="0" y="81"/>
                    </a:move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close/>
                    <a:moveTo>
                      <a:pt x="26" y="54"/>
                    </a:moveTo>
                    <a:lnTo>
                      <a:pt x="0" y="28"/>
                    </a:lnTo>
                    <a:lnTo>
                      <a:pt x="29" y="0"/>
                    </a:lnTo>
                    <a:lnTo>
                      <a:pt x="55" y="26"/>
                    </a:lnTo>
                    <a:lnTo>
                      <a:pt x="29" y="52"/>
                    </a:lnTo>
                    <a:lnTo>
                      <a:pt x="26" y="54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7" name="Freeform 156">
                <a:extLst>
                  <a:ext uri="{FF2B5EF4-FFF2-40B4-BE49-F238E27FC236}">
                    <a16:creationId xmlns:a16="http://schemas.microsoft.com/office/drawing/2014/main" id="{8AEFB800-81BD-40E1-9197-631A4C923E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776"/>
                <a:ext cx="48" cy="51"/>
              </a:xfrm>
              <a:custGeom>
                <a:avLst/>
                <a:gdLst>
                  <a:gd name="T0" fmla="*/ 345 w 372"/>
                  <a:gd name="T1" fmla="*/ 397 h 397"/>
                  <a:gd name="T2" fmla="*/ 343 w 372"/>
                  <a:gd name="T3" fmla="*/ 395 h 397"/>
                  <a:gd name="T4" fmla="*/ 370 w 372"/>
                  <a:gd name="T5" fmla="*/ 369 h 397"/>
                  <a:gd name="T6" fmla="*/ 372 w 372"/>
                  <a:gd name="T7" fmla="*/ 371 h 397"/>
                  <a:gd name="T8" fmla="*/ 345 w 372"/>
                  <a:gd name="T9" fmla="*/ 397 h 397"/>
                  <a:gd name="T10" fmla="*/ 317 w 372"/>
                  <a:gd name="T11" fmla="*/ 369 h 397"/>
                  <a:gd name="T12" fmla="*/ 0 w 372"/>
                  <a:gd name="T13" fmla="*/ 52 h 397"/>
                  <a:gd name="T14" fmla="*/ 0 w 372"/>
                  <a:gd name="T15" fmla="*/ 0 h 397"/>
                  <a:gd name="T16" fmla="*/ 26 w 372"/>
                  <a:gd name="T17" fmla="*/ 26 h 397"/>
                  <a:gd name="T18" fmla="*/ 343 w 372"/>
                  <a:gd name="T19" fmla="*/ 343 h 397"/>
                  <a:gd name="T20" fmla="*/ 317 w 372"/>
                  <a:gd name="T21" fmla="*/ 369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2" h="397">
                    <a:moveTo>
                      <a:pt x="345" y="397"/>
                    </a:moveTo>
                    <a:lnTo>
                      <a:pt x="343" y="395"/>
                    </a:lnTo>
                    <a:lnTo>
                      <a:pt x="370" y="369"/>
                    </a:lnTo>
                    <a:lnTo>
                      <a:pt x="372" y="371"/>
                    </a:lnTo>
                    <a:lnTo>
                      <a:pt x="345" y="397"/>
                    </a:lnTo>
                    <a:close/>
                    <a:moveTo>
                      <a:pt x="317" y="369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26" y="26"/>
                    </a:lnTo>
                    <a:lnTo>
                      <a:pt x="343" y="343"/>
                    </a:lnTo>
                    <a:lnTo>
                      <a:pt x="317" y="369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8" name="Freeform 157">
                <a:extLst>
                  <a:ext uri="{FF2B5EF4-FFF2-40B4-BE49-F238E27FC236}">
                    <a16:creationId xmlns:a16="http://schemas.microsoft.com/office/drawing/2014/main" id="{99FFD243-E8F5-41DD-9826-04AF742C92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680"/>
                <a:ext cx="48" cy="51"/>
              </a:xfrm>
              <a:custGeom>
                <a:avLst/>
                <a:gdLst>
                  <a:gd name="T0" fmla="*/ 346 w 372"/>
                  <a:gd name="T1" fmla="*/ 398 h 398"/>
                  <a:gd name="T2" fmla="*/ 345 w 372"/>
                  <a:gd name="T3" fmla="*/ 398 h 398"/>
                  <a:gd name="T4" fmla="*/ 343 w 372"/>
                  <a:gd name="T5" fmla="*/ 395 h 398"/>
                  <a:gd name="T6" fmla="*/ 369 w 372"/>
                  <a:gd name="T7" fmla="*/ 369 h 398"/>
                  <a:gd name="T8" fmla="*/ 372 w 372"/>
                  <a:gd name="T9" fmla="*/ 371 h 398"/>
                  <a:gd name="T10" fmla="*/ 372 w 372"/>
                  <a:gd name="T11" fmla="*/ 372 h 398"/>
                  <a:gd name="T12" fmla="*/ 346 w 372"/>
                  <a:gd name="T13" fmla="*/ 398 h 398"/>
                  <a:gd name="T14" fmla="*/ 317 w 372"/>
                  <a:gd name="T15" fmla="*/ 369 h 398"/>
                  <a:gd name="T16" fmla="*/ 0 w 372"/>
                  <a:gd name="T17" fmla="*/ 52 h 398"/>
                  <a:gd name="T18" fmla="*/ 0 w 372"/>
                  <a:gd name="T19" fmla="*/ 0 h 398"/>
                  <a:gd name="T20" fmla="*/ 26 w 372"/>
                  <a:gd name="T21" fmla="*/ 26 h 398"/>
                  <a:gd name="T22" fmla="*/ 343 w 372"/>
                  <a:gd name="T23" fmla="*/ 343 h 398"/>
                  <a:gd name="T24" fmla="*/ 317 w 372"/>
                  <a:gd name="T25" fmla="*/ 369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2" h="398">
                    <a:moveTo>
                      <a:pt x="346" y="398"/>
                    </a:moveTo>
                    <a:lnTo>
                      <a:pt x="345" y="398"/>
                    </a:lnTo>
                    <a:lnTo>
                      <a:pt x="343" y="395"/>
                    </a:lnTo>
                    <a:lnTo>
                      <a:pt x="369" y="369"/>
                    </a:lnTo>
                    <a:lnTo>
                      <a:pt x="372" y="371"/>
                    </a:lnTo>
                    <a:lnTo>
                      <a:pt x="372" y="372"/>
                    </a:lnTo>
                    <a:lnTo>
                      <a:pt x="346" y="398"/>
                    </a:lnTo>
                    <a:moveTo>
                      <a:pt x="317" y="369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26" y="26"/>
                    </a:lnTo>
                    <a:lnTo>
                      <a:pt x="343" y="343"/>
                    </a:lnTo>
                    <a:lnTo>
                      <a:pt x="317" y="36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19" name="Freeform 158">
                <a:extLst>
                  <a:ext uri="{FF2B5EF4-FFF2-40B4-BE49-F238E27FC236}">
                    <a16:creationId xmlns:a16="http://schemas.microsoft.com/office/drawing/2014/main" id="{1E0F7B93-0F24-4FBB-BC74-75CC1BA9A1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583"/>
                <a:ext cx="48" cy="52"/>
              </a:xfrm>
              <a:custGeom>
                <a:avLst/>
                <a:gdLst>
                  <a:gd name="T0" fmla="*/ 346 w 372"/>
                  <a:gd name="T1" fmla="*/ 398 h 398"/>
                  <a:gd name="T2" fmla="*/ 345 w 372"/>
                  <a:gd name="T3" fmla="*/ 398 h 398"/>
                  <a:gd name="T4" fmla="*/ 343 w 372"/>
                  <a:gd name="T5" fmla="*/ 395 h 398"/>
                  <a:gd name="T6" fmla="*/ 369 w 372"/>
                  <a:gd name="T7" fmla="*/ 369 h 398"/>
                  <a:gd name="T8" fmla="*/ 372 w 372"/>
                  <a:gd name="T9" fmla="*/ 371 h 398"/>
                  <a:gd name="T10" fmla="*/ 372 w 372"/>
                  <a:gd name="T11" fmla="*/ 372 h 398"/>
                  <a:gd name="T12" fmla="*/ 346 w 372"/>
                  <a:gd name="T13" fmla="*/ 398 h 398"/>
                  <a:gd name="T14" fmla="*/ 317 w 372"/>
                  <a:gd name="T15" fmla="*/ 369 h 398"/>
                  <a:gd name="T16" fmla="*/ 0 w 372"/>
                  <a:gd name="T17" fmla="*/ 52 h 398"/>
                  <a:gd name="T18" fmla="*/ 0 w 372"/>
                  <a:gd name="T19" fmla="*/ 0 h 398"/>
                  <a:gd name="T20" fmla="*/ 26 w 372"/>
                  <a:gd name="T21" fmla="*/ 26 h 398"/>
                  <a:gd name="T22" fmla="*/ 343 w 372"/>
                  <a:gd name="T23" fmla="*/ 343 h 398"/>
                  <a:gd name="T24" fmla="*/ 317 w 372"/>
                  <a:gd name="T25" fmla="*/ 369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2" h="398">
                    <a:moveTo>
                      <a:pt x="346" y="398"/>
                    </a:moveTo>
                    <a:lnTo>
                      <a:pt x="345" y="398"/>
                    </a:lnTo>
                    <a:lnTo>
                      <a:pt x="343" y="395"/>
                    </a:lnTo>
                    <a:lnTo>
                      <a:pt x="369" y="369"/>
                    </a:lnTo>
                    <a:lnTo>
                      <a:pt x="372" y="371"/>
                    </a:lnTo>
                    <a:lnTo>
                      <a:pt x="372" y="372"/>
                    </a:lnTo>
                    <a:lnTo>
                      <a:pt x="346" y="398"/>
                    </a:lnTo>
                    <a:close/>
                    <a:moveTo>
                      <a:pt x="317" y="369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26" y="26"/>
                    </a:lnTo>
                    <a:lnTo>
                      <a:pt x="343" y="343"/>
                    </a:lnTo>
                    <a:lnTo>
                      <a:pt x="317" y="369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0" name="Freeform 159">
                <a:extLst>
                  <a:ext uri="{FF2B5EF4-FFF2-40B4-BE49-F238E27FC236}">
                    <a16:creationId xmlns:a16="http://schemas.microsoft.com/office/drawing/2014/main" id="{008CD71B-E386-484D-B5A8-954FC4FB03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487"/>
                <a:ext cx="48" cy="52"/>
              </a:xfrm>
              <a:custGeom>
                <a:avLst/>
                <a:gdLst>
                  <a:gd name="T0" fmla="*/ 347 w 373"/>
                  <a:gd name="T1" fmla="*/ 399 h 399"/>
                  <a:gd name="T2" fmla="*/ 345 w 373"/>
                  <a:gd name="T3" fmla="*/ 397 h 399"/>
                  <a:gd name="T4" fmla="*/ 343 w 373"/>
                  <a:gd name="T5" fmla="*/ 395 h 399"/>
                  <a:gd name="T6" fmla="*/ 370 w 373"/>
                  <a:gd name="T7" fmla="*/ 369 h 399"/>
                  <a:gd name="T8" fmla="*/ 372 w 373"/>
                  <a:gd name="T9" fmla="*/ 371 h 399"/>
                  <a:gd name="T10" fmla="*/ 373 w 373"/>
                  <a:gd name="T11" fmla="*/ 372 h 399"/>
                  <a:gd name="T12" fmla="*/ 347 w 373"/>
                  <a:gd name="T13" fmla="*/ 399 h 399"/>
                  <a:gd name="T14" fmla="*/ 317 w 373"/>
                  <a:gd name="T15" fmla="*/ 369 h 399"/>
                  <a:gd name="T16" fmla="*/ 0 w 373"/>
                  <a:gd name="T17" fmla="*/ 52 h 399"/>
                  <a:gd name="T18" fmla="*/ 0 w 373"/>
                  <a:gd name="T19" fmla="*/ 52 h 399"/>
                  <a:gd name="T20" fmla="*/ 0 w 373"/>
                  <a:gd name="T21" fmla="*/ 0 h 399"/>
                  <a:gd name="T22" fmla="*/ 0 w 373"/>
                  <a:gd name="T23" fmla="*/ 0 h 399"/>
                  <a:gd name="T24" fmla="*/ 27 w 373"/>
                  <a:gd name="T25" fmla="*/ 26 h 399"/>
                  <a:gd name="T26" fmla="*/ 343 w 373"/>
                  <a:gd name="T27" fmla="*/ 343 h 399"/>
                  <a:gd name="T28" fmla="*/ 317 w 373"/>
                  <a:gd name="T29" fmla="*/ 36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3" h="399">
                    <a:moveTo>
                      <a:pt x="347" y="399"/>
                    </a:moveTo>
                    <a:lnTo>
                      <a:pt x="345" y="397"/>
                    </a:lnTo>
                    <a:lnTo>
                      <a:pt x="343" y="395"/>
                    </a:lnTo>
                    <a:lnTo>
                      <a:pt x="370" y="369"/>
                    </a:lnTo>
                    <a:lnTo>
                      <a:pt x="372" y="371"/>
                    </a:lnTo>
                    <a:lnTo>
                      <a:pt x="373" y="372"/>
                    </a:lnTo>
                    <a:lnTo>
                      <a:pt x="347" y="399"/>
                    </a:lnTo>
                    <a:close/>
                    <a:moveTo>
                      <a:pt x="317" y="369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7" y="26"/>
                    </a:lnTo>
                    <a:lnTo>
                      <a:pt x="343" y="343"/>
                    </a:lnTo>
                    <a:lnTo>
                      <a:pt x="317" y="369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1" name="Freeform 160">
                <a:extLst>
                  <a:ext uri="{FF2B5EF4-FFF2-40B4-BE49-F238E27FC236}">
                    <a16:creationId xmlns:a16="http://schemas.microsoft.com/office/drawing/2014/main" id="{D6F3EB66-48B0-42A1-9F73-F853CDD8CD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391"/>
                <a:ext cx="48" cy="52"/>
              </a:xfrm>
              <a:custGeom>
                <a:avLst/>
                <a:gdLst>
                  <a:gd name="T0" fmla="*/ 347 w 373"/>
                  <a:gd name="T1" fmla="*/ 399 h 399"/>
                  <a:gd name="T2" fmla="*/ 345 w 373"/>
                  <a:gd name="T3" fmla="*/ 397 h 399"/>
                  <a:gd name="T4" fmla="*/ 343 w 373"/>
                  <a:gd name="T5" fmla="*/ 395 h 399"/>
                  <a:gd name="T6" fmla="*/ 369 w 373"/>
                  <a:gd name="T7" fmla="*/ 369 h 399"/>
                  <a:gd name="T8" fmla="*/ 372 w 373"/>
                  <a:gd name="T9" fmla="*/ 371 h 399"/>
                  <a:gd name="T10" fmla="*/ 373 w 373"/>
                  <a:gd name="T11" fmla="*/ 373 h 399"/>
                  <a:gd name="T12" fmla="*/ 347 w 373"/>
                  <a:gd name="T13" fmla="*/ 399 h 399"/>
                  <a:gd name="T14" fmla="*/ 317 w 373"/>
                  <a:gd name="T15" fmla="*/ 369 h 399"/>
                  <a:gd name="T16" fmla="*/ 0 w 373"/>
                  <a:gd name="T17" fmla="*/ 52 h 399"/>
                  <a:gd name="T18" fmla="*/ 0 w 373"/>
                  <a:gd name="T19" fmla="*/ 0 h 399"/>
                  <a:gd name="T20" fmla="*/ 26 w 373"/>
                  <a:gd name="T21" fmla="*/ 26 h 399"/>
                  <a:gd name="T22" fmla="*/ 343 w 373"/>
                  <a:gd name="T23" fmla="*/ 343 h 399"/>
                  <a:gd name="T24" fmla="*/ 317 w 373"/>
                  <a:gd name="T25" fmla="*/ 369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3" h="399">
                    <a:moveTo>
                      <a:pt x="347" y="399"/>
                    </a:moveTo>
                    <a:lnTo>
                      <a:pt x="345" y="397"/>
                    </a:lnTo>
                    <a:lnTo>
                      <a:pt x="343" y="395"/>
                    </a:lnTo>
                    <a:lnTo>
                      <a:pt x="369" y="369"/>
                    </a:lnTo>
                    <a:lnTo>
                      <a:pt x="372" y="371"/>
                    </a:lnTo>
                    <a:lnTo>
                      <a:pt x="373" y="373"/>
                    </a:lnTo>
                    <a:lnTo>
                      <a:pt x="347" y="399"/>
                    </a:lnTo>
                    <a:moveTo>
                      <a:pt x="317" y="369"/>
                    </a:moveTo>
                    <a:lnTo>
                      <a:pt x="0" y="52"/>
                    </a:lnTo>
                    <a:lnTo>
                      <a:pt x="0" y="0"/>
                    </a:lnTo>
                    <a:lnTo>
                      <a:pt x="26" y="26"/>
                    </a:lnTo>
                    <a:lnTo>
                      <a:pt x="343" y="343"/>
                    </a:lnTo>
                    <a:lnTo>
                      <a:pt x="317" y="369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2" name="Freeform 161">
                <a:extLst>
                  <a:ext uri="{FF2B5EF4-FFF2-40B4-BE49-F238E27FC236}">
                    <a16:creationId xmlns:a16="http://schemas.microsoft.com/office/drawing/2014/main" id="{C28984A2-6BFE-4841-80AA-2FBC6B6AF5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4" y="3324"/>
                <a:ext cx="25" cy="22"/>
              </a:xfrm>
              <a:custGeom>
                <a:avLst/>
                <a:gdLst>
                  <a:gd name="T0" fmla="*/ 172 w 198"/>
                  <a:gd name="T1" fmla="*/ 176 h 176"/>
                  <a:gd name="T2" fmla="*/ 169 w 198"/>
                  <a:gd name="T3" fmla="*/ 174 h 176"/>
                  <a:gd name="T4" fmla="*/ 167 w 198"/>
                  <a:gd name="T5" fmla="*/ 172 h 176"/>
                  <a:gd name="T6" fmla="*/ 193 w 198"/>
                  <a:gd name="T7" fmla="*/ 146 h 176"/>
                  <a:gd name="T8" fmla="*/ 196 w 198"/>
                  <a:gd name="T9" fmla="*/ 148 h 176"/>
                  <a:gd name="T10" fmla="*/ 198 w 198"/>
                  <a:gd name="T11" fmla="*/ 150 h 176"/>
                  <a:gd name="T12" fmla="*/ 172 w 198"/>
                  <a:gd name="T13" fmla="*/ 176 h 176"/>
                  <a:gd name="T14" fmla="*/ 141 w 198"/>
                  <a:gd name="T15" fmla="*/ 146 h 176"/>
                  <a:gd name="T16" fmla="*/ 0 w 198"/>
                  <a:gd name="T17" fmla="*/ 5 h 176"/>
                  <a:gd name="T18" fmla="*/ 48 w 198"/>
                  <a:gd name="T19" fmla="*/ 0 h 176"/>
                  <a:gd name="T20" fmla="*/ 167 w 198"/>
                  <a:gd name="T21" fmla="*/ 119 h 176"/>
                  <a:gd name="T22" fmla="*/ 141 w 198"/>
                  <a:gd name="T23" fmla="*/ 14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8" h="176">
                    <a:moveTo>
                      <a:pt x="172" y="176"/>
                    </a:moveTo>
                    <a:lnTo>
                      <a:pt x="169" y="174"/>
                    </a:lnTo>
                    <a:lnTo>
                      <a:pt x="167" y="172"/>
                    </a:lnTo>
                    <a:lnTo>
                      <a:pt x="193" y="146"/>
                    </a:lnTo>
                    <a:lnTo>
                      <a:pt x="196" y="148"/>
                    </a:lnTo>
                    <a:lnTo>
                      <a:pt x="198" y="150"/>
                    </a:lnTo>
                    <a:lnTo>
                      <a:pt x="172" y="176"/>
                    </a:lnTo>
                    <a:moveTo>
                      <a:pt x="141" y="146"/>
                    </a:moveTo>
                    <a:lnTo>
                      <a:pt x="0" y="5"/>
                    </a:lnTo>
                    <a:cubicBezTo>
                      <a:pt x="16" y="4"/>
                      <a:pt x="32" y="2"/>
                      <a:pt x="48" y="0"/>
                    </a:cubicBezTo>
                    <a:lnTo>
                      <a:pt x="167" y="119"/>
                    </a:lnTo>
                    <a:lnTo>
                      <a:pt x="141" y="146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3" name="Freeform 162">
                <a:extLst>
                  <a:ext uri="{FF2B5EF4-FFF2-40B4-BE49-F238E27FC236}">
                    <a16:creationId xmlns:a16="http://schemas.microsoft.com/office/drawing/2014/main" id="{C6EFBA41-9789-40D3-9420-6A980D6A7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295"/>
                <a:ext cx="29" cy="29"/>
              </a:xfrm>
              <a:custGeom>
                <a:avLst/>
                <a:gdLst>
                  <a:gd name="T0" fmla="*/ 176 w 224"/>
                  <a:gd name="T1" fmla="*/ 229 h 229"/>
                  <a:gd name="T2" fmla="*/ 0 w 224"/>
                  <a:gd name="T3" fmla="*/ 53 h 229"/>
                  <a:gd name="T4" fmla="*/ 0 w 224"/>
                  <a:gd name="T5" fmla="*/ 0 h 229"/>
                  <a:gd name="T6" fmla="*/ 26 w 224"/>
                  <a:gd name="T7" fmla="*/ 27 h 229"/>
                  <a:gd name="T8" fmla="*/ 224 w 224"/>
                  <a:gd name="T9" fmla="*/ 224 h 229"/>
                  <a:gd name="T10" fmla="*/ 176 w 224"/>
                  <a:gd name="T11" fmla="*/ 22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29">
                    <a:moveTo>
                      <a:pt x="176" y="229"/>
                    </a:moveTo>
                    <a:lnTo>
                      <a:pt x="0" y="53"/>
                    </a:lnTo>
                    <a:lnTo>
                      <a:pt x="0" y="0"/>
                    </a:lnTo>
                    <a:lnTo>
                      <a:pt x="26" y="27"/>
                    </a:lnTo>
                    <a:lnTo>
                      <a:pt x="224" y="224"/>
                    </a:lnTo>
                    <a:cubicBezTo>
                      <a:pt x="208" y="226"/>
                      <a:pt x="192" y="228"/>
                      <a:pt x="176" y="229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4" name="Freeform 163">
                <a:extLst>
                  <a:ext uri="{FF2B5EF4-FFF2-40B4-BE49-F238E27FC236}">
                    <a16:creationId xmlns:a16="http://schemas.microsoft.com/office/drawing/2014/main" id="{5FCC8EF2-BDF3-4CB5-8E5C-302E7689C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" y="3246"/>
                <a:ext cx="4" cy="4"/>
              </a:xfrm>
              <a:custGeom>
                <a:avLst/>
                <a:gdLst>
                  <a:gd name="T0" fmla="*/ 1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  <a:gd name="T8" fmla="*/ 4 w 4"/>
                  <a:gd name="T9" fmla="*/ 0 h 4"/>
                  <a:gd name="T10" fmla="*/ 4 w 4"/>
                  <a:gd name="T11" fmla="*/ 1 h 4"/>
                  <a:gd name="T12" fmla="*/ 1 w 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5" name="Freeform 164">
                <a:extLst>
                  <a:ext uri="{FF2B5EF4-FFF2-40B4-BE49-F238E27FC236}">
                    <a16:creationId xmlns:a16="http://schemas.microsoft.com/office/drawing/2014/main" id="{7D1CEF28-9F99-4059-8832-40B1E2A9E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198"/>
                <a:ext cx="43" cy="44"/>
              </a:xfrm>
              <a:custGeom>
                <a:avLst/>
                <a:gdLst>
                  <a:gd name="T0" fmla="*/ 287 w 330"/>
                  <a:gd name="T1" fmla="*/ 340 h 340"/>
                  <a:gd name="T2" fmla="*/ 0 w 330"/>
                  <a:gd name="T3" fmla="*/ 53 h 340"/>
                  <a:gd name="T4" fmla="*/ 0 w 330"/>
                  <a:gd name="T5" fmla="*/ 0 h 340"/>
                  <a:gd name="T6" fmla="*/ 26 w 330"/>
                  <a:gd name="T7" fmla="*/ 27 h 340"/>
                  <a:gd name="T8" fmla="*/ 330 w 330"/>
                  <a:gd name="T9" fmla="*/ 330 h 340"/>
                  <a:gd name="T10" fmla="*/ 287 w 33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340">
                    <a:moveTo>
                      <a:pt x="287" y="340"/>
                    </a:moveTo>
                    <a:lnTo>
                      <a:pt x="0" y="53"/>
                    </a:lnTo>
                    <a:lnTo>
                      <a:pt x="0" y="0"/>
                    </a:lnTo>
                    <a:lnTo>
                      <a:pt x="26" y="27"/>
                    </a:lnTo>
                    <a:lnTo>
                      <a:pt x="330" y="330"/>
                    </a:lnTo>
                    <a:cubicBezTo>
                      <a:pt x="316" y="333"/>
                      <a:pt x="302" y="337"/>
                      <a:pt x="287" y="340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6" name="Freeform 165">
                <a:extLst>
                  <a:ext uri="{FF2B5EF4-FFF2-40B4-BE49-F238E27FC236}">
                    <a16:creationId xmlns:a16="http://schemas.microsoft.com/office/drawing/2014/main" id="{20D9224B-E8EB-4368-8BC1-3D1CF035D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3241"/>
                <a:ext cx="7" cy="5"/>
              </a:xfrm>
              <a:custGeom>
                <a:avLst/>
                <a:gdLst>
                  <a:gd name="T0" fmla="*/ 30 w 56"/>
                  <a:gd name="T1" fmla="*/ 40 h 40"/>
                  <a:gd name="T2" fmla="*/ 0 w 56"/>
                  <a:gd name="T3" fmla="*/ 10 h 40"/>
                  <a:gd name="T4" fmla="*/ 43 w 56"/>
                  <a:gd name="T5" fmla="*/ 0 h 40"/>
                  <a:gd name="T6" fmla="*/ 56 w 56"/>
                  <a:gd name="T7" fmla="*/ 13 h 40"/>
                  <a:gd name="T8" fmla="*/ 30 w 56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0">
                    <a:moveTo>
                      <a:pt x="30" y="40"/>
                    </a:moveTo>
                    <a:lnTo>
                      <a:pt x="0" y="10"/>
                    </a:lnTo>
                    <a:cubicBezTo>
                      <a:pt x="15" y="7"/>
                      <a:pt x="29" y="3"/>
                      <a:pt x="43" y="0"/>
                    </a:cubicBezTo>
                    <a:lnTo>
                      <a:pt x="56" y="13"/>
                    </a:lnTo>
                    <a:lnTo>
                      <a:pt x="30" y="40"/>
                    </a:ln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7" name="Freeform 166">
                <a:extLst>
                  <a:ext uri="{FF2B5EF4-FFF2-40B4-BE49-F238E27FC236}">
                    <a16:creationId xmlns:a16="http://schemas.microsoft.com/office/drawing/2014/main" id="{955EF4FB-70D7-4745-A05A-8661A1445C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51" y="3102"/>
                <a:ext cx="49" cy="52"/>
              </a:xfrm>
              <a:custGeom>
                <a:avLst/>
                <a:gdLst>
                  <a:gd name="T0" fmla="*/ 349 w 375"/>
                  <a:gd name="T1" fmla="*/ 401 h 401"/>
                  <a:gd name="T2" fmla="*/ 346 w 375"/>
                  <a:gd name="T3" fmla="*/ 398 h 401"/>
                  <a:gd name="T4" fmla="*/ 343 w 375"/>
                  <a:gd name="T5" fmla="*/ 396 h 401"/>
                  <a:gd name="T6" fmla="*/ 370 w 375"/>
                  <a:gd name="T7" fmla="*/ 369 h 401"/>
                  <a:gd name="T8" fmla="*/ 372 w 375"/>
                  <a:gd name="T9" fmla="*/ 372 h 401"/>
                  <a:gd name="T10" fmla="*/ 375 w 375"/>
                  <a:gd name="T11" fmla="*/ 375 h 401"/>
                  <a:gd name="T12" fmla="*/ 349 w 375"/>
                  <a:gd name="T13" fmla="*/ 401 h 401"/>
                  <a:gd name="T14" fmla="*/ 317 w 375"/>
                  <a:gd name="T15" fmla="*/ 369 h 401"/>
                  <a:gd name="T16" fmla="*/ 0 w 375"/>
                  <a:gd name="T17" fmla="*/ 53 h 401"/>
                  <a:gd name="T18" fmla="*/ 0 w 375"/>
                  <a:gd name="T19" fmla="*/ 53 h 401"/>
                  <a:gd name="T20" fmla="*/ 0 w 375"/>
                  <a:gd name="T21" fmla="*/ 0 h 401"/>
                  <a:gd name="T22" fmla="*/ 0 w 375"/>
                  <a:gd name="T23" fmla="*/ 0 h 401"/>
                  <a:gd name="T24" fmla="*/ 26 w 375"/>
                  <a:gd name="T25" fmla="*/ 26 h 401"/>
                  <a:gd name="T26" fmla="*/ 343 w 375"/>
                  <a:gd name="T27" fmla="*/ 343 h 401"/>
                  <a:gd name="T28" fmla="*/ 317 w 375"/>
                  <a:gd name="T29" fmla="*/ 369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5" h="401">
                    <a:moveTo>
                      <a:pt x="349" y="401"/>
                    </a:moveTo>
                    <a:lnTo>
                      <a:pt x="346" y="398"/>
                    </a:lnTo>
                    <a:lnTo>
                      <a:pt x="343" y="396"/>
                    </a:lnTo>
                    <a:lnTo>
                      <a:pt x="370" y="369"/>
                    </a:lnTo>
                    <a:lnTo>
                      <a:pt x="372" y="372"/>
                    </a:lnTo>
                    <a:lnTo>
                      <a:pt x="375" y="375"/>
                    </a:lnTo>
                    <a:lnTo>
                      <a:pt x="349" y="401"/>
                    </a:lnTo>
                    <a:close/>
                    <a:moveTo>
                      <a:pt x="317" y="369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6"/>
                    </a:lnTo>
                    <a:lnTo>
                      <a:pt x="343" y="343"/>
                    </a:lnTo>
                    <a:lnTo>
                      <a:pt x="317" y="36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8" name="Freeform 167">
                <a:extLst>
                  <a:ext uri="{FF2B5EF4-FFF2-40B4-BE49-F238E27FC236}">
                    <a16:creationId xmlns:a16="http://schemas.microsoft.com/office/drawing/2014/main" id="{EF2C6576-0457-4C05-8269-6F36D6FDF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146"/>
                <a:ext cx="48" cy="52"/>
              </a:xfrm>
              <a:custGeom>
                <a:avLst/>
                <a:gdLst>
                  <a:gd name="T0" fmla="*/ 0 w 48"/>
                  <a:gd name="T1" fmla="*/ 52 h 52"/>
                  <a:gd name="T2" fmla="*/ 0 w 48"/>
                  <a:gd name="T3" fmla="*/ 45 h 52"/>
                  <a:gd name="T4" fmla="*/ 41 w 48"/>
                  <a:gd name="T5" fmla="*/ 4 h 52"/>
                  <a:gd name="T6" fmla="*/ 44 w 48"/>
                  <a:gd name="T7" fmla="*/ 0 h 52"/>
                  <a:gd name="T8" fmla="*/ 44 w 48"/>
                  <a:gd name="T9" fmla="*/ 0 h 52"/>
                  <a:gd name="T10" fmla="*/ 48 w 48"/>
                  <a:gd name="T11" fmla="*/ 4 h 52"/>
                  <a:gd name="T12" fmla="*/ 44 w 48"/>
                  <a:gd name="T13" fmla="*/ 7 h 52"/>
                  <a:gd name="T14" fmla="*/ 3 w 48"/>
                  <a:gd name="T15" fmla="*/ 48 h 52"/>
                  <a:gd name="T16" fmla="*/ 0 w 48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2">
                    <a:moveTo>
                      <a:pt x="0" y="52"/>
                    </a:moveTo>
                    <a:lnTo>
                      <a:pt x="0" y="45"/>
                    </a:lnTo>
                    <a:lnTo>
                      <a:pt x="41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8" y="4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29" name="Freeform 168">
                <a:extLst>
                  <a:ext uri="{FF2B5EF4-FFF2-40B4-BE49-F238E27FC236}">
                    <a16:creationId xmlns:a16="http://schemas.microsoft.com/office/drawing/2014/main" id="{8C0A2184-5E77-4654-ACF1-554289274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243"/>
                <a:ext cx="48" cy="51"/>
              </a:xfrm>
              <a:custGeom>
                <a:avLst/>
                <a:gdLst>
                  <a:gd name="T0" fmla="*/ 0 w 48"/>
                  <a:gd name="T1" fmla="*/ 51 h 51"/>
                  <a:gd name="T2" fmla="*/ 0 w 48"/>
                  <a:gd name="T3" fmla="*/ 44 h 51"/>
                  <a:gd name="T4" fmla="*/ 41 w 48"/>
                  <a:gd name="T5" fmla="*/ 3 h 51"/>
                  <a:gd name="T6" fmla="*/ 44 w 48"/>
                  <a:gd name="T7" fmla="*/ 0 h 51"/>
                  <a:gd name="T8" fmla="*/ 45 w 48"/>
                  <a:gd name="T9" fmla="*/ 0 h 51"/>
                  <a:gd name="T10" fmla="*/ 48 w 48"/>
                  <a:gd name="T11" fmla="*/ 3 h 51"/>
                  <a:gd name="T12" fmla="*/ 48 w 48"/>
                  <a:gd name="T13" fmla="*/ 3 h 51"/>
                  <a:gd name="T14" fmla="*/ 44 w 48"/>
                  <a:gd name="T15" fmla="*/ 7 h 51"/>
                  <a:gd name="T16" fmla="*/ 3 w 48"/>
                  <a:gd name="T17" fmla="*/ 48 h 51"/>
                  <a:gd name="T18" fmla="*/ 0 w 48"/>
                  <a:gd name="T1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0" y="51"/>
                    </a:moveTo>
                    <a:lnTo>
                      <a:pt x="0" y="44"/>
                    </a:lnTo>
                    <a:lnTo>
                      <a:pt x="41" y="3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0" name="Freeform 169">
                <a:extLst>
                  <a:ext uri="{FF2B5EF4-FFF2-40B4-BE49-F238E27FC236}">
                    <a16:creationId xmlns:a16="http://schemas.microsoft.com/office/drawing/2014/main" id="{EE5BEDB6-5AF1-4A73-8335-41F305277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339"/>
                <a:ext cx="48" cy="51"/>
              </a:xfrm>
              <a:custGeom>
                <a:avLst/>
                <a:gdLst>
                  <a:gd name="T0" fmla="*/ 0 w 48"/>
                  <a:gd name="T1" fmla="*/ 51 h 51"/>
                  <a:gd name="T2" fmla="*/ 0 w 48"/>
                  <a:gd name="T3" fmla="*/ 44 h 51"/>
                  <a:gd name="T4" fmla="*/ 41 w 48"/>
                  <a:gd name="T5" fmla="*/ 3 h 51"/>
                  <a:gd name="T6" fmla="*/ 44 w 48"/>
                  <a:gd name="T7" fmla="*/ 0 h 51"/>
                  <a:gd name="T8" fmla="*/ 45 w 48"/>
                  <a:gd name="T9" fmla="*/ 0 h 51"/>
                  <a:gd name="T10" fmla="*/ 48 w 48"/>
                  <a:gd name="T11" fmla="*/ 3 h 51"/>
                  <a:gd name="T12" fmla="*/ 48 w 48"/>
                  <a:gd name="T13" fmla="*/ 3 h 51"/>
                  <a:gd name="T14" fmla="*/ 44 w 48"/>
                  <a:gd name="T15" fmla="*/ 7 h 51"/>
                  <a:gd name="T16" fmla="*/ 3 w 48"/>
                  <a:gd name="T17" fmla="*/ 48 h 51"/>
                  <a:gd name="T18" fmla="*/ 0 w 48"/>
                  <a:gd name="T1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0" y="51"/>
                    </a:moveTo>
                    <a:lnTo>
                      <a:pt x="0" y="44"/>
                    </a:lnTo>
                    <a:lnTo>
                      <a:pt x="41" y="3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1" name="Freeform 170">
                <a:extLst>
                  <a:ext uri="{FF2B5EF4-FFF2-40B4-BE49-F238E27FC236}">
                    <a16:creationId xmlns:a16="http://schemas.microsoft.com/office/drawing/2014/main" id="{C6467B63-C913-4551-A9F5-247F9BA5B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435"/>
                <a:ext cx="48" cy="51"/>
              </a:xfrm>
              <a:custGeom>
                <a:avLst/>
                <a:gdLst>
                  <a:gd name="T0" fmla="*/ 0 w 48"/>
                  <a:gd name="T1" fmla="*/ 51 h 51"/>
                  <a:gd name="T2" fmla="*/ 0 w 48"/>
                  <a:gd name="T3" fmla="*/ 45 h 51"/>
                  <a:gd name="T4" fmla="*/ 41 w 48"/>
                  <a:gd name="T5" fmla="*/ 4 h 51"/>
                  <a:gd name="T6" fmla="*/ 44 w 48"/>
                  <a:gd name="T7" fmla="*/ 0 h 51"/>
                  <a:gd name="T8" fmla="*/ 45 w 48"/>
                  <a:gd name="T9" fmla="*/ 0 h 51"/>
                  <a:gd name="T10" fmla="*/ 48 w 48"/>
                  <a:gd name="T11" fmla="*/ 3 h 51"/>
                  <a:gd name="T12" fmla="*/ 48 w 48"/>
                  <a:gd name="T13" fmla="*/ 4 h 51"/>
                  <a:gd name="T14" fmla="*/ 44 w 48"/>
                  <a:gd name="T15" fmla="*/ 7 h 51"/>
                  <a:gd name="T16" fmla="*/ 3 w 48"/>
                  <a:gd name="T17" fmla="*/ 48 h 51"/>
                  <a:gd name="T18" fmla="*/ 0 w 48"/>
                  <a:gd name="T1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1">
                    <a:moveTo>
                      <a:pt x="0" y="51"/>
                    </a:moveTo>
                    <a:lnTo>
                      <a:pt x="0" y="45"/>
                    </a:lnTo>
                    <a:lnTo>
                      <a:pt x="41" y="4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2" name="Freeform 171">
                <a:extLst>
                  <a:ext uri="{FF2B5EF4-FFF2-40B4-BE49-F238E27FC236}">
                    <a16:creationId xmlns:a16="http://schemas.microsoft.com/office/drawing/2014/main" id="{F1476CBF-C337-4E17-9EB5-147DF9461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531"/>
                <a:ext cx="48" cy="52"/>
              </a:xfrm>
              <a:custGeom>
                <a:avLst/>
                <a:gdLst>
                  <a:gd name="T0" fmla="*/ 0 w 48"/>
                  <a:gd name="T1" fmla="*/ 52 h 52"/>
                  <a:gd name="T2" fmla="*/ 0 w 48"/>
                  <a:gd name="T3" fmla="*/ 45 h 52"/>
                  <a:gd name="T4" fmla="*/ 41 w 48"/>
                  <a:gd name="T5" fmla="*/ 4 h 52"/>
                  <a:gd name="T6" fmla="*/ 44 w 48"/>
                  <a:gd name="T7" fmla="*/ 1 h 52"/>
                  <a:gd name="T8" fmla="*/ 45 w 48"/>
                  <a:gd name="T9" fmla="*/ 0 h 52"/>
                  <a:gd name="T10" fmla="*/ 48 w 48"/>
                  <a:gd name="T11" fmla="*/ 4 h 52"/>
                  <a:gd name="T12" fmla="*/ 48 w 48"/>
                  <a:gd name="T13" fmla="*/ 4 h 52"/>
                  <a:gd name="T14" fmla="*/ 44 w 48"/>
                  <a:gd name="T15" fmla="*/ 7 h 52"/>
                  <a:gd name="T16" fmla="*/ 3 w 48"/>
                  <a:gd name="T17" fmla="*/ 48 h 52"/>
                  <a:gd name="T18" fmla="*/ 0 w 48"/>
                  <a:gd name="T1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2">
                    <a:moveTo>
                      <a:pt x="0" y="52"/>
                    </a:moveTo>
                    <a:lnTo>
                      <a:pt x="0" y="45"/>
                    </a:lnTo>
                    <a:lnTo>
                      <a:pt x="41" y="4"/>
                    </a:lnTo>
                    <a:lnTo>
                      <a:pt x="44" y="1"/>
                    </a:lnTo>
                    <a:lnTo>
                      <a:pt x="45" y="0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3" name="Freeform 172">
                <a:extLst>
                  <a:ext uri="{FF2B5EF4-FFF2-40B4-BE49-F238E27FC236}">
                    <a16:creationId xmlns:a16="http://schemas.microsoft.com/office/drawing/2014/main" id="{2D524D62-D5DD-41CF-8153-742532712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627"/>
                <a:ext cx="48" cy="52"/>
              </a:xfrm>
              <a:custGeom>
                <a:avLst/>
                <a:gdLst>
                  <a:gd name="T0" fmla="*/ 0 w 48"/>
                  <a:gd name="T1" fmla="*/ 52 h 52"/>
                  <a:gd name="T2" fmla="*/ 0 w 48"/>
                  <a:gd name="T3" fmla="*/ 45 h 52"/>
                  <a:gd name="T4" fmla="*/ 41 w 48"/>
                  <a:gd name="T5" fmla="*/ 4 h 52"/>
                  <a:gd name="T6" fmla="*/ 44 w 48"/>
                  <a:gd name="T7" fmla="*/ 1 h 52"/>
                  <a:gd name="T8" fmla="*/ 45 w 48"/>
                  <a:gd name="T9" fmla="*/ 1 h 52"/>
                  <a:gd name="T10" fmla="*/ 45 w 48"/>
                  <a:gd name="T11" fmla="*/ 0 h 52"/>
                  <a:gd name="T12" fmla="*/ 48 w 48"/>
                  <a:gd name="T13" fmla="*/ 4 h 52"/>
                  <a:gd name="T14" fmla="*/ 48 w 48"/>
                  <a:gd name="T15" fmla="*/ 4 h 52"/>
                  <a:gd name="T16" fmla="*/ 48 w 48"/>
                  <a:gd name="T17" fmla="*/ 4 h 52"/>
                  <a:gd name="T18" fmla="*/ 44 w 48"/>
                  <a:gd name="T19" fmla="*/ 7 h 52"/>
                  <a:gd name="T20" fmla="*/ 3 w 48"/>
                  <a:gd name="T21" fmla="*/ 49 h 52"/>
                  <a:gd name="T22" fmla="*/ 0 w 48"/>
                  <a:gd name="T2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52">
                    <a:moveTo>
                      <a:pt x="0" y="52"/>
                    </a:moveTo>
                    <a:lnTo>
                      <a:pt x="0" y="45"/>
                    </a:lnTo>
                    <a:lnTo>
                      <a:pt x="41" y="4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0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4" y="7"/>
                    </a:lnTo>
                    <a:lnTo>
                      <a:pt x="3" y="4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4" name="Freeform 173">
                <a:extLst>
                  <a:ext uri="{FF2B5EF4-FFF2-40B4-BE49-F238E27FC236}">
                    <a16:creationId xmlns:a16="http://schemas.microsoft.com/office/drawing/2014/main" id="{D3660097-1DC0-4370-AC22-81ED946CE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724"/>
                <a:ext cx="48" cy="51"/>
              </a:xfrm>
              <a:custGeom>
                <a:avLst/>
                <a:gdLst>
                  <a:gd name="T0" fmla="*/ 0 w 48"/>
                  <a:gd name="T1" fmla="*/ 51 h 51"/>
                  <a:gd name="T2" fmla="*/ 0 w 48"/>
                  <a:gd name="T3" fmla="*/ 44 h 51"/>
                  <a:gd name="T4" fmla="*/ 41 w 48"/>
                  <a:gd name="T5" fmla="*/ 3 h 51"/>
                  <a:gd name="T6" fmla="*/ 44 w 48"/>
                  <a:gd name="T7" fmla="*/ 0 h 51"/>
                  <a:gd name="T8" fmla="*/ 45 w 48"/>
                  <a:gd name="T9" fmla="*/ 0 h 51"/>
                  <a:gd name="T10" fmla="*/ 45 w 48"/>
                  <a:gd name="T11" fmla="*/ 0 h 51"/>
                  <a:gd name="T12" fmla="*/ 48 w 48"/>
                  <a:gd name="T13" fmla="*/ 3 h 51"/>
                  <a:gd name="T14" fmla="*/ 48 w 48"/>
                  <a:gd name="T15" fmla="*/ 3 h 51"/>
                  <a:gd name="T16" fmla="*/ 48 w 48"/>
                  <a:gd name="T17" fmla="*/ 3 h 51"/>
                  <a:gd name="T18" fmla="*/ 44 w 48"/>
                  <a:gd name="T19" fmla="*/ 7 h 51"/>
                  <a:gd name="T20" fmla="*/ 3 w 48"/>
                  <a:gd name="T21" fmla="*/ 48 h 51"/>
                  <a:gd name="T22" fmla="*/ 0 w 48"/>
                  <a:gd name="T2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51">
                    <a:moveTo>
                      <a:pt x="0" y="51"/>
                    </a:moveTo>
                    <a:lnTo>
                      <a:pt x="0" y="44"/>
                    </a:lnTo>
                    <a:lnTo>
                      <a:pt x="41" y="3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4" y="7"/>
                    </a:lnTo>
                    <a:lnTo>
                      <a:pt x="3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5" name="Freeform 174">
                <a:extLst>
                  <a:ext uri="{FF2B5EF4-FFF2-40B4-BE49-F238E27FC236}">
                    <a16:creationId xmlns:a16="http://schemas.microsoft.com/office/drawing/2014/main" id="{C6133CC2-F87E-48C8-A0A1-14CBDA34A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" y="3820"/>
                <a:ext cx="35" cy="32"/>
              </a:xfrm>
              <a:custGeom>
                <a:avLst/>
                <a:gdLst>
                  <a:gd name="T0" fmla="*/ 0 w 271"/>
                  <a:gd name="T1" fmla="*/ 246 h 246"/>
                  <a:gd name="T2" fmla="*/ 215 w 271"/>
                  <a:gd name="T3" fmla="*/ 30 h 246"/>
                  <a:gd name="T4" fmla="*/ 241 w 271"/>
                  <a:gd name="T5" fmla="*/ 4 h 246"/>
                  <a:gd name="T6" fmla="*/ 243 w 271"/>
                  <a:gd name="T7" fmla="*/ 2 h 246"/>
                  <a:gd name="T8" fmla="*/ 245 w 271"/>
                  <a:gd name="T9" fmla="*/ 0 h 246"/>
                  <a:gd name="T10" fmla="*/ 271 w 271"/>
                  <a:gd name="T11" fmla="*/ 27 h 246"/>
                  <a:gd name="T12" fmla="*/ 270 w 271"/>
                  <a:gd name="T13" fmla="*/ 28 h 246"/>
                  <a:gd name="T14" fmla="*/ 268 w 271"/>
                  <a:gd name="T15" fmla="*/ 30 h 246"/>
                  <a:gd name="T16" fmla="*/ 241 w 271"/>
                  <a:gd name="T17" fmla="*/ 56 h 246"/>
                  <a:gd name="T18" fmla="*/ 53 w 271"/>
                  <a:gd name="T19" fmla="*/ 245 h 246"/>
                  <a:gd name="T20" fmla="*/ 0 w 271"/>
                  <a:gd name="T21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1" h="246">
                    <a:moveTo>
                      <a:pt x="0" y="246"/>
                    </a:moveTo>
                    <a:lnTo>
                      <a:pt x="215" y="30"/>
                    </a:lnTo>
                    <a:lnTo>
                      <a:pt x="241" y="4"/>
                    </a:lnTo>
                    <a:lnTo>
                      <a:pt x="243" y="2"/>
                    </a:lnTo>
                    <a:lnTo>
                      <a:pt x="245" y="0"/>
                    </a:lnTo>
                    <a:lnTo>
                      <a:pt x="271" y="27"/>
                    </a:lnTo>
                    <a:lnTo>
                      <a:pt x="270" y="28"/>
                    </a:lnTo>
                    <a:lnTo>
                      <a:pt x="268" y="30"/>
                    </a:lnTo>
                    <a:lnTo>
                      <a:pt x="241" y="56"/>
                    </a:lnTo>
                    <a:lnTo>
                      <a:pt x="53" y="245"/>
                    </a:lnTo>
                    <a:cubicBezTo>
                      <a:pt x="35" y="245"/>
                      <a:pt x="17" y="245"/>
                      <a:pt x="0" y="246"/>
                    </a:cubicBez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6" name="Freeform 175">
                <a:extLst>
                  <a:ext uri="{FF2B5EF4-FFF2-40B4-BE49-F238E27FC236}">
                    <a16:creationId xmlns:a16="http://schemas.microsoft.com/office/drawing/2014/main" id="{5784A2A1-5F9A-4EAA-AC1C-ADF21ED74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3048"/>
                <a:ext cx="44" cy="43"/>
              </a:xfrm>
              <a:custGeom>
                <a:avLst/>
                <a:gdLst>
                  <a:gd name="T0" fmla="*/ 317 w 343"/>
                  <a:gd name="T1" fmla="*/ 328 h 328"/>
                  <a:gd name="T2" fmla="*/ 0 w 343"/>
                  <a:gd name="T3" fmla="*/ 11 h 328"/>
                  <a:gd name="T4" fmla="*/ 11 w 343"/>
                  <a:gd name="T5" fmla="*/ 0 h 328"/>
                  <a:gd name="T6" fmla="*/ 44 w 343"/>
                  <a:gd name="T7" fmla="*/ 3 h 328"/>
                  <a:gd name="T8" fmla="*/ 343 w 343"/>
                  <a:gd name="T9" fmla="*/ 301 h 328"/>
                  <a:gd name="T10" fmla="*/ 343 w 343"/>
                  <a:gd name="T11" fmla="*/ 301 h 328"/>
                  <a:gd name="T12" fmla="*/ 317 w 343"/>
                  <a:gd name="T13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3" h="328">
                    <a:moveTo>
                      <a:pt x="317" y="328"/>
                    </a:moveTo>
                    <a:lnTo>
                      <a:pt x="0" y="11"/>
                    </a:lnTo>
                    <a:lnTo>
                      <a:pt x="11" y="0"/>
                    </a:lnTo>
                    <a:cubicBezTo>
                      <a:pt x="22" y="1"/>
                      <a:pt x="33" y="2"/>
                      <a:pt x="44" y="3"/>
                    </a:cubicBezTo>
                    <a:lnTo>
                      <a:pt x="343" y="301"/>
                    </a:lnTo>
                    <a:lnTo>
                      <a:pt x="343" y="301"/>
                    </a:lnTo>
                    <a:lnTo>
                      <a:pt x="317" y="3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7" name="Freeform 176">
                <a:extLst>
                  <a:ext uri="{FF2B5EF4-FFF2-40B4-BE49-F238E27FC236}">
                    <a16:creationId xmlns:a16="http://schemas.microsoft.com/office/drawing/2014/main" id="{2491050D-CCAC-4929-9446-F06D62E35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3048"/>
                <a:ext cx="3" cy="2"/>
              </a:xfrm>
              <a:custGeom>
                <a:avLst/>
                <a:gdLst>
                  <a:gd name="T0" fmla="*/ 11 w 22"/>
                  <a:gd name="T1" fmla="*/ 13 h 13"/>
                  <a:gd name="T2" fmla="*/ 9 w 22"/>
                  <a:gd name="T3" fmla="*/ 11 h 13"/>
                  <a:gd name="T4" fmla="*/ 0 w 22"/>
                  <a:gd name="T5" fmla="*/ 0 h 13"/>
                  <a:gd name="T6" fmla="*/ 22 w 22"/>
                  <a:gd name="T7" fmla="*/ 2 h 13"/>
                  <a:gd name="T8" fmla="*/ 11 w 22"/>
                  <a:gd name="T9" fmla="*/ 13 h 13"/>
                  <a:gd name="T10" fmla="*/ 11 w 22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3">
                    <a:moveTo>
                      <a:pt x="11" y="13"/>
                    </a:moveTo>
                    <a:lnTo>
                      <a:pt x="9" y="11"/>
                    </a:lnTo>
                    <a:cubicBezTo>
                      <a:pt x="7" y="8"/>
                      <a:pt x="4" y="4"/>
                      <a:pt x="0" y="0"/>
                    </a:cubicBezTo>
                    <a:cubicBezTo>
                      <a:pt x="8" y="1"/>
                      <a:pt x="15" y="1"/>
                      <a:pt x="22" y="2"/>
                    </a:cubicBezTo>
                    <a:lnTo>
                      <a:pt x="11" y="13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8" name="Freeform 177">
                <a:extLst>
                  <a:ext uri="{FF2B5EF4-FFF2-40B4-BE49-F238E27FC236}">
                    <a16:creationId xmlns:a16="http://schemas.microsoft.com/office/drawing/2014/main" id="{3F3B0ECA-AE79-4B01-8DC5-EFFF072AD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3048"/>
                <a:ext cx="1" cy="1"/>
              </a:xfrm>
              <a:custGeom>
                <a:avLst/>
                <a:gdLst>
                  <a:gd name="T0" fmla="*/ 11 w 11"/>
                  <a:gd name="T1" fmla="*/ 11 h 11"/>
                  <a:gd name="T2" fmla="*/ 0 w 11"/>
                  <a:gd name="T3" fmla="*/ 0 h 11"/>
                  <a:gd name="T4" fmla="*/ 2 w 11"/>
                  <a:gd name="T5" fmla="*/ 0 h 11"/>
                  <a:gd name="T6" fmla="*/ 11 w 11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2" y="0"/>
                    </a:cubicBezTo>
                    <a:cubicBezTo>
                      <a:pt x="6" y="4"/>
                      <a:pt x="9" y="8"/>
                      <a:pt x="11" y="11"/>
                    </a:cubicBezTo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39" name="Freeform 178">
                <a:extLst>
                  <a:ext uri="{FF2B5EF4-FFF2-40B4-BE49-F238E27FC236}">
                    <a16:creationId xmlns:a16="http://schemas.microsoft.com/office/drawing/2014/main" id="{2B02146D-884C-47C0-906A-D22E2FF6B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3051"/>
                <a:ext cx="40" cy="43"/>
              </a:xfrm>
              <a:custGeom>
                <a:avLst/>
                <a:gdLst>
                  <a:gd name="T0" fmla="*/ 284 w 310"/>
                  <a:gd name="T1" fmla="*/ 336 h 336"/>
                  <a:gd name="T2" fmla="*/ 17 w 310"/>
                  <a:gd name="T3" fmla="*/ 69 h 336"/>
                  <a:gd name="T4" fmla="*/ 17 w 310"/>
                  <a:gd name="T5" fmla="*/ 67 h 336"/>
                  <a:gd name="T6" fmla="*/ 0 w 310"/>
                  <a:gd name="T7" fmla="*/ 0 h 336"/>
                  <a:gd name="T8" fmla="*/ 310 w 310"/>
                  <a:gd name="T9" fmla="*/ 310 h 336"/>
                  <a:gd name="T10" fmla="*/ 284 w 310"/>
                  <a:gd name="T11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0" h="336">
                    <a:moveTo>
                      <a:pt x="284" y="336"/>
                    </a:moveTo>
                    <a:lnTo>
                      <a:pt x="17" y="69"/>
                    </a:lnTo>
                    <a:lnTo>
                      <a:pt x="17" y="67"/>
                    </a:lnTo>
                    <a:cubicBezTo>
                      <a:pt x="17" y="42"/>
                      <a:pt x="11" y="19"/>
                      <a:pt x="0" y="0"/>
                    </a:cubicBezTo>
                    <a:lnTo>
                      <a:pt x="310" y="310"/>
                    </a:lnTo>
                    <a:lnTo>
                      <a:pt x="284" y="336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0" name="Freeform 179">
                <a:extLst>
                  <a:ext uri="{FF2B5EF4-FFF2-40B4-BE49-F238E27FC236}">
                    <a16:creationId xmlns:a16="http://schemas.microsoft.com/office/drawing/2014/main" id="{2BE86CC3-5B61-4C95-A158-ABCCCC99C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9" y="3048"/>
                <a:ext cx="10" cy="12"/>
              </a:xfrm>
              <a:custGeom>
                <a:avLst/>
                <a:gdLst>
                  <a:gd name="T0" fmla="*/ 79 w 79"/>
                  <a:gd name="T1" fmla="*/ 92 h 92"/>
                  <a:gd name="T2" fmla="*/ 0 w 79"/>
                  <a:gd name="T3" fmla="*/ 14 h 92"/>
                  <a:gd name="T4" fmla="*/ 14 w 79"/>
                  <a:gd name="T5" fmla="*/ 0 h 92"/>
                  <a:gd name="T6" fmla="*/ 40 w 79"/>
                  <a:gd name="T7" fmla="*/ 1 h 92"/>
                  <a:gd name="T8" fmla="*/ 62 w 79"/>
                  <a:gd name="T9" fmla="*/ 23 h 92"/>
                  <a:gd name="T10" fmla="*/ 79 w 79"/>
                  <a:gd name="T11" fmla="*/ 90 h 92"/>
                  <a:gd name="T12" fmla="*/ 79 w 79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92">
                    <a:moveTo>
                      <a:pt x="79" y="92"/>
                    </a:moveTo>
                    <a:lnTo>
                      <a:pt x="0" y="14"/>
                    </a:lnTo>
                    <a:lnTo>
                      <a:pt x="14" y="0"/>
                    </a:lnTo>
                    <a:cubicBezTo>
                      <a:pt x="22" y="0"/>
                      <a:pt x="31" y="1"/>
                      <a:pt x="40" y="1"/>
                    </a:cubicBezTo>
                    <a:lnTo>
                      <a:pt x="62" y="23"/>
                    </a:lnTo>
                    <a:cubicBezTo>
                      <a:pt x="73" y="42"/>
                      <a:pt x="79" y="65"/>
                      <a:pt x="79" y="90"/>
                    </a:cubicBezTo>
                    <a:lnTo>
                      <a:pt x="79" y="92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1" name="Freeform 180">
                <a:extLst>
                  <a:ext uri="{FF2B5EF4-FFF2-40B4-BE49-F238E27FC236}">
                    <a16:creationId xmlns:a16="http://schemas.microsoft.com/office/drawing/2014/main" id="{736D6388-FE3F-4519-91D4-E3618E170A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6" y="3032"/>
                <a:ext cx="69" cy="66"/>
              </a:xfrm>
              <a:custGeom>
                <a:avLst/>
                <a:gdLst>
                  <a:gd name="T0" fmla="*/ 506 w 532"/>
                  <a:gd name="T1" fmla="*/ 509 h 509"/>
                  <a:gd name="T2" fmla="*/ 134 w 532"/>
                  <a:gd name="T3" fmla="*/ 138 h 509"/>
                  <a:gd name="T4" fmla="*/ 160 w 532"/>
                  <a:gd name="T5" fmla="*/ 112 h 509"/>
                  <a:gd name="T6" fmla="*/ 506 w 532"/>
                  <a:gd name="T7" fmla="*/ 457 h 509"/>
                  <a:gd name="T8" fmla="*/ 479 w 532"/>
                  <a:gd name="T9" fmla="*/ 483 h 509"/>
                  <a:gd name="T10" fmla="*/ 506 w 532"/>
                  <a:gd name="T11" fmla="*/ 509 h 509"/>
                  <a:gd name="T12" fmla="*/ 506 w 532"/>
                  <a:gd name="T13" fmla="*/ 509 h 509"/>
                  <a:gd name="T14" fmla="*/ 532 w 532"/>
                  <a:gd name="T15" fmla="*/ 483 h 509"/>
                  <a:gd name="T16" fmla="*/ 532 w 532"/>
                  <a:gd name="T17" fmla="*/ 483 h 509"/>
                  <a:gd name="T18" fmla="*/ 506 w 532"/>
                  <a:gd name="T19" fmla="*/ 509 h 509"/>
                  <a:gd name="T20" fmla="*/ 108 w 532"/>
                  <a:gd name="T21" fmla="*/ 112 h 509"/>
                  <a:gd name="T22" fmla="*/ 0 w 532"/>
                  <a:gd name="T23" fmla="*/ 4 h 509"/>
                  <a:gd name="T24" fmla="*/ 35 w 532"/>
                  <a:gd name="T25" fmla="*/ 0 h 509"/>
                  <a:gd name="T26" fmla="*/ 50 w 532"/>
                  <a:gd name="T27" fmla="*/ 1 h 509"/>
                  <a:gd name="T28" fmla="*/ 134 w 532"/>
                  <a:gd name="T29" fmla="*/ 85 h 509"/>
                  <a:gd name="T30" fmla="*/ 108 w 532"/>
                  <a:gd name="T31" fmla="*/ 112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2" h="509">
                    <a:moveTo>
                      <a:pt x="506" y="509"/>
                    </a:moveTo>
                    <a:lnTo>
                      <a:pt x="134" y="138"/>
                    </a:lnTo>
                    <a:lnTo>
                      <a:pt x="160" y="112"/>
                    </a:lnTo>
                    <a:lnTo>
                      <a:pt x="506" y="457"/>
                    </a:lnTo>
                    <a:lnTo>
                      <a:pt x="479" y="483"/>
                    </a:lnTo>
                    <a:lnTo>
                      <a:pt x="506" y="509"/>
                    </a:lnTo>
                    <a:moveTo>
                      <a:pt x="506" y="509"/>
                    </a:moveTo>
                    <a:lnTo>
                      <a:pt x="532" y="483"/>
                    </a:lnTo>
                    <a:lnTo>
                      <a:pt x="532" y="483"/>
                    </a:lnTo>
                    <a:lnTo>
                      <a:pt x="506" y="509"/>
                    </a:lnTo>
                    <a:close/>
                    <a:moveTo>
                      <a:pt x="108" y="112"/>
                    </a:moveTo>
                    <a:lnTo>
                      <a:pt x="0" y="4"/>
                    </a:lnTo>
                    <a:cubicBezTo>
                      <a:pt x="12" y="2"/>
                      <a:pt x="23" y="0"/>
                      <a:pt x="35" y="0"/>
                    </a:cubicBezTo>
                    <a:cubicBezTo>
                      <a:pt x="40" y="0"/>
                      <a:pt x="45" y="1"/>
                      <a:pt x="50" y="1"/>
                    </a:cubicBezTo>
                    <a:lnTo>
                      <a:pt x="134" y="85"/>
                    </a:lnTo>
                    <a:lnTo>
                      <a:pt x="108" y="112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2" name="Freeform 181">
                <a:extLst>
                  <a:ext uri="{FF2B5EF4-FFF2-40B4-BE49-F238E27FC236}">
                    <a16:creationId xmlns:a16="http://schemas.microsoft.com/office/drawing/2014/main" id="{D8778A55-8342-4EFD-BC81-47286DAB7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68"/>
                <a:ext cx="17" cy="20"/>
              </a:xfrm>
              <a:custGeom>
                <a:avLst/>
                <a:gdLst>
                  <a:gd name="T0" fmla="*/ 125 w 128"/>
                  <a:gd name="T1" fmla="*/ 154 h 154"/>
                  <a:gd name="T2" fmla="*/ 0 w 128"/>
                  <a:gd name="T3" fmla="*/ 30 h 154"/>
                  <a:gd name="T4" fmla="*/ 23 w 128"/>
                  <a:gd name="T5" fmla="*/ 0 h 154"/>
                  <a:gd name="T6" fmla="*/ 128 w 128"/>
                  <a:gd name="T7" fmla="*/ 105 h 154"/>
                  <a:gd name="T8" fmla="*/ 125 w 128"/>
                  <a:gd name="T9" fmla="*/ 123 h 154"/>
                  <a:gd name="T10" fmla="*/ 125 w 128"/>
                  <a:gd name="T11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" h="154">
                    <a:moveTo>
                      <a:pt x="125" y="154"/>
                    </a:moveTo>
                    <a:lnTo>
                      <a:pt x="0" y="30"/>
                    </a:lnTo>
                    <a:cubicBezTo>
                      <a:pt x="8" y="20"/>
                      <a:pt x="15" y="10"/>
                      <a:pt x="23" y="0"/>
                    </a:cubicBezTo>
                    <a:lnTo>
                      <a:pt x="128" y="105"/>
                    </a:lnTo>
                    <a:cubicBezTo>
                      <a:pt x="127" y="111"/>
                      <a:pt x="126" y="117"/>
                      <a:pt x="125" y="123"/>
                    </a:cubicBezTo>
                    <a:cubicBezTo>
                      <a:pt x="124" y="133"/>
                      <a:pt x="124" y="144"/>
                      <a:pt x="125" y="154"/>
                    </a:cubicBez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3" name="Freeform 182">
                <a:extLst>
                  <a:ext uri="{FF2B5EF4-FFF2-40B4-BE49-F238E27FC236}">
                    <a16:creationId xmlns:a16="http://schemas.microsoft.com/office/drawing/2014/main" id="{2E4F1F43-B1EA-40F5-84B1-26142EB52C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5" y="3081"/>
                <a:ext cx="13" cy="17"/>
              </a:xfrm>
              <a:custGeom>
                <a:avLst/>
                <a:gdLst>
                  <a:gd name="T0" fmla="*/ 80 w 106"/>
                  <a:gd name="T1" fmla="*/ 128 h 128"/>
                  <a:gd name="T2" fmla="*/ 1 w 106"/>
                  <a:gd name="T3" fmla="*/ 49 h 128"/>
                  <a:gd name="T4" fmla="*/ 1 w 106"/>
                  <a:gd name="T5" fmla="*/ 18 h 128"/>
                  <a:gd name="T6" fmla="*/ 4 w 106"/>
                  <a:gd name="T7" fmla="*/ 0 h 128"/>
                  <a:gd name="T8" fmla="*/ 80 w 106"/>
                  <a:gd name="T9" fmla="*/ 76 h 128"/>
                  <a:gd name="T10" fmla="*/ 53 w 106"/>
                  <a:gd name="T11" fmla="*/ 102 h 128"/>
                  <a:gd name="T12" fmla="*/ 80 w 106"/>
                  <a:gd name="T13" fmla="*/ 128 h 128"/>
                  <a:gd name="T14" fmla="*/ 80 w 106"/>
                  <a:gd name="T15" fmla="*/ 128 h 128"/>
                  <a:gd name="T16" fmla="*/ 106 w 106"/>
                  <a:gd name="T17" fmla="*/ 102 h 128"/>
                  <a:gd name="T18" fmla="*/ 106 w 106"/>
                  <a:gd name="T19" fmla="*/ 102 h 128"/>
                  <a:gd name="T20" fmla="*/ 80 w 106"/>
                  <a:gd name="T21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28">
                    <a:moveTo>
                      <a:pt x="80" y="128"/>
                    </a:moveTo>
                    <a:lnTo>
                      <a:pt x="1" y="49"/>
                    </a:lnTo>
                    <a:cubicBezTo>
                      <a:pt x="0" y="39"/>
                      <a:pt x="0" y="28"/>
                      <a:pt x="1" y="18"/>
                    </a:cubicBezTo>
                    <a:cubicBezTo>
                      <a:pt x="2" y="12"/>
                      <a:pt x="3" y="6"/>
                      <a:pt x="4" y="0"/>
                    </a:cubicBezTo>
                    <a:lnTo>
                      <a:pt x="80" y="76"/>
                    </a:lnTo>
                    <a:lnTo>
                      <a:pt x="53" y="102"/>
                    </a:lnTo>
                    <a:lnTo>
                      <a:pt x="80" y="128"/>
                    </a:lnTo>
                    <a:close/>
                    <a:moveTo>
                      <a:pt x="80" y="128"/>
                    </a:moveTo>
                    <a:lnTo>
                      <a:pt x="106" y="102"/>
                    </a:lnTo>
                    <a:lnTo>
                      <a:pt x="106" y="102"/>
                    </a:lnTo>
                    <a:lnTo>
                      <a:pt x="80" y="128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4" name="Freeform 183">
                <a:extLst>
                  <a:ext uri="{FF2B5EF4-FFF2-40B4-BE49-F238E27FC236}">
                    <a16:creationId xmlns:a16="http://schemas.microsoft.com/office/drawing/2014/main" id="{86BE9268-E577-4998-9D59-2294FE1E7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038"/>
                <a:ext cx="32" cy="29"/>
              </a:xfrm>
              <a:custGeom>
                <a:avLst/>
                <a:gdLst>
                  <a:gd name="T0" fmla="*/ 41 w 250"/>
                  <a:gd name="T1" fmla="*/ 226 h 226"/>
                  <a:gd name="T2" fmla="*/ 0 w 250"/>
                  <a:gd name="T3" fmla="*/ 215 h 226"/>
                  <a:gd name="T4" fmla="*/ 152 w 250"/>
                  <a:gd name="T5" fmla="*/ 63 h 226"/>
                  <a:gd name="T6" fmla="*/ 178 w 250"/>
                  <a:gd name="T7" fmla="*/ 36 h 226"/>
                  <a:gd name="T8" fmla="*/ 215 w 250"/>
                  <a:gd name="T9" fmla="*/ 0 h 226"/>
                  <a:gd name="T10" fmla="*/ 250 w 250"/>
                  <a:gd name="T11" fmla="*/ 17 h 226"/>
                  <a:gd name="T12" fmla="*/ 204 w 250"/>
                  <a:gd name="T13" fmla="*/ 63 h 226"/>
                  <a:gd name="T14" fmla="*/ 178 w 250"/>
                  <a:gd name="T15" fmla="*/ 89 h 226"/>
                  <a:gd name="T16" fmla="*/ 41 w 250"/>
                  <a:gd name="T17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226">
                    <a:moveTo>
                      <a:pt x="41" y="226"/>
                    </a:moveTo>
                    <a:cubicBezTo>
                      <a:pt x="27" y="222"/>
                      <a:pt x="13" y="218"/>
                      <a:pt x="0" y="215"/>
                    </a:cubicBezTo>
                    <a:lnTo>
                      <a:pt x="152" y="63"/>
                    </a:lnTo>
                    <a:lnTo>
                      <a:pt x="178" y="36"/>
                    </a:lnTo>
                    <a:lnTo>
                      <a:pt x="215" y="0"/>
                    </a:lnTo>
                    <a:cubicBezTo>
                      <a:pt x="226" y="5"/>
                      <a:pt x="238" y="11"/>
                      <a:pt x="250" y="17"/>
                    </a:cubicBezTo>
                    <a:lnTo>
                      <a:pt x="204" y="63"/>
                    </a:lnTo>
                    <a:lnTo>
                      <a:pt x="178" y="89"/>
                    </a:lnTo>
                    <a:lnTo>
                      <a:pt x="41" y="226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5" name="Freeform 184">
                <a:extLst>
                  <a:ext uri="{FF2B5EF4-FFF2-40B4-BE49-F238E27FC236}">
                    <a16:creationId xmlns:a16="http://schemas.microsoft.com/office/drawing/2014/main" id="{68A69FFE-8DF5-4FE8-9F51-EA722F5C6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3066"/>
                <a:ext cx="34" cy="32"/>
              </a:xfrm>
              <a:custGeom>
                <a:avLst/>
                <a:gdLst>
                  <a:gd name="T0" fmla="*/ 27 w 261"/>
                  <a:gd name="T1" fmla="*/ 245 h 245"/>
                  <a:gd name="T2" fmla="*/ 27 w 261"/>
                  <a:gd name="T3" fmla="*/ 245 h 245"/>
                  <a:gd name="T4" fmla="*/ 0 w 261"/>
                  <a:gd name="T5" fmla="*/ 219 h 245"/>
                  <a:gd name="T6" fmla="*/ 27 w 261"/>
                  <a:gd name="T7" fmla="*/ 193 h 245"/>
                  <a:gd name="T8" fmla="*/ 220 w 261"/>
                  <a:gd name="T9" fmla="*/ 0 h 245"/>
                  <a:gd name="T10" fmla="*/ 261 w 261"/>
                  <a:gd name="T11" fmla="*/ 11 h 245"/>
                  <a:gd name="T12" fmla="*/ 53 w 261"/>
                  <a:gd name="T13" fmla="*/ 219 h 245"/>
                  <a:gd name="T14" fmla="*/ 27 w 261"/>
                  <a:gd name="T15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245">
                    <a:moveTo>
                      <a:pt x="27" y="245"/>
                    </a:moveTo>
                    <a:lnTo>
                      <a:pt x="27" y="245"/>
                    </a:lnTo>
                    <a:lnTo>
                      <a:pt x="0" y="219"/>
                    </a:lnTo>
                    <a:lnTo>
                      <a:pt x="27" y="193"/>
                    </a:lnTo>
                    <a:lnTo>
                      <a:pt x="220" y="0"/>
                    </a:lnTo>
                    <a:cubicBezTo>
                      <a:pt x="233" y="3"/>
                      <a:pt x="247" y="7"/>
                      <a:pt x="261" y="11"/>
                    </a:cubicBezTo>
                    <a:lnTo>
                      <a:pt x="53" y="219"/>
                    </a:lnTo>
                    <a:lnTo>
                      <a:pt x="27" y="245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6" name="Freeform 185">
                <a:extLst>
                  <a:ext uri="{FF2B5EF4-FFF2-40B4-BE49-F238E27FC236}">
                    <a16:creationId xmlns:a16="http://schemas.microsoft.com/office/drawing/2014/main" id="{2C124B43-DE83-441D-8DDF-A0D7F171F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3069"/>
                <a:ext cx="25" cy="29"/>
              </a:xfrm>
              <a:custGeom>
                <a:avLst/>
                <a:gdLst>
                  <a:gd name="T0" fmla="*/ 27 w 196"/>
                  <a:gd name="T1" fmla="*/ 222 h 222"/>
                  <a:gd name="T2" fmla="*/ 27 w 196"/>
                  <a:gd name="T3" fmla="*/ 222 h 222"/>
                  <a:gd name="T4" fmla="*/ 0 w 196"/>
                  <a:gd name="T5" fmla="*/ 196 h 222"/>
                  <a:gd name="T6" fmla="*/ 27 w 196"/>
                  <a:gd name="T7" fmla="*/ 170 h 222"/>
                  <a:gd name="T8" fmla="*/ 196 w 196"/>
                  <a:gd name="T9" fmla="*/ 0 h 222"/>
                  <a:gd name="T10" fmla="*/ 162 w 196"/>
                  <a:gd name="T11" fmla="*/ 87 h 222"/>
                  <a:gd name="T12" fmla="*/ 53 w 196"/>
                  <a:gd name="T13" fmla="*/ 196 h 222"/>
                  <a:gd name="T14" fmla="*/ 27 w 196"/>
                  <a:gd name="T15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222">
                    <a:moveTo>
                      <a:pt x="27" y="222"/>
                    </a:moveTo>
                    <a:lnTo>
                      <a:pt x="27" y="222"/>
                    </a:lnTo>
                    <a:lnTo>
                      <a:pt x="0" y="196"/>
                    </a:lnTo>
                    <a:lnTo>
                      <a:pt x="27" y="170"/>
                    </a:lnTo>
                    <a:lnTo>
                      <a:pt x="196" y="0"/>
                    </a:lnTo>
                    <a:cubicBezTo>
                      <a:pt x="184" y="29"/>
                      <a:pt x="173" y="58"/>
                      <a:pt x="162" y="87"/>
                    </a:cubicBezTo>
                    <a:lnTo>
                      <a:pt x="53" y="196"/>
                    </a:lnTo>
                    <a:lnTo>
                      <a:pt x="27" y="222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7" name="Freeform 186">
                <a:extLst>
                  <a:ext uri="{FF2B5EF4-FFF2-40B4-BE49-F238E27FC236}">
                    <a16:creationId xmlns:a16="http://schemas.microsoft.com/office/drawing/2014/main" id="{9129DC63-91BF-4F43-A9F8-9DA83427B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9" y="3048"/>
                <a:ext cx="32" cy="32"/>
              </a:xfrm>
              <a:custGeom>
                <a:avLst/>
                <a:gdLst>
                  <a:gd name="T0" fmla="*/ 0 w 250"/>
                  <a:gd name="T1" fmla="*/ 250 h 250"/>
                  <a:gd name="T2" fmla="*/ 34 w 250"/>
                  <a:gd name="T3" fmla="*/ 163 h 250"/>
                  <a:gd name="T4" fmla="*/ 195 w 250"/>
                  <a:gd name="T5" fmla="*/ 3 h 250"/>
                  <a:gd name="T6" fmla="*/ 246 w 250"/>
                  <a:gd name="T7" fmla="*/ 0 h 250"/>
                  <a:gd name="T8" fmla="*/ 250 w 250"/>
                  <a:gd name="T9" fmla="*/ 0 h 250"/>
                  <a:gd name="T10" fmla="*/ 236 w 250"/>
                  <a:gd name="T11" fmla="*/ 14 h 250"/>
                  <a:gd name="T12" fmla="*/ 0 w 250"/>
                  <a:gd name="T13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50">
                    <a:moveTo>
                      <a:pt x="0" y="250"/>
                    </a:moveTo>
                    <a:cubicBezTo>
                      <a:pt x="11" y="221"/>
                      <a:pt x="22" y="192"/>
                      <a:pt x="34" y="163"/>
                    </a:cubicBezTo>
                    <a:lnTo>
                      <a:pt x="195" y="3"/>
                    </a:lnTo>
                    <a:cubicBezTo>
                      <a:pt x="212" y="1"/>
                      <a:pt x="229" y="0"/>
                      <a:pt x="246" y="0"/>
                    </a:cubicBezTo>
                    <a:lnTo>
                      <a:pt x="250" y="0"/>
                    </a:lnTo>
                    <a:lnTo>
                      <a:pt x="236" y="14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8" name="Freeform 187">
                <a:extLst>
                  <a:ext uri="{FF2B5EF4-FFF2-40B4-BE49-F238E27FC236}">
                    <a16:creationId xmlns:a16="http://schemas.microsoft.com/office/drawing/2014/main" id="{330DA9EB-7059-4962-A517-1D139DF09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3087"/>
                <a:ext cx="7" cy="11"/>
              </a:xfrm>
              <a:custGeom>
                <a:avLst/>
                <a:gdLst>
                  <a:gd name="T0" fmla="*/ 3 w 7"/>
                  <a:gd name="T1" fmla="*/ 11 h 11"/>
                  <a:gd name="T2" fmla="*/ 0 w 7"/>
                  <a:gd name="T3" fmla="*/ 7 h 11"/>
                  <a:gd name="T4" fmla="*/ 3 w 7"/>
                  <a:gd name="T5" fmla="*/ 4 h 11"/>
                  <a:gd name="T6" fmla="*/ 4 w 7"/>
                  <a:gd name="T7" fmla="*/ 4 h 11"/>
                  <a:gd name="T8" fmla="*/ 7 w 7"/>
                  <a:gd name="T9" fmla="*/ 0 h 11"/>
                  <a:gd name="T10" fmla="*/ 7 w 7"/>
                  <a:gd name="T11" fmla="*/ 7 h 11"/>
                  <a:gd name="T12" fmla="*/ 3 w 7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1">
                    <a:moveTo>
                      <a:pt x="3" y="11"/>
                    </a:moveTo>
                    <a:lnTo>
                      <a:pt x="0" y="7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49" name="Freeform 188">
                <a:extLst>
                  <a:ext uri="{FF2B5EF4-FFF2-40B4-BE49-F238E27FC236}">
                    <a16:creationId xmlns:a16="http://schemas.microsoft.com/office/drawing/2014/main" id="{1E6E88D3-6460-4B01-A300-489F203B75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146"/>
                <a:ext cx="48" cy="52"/>
              </a:xfrm>
              <a:custGeom>
                <a:avLst/>
                <a:gdLst>
                  <a:gd name="T0" fmla="*/ 369 w 369"/>
                  <a:gd name="T1" fmla="*/ 396 h 396"/>
                  <a:gd name="T2" fmla="*/ 369 w 369"/>
                  <a:gd name="T3" fmla="*/ 396 h 396"/>
                  <a:gd name="T4" fmla="*/ 369 w 369"/>
                  <a:gd name="T5" fmla="*/ 396 h 396"/>
                  <a:gd name="T6" fmla="*/ 369 w 369"/>
                  <a:gd name="T7" fmla="*/ 396 h 396"/>
                  <a:gd name="T8" fmla="*/ 343 w 369"/>
                  <a:gd name="T9" fmla="*/ 370 h 396"/>
                  <a:gd name="T10" fmla="*/ 26 w 369"/>
                  <a:gd name="T11" fmla="*/ 53 h 396"/>
                  <a:gd name="T12" fmla="*/ 52 w 369"/>
                  <a:gd name="T13" fmla="*/ 27 h 396"/>
                  <a:gd name="T14" fmla="*/ 369 w 369"/>
                  <a:gd name="T15" fmla="*/ 343 h 396"/>
                  <a:gd name="T16" fmla="*/ 343 w 369"/>
                  <a:gd name="T17" fmla="*/ 370 h 396"/>
                  <a:gd name="T18" fmla="*/ 0 w 369"/>
                  <a:gd name="T19" fmla="*/ 27 h 396"/>
                  <a:gd name="T20" fmla="*/ 0 w 369"/>
                  <a:gd name="T21" fmla="*/ 26 h 396"/>
                  <a:gd name="T22" fmla="*/ 26 w 369"/>
                  <a:gd name="T23" fmla="*/ 0 h 396"/>
                  <a:gd name="T24" fmla="*/ 0 w 369"/>
                  <a:gd name="T25" fmla="*/ 27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396">
                    <a:moveTo>
                      <a:pt x="369" y="396"/>
                    </a:moveTo>
                    <a:lnTo>
                      <a:pt x="369" y="396"/>
                    </a:lnTo>
                    <a:lnTo>
                      <a:pt x="369" y="396"/>
                    </a:lnTo>
                    <a:lnTo>
                      <a:pt x="369" y="396"/>
                    </a:lnTo>
                    <a:close/>
                    <a:moveTo>
                      <a:pt x="343" y="370"/>
                    </a:moveTo>
                    <a:lnTo>
                      <a:pt x="26" y="53"/>
                    </a:lnTo>
                    <a:lnTo>
                      <a:pt x="52" y="27"/>
                    </a:lnTo>
                    <a:lnTo>
                      <a:pt x="369" y="343"/>
                    </a:lnTo>
                    <a:lnTo>
                      <a:pt x="343" y="370"/>
                    </a:lnTo>
                    <a:moveTo>
                      <a:pt x="0" y="27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0" name="Freeform 189">
                <a:extLst>
                  <a:ext uri="{FF2B5EF4-FFF2-40B4-BE49-F238E27FC236}">
                    <a16:creationId xmlns:a16="http://schemas.microsoft.com/office/drawing/2014/main" id="{4C8B7431-26EA-485C-9F9F-6CAB1D529D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243"/>
                <a:ext cx="48" cy="51"/>
              </a:xfrm>
              <a:custGeom>
                <a:avLst/>
                <a:gdLst>
                  <a:gd name="T0" fmla="*/ 370 w 370"/>
                  <a:gd name="T1" fmla="*/ 396 h 396"/>
                  <a:gd name="T2" fmla="*/ 370 w 370"/>
                  <a:gd name="T3" fmla="*/ 396 h 396"/>
                  <a:gd name="T4" fmla="*/ 370 w 370"/>
                  <a:gd name="T5" fmla="*/ 396 h 396"/>
                  <a:gd name="T6" fmla="*/ 370 w 370"/>
                  <a:gd name="T7" fmla="*/ 396 h 396"/>
                  <a:gd name="T8" fmla="*/ 344 w 370"/>
                  <a:gd name="T9" fmla="*/ 370 h 396"/>
                  <a:gd name="T10" fmla="*/ 27 w 370"/>
                  <a:gd name="T11" fmla="*/ 53 h 396"/>
                  <a:gd name="T12" fmla="*/ 53 w 370"/>
                  <a:gd name="T13" fmla="*/ 27 h 396"/>
                  <a:gd name="T14" fmla="*/ 370 w 370"/>
                  <a:gd name="T15" fmla="*/ 343 h 396"/>
                  <a:gd name="T16" fmla="*/ 344 w 370"/>
                  <a:gd name="T17" fmla="*/ 370 h 396"/>
                  <a:gd name="T18" fmla="*/ 1 w 370"/>
                  <a:gd name="T19" fmla="*/ 27 h 396"/>
                  <a:gd name="T20" fmla="*/ 0 w 370"/>
                  <a:gd name="T21" fmla="*/ 26 h 396"/>
                  <a:gd name="T22" fmla="*/ 26 w 370"/>
                  <a:gd name="T23" fmla="*/ 0 h 396"/>
                  <a:gd name="T24" fmla="*/ 27 w 370"/>
                  <a:gd name="T25" fmla="*/ 0 h 396"/>
                  <a:gd name="T26" fmla="*/ 1 w 370"/>
                  <a:gd name="T27" fmla="*/ 27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0" h="396">
                    <a:moveTo>
                      <a:pt x="370" y="396"/>
                    </a:moveTo>
                    <a:lnTo>
                      <a:pt x="370" y="396"/>
                    </a:lnTo>
                    <a:lnTo>
                      <a:pt x="370" y="396"/>
                    </a:lnTo>
                    <a:lnTo>
                      <a:pt x="370" y="396"/>
                    </a:lnTo>
                    <a:close/>
                    <a:moveTo>
                      <a:pt x="344" y="370"/>
                    </a:moveTo>
                    <a:lnTo>
                      <a:pt x="27" y="53"/>
                    </a:lnTo>
                    <a:lnTo>
                      <a:pt x="53" y="27"/>
                    </a:lnTo>
                    <a:lnTo>
                      <a:pt x="370" y="343"/>
                    </a:lnTo>
                    <a:lnTo>
                      <a:pt x="344" y="370"/>
                    </a:lnTo>
                    <a:moveTo>
                      <a:pt x="1" y="27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1" y="27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1" name="Freeform 190">
                <a:extLst>
                  <a:ext uri="{FF2B5EF4-FFF2-40B4-BE49-F238E27FC236}">
                    <a16:creationId xmlns:a16="http://schemas.microsoft.com/office/drawing/2014/main" id="{A4E5514B-213A-4B53-925F-414D3BA383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339"/>
                <a:ext cx="48" cy="51"/>
              </a:xfrm>
              <a:custGeom>
                <a:avLst/>
                <a:gdLst>
                  <a:gd name="T0" fmla="*/ 370 w 370"/>
                  <a:gd name="T1" fmla="*/ 397 h 397"/>
                  <a:gd name="T2" fmla="*/ 370 w 370"/>
                  <a:gd name="T3" fmla="*/ 397 h 397"/>
                  <a:gd name="T4" fmla="*/ 370 w 370"/>
                  <a:gd name="T5" fmla="*/ 397 h 397"/>
                  <a:gd name="T6" fmla="*/ 370 w 370"/>
                  <a:gd name="T7" fmla="*/ 397 h 397"/>
                  <a:gd name="T8" fmla="*/ 344 w 370"/>
                  <a:gd name="T9" fmla="*/ 371 h 397"/>
                  <a:gd name="T10" fmla="*/ 27 w 370"/>
                  <a:gd name="T11" fmla="*/ 54 h 397"/>
                  <a:gd name="T12" fmla="*/ 53 w 370"/>
                  <a:gd name="T13" fmla="*/ 28 h 397"/>
                  <a:gd name="T14" fmla="*/ 370 w 370"/>
                  <a:gd name="T15" fmla="*/ 345 h 397"/>
                  <a:gd name="T16" fmla="*/ 344 w 370"/>
                  <a:gd name="T17" fmla="*/ 371 h 397"/>
                  <a:gd name="T18" fmla="*/ 1 w 370"/>
                  <a:gd name="T19" fmla="*/ 28 h 397"/>
                  <a:gd name="T20" fmla="*/ 0 w 370"/>
                  <a:gd name="T21" fmla="*/ 27 h 397"/>
                  <a:gd name="T22" fmla="*/ 26 w 370"/>
                  <a:gd name="T23" fmla="*/ 0 h 397"/>
                  <a:gd name="T24" fmla="*/ 27 w 370"/>
                  <a:gd name="T25" fmla="*/ 1 h 397"/>
                  <a:gd name="T26" fmla="*/ 1 w 370"/>
                  <a:gd name="T27" fmla="*/ 2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0" h="397">
                    <a:moveTo>
                      <a:pt x="370" y="397"/>
                    </a:moveTo>
                    <a:lnTo>
                      <a:pt x="370" y="397"/>
                    </a:lnTo>
                    <a:lnTo>
                      <a:pt x="370" y="397"/>
                    </a:lnTo>
                    <a:lnTo>
                      <a:pt x="370" y="397"/>
                    </a:lnTo>
                    <a:close/>
                    <a:moveTo>
                      <a:pt x="344" y="371"/>
                    </a:moveTo>
                    <a:lnTo>
                      <a:pt x="27" y="54"/>
                    </a:lnTo>
                    <a:lnTo>
                      <a:pt x="53" y="28"/>
                    </a:lnTo>
                    <a:lnTo>
                      <a:pt x="370" y="345"/>
                    </a:lnTo>
                    <a:lnTo>
                      <a:pt x="344" y="371"/>
                    </a:lnTo>
                    <a:moveTo>
                      <a:pt x="1" y="28"/>
                    </a:moveTo>
                    <a:lnTo>
                      <a:pt x="0" y="27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2" name="Freeform 191">
                <a:extLst>
                  <a:ext uri="{FF2B5EF4-FFF2-40B4-BE49-F238E27FC236}">
                    <a16:creationId xmlns:a16="http://schemas.microsoft.com/office/drawing/2014/main" id="{D29DC953-12C6-4ECA-B505-072E4FBCBF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435"/>
                <a:ext cx="48" cy="51"/>
              </a:xfrm>
              <a:custGeom>
                <a:avLst/>
                <a:gdLst>
                  <a:gd name="T0" fmla="*/ 371 w 371"/>
                  <a:gd name="T1" fmla="*/ 397 h 397"/>
                  <a:gd name="T2" fmla="*/ 371 w 371"/>
                  <a:gd name="T3" fmla="*/ 397 h 397"/>
                  <a:gd name="T4" fmla="*/ 371 w 371"/>
                  <a:gd name="T5" fmla="*/ 397 h 397"/>
                  <a:gd name="T6" fmla="*/ 371 w 371"/>
                  <a:gd name="T7" fmla="*/ 397 h 397"/>
                  <a:gd name="T8" fmla="*/ 345 w 371"/>
                  <a:gd name="T9" fmla="*/ 371 h 397"/>
                  <a:gd name="T10" fmla="*/ 28 w 371"/>
                  <a:gd name="T11" fmla="*/ 54 h 397"/>
                  <a:gd name="T12" fmla="*/ 54 w 371"/>
                  <a:gd name="T13" fmla="*/ 28 h 397"/>
                  <a:gd name="T14" fmla="*/ 371 w 371"/>
                  <a:gd name="T15" fmla="*/ 345 h 397"/>
                  <a:gd name="T16" fmla="*/ 345 w 371"/>
                  <a:gd name="T17" fmla="*/ 371 h 397"/>
                  <a:gd name="T18" fmla="*/ 2 w 371"/>
                  <a:gd name="T19" fmla="*/ 28 h 397"/>
                  <a:gd name="T20" fmla="*/ 0 w 371"/>
                  <a:gd name="T21" fmla="*/ 26 h 397"/>
                  <a:gd name="T22" fmla="*/ 26 w 371"/>
                  <a:gd name="T23" fmla="*/ 0 h 397"/>
                  <a:gd name="T24" fmla="*/ 28 w 371"/>
                  <a:gd name="T25" fmla="*/ 2 h 397"/>
                  <a:gd name="T26" fmla="*/ 2 w 371"/>
                  <a:gd name="T27" fmla="*/ 2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1" h="397">
                    <a:moveTo>
                      <a:pt x="371" y="397"/>
                    </a:moveTo>
                    <a:lnTo>
                      <a:pt x="371" y="397"/>
                    </a:lnTo>
                    <a:lnTo>
                      <a:pt x="371" y="397"/>
                    </a:lnTo>
                    <a:lnTo>
                      <a:pt x="371" y="397"/>
                    </a:lnTo>
                    <a:close/>
                    <a:moveTo>
                      <a:pt x="345" y="371"/>
                    </a:moveTo>
                    <a:lnTo>
                      <a:pt x="28" y="54"/>
                    </a:lnTo>
                    <a:lnTo>
                      <a:pt x="54" y="28"/>
                    </a:lnTo>
                    <a:lnTo>
                      <a:pt x="371" y="345"/>
                    </a:lnTo>
                    <a:lnTo>
                      <a:pt x="345" y="371"/>
                    </a:lnTo>
                    <a:moveTo>
                      <a:pt x="2" y="28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3" name="Freeform 192">
                <a:extLst>
                  <a:ext uri="{FF2B5EF4-FFF2-40B4-BE49-F238E27FC236}">
                    <a16:creationId xmlns:a16="http://schemas.microsoft.com/office/drawing/2014/main" id="{3CD481B3-F2A5-4745-9FCF-E4FBF76EC1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531"/>
                <a:ext cx="48" cy="52"/>
              </a:xfrm>
              <a:custGeom>
                <a:avLst/>
                <a:gdLst>
                  <a:gd name="T0" fmla="*/ 371 w 371"/>
                  <a:gd name="T1" fmla="*/ 397 h 397"/>
                  <a:gd name="T2" fmla="*/ 371 w 371"/>
                  <a:gd name="T3" fmla="*/ 397 h 397"/>
                  <a:gd name="T4" fmla="*/ 371 w 371"/>
                  <a:gd name="T5" fmla="*/ 397 h 397"/>
                  <a:gd name="T6" fmla="*/ 371 w 371"/>
                  <a:gd name="T7" fmla="*/ 397 h 397"/>
                  <a:gd name="T8" fmla="*/ 345 w 371"/>
                  <a:gd name="T9" fmla="*/ 371 h 397"/>
                  <a:gd name="T10" fmla="*/ 28 w 371"/>
                  <a:gd name="T11" fmla="*/ 54 h 397"/>
                  <a:gd name="T12" fmla="*/ 54 w 371"/>
                  <a:gd name="T13" fmla="*/ 28 h 397"/>
                  <a:gd name="T14" fmla="*/ 371 w 371"/>
                  <a:gd name="T15" fmla="*/ 345 h 397"/>
                  <a:gd name="T16" fmla="*/ 345 w 371"/>
                  <a:gd name="T17" fmla="*/ 371 h 397"/>
                  <a:gd name="T18" fmla="*/ 2 w 371"/>
                  <a:gd name="T19" fmla="*/ 28 h 397"/>
                  <a:gd name="T20" fmla="*/ 0 w 371"/>
                  <a:gd name="T21" fmla="*/ 26 h 397"/>
                  <a:gd name="T22" fmla="*/ 26 w 371"/>
                  <a:gd name="T23" fmla="*/ 0 h 397"/>
                  <a:gd name="T24" fmla="*/ 28 w 371"/>
                  <a:gd name="T25" fmla="*/ 2 h 397"/>
                  <a:gd name="T26" fmla="*/ 2 w 371"/>
                  <a:gd name="T27" fmla="*/ 2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1" h="397">
                    <a:moveTo>
                      <a:pt x="371" y="397"/>
                    </a:moveTo>
                    <a:lnTo>
                      <a:pt x="371" y="397"/>
                    </a:lnTo>
                    <a:lnTo>
                      <a:pt x="371" y="397"/>
                    </a:lnTo>
                    <a:lnTo>
                      <a:pt x="371" y="397"/>
                    </a:lnTo>
                    <a:close/>
                    <a:moveTo>
                      <a:pt x="345" y="371"/>
                    </a:moveTo>
                    <a:lnTo>
                      <a:pt x="28" y="54"/>
                    </a:lnTo>
                    <a:lnTo>
                      <a:pt x="54" y="28"/>
                    </a:lnTo>
                    <a:lnTo>
                      <a:pt x="371" y="345"/>
                    </a:lnTo>
                    <a:lnTo>
                      <a:pt x="345" y="371"/>
                    </a:lnTo>
                    <a:moveTo>
                      <a:pt x="2" y="28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4" name="Freeform 193">
                <a:extLst>
                  <a:ext uri="{FF2B5EF4-FFF2-40B4-BE49-F238E27FC236}">
                    <a16:creationId xmlns:a16="http://schemas.microsoft.com/office/drawing/2014/main" id="{654611F3-F39E-4FE3-8A29-DC1D186DEF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628"/>
                <a:ext cx="48" cy="51"/>
              </a:xfrm>
              <a:custGeom>
                <a:avLst/>
                <a:gdLst>
                  <a:gd name="T0" fmla="*/ 371 w 371"/>
                  <a:gd name="T1" fmla="*/ 397 h 397"/>
                  <a:gd name="T2" fmla="*/ 371 w 371"/>
                  <a:gd name="T3" fmla="*/ 397 h 397"/>
                  <a:gd name="T4" fmla="*/ 371 w 371"/>
                  <a:gd name="T5" fmla="*/ 397 h 397"/>
                  <a:gd name="T6" fmla="*/ 371 w 371"/>
                  <a:gd name="T7" fmla="*/ 397 h 397"/>
                  <a:gd name="T8" fmla="*/ 345 w 371"/>
                  <a:gd name="T9" fmla="*/ 371 h 397"/>
                  <a:gd name="T10" fmla="*/ 28 w 371"/>
                  <a:gd name="T11" fmla="*/ 54 h 397"/>
                  <a:gd name="T12" fmla="*/ 54 w 371"/>
                  <a:gd name="T13" fmla="*/ 28 h 397"/>
                  <a:gd name="T14" fmla="*/ 371 w 371"/>
                  <a:gd name="T15" fmla="*/ 345 h 397"/>
                  <a:gd name="T16" fmla="*/ 345 w 371"/>
                  <a:gd name="T17" fmla="*/ 371 h 397"/>
                  <a:gd name="T18" fmla="*/ 2 w 371"/>
                  <a:gd name="T19" fmla="*/ 28 h 397"/>
                  <a:gd name="T20" fmla="*/ 0 w 371"/>
                  <a:gd name="T21" fmla="*/ 26 h 397"/>
                  <a:gd name="T22" fmla="*/ 26 w 371"/>
                  <a:gd name="T23" fmla="*/ 0 h 397"/>
                  <a:gd name="T24" fmla="*/ 28 w 371"/>
                  <a:gd name="T25" fmla="*/ 2 h 397"/>
                  <a:gd name="T26" fmla="*/ 2 w 371"/>
                  <a:gd name="T27" fmla="*/ 2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1" h="397">
                    <a:moveTo>
                      <a:pt x="371" y="397"/>
                    </a:moveTo>
                    <a:lnTo>
                      <a:pt x="371" y="397"/>
                    </a:lnTo>
                    <a:lnTo>
                      <a:pt x="371" y="397"/>
                    </a:lnTo>
                    <a:lnTo>
                      <a:pt x="371" y="397"/>
                    </a:lnTo>
                    <a:close/>
                    <a:moveTo>
                      <a:pt x="345" y="371"/>
                    </a:moveTo>
                    <a:lnTo>
                      <a:pt x="28" y="54"/>
                    </a:lnTo>
                    <a:lnTo>
                      <a:pt x="54" y="28"/>
                    </a:lnTo>
                    <a:lnTo>
                      <a:pt x="371" y="345"/>
                    </a:lnTo>
                    <a:lnTo>
                      <a:pt x="345" y="371"/>
                    </a:lnTo>
                    <a:moveTo>
                      <a:pt x="2" y="28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5" name="Freeform 194">
                <a:extLst>
                  <a:ext uri="{FF2B5EF4-FFF2-40B4-BE49-F238E27FC236}">
                    <a16:creationId xmlns:a16="http://schemas.microsoft.com/office/drawing/2014/main" id="{B19B8CEE-7CAC-466F-B889-FD304CFE2C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724"/>
                <a:ext cx="48" cy="51"/>
              </a:xfrm>
              <a:custGeom>
                <a:avLst/>
                <a:gdLst>
                  <a:gd name="T0" fmla="*/ 371 w 371"/>
                  <a:gd name="T1" fmla="*/ 397 h 397"/>
                  <a:gd name="T2" fmla="*/ 371 w 371"/>
                  <a:gd name="T3" fmla="*/ 397 h 397"/>
                  <a:gd name="T4" fmla="*/ 371 w 371"/>
                  <a:gd name="T5" fmla="*/ 397 h 397"/>
                  <a:gd name="T6" fmla="*/ 371 w 371"/>
                  <a:gd name="T7" fmla="*/ 397 h 397"/>
                  <a:gd name="T8" fmla="*/ 345 w 371"/>
                  <a:gd name="T9" fmla="*/ 371 h 397"/>
                  <a:gd name="T10" fmla="*/ 28 w 371"/>
                  <a:gd name="T11" fmla="*/ 54 h 397"/>
                  <a:gd name="T12" fmla="*/ 54 w 371"/>
                  <a:gd name="T13" fmla="*/ 28 h 397"/>
                  <a:gd name="T14" fmla="*/ 371 w 371"/>
                  <a:gd name="T15" fmla="*/ 345 h 397"/>
                  <a:gd name="T16" fmla="*/ 345 w 371"/>
                  <a:gd name="T17" fmla="*/ 371 h 397"/>
                  <a:gd name="T18" fmla="*/ 2 w 371"/>
                  <a:gd name="T19" fmla="*/ 28 h 397"/>
                  <a:gd name="T20" fmla="*/ 0 w 371"/>
                  <a:gd name="T21" fmla="*/ 26 h 397"/>
                  <a:gd name="T22" fmla="*/ 26 w 371"/>
                  <a:gd name="T23" fmla="*/ 0 h 397"/>
                  <a:gd name="T24" fmla="*/ 28 w 371"/>
                  <a:gd name="T25" fmla="*/ 2 h 397"/>
                  <a:gd name="T26" fmla="*/ 2 w 371"/>
                  <a:gd name="T27" fmla="*/ 28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1" h="397">
                    <a:moveTo>
                      <a:pt x="371" y="397"/>
                    </a:moveTo>
                    <a:lnTo>
                      <a:pt x="371" y="397"/>
                    </a:lnTo>
                    <a:lnTo>
                      <a:pt x="371" y="397"/>
                    </a:lnTo>
                    <a:lnTo>
                      <a:pt x="371" y="397"/>
                    </a:lnTo>
                    <a:close/>
                    <a:moveTo>
                      <a:pt x="345" y="371"/>
                    </a:moveTo>
                    <a:lnTo>
                      <a:pt x="28" y="54"/>
                    </a:lnTo>
                    <a:lnTo>
                      <a:pt x="54" y="28"/>
                    </a:lnTo>
                    <a:lnTo>
                      <a:pt x="371" y="345"/>
                    </a:lnTo>
                    <a:lnTo>
                      <a:pt x="345" y="371"/>
                    </a:lnTo>
                    <a:close/>
                    <a:moveTo>
                      <a:pt x="2" y="28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" y="28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6" name="Freeform 195">
                <a:extLst>
                  <a:ext uri="{FF2B5EF4-FFF2-40B4-BE49-F238E27FC236}">
                    <a16:creationId xmlns:a16="http://schemas.microsoft.com/office/drawing/2014/main" id="{AAF8A236-540E-406C-BC20-E287EB07DF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820"/>
                <a:ext cx="35" cy="31"/>
              </a:xfrm>
              <a:custGeom>
                <a:avLst/>
                <a:gdLst>
                  <a:gd name="T0" fmla="*/ 268 w 268"/>
                  <a:gd name="T1" fmla="*/ 241 h 241"/>
                  <a:gd name="T2" fmla="*/ 214 w 268"/>
                  <a:gd name="T3" fmla="*/ 240 h 241"/>
                  <a:gd name="T4" fmla="*/ 28 w 268"/>
                  <a:gd name="T5" fmla="*/ 54 h 241"/>
                  <a:gd name="T6" fmla="*/ 54 w 268"/>
                  <a:gd name="T7" fmla="*/ 28 h 241"/>
                  <a:gd name="T8" fmla="*/ 268 w 268"/>
                  <a:gd name="T9" fmla="*/ 241 h 241"/>
                  <a:gd name="T10" fmla="*/ 2 w 268"/>
                  <a:gd name="T11" fmla="*/ 28 h 241"/>
                  <a:gd name="T12" fmla="*/ 0 w 268"/>
                  <a:gd name="T13" fmla="*/ 26 h 241"/>
                  <a:gd name="T14" fmla="*/ 26 w 268"/>
                  <a:gd name="T15" fmla="*/ 0 h 241"/>
                  <a:gd name="T16" fmla="*/ 28 w 268"/>
                  <a:gd name="T17" fmla="*/ 2 h 241"/>
                  <a:gd name="T18" fmla="*/ 2 w 268"/>
                  <a:gd name="T19" fmla="*/ 28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241">
                    <a:moveTo>
                      <a:pt x="268" y="241"/>
                    </a:moveTo>
                    <a:cubicBezTo>
                      <a:pt x="250" y="241"/>
                      <a:pt x="232" y="240"/>
                      <a:pt x="214" y="240"/>
                    </a:cubicBezTo>
                    <a:lnTo>
                      <a:pt x="28" y="54"/>
                    </a:lnTo>
                    <a:lnTo>
                      <a:pt x="54" y="28"/>
                    </a:lnTo>
                    <a:lnTo>
                      <a:pt x="268" y="241"/>
                    </a:lnTo>
                    <a:close/>
                    <a:moveTo>
                      <a:pt x="2" y="28"/>
                    </a:moveTo>
                    <a:lnTo>
                      <a:pt x="0" y="26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7" name="Freeform 196">
                <a:extLst>
                  <a:ext uri="{FF2B5EF4-FFF2-40B4-BE49-F238E27FC236}">
                    <a16:creationId xmlns:a16="http://schemas.microsoft.com/office/drawing/2014/main" id="{27905D46-C336-47E2-8473-33A5D3CE9A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776"/>
                <a:ext cx="48" cy="51"/>
              </a:xfrm>
              <a:custGeom>
                <a:avLst/>
                <a:gdLst>
                  <a:gd name="T0" fmla="*/ 26 w 371"/>
                  <a:gd name="T1" fmla="*/ 397 h 397"/>
                  <a:gd name="T2" fmla="*/ 0 w 371"/>
                  <a:gd name="T3" fmla="*/ 371 h 397"/>
                  <a:gd name="T4" fmla="*/ 2 w 371"/>
                  <a:gd name="T5" fmla="*/ 369 h 397"/>
                  <a:gd name="T6" fmla="*/ 28 w 371"/>
                  <a:gd name="T7" fmla="*/ 343 h 397"/>
                  <a:gd name="T8" fmla="*/ 345 w 371"/>
                  <a:gd name="T9" fmla="*/ 26 h 397"/>
                  <a:gd name="T10" fmla="*/ 371 w 371"/>
                  <a:gd name="T11" fmla="*/ 52 h 397"/>
                  <a:gd name="T12" fmla="*/ 54 w 371"/>
                  <a:gd name="T13" fmla="*/ 369 h 397"/>
                  <a:gd name="T14" fmla="*/ 28 w 371"/>
                  <a:gd name="T15" fmla="*/ 395 h 397"/>
                  <a:gd name="T16" fmla="*/ 26 w 371"/>
                  <a:gd name="T17" fmla="*/ 397 h 397"/>
                  <a:gd name="T18" fmla="*/ 371 w 371"/>
                  <a:gd name="T19" fmla="*/ 0 h 397"/>
                  <a:gd name="T20" fmla="*/ 371 w 371"/>
                  <a:gd name="T21" fmla="*/ 0 h 397"/>
                  <a:gd name="T22" fmla="*/ 371 w 371"/>
                  <a:gd name="T23" fmla="*/ 0 h 397"/>
                  <a:gd name="T24" fmla="*/ 371 w 371"/>
                  <a:gd name="T25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1" h="397">
                    <a:moveTo>
                      <a:pt x="26" y="397"/>
                    </a:moveTo>
                    <a:lnTo>
                      <a:pt x="0" y="371"/>
                    </a:lnTo>
                    <a:lnTo>
                      <a:pt x="2" y="369"/>
                    </a:lnTo>
                    <a:lnTo>
                      <a:pt x="28" y="343"/>
                    </a:lnTo>
                    <a:lnTo>
                      <a:pt x="345" y="26"/>
                    </a:lnTo>
                    <a:lnTo>
                      <a:pt x="371" y="52"/>
                    </a:lnTo>
                    <a:lnTo>
                      <a:pt x="54" y="369"/>
                    </a:lnTo>
                    <a:lnTo>
                      <a:pt x="28" y="395"/>
                    </a:lnTo>
                    <a:lnTo>
                      <a:pt x="26" y="397"/>
                    </a:lnTo>
                    <a:moveTo>
                      <a:pt x="371" y="0"/>
                    </a:moveTo>
                    <a:lnTo>
                      <a:pt x="371" y="0"/>
                    </a:lnTo>
                    <a:lnTo>
                      <a:pt x="371" y="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8" name="Freeform 197">
                <a:extLst>
                  <a:ext uri="{FF2B5EF4-FFF2-40B4-BE49-F238E27FC236}">
                    <a16:creationId xmlns:a16="http://schemas.microsoft.com/office/drawing/2014/main" id="{779EC292-C8AD-4110-9455-481D982E16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680"/>
                <a:ext cx="48" cy="51"/>
              </a:xfrm>
              <a:custGeom>
                <a:avLst/>
                <a:gdLst>
                  <a:gd name="T0" fmla="*/ 26 w 371"/>
                  <a:gd name="T1" fmla="*/ 398 h 398"/>
                  <a:gd name="T2" fmla="*/ 0 w 371"/>
                  <a:gd name="T3" fmla="*/ 371 h 398"/>
                  <a:gd name="T4" fmla="*/ 2 w 371"/>
                  <a:gd name="T5" fmla="*/ 369 h 398"/>
                  <a:gd name="T6" fmla="*/ 28 w 371"/>
                  <a:gd name="T7" fmla="*/ 343 h 398"/>
                  <a:gd name="T8" fmla="*/ 345 w 371"/>
                  <a:gd name="T9" fmla="*/ 26 h 398"/>
                  <a:gd name="T10" fmla="*/ 371 w 371"/>
                  <a:gd name="T11" fmla="*/ 52 h 398"/>
                  <a:gd name="T12" fmla="*/ 54 w 371"/>
                  <a:gd name="T13" fmla="*/ 369 h 398"/>
                  <a:gd name="T14" fmla="*/ 28 w 371"/>
                  <a:gd name="T15" fmla="*/ 395 h 398"/>
                  <a:gd name="T16" fmla="*/ 26 w 371"/>
                  <a:gd name="T17" fmla="*/ 398 h 398"/>
                  <a:gd name="T18" fmla="*/ 371 w 371"/>
                  <a:gd name="T19" fmla="*/ 0 h 398"/>
                  <a:gd name="T20" fmla="*/ 371 w 371"/>
                  <a:gd name="T21" fmla="*/ 0 h 398"/>
                  <a:gd name="T22" fmla="*/ 371 w 371"/>
                  <a:gd name="T23" fmla="*/ 0 h 398"/>
                  <a:gd name="T24" fmla="*/ 371 w 371"/>
                  <a:gd name="T25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1" h="398">
                    <a:moveTo>
                      <a:pt x="26" y="398"/>
                    </a:moveTo>
                    <a:lnTo>
                      <a:pt x="0" y="371"/>
                    </a:lnTo>
                    <a:lnTo>
                      <a:pt x="2" y="369"/>
                    </a:lnTo>
                    <a:lnTo>
                      <a:pt x="28" y="343"/>
                    </a:lnTo>
                    <a:lnTo>
                      <a:pt x="345" y="26"/>
                    </a:lnTo>
                    <a:lnTo>
                      <a:pt x="371" y="52"/>
                    </a:lnTo>
                    <a:lnTo>
                      <a:pt x="54" y="369"/>
                    </a:lnTo>
                    <a:lnTo>
                      <a:pt x="28" y="395"/>
                    </a:lnTo>
                    <a:lnTo>
                      <a:pt x="26" y="398"/>
                    </a:lnTo>
                    <a:moveTo>
                      <a:pt x="371" y="0"/>
                    </a:moveTo>
                    <a:lnTo>
                      <a:pt x="371" y="0"/>
                    </a:lnTo>
                    <a:lnTo>
                      <a:pt x="371" y="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59" name="Freeform 198">
                <a:extLst>
                  <a:ext uri="{FF2B5EF4-FFF2-40B4-BE49-F238E27FC236}">
                    <a16:creationId xmlns:a16="http://schemas.microsoft.com/office/drawing/2014/main" id="{7747D8BA-D78B-43BF-B463-8B5907FFAE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583"/>
                <a:ext cx="48" cy="52"/>
              </a:xfrm>
              <a:custGeom>
                <a:avLst/>
                <a:gdLst>
                  <a:gd name="T0" fmla="*/ 26 w 371"/>
                  <a:gd name="T1" fmla="*/ 398 h 398"/>
                  <a:gd name="T2" fmla="*/ 0 w 371"/>
                  <a:gd name="T3" fmla="*/ 371 h 398"/>
                  <a:gd name="T4" fmla="*/ 2 w 371"/>
                  <a:gd name="T5" fmla="*/ 369 h 398"/>
                  <a:gd name="T6" fmla="*/ 28 w 371"/>
                  <a:gd name="T7" fmla="*/ 343 h 398"/>
                  <a:gd name="T8" fmla="*/ 345 w 371"/>
                  <a:gd name="T9" fmla="*/ 26 h 398"/>
                  <a:gd name="T10" fmla="*/ 371 w 371"/>
                  <a:gd name="T11" fmla="*/ 52 h 398"/>
                  <a:gd name="T12" fmla="*/ 54 w 371"/>
                  <a:gd name="T13" fmla="*/ 369 h 398"/>
                  <a:gd name="T14" fmla="*/ 28 w 371"/>
                  <a:gd name="T15" fmla="*/ 395 h 398"/>
                  <a:gd name="T16" fmla="*/ 26 w 371"/>
                  <a:gd name="T17" fmla="*/ 398 h 398"/>
                  <a:gd name="T18" fmla="*/ 371 w 371"/>
                  <a:gd name="T19" fmla="*/ 0 h 398"/>
                  <a:gd name="T20" fmla="*/ 371 w 371"/>
                  <a:gd name="T21" fmla="*/ 0 h 398"/>
                  <a:gd name="T22" fmla="*/ 371 w 371"/>
                  <a:gd name="T23" fmla="*/ 0 h 398"/>
                  <a:gd name="T24" fmla="*/ 371 w 371"/>
                  <a:gd name="T25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1" h="398">
                    <a:moveTo>
                      <a:pt x="26" y="398"/>
                    </a:moveTo>
                    <a:lnTo>
                      <a:pt x="0" y="371"/>
                    </a:lnTo>
                    <a:lnTo>
                      <a:pt x="2" y="369"/>
                    </a:lnTo>
                    <a:lnTo>
                      <a:pt x="28" y="343"/>
                    </a:lnTo>
                    <a:lnTo>
                      <a:pt x="345" y="26"/>
                    </a:lnTo>
                    <a:lnTo>
                      <a:pt x="371" y="52"/>
                    </a:lnTo>
                    <a:lnTo>
                      <a:pt x="54" y="369"/>
                    </a:lnTo>
                    <a:lnTo>
                      <a:pt x="28" y="395"/>
                    </a:lnTo>
                    <a:lnTo>
                      <a:pt x="26" y="398"/>
                    </a:lnTo>
                    <a:moveTo>
                      <a:pt x="371" y="0"/>
                    </a:moveTo>
                    <a:lnTo>
                      <a:pt x="371" y="0"/>
                    </a:lnTo>
                    <a:lnTo>
                      <a:pt x="371" y="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0" name="Freeform 199">
                <a:extLst>
                  <a:ext uri="{FF2B5EF4-FFF2-40B4-BE49-F238E27FC236}">
                    <a16:creationId xmlns:a16="http://schemas.microsoft.com/office/drawing/2014/main" id="{35402D15-2332-40F8-84B8-1FBCB296F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3490"/>
                <a:ext cx="48" cy="49"/>
              </a:xfrm>
              <a:custGeom>
                <a:avLst/>
                <a:gdLst>
                  <a:gd name="T0" fmla="*/ 3 w 48"/>
                  <a:gd name="T1" fmla="*/ 49 h 49"/>
                  <a:gd name="T2" fmla="*/ 0 w 48"/>
                  <a:gd name="T3" fmla="*/ 45 h 49"/>
                  <a:gd name="T4" fmla="*/ 0 w 48"/>
                  <a:gd name="T5" fmla="*/ 45 h 49"/>
                  <a:gd name="T6" fmla="*/ 4 w 48"/>
                  <a:gd name="T7" fmla="*/ 42 h 49"/>
                  <a:gd name="T8" fmla="*/ 45 w 48"/>
                  <a:gd name="T9" fmla="*/ 0 h 49"/>
                  <a:gd name="T10" fmla="*/ 48 w 48"/>
                  <a:gd name="T11" fmla="*/ 4 h 49"/>
                  <a:gd name="T12" fmla="*/ 48 w 48"/>
                  <a:gd name="T13" fmla="*/ 4 h 49"/>
                  <a:gd name="T14" fmla="*/ 7 w 48"/>
                  <a:gd name="T15" fmla="*/ 45 h 49"/>
                  <a:gd name="T16" fmla="*/ 4 w 48"/>
                  <a:gd name="T17" fmla="*/ 48 h 49"/>
                  <a:gd name="T18" fmla="*/ 3 w 48"/>
                  <a:gd name="T1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9">
                    <a:moveTo>
                      <a:pt x="3" y="49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4" y="42"/>
                    </a:lnTo>
                    <a:lnTo>
                      <a:pt x="45" y="0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7" y="45"/>
                    </a:lnTo>
                    <a:lnTo>
                      <a:pt x="4" y="48"/>
                    </a:lnTo>
                    <a:lnTo>
                      <a:pt x="3" y="49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1" name="Freeform 200">
                <a:extLst>
                  <a:ext uri="{FF2B5EF4-FFF2-40B4-BE49-F238E27FC236}">
                    <a16:creationId xmlns:a16="http://schemas.microsoft.com/office/drawing/2014/main" id="{4DBEFAEC-F78D-425E-9EF4-7E2F7BC515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3" y="3391"/>
                <a:ext cx="48" cy="51"/>
              </a:xfrm>
              <a:custGeom>
                <a:avLst/>
                <a:gdLst>
                  <a:gd name="T0" fmla="*/ 26 w 371"/>
                  <a:gd name="T1" fmla="*/ 398 h 398"/>
                  <a:gd name="T2" fmla="*/ 0 w 371"/>
                  <a:gd name="T3" fmla="*/ 372 h 398"/>
                  <a:gd name="T4" fmla="*/ 2 w 371"/>
                  <a:gd name="T5" fmla="*/ 370 h 398"/>
                  <a:gd name="T6" fmla="*/ 28 w 371"/>
                  <a:gd name="T7" fmla="*/ 344 h 398"/>
                  <a:gd name="T8" fmla="*/ 345 w 371"/>
                  <a:gd name="T9" fmla="*/ 27 h 398"/>
                  <a:gd name="T10" fmla="*/ 371 w 371"/>
                  <a:gd name="T11" fmla="*/ 53 h 398"/>
                  <a:gd name="T12" fmla="*/ 54 w 371"/>
                  <a:gd name="T13" fmla="*/ 370 h 398"/>
                  <a:gd name="T14" fmla="*/ 28 w 371"/>
                  <a:gd name="T15" fmla="*/ 396 h 398"/>
                  <a:gd name="T16" fmla="*/ 26 w 371"/>
                  <a:gd name="T17" fmla="*/ 398 h 398"/>
                  <a:gd name="T18" fmla="*/ 371 w 371"/>
                  <a:gd name="T19" fmla="*/ 1 h 398"/>
                  <a:gd name="T20" fmla="*/ 371 w 371"/>
                  <a:gd name="T21" fmla="*/ 1 h 398"/>
                  <a:gd name="T22" fmla="*/ 371 w 371"/>
                  <a:gd name="T23" fmla="*/ 0 h 398"/>
                  <a:gd name="T24" fmla="*/ 371 w 371"/>
                  <a:gd name="T25" fmla="*/ 1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1" h="398">
                    <a:moveTo>
                      <a:pt x="26" y="398"/>
                    </a:moveTo>
                    <a:lnTo>
                      <a:pt x="0" y="372"/>
                    </a:lnTo>
                    <a:lnTo>
                      <a:pt x="2" y="370"/>
                    </a:lnTo>
                    <a:lnTo>
                      <a:pt x="28" y="344"/>
                    </a:lnTo>
                    <a:lnTo>
                      <a:pt x="345" y="27"/>
                    </a:lnTo>
                    <a:lnTo>
                      <a:pt x="371" y="53"/>
                    </a:lnTo>
                    <a:lnTo>
                      <a:pt x="54" y="370"/>
                    </a:lnTo>
                    <a:lnTo>
                      <a:pt x="28" y="396"/>
                    </a:lnTo>
                    <a:lnTo>
                      <a:pt x="26" y="398"/>
                    </a:lnTo>
                    <a:moveTo>
                      <a:pt x="371" y="1"/>
                    </a:moveTo>
                    <a:lnTo>
                      <a:pt x="371" y="1"/>
                    </a:lnTo>
                    <a:lnTo>
                      <a:pt x="371" y="0"/>
                    </a:lnTo>
                    <a:lnTo>
                      <a:pt x="371" y="1"/>
                    </a:lnTo>
                    <a:close/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2" name="Freeform 201">
                <a:extLst>
                  <a:ext uri="{FF2B5EF4-FFF2-40B4-BE49-F238E27FC236}">
                    <a16:creationId xmlns:a16="http://schemas.microsoft.com/office/drawing/2014/main" id="{64A6084B-BC5C-4046-A984-69131F085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3318"/>
                <a:ext cx="30" cy="28"/>
              </a:xfrm>
              <a:custGeom>
                <a:avLst/>
                <a:gdLst>
                  <a:gd name="T0" fmla="*/ 26 w 230"/>
                  <a:gd name="T1" fmla="*/ 216 h 216"/>
                  <a:gd name="T2" fmla="*/ 0 w 230"/>
                  <a:gd name="T3" fmla="*/ 190 h 216"/>
                  <a:gd name="T4" fmla="*/ 2 w 230"/>
                  <a:gd name="T5" fmla="*/ 188 h 216"/>
                  <a:gd name="T6" fmla="*/ 28 w 230"/>
                  <a:gd name="T7" fmla="*/ 161 h 216"/>
                  <a:gd name="T8" fmla="*/ 189 w 230"/>
                  <a:gd name="T9" fmla="*/ 0 h 216"/>
                  <a:gd name="T10" fmla="*/ 230 w 230"/>
                  <a:gd name="T11" fmla="*/ 12 h 216"/>
                  <a:gd name="T12" fmla="*/ 54 w 230"/>
                  <a:gd name="T13" fmla="*/ 188 h 216"/>
                  <a:gd name="T14" fmla="*/ 28 w 230"/>
                  <a:gd name="T15" fmla="*/ 214 h 216"/>
                  <a:gd name="T16" fmla="*/ 26 w 230"/>
                  <a:gd name="T17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216">
                    <a:moveTo>
                      <a:pt x="26" y="216"/>
                    </a:moveTo>
                    <a:lnTo>
                      <a:pt x="0" y="190"/>
                    </a:lnTo>
                    <a:lnTo>
                      <a:pt x="2" y="188"/>
                    </a:lnTo>
                    <a:lnTo>
                      <a:pt x="28" y="161"/>
                    </a:lnTo>
                    <a:lnTo>
                      <a:pt x="189" y="0"/>
                    </a:lnTo>
                    <a:cubicBezTo>
                      <a:pt x="203" y="4"/>
                      <a:pt x="216" y="8"/>
                      <a:pt x="230" y="12"/>
                    </a:cubicBezTo>
                    <a:lnTo>
                      <a:pt x="54" y="188"/>
                    </a:lnTo>
                    <a:lnTo>
                      <a:pt x="28" y="214"/>
                    </a:lnTo>
                    <a:lnTo>
                      <a:pt x="26" y="216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3" name="Freeform 202">
                <a:extLst>
                  <a:ext uri="{FF2B5EF4-FFF2-40B4-BE49-F238E27FC236}">
                    <a16:creationId xmlns:a16="http://schemas.microsoft.com/office/drawing/2014/main" id="{6878811D-9716-4781-856D-31A9327CD5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27" y="3295"/>
                <a:ext cx="24" cy="25"/>
              </a:xfrm>
              <a:custGeom>
                <a:avLst/>
                <a:gdLst>
                  <a:gd name="T0" fmla="*/ 41 w 182"/>
                  <a:gd name="T1" fmla="*/ 194 h 194"/>
                  <a:gd name="T2" fmla="*/ 0 w 182"/>
                  <a:gd name="T3" fmla="*/ 182 h 194"/>
                  <a:gd name="T4" fmla="*/ 156 w 182"/>
                  <a:gd name="T5" fmla="*/ 27 h 194"/>
                  <a:gd name="T6" fmla="*/ 182 w 182"/>
                  <a:gd name="T7" fmla="*/ 53 h 194"/>
                  <a:gd name="T8" fmla="*/ 41 w 182"/>
                  <a:gd name="T9" fmla="*/ 194 h 194"/>
                  <a:gd name="T10" fmla="*/ 182 w 182"/>
                  <a:gd name="T11" fmla="*/ 0 h 194"/>
                  <a:gd name="T12" fmla="*/ 182 w 182"/>
                  <a:gd name="T13" fmla="*/ 0 h 194"/>
                  <a:gd name="T14" fmla="*/ 182 w 182"/>
                  <a:gd name="T15" fmla="*/ 0 h 194"/>
                  <a:gd name="T16" fmla="*/ 182 w 182"/>
                  <a:gd name="T1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194">
                    <a:moveTo>
                      <a:pt x="41" y="194"/>
                    </a:moveTo>
                    <a:cubicBezTo>
                      <a:pt x="27" y="190"/>
                      <a:pt x="14" y="186"/>
                      <a:pt x="0" y="182"/>
                    </a:cubicBezTo>
                    <a:lnTo>
                      <a:pt x="156" y="27"/>
                    </a:lnTo>
                    <a:lnTo>
                      <a:pt x="182" y="53"/>
                    </a:lnTo>
                    <a:lnTo>
                      <a:pt x="41" y="194"/>
                    </a:lnTo>
                    <a:moveTo>
                      <a:pt x="182" y="0"/>
                    </a:moveTo>
                    <a:lnTo>
                      <a:pt x="182" y="0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4" name="Freeform 203">
                <a:extLst>
                  <a:ext uri="{FF2B5EF4-FFF2-40B4-BE49-F238E27FC236}">
                    <a16:creationId xmlns:a16="http://schemas.microsoft.com/office/drawing/2014/main" id="{34AEA87E-0ECD-4B72-832B-D100841AC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3202"/>
                <a:ext cx="37" cy="35"/>
              </a:xfrm>
              <a:custGeom>
                <a:avLst/>
                <a:gdLst>
                  <a:gd name="T0" fmla="*/ 44 w 287"/>
                  <a:gd name="T1" fmla="*/ 269 h 269"/>
                  <a:gd name="T2" fmla="*/ 0 w 287"/>
                  <a:gd name="T3" fmla="*/ 261 h 269"/>
                  <a:gd name="T4" fmla="*/ 261 w 287"/>
                  <a:gd name="T5" fmla="*/ 0 h 269"/>
                  <a:gd name="T6" fmla="*/ 287 w 287"/>
                  <a:gd name="T7" fmla="*/ 26 h 269"/>
                  <a:gd name="T8" fmla="*/ 44 w 287"/>
                  <a:gd name="T9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269">
                    <a:moveTo>
                      <a:pt x="44" y="269"/>
                    </a:moveTo>
                    <a:cubicBezTo>
                      <a:pt x="29" y="266"/>
                      <a:pt x="14" y="264"/>
                      <a:pt x="0" y="261"/>
                    </a:cubicBezTo>
                    <a:lnTo>
                      <a:pt x="261" y="0"/>
                    </a:lnTo>
                    <a:lnTo>
                      <a:pt x="287" y="26"/>
                    </a:lnTo>
                    <a:lnTo>
                      <a:pt x="44" y="269"/>
                    </a:lnTo>
                  </a:path>
                </a:pathLst>
              </a:custGeom>
              <a:solidFill>
                <a:srgbClr val="F7C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  <p:sp>
            <p:nvSpPr>
              <p:cNvPr id="365" name="Freeform 204">
                <a:extLst>
                  <a:ext uri="{FF2B5EF4-FFF2-40B4-BE49-F238E27FC236}">
                    <a16:creationId xmlns:a16="http://schemas.microsoft.com/office/drawing/2014/main" id="{55502AEC-598D-4C37-AB56-9E756965D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3236"/>
                <a:ext cx="17" cy="14"/>
              </a:xfrm>
              <a:custGeom>
                <a:avLst/>
                <a:gdLst>
                  <a:gd name="T0" fmla="*/ 26 w 128"/>
                  <a:gd name="T1" fmla="*/ 110 h 110"/>
                  <a:gd name="T2" fmla="*/ 0 w 128"/>
                  <a:gd name="T3" fmla="*/ 84 h 110"/>
                  <a:gd name="T4" fmla="*/ 2 w 128"/>
                  <a:gd name="T5" fmla="*/ 82 h 110"/>
                  <a:gd name="T6" fmla="*/ 28 w 128"/>
                  <a:gd name="T7" fmla="*/ 55 h 110"/>
                  <a:gd name="T8" fmla="*/ 84 w 128"/>
                  <a:gd name="T9" fmla="*/ 0 h 110"/>
                  <a:gd name="T10" fmla="*/ 128 w 128"/>
                  <a:gd name="T11" fmla="*/ 8 h 110"/>
                  <a:gd name="T12" fmla="*/ 54 w 128"/>
                  <a:gd name="T13" fmla="*/ 82 h 110"/>
                  <a:gd name="T14" fmla="*/ 28 w 128"/>
                  <a:gd name="T15" fmla="*/ 108 h 110"/>
                  <a:gd name="T16" fmla="*/ 26 w 128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10">
                    <a:moveTo>
                      <a:pt x="26" y="110"/>
                    </a:moveTo>
                    <a:lnTo>
                      <a:pt x="0" y="84"/>
                    </a:lnTo>
                    <a:lnTo>
                      <a:pt x="2" y="82"/>
                    </a:lnTo>
                    <a:lnTo>
                      <a:pt x="28" y="55"/>
                    </a:lnTo>
                    <a:lnTo>
                      <a:pt x="84" y="0"/>
                    </a:lnTo>
                    <a:cubicBezTo>
                      <a:pt x="98" y="3"/>
                      <a:pt x="113" y="5"/>
                      <a:pt x="128" y="8"/>
                    </a:cubicBezTo>
                    <a:lnTo>
                      <a:pt x="54" y="82"/>
                    </a:lnTo>
                    <a:lnTo>
                      <a:pt x="28" y="108"/>
                    </a:lnTo>
                    <a:lnTo>
                      <a:pt x="26" y="110"/>
                    </a:lnTo>
                    <a:close/>
                  </a:path>
                </a:pathLst>
              </a:custGeom>
              <a:solidFill>
                <a:srgbClr val="F89A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vi-VN"/>
              </a:p>
            </p:txBody>
          </p:sp>
        </p:grpSp>
        <p:sp>
          <p:nvSpPr>
            <p:cNvPr id="9" name="Rectangle 206">
              <a:extLst>
                <a:ext uri="{FF2B5EF4-FFF2-40B4-BE49-F238E27FC236}">
                  <a16:creationId xmlns:a16="http://schemas.microsoft.com/office/drawing/2014/main" id="{B1696929-FF46-4089-B57A-A5F77FD3B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753" y="5202949"/>
              <a:ext cx="1588" cy="1588"/>
            </a:xfrm>
            <a:prstGeom prst="rect">
              <a:avLst/>
            </a:pr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" name="Freeform 207">
              <a:extLst>
                <a:ext uri="{FF2B5EF4-FFF2-40B4-BE49-F238E27FC236}">
                  <a16:creationId xmlns:a16="http://schemas.microsoft.com/office/drawing/2014/main" id="{F6B48602-C503-46E9-9E37-59DD69543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553" y="5055312"/>
              <a:ext cx="76200" cy="77788"/>
            </a:xfrm>
            <a:custGeom>
              <a:avLst/>
              <a:gdLst>
                <a:gd name="T0" fmla="*/ 3 w 48"/>
                <a:gd name="T1" fmla="*/ 49 h 49"/>
                <a:gd name="T2" fmla="*/ 0 w 48"/>
                <a:gd name="T3" fmla="*/ 45 h 49"/>
                <a:gd name="T4" fmla="*/ 0 w 48"/>
                <a:gd name="T5" fmla="*/ 45 h 49"/>
                <a:gd name="T6" fmla="*/ 4 w 48"/>
                <a:gd name="T7" fmla="*/ 41 h 49"/>
                <a:gd name="T8" fmla="*/ 45 w 48"/>
                <a:gd name="T9" fmla="*/ 0 h 49"/>
                <a:gd name="T10" fmla="*/ 48 w 48"/>
                <a:gd name="T11" fmla="*/ 4 h 49"/>
                <a:gd name="T12" fmla="*/ 48 w 48"/>
                <a:gd name="T13" fmla="*/ 4 h 49"/>
                <a:gd name="T14" fmla="*/ 7 w 48"/>
                <a:gd name="T15" fmla="*/ 45 h 49"/>
                <a:gd name="T16" fmla="*/ 4 w 48"/>
                <a:gd name="T17" fmla="*/ 48 h 49"/>
                <a:gd name="T18" fmla="*/ 3 w 48"/>
                <a:gd name="T1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9">
                  <a:moveTo>
                    <a:pt x="3" y="49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4" y="41"/>
                  </a:lnTo>
                  <a:lnTo>
                    <a:pt x="45" y="0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7" y="45"/>
                  </a:lnTo>
                  <a:lnTo>
                    <a:pt x="4" y="48"/>
                  </a:lnTo>
                  <a:lnTo>
                    <a:pt x="3" y="49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" name="Freeform 208">
              <a:extLst>
                <a:ext uri="{FF2B5EF4-FFF2-40B4-BE49-F238E27FC236}">
                  <a16:creationId xmlns:a16="http://schemas.microsoft.com/office/drawing/2014/main" id="{1CA0AE69-1DE0-4804-97E3-CBE156878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091" y="6230062"/>
              <a:ext cx="28575" cy="30163"/>
            </a:xfrm>
            <a:custGeom>
              <a:avLst/>
              <a:gdLst>
                <a:gd name="T0" fmla="*/ 141 w 141"/>
                <a:gd name="T1" fmla="*/ 141 h 141"/>
                <a:gd name="T2" fmla="*/ 0 w 141"/>
                <a:gd name="T3" fmla="*/ 0 h 141"/>
                <a:gd name="T4" fmla="*/ 141 w 141"/>
                <a:gd name="T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1">
                  <a:moveTo>
                    <a:pt x="141" y="141"/>
                  </a:moveTo>
                  <a:cubicBezTo>
                    <a:pt x="70" y="126"/>
                    <a:pt x="8" y="71"/>
                    <a:pt x="0" y="0"/>
                  </a:cubicBezTo>
                  <a:lnTo>
                    <a:pt x="141" y="141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" name="Freeform 209">
              <a:extLst>
                <a:ext uri="{FF2B5EF4-FFF2-40B4-BE49-F238E27FC236}">
                  <a16:creationId xmlns:a16="http://schemas.microsoft.com/office/drawing/2014/main" id="{8BBB0C8D-1742-4479-856B-D6B625013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4191" y="6120524"/>
              <a:ext cx="123825" cy="119063"/>
            </a:xfrm>
            <a:custGeom>
              <a:avLst/>
              <a:gdLst>
                <a:gd name="T0" fmla="*/ 549 w 598"/>
                <a:gd name="T1" fmla="*/ 585 h 585"/>
                <a:gd name="T2" fmla="*/ 361 w 598"/>
                <a:gd name="T3" fmla="*/ 397 h 585"/>
                <a:gd name="T4" fmla="*/ 387 w 598"/>
                <a:gd name="T5" fmla="*/ 371 h 585"/>
                <a:gd name="T6" fmla="*/ 598 w 598"/>
                <a:gd name="T7" fmla="*/ 582 h 585"/>
                <a:gd name="T8" fmla="*/ 549 w 598"/>
                <a:gd name="T9" fmla="*/ 585 h 585"/>
                <a:gd name="T10" fmla="*/ 335 w 598"/>
                <a:gd name="T11" fmla="*/ 371 h 585"/>
                <a:gd name="T12" fmla="*/ 0 w 598"/>
                <a:gd name="T13" fmla="*/ 37 h 585"/>
                <a:gd name="T14" fmla="*/ 8 w 598"/>
                <a:gd name="T15" fmla="*/ 7 h 585"/>
                <a:gd name="T16" fmla="*/ 16 w 598"/>
                <a:gd name="T17" fmla="*/ 0 h 585"/>
                <a:gd name="T18" fmla="*/ 361 w 598"/>
                <a:gd name="T19" fmla="*/ 345 h 585"/>
                <a:gd name="T20" fmla="*/ 335 w 598"/>
                <a:gd name="T21" fmla="*/ 371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8" h="585">
                  <a:moveTo>
                    <a:pt x="549" y="585"/>
                  </a:moveTo>
                  <a:lnTo>
                    <a:pt x="361" y="397"/>
                  </a:lnTo>
                  <a:lnTo>
                    <a:pt x="387" y="371"/>
                  </a:lnTo>
                  <a:lnTo>
                    <a:pt x="598" y="582"/>
                  </a:lnTo>
                  <a:cubicBezTo>
                    <a:pt x="582" y="583"/>
                    <a:pt x="565" y="584"/>
                    <a:pt x="549" y="585"/>
                  </a:cubicBezTo>
                  <a:moveTo>
                    <a:pt x="335" y="371"/>
                  </a:moveTo>
                  <a:lnTo>
                    <a:pt x="0" y="37"/>
                  </a:lnTo>
                  <a:cubicBezTo>
                    <a:pt x="3" y="27"/>
                    <a:pt x="6" y="17"/>
                    <a:pt x="8" y="7"/>
                  </a:cubicBezTo>
                  <a:lnTo>
                    <a:pt x="16" y="0"/>
                  </a:lnTo>
                  <a:lnTo>
                    <a:pt x="361" y="345"/>
                  </a:lnTo>
                  <a:lnTo>
                    <a:pt x="335" y="371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" name="Freeform 210">
              <a:extLst>
                <a:ext uri="{FF2B5EF4-FFF2-40B4-BE49-F238E27FC236}">
                  <a16:creationId xmlns:a16="http://schemas.microsoft.com/office/drawing/2014/main" id="{5A1943A3-DE6C-4F93-92D8-1C21A30470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803" y="6042737"/>
              <a:ext cx="201613" cy="196850"/>
            </a:xfrm>
            <a:custGeom>
              <a:avLst/>
              <a:gdLst>
                <a:gd name="T0" fmla="*/ 981 w 981"/>
                <a:gd name="T1" fmla="*/ 955 h 955"/>
                <a:gd name="T2" fmla="*/ 927 w 981"/>
                <a:gd name="T3" fmla="*/ 953 h 955"/>
                <a:gd name="T4" fmla="*/ 743 w 981"/>
                <a:gd name="T5" fmla="*/ 769 h 955"/>
                <a:gd name="T6" fmla="*/ 769 w 981"/>
                <a:gd name="T7" fmla="*/ 743 h 955"/>
                <a:gd name="T8" fmla="*/ 981 w 981"/>
                <a:gd name="T9" fmla="*/ 955 h 955"/>
                <a:gd name="T10" fmla="*/ 717 w 981"/>
                <a:gd name="T11" fmla="*/ 743 h 955"/>
                <a:gd name="T12" fmla="*/ 372 w 981"/>
                <a:gd name="T13" fmla="*/ 398 h 955"/>
                <a:gd name="T14" fmla="*/ 398 w 981"/>
                <a:gd name="T15" fmla="*/ 372 h 955"/>
                <a:gd name="T16" fmla="*/ 743 w 981"/>
                <a:gd name="T17" fmla="*/ 717 h 955"/>
                <a:gd name="T18" fmla="*/ 717 w 981"/>
                <a:gd name="T19" fmla="*/ 743 h 955"/>
                <a:gd name="T20" fmla="*/ 345 w 981"/>
                <a:gd name="T21" fmla="*/ 372 h 955"/>
                <a:gd name="T22" fmla="*/ 0 w 981"/>
                <a:gd name="T23" fmla="*/ 26 h 955"/>
                <a:gd name="T24" fmla="*/ 26 w 981"/>
                <a:gd name="T25" fmla="*/ 0 h 955"/>
                <a:gd name="T26" fmla="*/ 27 w 981"/>
                <a:gd name="T27" fmla="*/ 1 h 955"/>
                <a:gd name="T28" fmla="*/ 372 w 981"/>
                <a:gd name="T29" fmla="*/ 345 h 955"/>
                <a:gd name="T30" fmla="*/ 345 w 981"/>
                <a:gd name="T31" fmla="*/ 372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1" h="955">
                  <a:moveTo>
                    <a:pt x="981" y="955"/>
                  </a:moveTo>
                  <a:cubicBezTo>
                    <a:pt x="963" y="954"/>
                    <a:pt x="945" y="954"/>
                    <a:pt x="927" y="953"/>
                  </a:cubicBezTo>
                  <a:lnTo>
                    <a:pt x="743" y="769"/>
                  </a:lnTo>
                  <a:lnTo>
                    <a:pt x="769" y="743"/>
                  </a:lnTo>
                  <a:lnTo>
                    <a:pt x="981" y="955"/>
                  </a:lnTo>
                  <a:moveTo>
                    <a:pt x="717" y="743"/>
                  </a:moveTo>
                  <a:lnTo>
                    <a:pt x="372" y="398"/>
                  </a:lnTo>
                  <a:lnTo>
                    <a:pt x="398" y="372"/>
                  </a:lnTo>
                  <a:lnTo>
                    <a:pt x="743" y="717"/>
                  </a:lnTo>
                  <a:lnTo>
                    <a:pt x="717" y="743"/>
                  </a:lnTo>
                  <a:moveTo>
                    <a:pt x="345" y="372"/>
                  </a:moveTo>
                  <a:lnTo>
                    <a:pt x="0" y="26"/>
                  </a:lnTo>
                  <a:lnTo>
                    <a:pt x="26" y="0"/>
                  </a:lnTo>
                  <a:cubicBezTo>
                    <a:pt x="26" y="0"/>
                    <a:pt x="27" y="1"/>
                    <a:pt x="27" y="1"/>
                  </a:cubicBezTo>
                  <a:lnTo>
                    <a:pt x="372" y="345"/>
                  </a:lnTo>
                  <a:lnTo>
                    <a:pt x="345" y="372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" name="Freeform 211">
              <a:extLst>
                <a:ext uri="{FF2B5EF4-FFF2-40B4-BE49-F238E27FC236}">
                  <a16:creationId xmlns:a16="http://schemas.microsoft.com/office/drawing/2014/main" id="{B97D52D7-78CA-4D99-92E2-09521081B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566" y="6042737"/>
              <a:ext cx="0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" name="Freeform 212">
              <a:extLst>
                <a:ext uri="{FF2B5EF4-FFF2-40B4-BE49-F238E27FC236}">
                  <a16:creationId xmlns:a16="http://schemas.microsoft.com/office/drawing/2014/main" id="{3049BD52-8405-423B-8098-B3522243E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603" y="5966537"/>
              <a:ext cx="74613" cy="76200"/>
            </a:xfrm>
            <a:custGeom>
              <a:avLst/>
              <a:gdLst>
                <a:gd name="T0" fmla="*/ 345 w 362"/>
                <a:gd name="T1" fmla="*/ 372 h 372"/>
                <a:gd name="T2" fmla="*/ 0 w 362"/>
                <a:gd name="T3" fmla="*/ 27 h 372"/>
                <a:gd name="T4" fmla="*/ 26 w 362"/>
                <a:gd name="T5" fmla="*/ 0 h 372"/>
                <a:gd name="T6" fmla="*/ 235 w 362"/>
                <a:gd name="T7" fmla="*/ 210 h 372"/>
                <a:gd name="T8" fmla="*/ 246 w 362"/>
                <a:gd name="T9" fmla="*/ 251 h 372"/>
                <a:gd name="T10" fmla="*/ 267 w 362"/>
                <a:gd name="T11" fmla="*/ 288 h 372"/>
                <a:gd name="T12" fmla="*/ 336 w 362"/>
                <a:gd name="T13" fmla="*/ 342 h 372"/>
                <a:gd name="T14" fmla="*/ 362 w 362"/>
                <a:gd name="T15" fmla="*/ 355 h 372"/>
                <a:gd name="T16" fmla="*/ 345 w 362"/>
                <a:gd name="T17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" h="372">
                  <a:moveTo>
                    <a:pt x="345" y="372"/>
                  </a:moveTo>
                  <a:lnTo>
                    <a:pt x="0" y="27"/>
                  </a:lnTo>
                  <a:lnTo>
                    <a:pt x="26" y="0"/>
                  </a:lnTo>
                  <a:lnTo>
                    <a:pt x="235" y="210"/>
                  </a:lnTo>
                  <a:cubicBezTo>
                    <a:pt x="237" y="224"/>
                    <a:pt x="240" y="237"/>
                    <a:pt x="246" y="251"/>
                  </a:cubicBezTo>
                  <a:cubicBezTo>
                    <a:pt x="253" y="263"/>
                    <a:pt x="260" y="276"/>
                    <a:pt x="267" y="288"/>
                  </a:cubicBezTo>
                  <a:cubicBezTo>
                    <a:pt x="285" y="312"/>
                    <a:pt x="308" y="330"/>
                    <a:pt x="336" y="342"/>
                  </a:cubicBezTo>
                  <a:cubicBezTo>
                    <a:pt x="344" y="347"/>
                    <a:pt x="353" y="351"/>
                    <a:pt x="362" y="355"/>
                  </a:cubicBezTo>
                  <a:lnTo>
                    <a:pt x="345" y="372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" name="Freeform 213">
              <a:extLst>
                <a:ext uri="{FF2B5EF4-FFF2-40B4-BE49-F238E27FC236}">
                  <a16:creationId xmlns:a16="http://schemas.microsoft.com/office/drawing/2014/main" id="{618431A7-2189-47A6-B16D-3FC15D31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228" y="6009399"/>
              <a:ext cx="28575" cy="30163"/>
            </a:xfrm>
            <a:custGeom>
              <a:avLst/>
              <a:gdLst>
                <a:gd name="T0" fmla="*/ 127 w 136"/>
                <a:gd name="T1" fmla="*/ 145 h 145"/>
                <a:gd name="T2" fmla="*/ 101 w 136"/>
                <a:gd name="T3" fmla="*/ 132 h 145"/>
                <a:gd name="T4" fmla="*/ 32 w 136"/>
                <a:gd name="T5" fmla="*/ 78 h 145"/>
                <a:gd name="T6" fmla="*/ 11 w 136"/>
                <a:gd name="T7" fmla="*/ 41 h 145"/>
                <a:gd name="T8" fmla="*/ 0 w 136"/>
                <a:gd name="T9" fmla="*/ 0 h 145"/>
                <a:gd name="T10" fmla="*/ 136 w 136"/>
                <a:gd name="T11" fmla="*/ 136 h 145"/>
                <a:gd name="T12" fmla="*/ 127 w 136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45">
                  <a:moveTo>
                    <a:pt x="127" y="145"/>
                  </a:moveTo>
                  <a:cubicBezTo>
                    <a:pt x="118" y="141"/>
                    <a:pt x="109" y="137"/>
                    <a:pt x="101" y="132"/>
                  </a:cubicBezTo>
                  <a:cubicBezTo>
                    <a:pt x="73" y="120"/>
                    <a:pt x="50" y="102"/>
                    <a:pt x="32" y="78"/>
                  </a:cubicBezTo>
                  <a:cubicBezTo>
                    <a:pt x="25" y="66"/>
                    <a:pt x="18" y="53"/>
                    <a:pt x="11" y="41"/>
                  </a:cubicBezTo>
                  <a:cubicBezTo>
                    <a:pt x="5" y="27"/>
                    <a:pt x="2" y="14"/>
                    <a:pt x="0" y="0"/>
                  </a:cubicBezTo>
                  <a:lnTo>
                    <a:pt x="136" y="136"/>
                  </a:lnTo>
                  <a:lnTo>
                    <a:pt x="127" y="145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7" name="Freeform 214">
              <a:extLst>
                <a:ext uri="{FF2B5EF4-FFF2-40B4-BE49-F238E27FC236}">
                  <a16:creationId xmlns:a16="http://schemas.microsoft.com/office/drawing/2014/main" id="{B5CFED51-CD32-4162-9B9D-FECA79EA2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403" y="5890337"/>
              <a:ext cx="76200" cy="76200"/>
            </a:xfrm>
            <a:custGeom>
              <a:avLst/>
              <a:gdLst>
                <a:gd name="T0" fmla="*/ 44 w 48"/>
                <a:gd name="T1" fmla="*/ 48 h 48"/>
                <a:gd name="T2" fmla="*/ 0 w 48"/>
                <a:gd name="T3" fmla="*/ 3 h 48"/>
                <a:gd name="T4" fmla="*/ 3 w 48"/>
                <a:gd name="T5" fmla="*/ 0 h 48"/>
                <a:gd name="T6" fmla="*/ 48 w 48"/>
                <a:gd name="T7" fmla="*/ 45 h 48"/>
                <a:gd name="T8" fmla="*/ 44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4" y="48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8" y="45"/>
                  </a:lnTo>
                  <a:lnTo>
                    <a:pt x="44" y="48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8" name="Freeform 215">
              <a:extLst>
                <a:ext uri="{FF2B5EF4-FFF2-40B4-BE49-F238E27FC236}">
                  <a16:creationId xmlns:a16="http://schemas.microsoft.com/office/drawing/2014/main" id="{00AE4EA7-488F-4D21-8523-CE92878C9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828" y="5856999"/>
              <a:ext cx="28575" cy="33338"/>
            </a:xfrm>
            <a:custGeom>
              <a:avLst/>
              <a:gdLst>
                <a:gd name="T0" fmla="*/ 113 w 139"/>
                <a:gd name="T1" fmla="*/ 165 h 165"/>
                <a:gd name="T2" fmla="*/ 77 w 139"/>
                <a:gd name="T3" fmla="*/ 129 h 165"/>
                <a:gd name="T4" fmla="*/ 0 w 139"/>
                <a:gd name="T5" fmla="*/ 0 h 165"/>
                <a:gd name="T6" fmla="*/ 139 w 139"/>
                <a:gd name="T7" fmla="*/ 139 h 165"/>
                <a:gd name="T8" fmla="*/ 113 w 139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65">
                  <a:moveTo>
                    <a:pt x="113" y="165"/>
                  </a:moveTo>
                  <a:lnTo>
                    <a:pt x="77" y="129"/>
                  </a:lnTo>
                  <a:cubicBezTo>
                    <a:pt x="51" y="86"/>
                    <a:pt x="26" y="43"/>
                    <a:pt x="0" y="0"/>
                  </a:cubicBezTo>
                  <a:lnTo>
                    <a:pt x="139" y="139"/>
                  </a:lnTo>
                  <a:lnTo>
                    <a:pt x="113" y="165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9" name="Freeform 216">
              <a:extLst>
                <a:ext uri="{FF2B5EF4-FFF2-40B4-BE49-F238E27FC236}">
                  <a16:creationId xmlns:a16="http://schemas.microsoft.com/office/drawing/2014/main" id="{A06A024A-A639-4360-89D7-E8EB010F94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2416" y="5585537"/>
              <a:ext cx="541338" cy="546100"/>
            </a:xfrm>
            <a:custGeom>
              <a:avLst/>
              <a:gdLst>
                <a:gd name="T0" fmla="*/ 2629 w 2629"/>
                <a:gd name="T1" fmla="*/ 2655 h 2655"/>
                <a:gd name="T2" fmla="*/ 2629 w 2629"/>
                <a:gd name="T3" fmla="*/ 2655 h 2655"/>
                <a:gd name="T4" fmla="*/ 2603 w 2629"/>
                <a:gd name="T5" fmla="*/ 2629 h 2655"/>
                <a:gd name="T6" fmla="*/ 2601 w 2629"/>
                <a:gd name="T7" fmla="*/ 2627 h 2655"/>
                <a:gd name="T8" fmla="*/ 2627 w 2629"/>
                <a:gd name="T9" fmla="*/ 2601 h 2655"/>
                <a:gd name="T10" fmla="*/ 2629 w 2629"/>
                <a:gd name="T11" fmla="*/ 2603 h 2655"/>
                <a:gd name="T12" fmla="*/ 2629 w 2629"/>
                <a:gd name="T13" fmla="*/ 2603 h 2655"/>
                <a:gd name="T14" fmla="*/ 2629 w 2629"/>
                <a:gd name="T15" fmla="*/ 2655 h 2655"/>
                <a:gd name="T16" fmla="*/ 2574 w 2629"/>
                <a:gd name="T17" fmla="*/ 2601 h 2655"/>
                <a:gd name="T18" fmla="*/ 2229 w 2629"/>
                <a:gd name="T19" fmla="*/ 2255 h 2655"/>
                <a:gd name="T20" fmla="*/ 2255 w 2629"/>
                <a:gd name="T21" fmla="*/ 2229 h 2655"/>
                <a:gd name="T22" fmla="*/ 2258 w 2629"/>
                <a:gd name="T23" fmla="*/ 2231 h 2655"/>
                <a:gd name="T24" fmla="*/ 2284 w 2629"/>
                <a:gd name="T25" fmla="*/ 2258 h 2655"/>
                <a:gd name="T26" fmla="*/ 2601 w 2629"/>
                <a:gd name="T27" fmla="*/ 2574 h 2655"/>
                <a:gd name="T28" fmla="*/ 2574 w 2629"/>
                <a:gd name="T29" fmla="*/ 2601 h 2655"/>
                <a:gd name="T30" fmla="*/ 2203 w 2629"/>
                <a:gd name="T31" fmla="*/ 2229 h 2655"/>
                <a:gd name="T32" fmla="*/ 1858 w 2629"/>
                <a:gd name="T33" fmla="*/ 1884 h 2655"/>
                <a:gd name="T34" fmla="*/ 1884 w 2629"/>
                <a:gd name="T35" fmla="*/ 1858 h 2655"/>
                <a:gd name="T36" fmla="*/ 2229 w 2629"/>
                <a:gd name="T37" fmla="*/ 2203 h 2655"/>
                <a:gd name="T38" fmla="*/ 2203 w 2629"/>
                <a:gd name="T39" fmla="*/ 2229 h 2655"/>
                <a:gd name="T40" fmla="*/ 1831 w 2629"/>
                <a:gd name="T41" fmla="*/ 1858 h 2655"/>
                <a:gd name="T42" fmla="*/ 1486 w 2629"/>
                <a:gd name="T43" fmla="*/ 1512 h 2655"/>
                <a:gd name="T44" fmla="*/ 1512 w 2629"/>
                <a:gd name="T45" fmla="*/ 1486 h 2655"/>
                <a:gd name="T46" fmla="*/ 1858 w 2629"/>
                <a:gd name="T47" fmla="*/ 1831 h 2655"/>
                <a:gd name="T48" fmla="*/ 1831 w 2629"/>
                <a:gd name="T49" fmla="*/ 1858 h 2655"/>
                <a:gd name="T50" fmla="*/ 1460 w 2629"/>
                <a:gd name="T51" fmla="*/ 1486 h 2655"/>
                <a:gd name="T52" fmla="*/ 1115 w 2629"/>
                <a:gd name="T53" fmla="*/ 1141 h 2655"/>
                <a:gd name="T54" fmla="*/ 1141 w 2629"/>
                <a:gd name="T55" fmla="*/ 1114 h 2655"/>
                <a:gd name="T56" fmla="*/ 1486 w 2629"/>
                <a:gd name="T57" fmla="*/ 1460 h 2655"/>
                <a:gd name="T58" fmla="*/ 1460 w 2629"/>
                <a:gd name="T59" fmla="*/ 1486 h 2655"/>
                <a:gd name="T60" fmla="*/ 1088 w 2629"/>
                <a:gd name="T61" fmla="*/ 1114 h 2655"/>
                <a:gd name="T62" fmla="*/ 743 w 2629"/>
                <a:gd name="T63" fmla="*/ 769 h 2655"/>
                <a:gd name="T64" fmla="*/ 769 w 2629"/>
                <a:gd name="T65" fmla="*/ 743 h 2655"/>
                <a:gd name="T66" fmla="*/ 1115 w 2629"/>
                <a:gd name="T67" fmla="*/ 1088 h 2655"/>
                <a:gd name="T68" fmla="*/ 1088 w 2629"/>
                <a:gd name="T69" fmla="*/ 1114 h 2655"/>
                <a:gd name="T70" fmla="*/ 717 w 2629"/>
                <a:gd name="T71" fmla="*/ 743 h 2655"/>
                <a:gd name="T72" fmla="*/ 371 w 2629"/>
                <a:gd name="T73" fmla="*/ 398 h 2655"/>
                <a:gd name="T74" fmla="*/ 398 w 2629"/>
                <a:gd name="T75" fmla="*/ 371 h 2655"/>
                <a:gd name="T76" fmla="*/ 743 w 2629"/>
                <a:gd name="T77" fmla="*/ 717 h 2655"/>
                <a:gd name="T78" fmla="*/ 717 w 2629"/>
                <a:gd name="T79" fmla="*/ 743 h 2655"/>
                <a:gd name="T80" fmla="*/ 345 w 2629"/>
                <a:gd name="T81" fmla="*/ 371 h 2655"/>
                <a:gd name="T82" fmla="*/ 0 w 2629"/>
                <a:gd name="T83" fmla="*/ 26 h 2655"/>
                <a:gd name="T84" fmla="*/ 26 w 2629"/>
                <a:gd name="T85" fmla="*/ 0 h 2655"/>
                <a:gd name="T86" fmla="*/ 371 w 2629"/>
                <a:gd name="T87" fmla="*/ 345 h 2655"/>
                <a:gd name="T88" fmla="*/ 345 w 2629"/>
                <a:gd name="T89" fmla="*/ 371 h 2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29" h="2655">
                  <a:moveTo>
                    <a:pt x="2629" y="2655"/>
                  </a:moveTo>
                  <a:lnTo>
                    <a:pt x="2629" y="2655"/>
                  </a:lnTo>
                  <a:lnTo>
                    <a:pt x="2603" y="2629"/>
                  </a:lnTo>
                  <a:lnTo>
                    <a:pt x="2601" y="2627"/>
                  </a:lnTo>
                  <a:lnTo>
                    <a:pt x="2627" y="2601"/>
                  </a:lnTo>
                  <a:lnTo>
                    <a:pt x="2629" y="2603"/>
                  </a:lnTo>
                  <a:lnTo>
                    <a:pt x="2629" y="2603"/>
                  </a:lnTo>
                  <a:lnTo>
                    <a:pt x="2629" y="2655"/>
                  </a:lnTo>
                  <a:moveTo>
                    <a:pt x="2574" y="2601"/>
                  </a:moveTo>
                  <a:lnTo>
                    <a:pt x="2229" y="2255"/>
                  </a:lnTo>
                  <a:lnTo>
                    <a:pt x="2255" y="2229"/>
                  </a:lnTo>
                  <a:lnTo>
                    <a:pt x="2258" y="2231"/>
                  </a:lnTo>
                  <a:lnTo>
                    <a:pt x="2284" y="2258"/>
                  </a:lnTo>
                  <a:lnTo>
                    <a:pt x="2601" y="2574"/>
                  </a:lnTo>
                  <a:lnTo>
                    <a:pt x="2574" y="2601"/>
                  </a:lnTo>
                  <a:moveTo>
                    <a:pt x="2203" y="2229"/>
                  </a:moveTo>
                  <a:lnTo>
                    <a:pt x="1858" y="1884"/>
                  </a:lnTo>
                  <a:lnTo>
                    <a:pt x="1884" y="1858"/>
                  </a:lnTo>
                  <a:lnTo>
                    <a:pt x="2229" y="2203"/>
                  </a:lnTo>
                  <a:lnTo>
                    <a:pt x="2203" y="2229"/>
                  </a:lnTo>
                  <a:close/>
                  <a:moveTo>
                    <a:pt x="1831" y="1858"/>
                  </a:moveTo>
                  <a:lnTo>
                    <a:pt x="1486" y="1512"/>
                  </a:lnTo>
                  <a:lnTo>
                    <a:pt x="1512" y="1486"/>
                  </a:lnTo>
                  <a:lnTo>
                    <a:pt x="1858" y="1831"/>
                  </a:lnTo>
                  <a:lnTo>
                    <a:pt x="1831" y="1858"/>
                  </a:lnTo>
                  <a:moveTo>
                    <a:pt x="1460" y="1486"/>
                  </a:moveTo>
                  <a:lnTo>
                    <a:pt x="1115" y="1141"/>
                  </a:lnTo>
                  <a:lnTo>
                    <a:pt x="1141" y="1114"/>
                  </a:lnTo>
                  <a:lnTo>
                    <a:pt x="1486" y="1460"/>
                  </a:lnTo>
                  <a:lnTo>
                    <a:pt x="1460" y="1486"/>
                  </a:lnTo>
                  <a:close/>
                  <a:moveTo>
                    <a:pt x="1088" y="1114"/>
                  </a:moveTo>
                  <a:lnTo>
                    <a:pt x="743" y="769"/>
                  </a:lnTo>
                  <a:lnTo>
                    <a:pt x="769" y="743"/>
                  </a:lnTo>
                  <a:lnTo>
                    <a:pt x="1115" y="1088"/>
                  </a:lnTo>
                  <a:lnTo>
                    <a:pt x="1088" y="1114"/>
                  </a:lnTo>
                  <a:moveTo>
                    <a:pt x="717" y="743"/>
                  </a:moveTo>
                  <a:lnTo>
                    <a:pt x="371" y="398"/>
                  </a:lnTo>
                  <a:lnTo>
                    <a:pt x="398" y="371"/>
                  </a:lnTo>
                  <a:lnTo>
                    <a:pt x="743" y="717"/>
                  </a:lnTo>
                  <a:lnTo>
                    <a:pt x="717" y="743"/>
                  </a:lnTo>
                  <a:close/>
                  <a:moveTo>
                    <a:pt x="345" y="371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371" y="345"/>
                  </a:lnTo>
                  <a:lnTo>
                    <a:pt x="345" y="371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0" name="Freeform 217">
              <a:extLst>
                <a:ext uri="{FF2B5EF4-FFF2-40B4-BE49-F238E27FC236}">
                  <a16:creationId xmlns:a16="http://schemas.microsoft.com/office/drawing/2014/main" id="{0CF1C394-3031-48A6-B651-824557176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653" y="5574424"/>
              <a:ext cx="4763" cy="7938"/>
            </a:xfrm>
            <a:custGeom>
              <a:avLst/>
              <a:gdLst>
                <a:gd name="T0" fmla="*/ 11 w 28"/>
                <a:gd name="T1" fmla="*/ 44 h 44"/>
                <a:gd name="T2" fmla="*/ 6 w 28"/>
                <a:gd name="T3" fmla="*/ 24 h 44"/>
                <a:gd name="T4" fmla="*/ 0 w 28"/>
                <a:gd name="T5" fmla="*/ 0 h 44"/>
                <a:gd name="T6" fmla="*/ 28 w 28"/>
                <a:gd name="T7" fmla="*/ 27 h 44"/>
                <a:gd name="T8" fmla="*/ 11 w 28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1" y="44"/>
                  </a:moveTo>
                  <a:cubicBezTo>
                    <a:pt x="9" y="38"/>
                    <a:pt x="8" y="31"/>
                    <a:pt x="6" y="24"/>
                  </a:cubicBezTo>
                  <a:lnTo>
                    <a:pt x="0" y="0"/>
                  </a:lnTo>
                  <a:lnTo>
                    <a:pt x="28" y="27"/>
                  </a:lnTo>
                  <a:lnTo>
                    <a:pt x="11" y="44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1" name="Freeform 218">
              <a:extLst>
                <a:ext uri="{FF2B5EF4-FFF2-40B4-BE49-F238E27FC236}">
                  <a16:creationId xmlns:a16="http://schemas.microsoft.com/office/drawing/2014/main" id="{F6A885D1-FFF7-472D-9E8A-26B912CE73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4478" y="5420437"/>
              <a:ext cx="549275" cy="557213"/>
            </a:xfrm>
            <a:custGeom>
              <a:avLst/>
              <a:gdLst>
                <a:gd name="T0" fmla="*/ 2670 w 2670"/>
                <a:gd name="T1" fmla="*/ 2714 h 2714"/>
                <a:gd name="T2" fmla="*/ 2670 w 2670"/>
                <a:gd name="T3" fmla="*/ 2714 h 2714"/>
                <a:gd name="T4" fmla="*/ 2644 w 2670"/>
                <a:gd name="T5" fmla="*/ 2688 h 2714"/>
                <a:gd name="T6" fmla="*/ 2642 w 2670"/>
                <a:gd name="T7" fmla="*/ 2686 h 2714"/>
                <a:gd name="T8" fmla="*/ 2668 w 2670"/>
                <a:gd name="T9" fmla="*/ 2660 h 2714"/>
                <a:gd name="T10" fmla="*/ 2670 w 2670"/>
                <a:gd name="T11" fmla="*/ 2662 h 2714"/>
                <a:gd name="T12" fmla="*/ 2670 w 2670"/>
                <a:gd name="T13" fmla="*/ 2662 h 2714"/>
                <a:gd name="T14" fmla="*/ 2670 w 2670"/>
                <a:gd name="T15" fmla="*/ 2714 h 2714"/>
                <a:gd name="T16" fmla="*/ 2615 w 2670"/>
                <a:gd name="T17" fmla="*/ 2660 h 2714"/>
                <a:gd name="T18" fmla="*/ 2270 w 2670"/>
                <a:gd name="T19" fmla="*/ 2314 h 2714"/>
                <a:gd name="T20" fmla="*/ 2296 w 2670"/>
                <a:gd name="T21" fmla="*/ 2288 h 2714"/>
                <a:gd name="T22" fmla="*/ 2299 w 2670"/>
                <a:gd name="T23" fmla="*/ 2290 h 2714"/>
                <a:gd name="T24" fmla="*/ 2325 w 2670"/>
                <a:gd name="T25" fmla="*/ 2317 h 2714"/>
                <a:gd name="T26" fmla="*/ 2642 w 2670"/>
                <a:gd name="T27" fmla="*/ 2633 h 2714"/>
                <a:gd name="T28" fmla="*/ 2615 w 2670"/>
                <a:gd name="T29" fmla="*/ 2660 h 2714"/>
                <a:gd name="T30" fmla="*/ 2244 w 2670"/>
                <a:gd name="T31" fmla="*/ 2288 h 2714"/>
                <a:gd name="T32" fmla="*/ 1899 w 2670"/>
                <a:gd name="T33" fmla="*/ 1943 h 2714"/>
                <a:gd name="T34" fmla="*/ 1925 w 2670"/>
                <a:gd name="T35" fmla="*/ 1916 h 2714"/>
                <a:gd name="T36" fmla="*/ 2270 w 2670"/>
                <a:gd name="T37" fmla="*/ 2262 h 2714"/>
                <a:gd name="T38" fmla="*/ 2244 w 2670"/>
                <a:gd name="T39" fmla="*/ 2288 h 2714"/>
                <a:gd name="T40" fmla="*/ 1872 w 2670"/>
                <a:gd name="T41" fmla="*/ 1916 h 2714"/>
                <a:gd name="T42" fmla="*/ 1527 w 2670"/>
                <a:gd name="T43" fmla="*/ 1571 h 2714"/>
                <a:gd name="T44" fmla="*/ 1553 w 2670"/>
                <a:gd name="T45" fmla="*/ 1545 h 2714"/>
                <a:gd name="T46" fmla="*/ 1899 w 2670"/>
                <a:gd name="T47" fmla="*/ 1890 h 2714"/>
                <a:gd name="T48" fmla="*/ 1872 w 2670"/>
                <a:gd name="T49" fmla="*/ 1916 h 2714"/>
                <a:gd name="T50" fmla="*/ 1501 w 2670"/>
                <a:gd name="T51" fmla="*/ 1545 h 2714"/>
                <a:gd name="T52" fmla="*/ 1156 w 2670"/>
                <a:gd name="T53" fmla="*/ 1200 h 2714"/>
                <a:gd name="T54" fmla="*/ 1182 w 2670"/>
                <a:gd name="T55" fmla="*/ 1173 h 2714"/>
                <a:gd name="T56" fmla="*/ 1527 w 2670"/>
                <a:gd name="T57" fmla="*/ 1519 h 2714"/>
                <a:gd name="T58" fmla="*/ 1501 w 2670"/>
                <a:gd name="T59" fmla="*/ 1545 h 2714"/>
                <a:gd name="T60" fmla="*/ 1129 w 2670"/>
                <a:gd name="T61" fmla="*/ 1173 h 2714"/>
                <a:gd name="T62" fmla="*/ 784 w 2670"/>
                <a:gd name="T63" fmla="*/ 828 h 2714"/>
                <a:gd name="T64" fmla="*/ 810 w 2670"/>
                <a:gd name="T65" fmla="*/ 802 h 2714"/>
                <a:gd name="T66" fmla="*/ 1156 w 2670"/>
                <a:gd name="T67" fmla="*/ 1147 h 2714"/>
                <a:gd name="T68" fmla="*/ 1129 w 2670"/>
                <a:gd name="T69" fmla="*/ 1173 h 2714"/>
                <a:gd name="T70" fmla="*/ 758 w 2670"/>
                <a:gd name="T71" fmla="*/ 802 h 2714"/>
                <a:gd name="T72" fmla="*/ 412 w 2670"/>
                <a:gd name="T73" fmla="*/ 457 h 2714"/>
                <a:gd name="T74" fmla="*/ 439 w 2670"/>
                <a:gd name="T75" fmla="*/ 430 h 2714"/>
                <a:gd name="T76" fmla="*/ 784 w 2670"/>
                <a:gd name="T77" fmla="*/ 776 h 2714"/>
                <a:gd name="T78" fmla="*/ 758 w 2670"/>
                <a:gd name="T79" fmla="*/ 802 h 2714"/>
                <a:gd name="T80" fmla="*/ 386 w 2670"/>
                <a:gd name="T81" fmla="*/ 430 h 2714"/>
                <a:gd name="T82" fmla="*/ 41 w 2670"/>
                <a:gd name="T83" fmla="*/ 85 h 2714"/>
                <a:gd name="T84" fmla="*/ 67 w 2670"/>
                <a:gd name="T85" fmla="*/ 59 h 2714"/>
                <a:gd name="T86" fmla="*/ 412 w 2670"/>
                <a:gd name="T87" fmla="*/ 404 h 2714"/>
                <a:gd name="T88" fmla="*/ 386 w 2670"/>
                <a:gd name="T89" fmla="*/ 430 h 2714"/>
                <a:gd name="T90" fmla="*/ 15 w 2670"/>
                <a:gd name="T91" fmla="*/ 59 h 2714"/>
                <a:gd name="T92" fmla="*/ 0 w 2670"/>
                <a:gd name="T93" fmla="*/ 45 h 2714"/>
                <a:gd name="T94" fmla="*/ 9 w 2670"/>
                <a:gd name="T95" fmla="*/ 0 h 2714"/>
                <a:gd name="T96" fmla="*/ 41 w 2670"/>
                <a:gd name="T97" fmla="*/ 32 h 2714"/>
                <a:gd name="T98" fmla="*/ 15 w 2670"/>
                <a:gd name="T99" fmla="*/ 59 h 2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70" h="2714">
                  <a:moveTo>
                    <a:pt x="2670" y="2714"/>
                  </a:moveTo>
                  <a:lnTo>
                    <a:pt x="2670" y="2714"/>
                  </a:lnTo>
                  <a:lnTo>
                    <a:pt x="2644" y="2688"/>
                  </a:lnTo>
                  <a:lnTo>
                    <a:pt x="2642" y="2686"/>
                  </a:lnTo>
                  <a:lnTo>
                    <a:pt x="2668" y="2660"/>
                  </a:lnTo>
                  <a:lnTo>
                    <a:pt x="2670" y="2662"/>
                  </a:lnTo>
                  <a:lnTo>
                    <a:pt x="2670" y="2662"/>
                  </a:lnTo>
                  <a:lnTo>
                    <a:pt x="2670" y="2714"/>
                  </a:lnTo>
                  <a:close/>
                  <a:moveTo>
                    <a:pt x="2615" y="2660"/>
                  </a:moveTo>
                  <a:lnTo>
                    <a:pt x="2270" y="2314"/>
                  </a:lnTo>
                  <a:lnTo>
                    <a:pt x="2296" y="2288"/>
                  </a:lnTo>
                  <a:lnTo>
                    <a:pt x="2299" y="2290"/>
                  </a:lnTo>
                  <a:lnTo>
                    <a:pt x="2325" y="2317"/>
                  </a:lnTo>
                  <a:lnTo>
                    <a:pt x="2642" y="2633"/>
                  </a:lnTo>
                  <a:lnTo>
                    <a:pt x="2615" y="2660"/>
                  </a:lnTo>
                  <a:moveTo>
                    <a:pt x="2244" y="2288"/>
                  </a:moveTo>
                  <a:lnTo>
                    <a:pt x="1899" y="1943"/>
                  </a:lnTo>
                  <a:lnTo>
                    <a:pt x="1925" y="1916"/>
                  </a:lnTo>
                  <a:lnTo>
                    <a:pt x="2270" y="2262"/>
                  </a:lnTo>
                  <a:lnTo>
                    <a:pt x="2244" y="2288"/>
                  </a:lnTo>
                  <a:moveTo>
                    <a:pt x="1872" y="1916"/>
                  </a:moveTo>
                  <a:lnTo>
                    <a:pt x="1527" y="1571"/>
                  </a:lnTo>
                  <a:lnTo>
                    <a:pt x="1553" y="1545"/>
                  </a:lnTo>
                  <a:lnTo>
                    <a:pt x="1899" y="1890"/>
                  </a:lnTo>
                  <a:lnTo>
                    <a:pt x="1872" y="1916"/>
                  </a:lnTo>
                  <a:close/>
                  <a:moveTo>
                    <a:pt x="1501" y="1545"/>
                  </a:moveTo>
                  <a:lnTo>
                    <a:pt x="1156" y="1200"/>
                  </a:lnTo>
                  <a:lnTo>
                    <a:pt x="1182" y="1173"/>
                  </a:lnTo>
                  <a:lnTo>
                    <a:pt x="1527" y="1519"/>
                  </a:lnTo>
                  <a:lnTo>
                    <a:pt x="1501" y="1545"/>
                  </a:lnTo>
                  <a:moveTo>
                    <a:pt x="1129" y="1173"/>
                  </a:moveTo>
                  <a:lnTo>
                    <a:pt x="784" y="828"/>
                  </a:lnTo>
                  <a:lnTo>
                    <a:pt x="810" y="802"/>
                  </a:lnTo>
                  <a:lnTo>
                    <a:pt x="1156" y="1147"/>
                  </a:lnTo>
                  <a:lnTo>
                    <a:pt x="1129" y="1173"/>
                  </a:lnTo>
                  <a:close/>
                  <a:moveTo>
                    <a:pt x="758" y="802"/>
                  </a:moveTo>
                  <a:lnTo>
                    <a:pt x="412" y="457"/>
                  </a:lnTo>
                  <a:lnTo>
                    <a:pt x="439" y="430"/>
                  </a:lnTo>
                  <a:lnTo>
                    <a:pt x="784" y="776"/>
                  </a:lnTo>
                  <a:lnTo>
                    <a:pt x="758" y="802"/>
                  </a:lnTo>
                  <a:moveTo>
                    <a:pt x="386" y="430"/>
                  </a:moveTo>
                  <a:lnTo>
                    <a:pt x="41" y="85"/>
                  </a:lnTo>
                  <a:lnTo>
                    <a:pt x="67" y="59"/>
                  </a:lnTo>
                  <a:lnTo>
                    <a:pt x="412" y="404"/>
                  </a:lnTo>
                  <a:lnTo>
                    <a:pt x="386" y="430"/>
                  </a:lnTo>
                  <a:moveTo>
                    <a:pt x="15" y="59"/>
                  </a:moveTo>
                  <a:lnTo>
                    <a:pt x="0" y="45"/>
                  </a:lnTo>
                  <a:cubicBezTo>
                    <a:pt x="3" y="30"/>
                    <a:pt x="6" y="15"/>
                    <a:pt x="9" y="0"/>
                  </a:cubicBezTo>
                  <a:lnTo>
                    <a:pt x="41" y="32"/>
                  </a:lnTo>
                  <a:lnTo>
                    <a:pt x="15" y="59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2" name="Freeform 219">
              <a:extLst>
                <a:ext uri="{FF2B5EF4-FFF2-40B4-BE49-F238E27FC236}">
                  <a16:creationId xmlns:a16="http://schemas.microsoft.com/office/drawing/2014/main" id="{7148E3DE-3862-4A49-933C-19CD5434FD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9403" y="5304549"/>
              <a:ext cx="514350" cy="520700"/>
            </a:xfrm>
            <a:custGeom>
              <a:avLst/>
              <a:gdLst>
                <a:gd name="T0" fmla="*/ 2498 w 2498"/>
                <a:gd name="T1" fmla="*/ 2535 h 2535"/>
                <a:gd name="T2" fmla="*/ 2498 w 2498"/>
                <a:gd name="T3" fmla="*/ 2535 h 2535"/>
                <a:gd name="T4" fmla="*/ 2472 w 2498"/>
                <a:gd name="T5" fmla="*/ 2509 h 2535"/>
                <a:gd name="T6" fmla="*/ 2470 w 2498"/>
                <a:gd name="T7" fmla="*/ 2507 h 2535"/>
                <a:gd name="T8" fmla="*/ 2496 w 2498"/>
                <a:gd name="T9" fmla="*/ 2480 h 2535"/>
                <a:gd name="T10" fmla="*/ 2498 w 2498"/>
                <a:gd name="T11" fmla="*/ 2483 h 2535"/>
                <a:gd name="T12" fmla="*/ 2498 w 2498"/>
                <a:gd name="T13" fmla="*/ 2483 h 2535"/>
                <a:gd name="T14" fmla="*/ 2498 w 2498"/>
                <a:gd name="T15" fmla="*/ 2535 h 2535"/>
                <a:gd name="T16" fmla="*/ 2443 w 2498"/>
                <a:gd name="T17" fmla="*/ 2480 h 2535"/>
                <a:gd name="T18" fmla="*/ 2098 w 2498"/>
                <a:gd name="T19" fmla="*/ 2135 h 2535"/>
                <a:gd name="T20" fmla="*/ 2124 w 2498"/>
                <a:gd name="T21" fmla="*/ 2109 h 2535"/>
                <a:gd name="T22" fmla="*/ 2127 w 2498"/>
                <a:gd name="T23" fmla="*/ 2111 h 2535"/>
                <a:gd name="T24" fmla="*/ 2153 w 2498"/>
                <a:gd name="T25" fmla="*/ 2137 h 2535"/>
                <a:gd name="T26" fmla="*/ 2470 w 2498"/>
                <a:gd name="T27" fmla="*/ 2454 h 2535"/>
                <a:gd name="T28" fmla="*/ 2443 w 2498"/>
                <a:gd name="T29" fmla="*/ 2480 h 2535"/>
                <a:gd name="T30" fmla="*/ 2072 w 2498"/>
                <a:gd name="T31" fmla="*/ 2109 h 2535"/>
                <a:gd name="T32" fmla="*/ 1727 w 2498"/>
                <a:gd name="T33" fmla="*/ 1764 h 2535"/>
                <a:gd name="T34" fmla="*/ 1753 w 2498"/>
                <a:gd name="T35" fmla="*/ 1737 h 2535"/>
                <a:gd name="T36" fmla="*/ 2098 w 2498"/>
                <a:gd name="T37" fmla="*/ 2083 h 2535"/>
                <a:gd name="T38" fmla="*/ 2072 w 2498"/>
                <a:gd name="T39" fmla="*/ 2109 h 2535"/>
                <a:gd name="T40" fmla="*/ 1700 w 2498"/>
                <a:gd name="T41" fmla="*/ 1737 h 2535"/>
                <a:gd name="T42" fmla="*/ 1355 w 2498"/>
                <a:gd name="T43" fmla="*/ 1392 h 2535"/>
                <a:gd name="T44" fmla="*/ 1381 w 2498"/>
                <a:gd name="T45" fmla="*/ 1366 h 2535"/>
                <a:gd name="T46" fmla="*/ 1727 w 2498"/>
                <a:gd name="T47" fmla="*/ 1711 h 2535"/>
                <a:gd name="T48" fmla="*/ 1700 w 2498"/>
                <a:gd name="T49" fmla="*/ 1737 h 2535"/>
                <a:gd name="T50" fmla="*/ 1329 w 2498"/>
                <a:gd name="T51" fmla="*/ 1366 h 2535"/>
                <a:gd name="T52" fmla="*/ 984 w 2498"/>
                <a:gd name="T53" fmla="*/ 1021 h 2535"/>
                <a:gd name="T54" fmla="*/ 1010 w 2498"/>
                <a:gd name="T55" fmla="*/ 994 h 2535"/>
                <a:gd name="T56" fmla="*/ 1355 w 2498"/>
                <a:gd name="T57" fmla="*/ 1340 h 2535"/>
                <a:gd name="T58" fmla="*/ 1329 w 2498"/>
                <a:gd name="T59" fmla="*/ 1366 h 2535"/>
                <a:gd name="T60" fmla="*/ 957 w 2498"/>
                <a:gd name="T61" fmla="*/ 994 h 2535"/>
                <a:gd name="T62" fmla="*/ 612 w 2498"/>
                <a:gd name="T63" fmla="*/ 649 h 2535"/>
                <a:gd name="T64" fmla="*/ 638 w 2498"/>
                <a:gd name="T65" fmla="*/ 623 h 2535"/>
                <a:gd name="T66" fmla="*/ 984 w 2498"/>
                <a:gd name="T67" fmla="*/ 968 h 2535"/>
                <a:gd name="T68" fmla="*/ 957 w 2498"/>
                <a:gd name="T69" fmla="*/ 994 h 2535"/>
                <a:gd name="T70" fmla="*/ 586 w 2498"/>
                <a:gd name="T71" fmla="*/ 623 h 2535"/>
                <a:gd name="T72" fmla="*/ 240 w 2498"/>
                <a:gd name="T73" fmla="*/ 277 h 2535"/>
                <a:gd name="T74" fmla="*/ 267 w 2498"/>
                <a:gd name="T75" fmla="*/ 251 h 2535"/>
                <a:gd name="T76" fmla="*/ 612 w 2498"/>
                <a:gd name="T77" fmla="*/ 596 h 2535"/>
                <a:gd name="T78" fmla="*/ 586 w 2498"/>
                <a:gd name="T79" fmla="*/ 623 h 2535"/>
                <a:gd name="T80" fmla="*/ 214 w 2498"/>
                <a:gd name="T81" fmla="*/ 251 h 2535"/>
                <a:gd name="T82" fmla="*/ 0 w 2498"/>
                <a:gd name="T83" fmla="*/ 37 h 2535"/>
                <a:gd name="T84" fmla="*/ 15 w 2498"/>
                <a:gd name="T85" fmla="*/ 0 h 2535"/>
                <a:gd name="T86" fmla="*/ 240 w 2498"/>
                <a:gd name="T87" fmla="*/ 225 h 2535"/>
                <a:gd name="T88" fmla="*/ 214 w 2498"/>
                <a:gd name="T89" fmla="*/ 251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98" h="2535">
                  <a:moveTo>
                    <a:pt x="2498" y="2535"/>
                  </a:moveTo>
                  <a:lnTo>
                    <a:pt x="2498" y="2535"/>
                  </a:lnTo>
                  <a:lnTo>
                    <a:pt x="2472" y="2509"/>
                  </a:lnTo>
                  <a:lnTo>
                    <a:pt x="2470" y="2507"/>
                  </a:lnTo>
                  <a:lnTo>
                    <a:pt x="2496" y="2480"/>
                  </a:lnTo>
                  <a:lnTo>
                    <a:pt x="2498" y="2483"/>
                  </a:lnTo>
                  <a:lnTo>
                    <a:pt x="2498" y="2483"/>
                  </a:lnTo>
                  <a:lnTo>
                    <a:pt x="2498" y="2535"/>
                  </a:lnTo>
                  <a:moveTo>
                    <a:pt x="2443" y="2480"/>
                  </a:moveTo>
                  <a:lnTo>
                    <a:pt x="2098" y="2135"/>
                  </a:lnTo>
                  <a:lnTo>
                    <a:pt x="2124" y="2109"/>
                  </a:lnTo>
                  <a:lnTo>
                    <a:pt x="2127" y="2111"/>
                  </a:lnTo>
                  <a:lnTo>
                    <a:pt x="2153" y="2137"/>
                  </a:lnTo>
                  <a:lnTo>
                    <a:pt x="2470" y="2454"/>
                  </a:lnTo>
                  <a:lnTo>
                    <a:pt x="2443" y="2480"/>
                  </a:lnTo>
                  <a:close/>
                  <a:moveTo>
                    <a:pt x="2072" y="2109"/>
                  </a:moveTo>
                  <a:lnTo>
                    <a:pt x="1727" y="1764"/>
                  </a:lnTo>
                  <a:lnTo>
                    <a:pt x="1753" y="1737"/>
                  </a:lnTo>
                  <a:lnTo>
                    <a:pt x="2098" y="2083"/>
                  </a:lnTo>
                  <a:lnTo>
                    <a:pt x="2072" y="2109"/>
                  </a:lnTo>
                  <a:moveTo>
                    <a:pt x="1700" y="1737"/>
                  </a:moveTo>
                  <a:lnTo>
                    <a:pt x="1355" y="1392"/>
                  </a:lnTo>
                  <a:lnTo>
                    <a:pt x="1381" y="1366"/>
                  </a:lnTo>
                  <a:lnTo>
                    <a:pt x="1727" y="1711"/>
                  </a:lnTo>
                  <a:lnTo>
                    <a:pt x="1700" y="1737"/>
                  </a:lnTo>
                  <a:close/>
                  <a:moveTo>
                    <a:pt x="1329" y="1366"/>
                  </a:moveTo>
                  <a:lnTo>
                    <a:pt x="984" y="1021"/>
                  </a:lnTo>
                  <a:lnTo>
                    <a:pt x="1010" y="994"/>
                  </a:lnTo>
                  <a:lnTo>
                    <a:pt x="1355" y="1340"/>
                  </a:lnTo>
                  <a:lnTo>
                    <a:pt x="1329" y="1366"/>
                  </a:lnTo>
                  <a:moveTo>
                    <a:pt x="957" y="994"/>
                  </a:moveTo>
                  <a:lnTo>
                    <a:pt x="612" y="649"/>
                  </a:lnTo>
                  <a:lnTo>
                    <a:pt x="638" y="623"/>
                  </a:lnTo>
                  <a:lnTo>
                    <a:pt x="984" y="968"/>
                  </a:lnTo>
                  <a:lnTo>
                    <a:pt x="957" y="994"/>
                  </a:lnTo>
                  <a:moveTo>
                    <a:pt x="586" y="623"/>
                  </a:moveTo>
                  <a:lnTo>
                    <a:pt x="240" y="277"/>
                  </a:lnTo>
                  <a:lnTo>
                    <a:pt x="267" y="251"/>
                  </a:lnTo>
                  <a:lnTo>
                    <a:pt x="612" y="596"/>
                  </a:lnTo>
                  <a:lnTo>
                    <a:pt x="586" y="623"/>
                  </a:lnTo>
                  <a:close/>
                  <a:moveTo>
                    <a:pt x="214" y="251"/>
                  </a:moveTo>
                  <a:lnTo>
                    <a:pt x="0" y="37"/>
                  </a:lnTo>
                  <a:cubicBezTo>
                    <a:pt x="5" y="25"/>
                    <a:pt x="10" y="12"/>
                    <a:pt x="15" y="0"/>
                  </a:cubicBezTo>
                  <a:lnTo>
                    <a:pt x="240" y="225"/>
                  </a:lnTo>
                  <a:lnTo>
                    <a:pt x="214" y="251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3" name="Freeform 220">
              <a:extLst>
                <a:ext uri="{FF2B5EF4-FFF2-40B4-BE49-F238E27FC236}">
                  <a16:creationId xmlns:a16="http://schemas.microsoft.com/office/drawing/2014/main" id="{E87FA9F6-73B0-4023-B74D-EC12652B3A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5003" y="5510924"/>
              <a:ext cx="158750" cy="161925"/>
            </a:xfrm>
            <a:custGeom>
              <a:avLst/>
              <a:gdLst>
                <a:gd name="T0" fmla="*/ 771 w 771"/>
                <a:gd name="T1" fmla="*/ 789 h 789"/>
                <a:gd name="T2" fmla="*/ 745 w 771"/>
                <a:gd name="T3" fmla="*/ 763 h 789"/>
                <a:gd name="T4" fmla="*/ 743 w 771"/>
                <a:gd name="T5" fmla="*/ 761 h 789"/>
                <a:gd name="T6" fmla="*/ 769 w 771"/>
                <a:gd name="T7" fmla="*/ 734 h 789"/>
                <a:gd name="T8" fmla="*/ 771 w 771"/>
                <a:gd name="T9" fmla="*/ 737 h 789"/>
                <a:gd name="T10" fmla="*/ 771 w 771"/>
                <a:gd name="T11" fmla="*/ 789 h 789"/>
                <a:gd name="T12" fmla="*/ 716 w 771"/>
                <a:gd name="T13" fmla="*/ 734 h 789"/>
                <a:gd name="T14" fmla="*/ 371 w 771"/>
                <a:gd name="T15" fmla="*/ 389 h 789"/>
                <a:gd name="T16" fmla="*/ 397 w 771"/>
                <a:gd name="T17" fmla="*/ 363 h 789"/>
                <a:gd name="T18" fmla="*/ 400 w 771"/>
                <a:gd name="T19" fmla="*/ 365 h 789"/>
                <a:gd name="T20" fmla="*/ 426 w 771"/>
                <a:gd name="T21" fmla="*/ 391 h 789"/>
                <a:gd name="T22" fmla="*/ 743 w 771"/>
                <a:gd name="T23" fmla="*/ 708 h 789"/>
                <a:gd name="T24" fmla="*/ 716 w 771"/>
                <a:gd name="T25" fmla="*/ 734 h 789"/>
                <a:gd name="T26" fmla="*/ 345 w 771"/>
                <a:gd name="T27" fmla="*/ 363 h 789"/>
                <a:gd name="T28" fmla="*/ 0 w 771"/>
                <a:gd name="T29" fmla="*/ 18 h 789"/>
                <a:gd name="T30" fmla="*/ 13 w 771"/>
                <a:gd name="T31" fmla="*/ 4 h 789"/>
                <a:gd name="T32" fmla="*/ 35 w 771"/>
                <a:gd name="T33" fmla="*/ 0 h 789"/>
                <a:gd name="T34" fmla="*/ 371 w 771"/>
                <a:gd name="T35" fmla="*/ 337 h 789"/>
                <a:gd name="T36" fmla="*/ 345 w 771"/>
                <a:gd name="T37" fmla="*/ 363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789">
                  <a:moveTo>
                    <a:pt x="771" y="789"/>
                  </a:moveTo>
                  <a:lnTo>
                    <a:pt x="745" y="763"/>
                  </a:lnTo>
                  <a:lnTo>
                    <a:pt x="743" y="761"/>
                  </a:lnTo>
                  <a:lnTo>
                    <a:pt x="769" y="734"/>
                  </a:lnTo>
                  <a:lnTo>
                    <a:pt x="771" y="737"/>
                  </a:lnTo>
                  <a:lnTo>
                    <a:pt x="771" y="789"/>
                  </a:lnTo>
                  <a:moveTo>
                    <a:pt x="716" y="734"/>
                  </a:moveTo>
                  <a:lnTo>
                    <a:pt x="371" y="389"/>
                  </a:lnTo>
                  <a:lnTo>
                    <a:pt x="397" y="363"/>
                  </a:lnTo>
                  <a:lnTo>
                    <a:pt x="400" y="365"/>
                  </a:lnTo>
                  <a:lnTo>
                    <a:pt x="426" y="391"/>
                  </a:lnTo>
                  <a:lnTo>
                    <a:pt x="743" y="708"/>
                  </a:lnTo>
                  <a:lnTo>
                    <a:pt x="716" y="734"/>
                  </a:lnTo>
                  <a:moveTo>
                    <a:pt x="345" y="363"/>
                  </a:moveTo>
                  <a:lnTo>
                    <a:pt x="0" y="18"/>
                  </a:lnTo>
                  <a:lnTo>
                    <a:pt x="13" y="4"/>
                  </a:lnTo>
                  <a:cubicBezTo>
                    <a:pt x="21" y="3"/>
                    <a:pt x="28" y="2"/>
                    <a:pt x="35" y="0"/>
                  </a:cubicBezTo>
                  <a:lnTo>
                    <a:pt x="371" y="337"/>
                  </a:lnTo>
                  <a:lnTo>
                    <a:pt x="345" y="363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4" name="Freeform 221">
              <a:extLst>
                <a:ext uri="{FF2B5EF4-FFF2-40B4-BE49-F238E27FC236}">
                  <a16:creationId xmlns:a16="http://schemas.microsoft.com/office/drawing/2014/main" id="{27363D31-646A-4E01-A3D0-C2BDAB7B83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803" y="5431549"/>
              <a:ext cx="84138" cy="79375"/>
            </a:xfrm>
            <a:custGeom>
              <a:avLst/>
              <a:gdLst>
                <a:gd name="T0" fmla="*/ 385 w 407"/>
                <a:gd name="T1" fmla="*/ 384 h 384"/>
                <a:gd name="T2" fmla="*/ 398 w 407"/>
                <a:gd name="T3" fmla="*/ 371 h 384"/>
                <a:gd name="T4" fmla="*/ 407 w 407"/>
                <a:gd name="T5" fmla="*/ 380 h 384"/>
                <a:gd name="T6" fmla="*/ 385 w 407"/>
                <a:gd name="T7" fmla="*/ 384 h 384"/>
                <a:gd name="T8" fmla="*/ 345 w 407"/>
                <a:gd name="T9" fmla="*/ 371 h 384"/>
                <a:gd name="T10" fmla="*/ 0 w 407"/>
                <a:gd name="T11" fmla="*/ 26 h 384"/>
                <a:gd name="T12" fmla="*/ 26 w 407"/>
                <a:gd name="T13" fmla="*/ 0 h 384"/>
                <a:gd name="T14" fmla="*/ 372 w 407"/>
                <a:gd name="T15" fmla="*/ 345 h 384"/>
                <a:gd name="T16" fmla="*/ 345 w 407"/>
                <a:gd name="T17" fmla="*/ 371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384">
                  <a:moveTo>
                    <a:pt x="385" y="384"/>
                  </a:moveTo>
                  <a:lnTo>
                    <a:pt x="398" y="371"/>
                  </a:lnTo>
                  <a:lnTo>
                    <a:pt x="407" y="380"/>
                  </a:lnTo>
                  <a:cubicBezTo>
                    <a:pt x="400" y="382"/>
                    <a:pt x="393" y="383"/>
                    <a:pt x="385" y="384"/>
                  </a:cubicBezTo>
                  <a:close/>
                  <a:moveTo>
                    <a:pt x="345" y="371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372" y="345"/>
                  </a:lnTo>
                  <a:lnTo>
                    <a:pt x="345" y="371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5" name="Freeform 222">
              <a:extLst>
                <a:ext uri="{FF2B5EF4-FFF2-40B4-BE49-F238E27FC236}">
                  <a16:creationId xmlns:a16="http://schemas.microsoft.com/office/drawing/2014/main" id="{3A6676EC-A484-4D7B-AC08-30FDD9E7D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603" y="5355349"/>
              <a:ext cx="58738" cy="55563"/>
            </a:xfrm>
            <a:custGeom>
              <a:avLst/>
              <a:gdLst>
                <a:gd name="T0" fmla="*/ 244 w 283"/>
                <a:gd name="T1" fmla="*/ 271 h 271"/>
                <a:gd name="T2" fmla="*/ 0 w 283"/>
                <a:gd name="T3" fmla="*/ 26 h 271"/>
                <a:gd name="T4" fmla="*/ 26 w 283"/>
                <a:gd name="T5" fmla="*/ 0 h 271"/>
                <a:gd name="T6" fmla="*/ 283 w 283"/>
                <a:gd name="T7" fmla="*/ 258 h 271"/>
                <a:gd name="T8" fmla="*/ 244 w 283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71">
                  <a:moveTo>
                    <a:pt x="244" y="271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83" y="258"/>
                  </a:lnTo>
                  <a:cubicBezTo>
                    <a:pt x="270" y="260"/>
                    <a:pt x="256" y="265"/>
                    <a:pt x="244" y="271"/>
                  </a:cubicBez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6" name="Freeform 223">
              <a:extLst>
                <a:ext uri="{FF2B5EF4-FFF2-40B4-BE49-F238E27FC236}">
                  <a16:creationId xmlns:a16="http://schemas.microsoft.com/office/drawing/2014/main" id="{1E1CB850-C3BD-4883-8DFC-D7C24CC56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816" y="5409324"/>
              <a:ext cx="26988" cy="22225"/>
            </a:xfrm>
            <a:custGeom>
              <a:avLst/>
              <a:gdLst>
                <a:gd name="T0" fmla="*/ 101 w 127"/>
                <a:gd name="T1" fmla="*/ 114 h 114"/>
                <a:gd name="T2" fmla="*/ 0 w 127"/>
                <a:gd name="T3" fmla="*/ 13 h 114"/>
                <a:gd name="T4" fmla="*/ 39 w 127"/>
                <a:gd name="T5" fmla="*/ 0 h 114"/>
                <a:gd name="T6" fmla="*/ 127 w 127"/>
                <a:gd name="T7" fmla="*/ 87 h 114"/>
                <a:gd name="T8" fmla="*/ 101 w 127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14">
                  <a:moveTo>
                    <a:pt x="101" y="114"/>
                  </a:moveTo>
                  <a:lnTo>
                    <a:pt x="0" y="13"/>
                  </a:lnTo>
                  <a:cubicBezTo>
                    <a:pt x="12" y="7"/>
                    <a:pt x="26" y="2"/>
                    <a:pt x="39" y="0"/>
                  </a:cubicBezTo>
                  <a:lnTo>
                    <a:pt x="127" y="87"/>
                  </a:lnTo>
                  <a:lnTo>
                    <a:pt x="101" y="114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7" name="Freeform 224">
              <a:extLst>
                <a:ext uri="{FF2B5EF4-FFF2-40B4-BE49-F238E27FC236}">
                  <a16:creationId xmlns:a16="http://schemas.microsoft.com/office/drawing/2014/main" id="{CB627AD8-99C6-48E8-B054-332F53C975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8616" y="5196599"/>
              <a:ext cx="153988" cy="158750"/>
            </a:xfrm>
            <a:custGeom>
              <a:avLst/>
              <a:gdLst>
                <a:gd name="T0" fmla="*/ 720 w 747"/>
                <a:gd name="T1" fmla="*/ 771 h 771"/>
                <a:gd name="T2" fmla="*/ 375 w 747"/>
                <a:gd name="T3" fmla="*/ 426 h 771"/>
                <a:gd name="T4" fmla="*/ 401 w 747"/>
                <a:gd name="T5" fmla="*/ 400 h 771"/>
                <a:gd name="T6" fmla="*/ 747 w 747"/>
                <a:gd name="T7" fmla="*/ 745 h 771"/>
                <a:gd name="T8" fmla="*/ 720 w 747"/>
                <a:gd name="T9" fmla="*/ 771 h 771"/>
                <a:gd name="T10" fmla="*/ 349 w 747"/>
                <a:gd name="T11" fmla="*/ 400 h 771"/>
                <a:gd name="T12" fmla="*/ 4 w 747"/>
                <a:gd name="T13" fmla="*/ 54 h 771"/>
                <a:gd name="T14" fmla="*/ 30 w 747"/>
                <a:gd name="T15" fmla="*/ 28 h 771"/>
                <a:gd name="T16" fmla="*/ 375 w 747"/>
                <a:gd name="T17" fmla="*/ 373 h 771"/>
                <a:gd name="T18" fmla="*/ 349 w 747"/>
                <a:gd name="T19" fmla="*/ 400 h 771"/>
                <a:gd name="T20" fmla="*/ 0 w 747"/>
                <a:gd name="T21" fmla="*/ 6 h 771"/>
                <a:gd name="T22" fmla="*/ 2 w 747"/>
                <a:gd name="T23" fmla="*/ 0 h 771"/>
                <a:gd name="T24" fmla="*/ 3 w 747"/>
                <a:gd name="T25" fmla="*/ 2 h 771"/>
                <a:gd name="T26" fmla="*/ 0 w 747"/>
                <a:gd name="T27" fmla="*/ 6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7" h="771">
                  <a:moveTo>
                    <a:pt x="720" y="771"/>
                  </a:moveTo>
                  <a:lnTo>
                    <a:pt x="375" y="426"/>
                  </a:lnTo>
                  <a:lnTo>
                    <a:pt x="401" y="400"/>
                  </a:lnTo>
                  <a:lnTo>
                    <a:pt x="747" y="745"/>
                  </a:lnTo>
                  <a:lnTo>
                    <a:pt x="720" y="771"/>
                  </a:lnTo>
                  <a:moveTo>
                    <a:pt x="349" y="400"/>
                  </a:moveTo>
                  <a:lnTo>
                    <a:pt x="4" y="54"/>
                  </a:lnTo>
                  <a:lnTo>
                    <a:pt x="30" y="28"/>
                  </a:lnTo>
                  <a:lnTo>
                    <a:pt x="375" y="373"/>
                  </a:lnTo>
                  <a:lnTo>
                    <a:pt x="349" y="400"/>
                  </a:lnTo>
                  <a:moveTo>
                    <a:pt x="0" y="6"/>
                  </a:moveTo>
                  <a:cubicBezTo>
                    <a:pt x="1" y="4"/>
                    <a:pt x="1" y="2"/>
                    <a:pt x="2" y="0"/>
                  </a:cubicBezTo>
                  <a:lnTo>
                    <a:pt x="3" y="2"/>
                  </a:lnTo>
                  <a:lnTo>
                    <a:pt x="0" y="6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8" name="Freeform 225">
              <a:extLst>
                <a:ext uri="{FF2B5EF4-FFF2-40B4-BE49-F238E27FC236}">
                  <a16:creationId xmlns:a16="http://schemas.microsoft.com/office/drawing/2014/main" id="{6434D058-3188-4946-B872-BE9F005A31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1516" y="5396624"/>
              <a:ext cx="122238" cy="123825"/>
            </a:xfrm>
            <a:custGeom>
              <a:avLst/>
              <a:gdLst>
                <a:gd name="T0" fmla="*/ 592 w 592"/>
                <a:gd name="T1" fmla="*/ 601 h 601"/>
                <a:gd name="T2" fmla="*/ 592 w 592"/>
                <a:gd name="T3" fmla="*/ 601 h 601"/>
                <a:gd name="T4" fmla="*/ 566 w 592"/>
                <a:gd name="T5" fmla="*/ 575 h 601"/>
                <a:gd name="T6" fmla="*/ 564 w 592"/>
                <a:gd name="T7" fmla="*/ 573 h 601"/>
                <a:gd name="T8" fmla="*/ 590 w 592"/>
                <a:gd name="T9" fmla="*/ 546 h 601"/>
                <a:gd name="T10" fmla="*/ 592 w 592"/>
                <a:gd name="T11" fmla="*/ 549 h 601"/>
                <a:gd name="T12" fmla="*/ 592 w 592"/>
                <a:gd name="T13" fmla="*/ 549 h 601"/>
                <a:gd name="T14" fmla="*/ 592 w 592"/>
                <a:gd name="T15" fmla="*/ 601 h 601"/>
                <a:gd name="T16" fmla="*/ 537 w 592"/>
                <a:gd name="T17" fmla="*/ 546 h 601"/>
                <a:gd name="T18" fmla="*/ 192 w 592"/>
                <a:gd name="T19" fmla="*/ 201 h 601"/>
                <a:gd name="T20" fmla="*/ 218 w 592"/>
                <a:gd name="T21" fmla="*/ 175 h 601"/>
                <a:gd name="T22" fmla="*/ 221 w 592"/>
                <a:gd name="T23" fmla="*/ 177 h 601"/>
                <a:gd name="T24" fmla="*/ 247 w 592"/>
                <a:gd name="T25" fmla="*/ 203 h 601"/>
                <a:gd name="T26" fmla="*/ 564 w 592"/>
                <a:gd name="T27" fmla="*/ 520 h 601"/>
                <a:gd name="T28" fmla="*/ 537 w 592"/>
                <a:gd name="T29" fmla="*/ 546 h 601"/>
                <a:gd name="T30" fmla="*/ 166 w 592"/>
                <a:gd name="T31" fmla="*/ 175 h 601"/>
                <a:gd name="T32" fmla="*/ 0 w 592"/>
                <a:gd name="T33" fmla="*/ 9 h 601"/>
                <a:gd name="T34" fmla="*/ 43 w 592"/>
                <a:gd name="T35" fmla="*/ 0 h 601"/>
                <a:gd name="T36" fmla="*/ 192 w 592"/>
                <a:gd name="T37" fmla="*/ 148 h 601"/>
                <a:gd name="T38" fmla="*/ 166 w 592"/>
                <a:gd name="T39" fmla="*/ 175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2" h="601">
                  <a:moveTo>
                    <a:pt x="592" y="601"/>
                  </a:moveTo>
                  <a:lnTo>
                    <a:pt x="592" y="601"/>
                  </a:lnTo>
                  <a:lnTo>
                    <a:pt x="566" y="575"/>
                  </a:lnTo>
                  <a:lnTo>
                    <a:pt x="564" y="573"/>
                  </a:lnTo>
                  <a:lnTo>
                    <a:pt x="590" y="546"/>
                  </a:lnTo>
                  <a:lnTo>
                    <a:pt x="592" y="549"/>
                  </a:lnTo>
                  <a:lnTo>
                    <a:pt x="592" y="549"/>
                  </a:lnTo>
                  <a:lnTo>
                    <a:pt x="592" y="601"/>
                  </a:lnTo>
                  <a:close/>
                  <a:moveTo>
                    <a:pt x="537" y="546"/>
                  </a:moveTo>
                  <a:lnTo>
                    <a:pt x="192" y="201"/>
                  </a:lnTo>
                  <a:lnTo>
                    <a:pt x="218" y="175"/>
                  </a:lnTo>
                  <a:lnTo>
                    <a:pt x="221" y="177"/>
                  </a:lnTo>
                  <a:lnTo>
                    <a:pt x="247" y="203"/>
                  </a:lnTo>
                  <a:lnTo>
                    <a:pt x="564" y="520"/>
                  </a:lnTo>
                  <a:lnTo>
                    <a:pt x="537" y="546"/>
                  </a:lnTo>
                  <a:moveTo>
                    <a:pt x="166" y="175"/>
                  </a:moveTo>
                  <a:lnTo>
                    <a:pt x="0" y="9"/>
                  </a:lnTo>
                  <a:cubicBezTo>
                    <a:pt x="15" y="7"/>
                    <a:pt x="29" y="4"/>
                    <a:pt x="43" y="0"/>
                  </a:cubicBezTo>
                  <a:lnTo>
                    <a:pt x="192" y="148"/>
                  </a:lnTo>
                  <a:lnTo>
                    <a:pt x="166" y="175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29" name="Freeform 226">
              <a:extLst>
                <a:ext uri="{FF2B5EF4-FFF2-40B4-BE49-F238E27FC236}">
                  <a16:creationId xmlns:a16="http://schemas.microsoft.com/office/drawing/2014/main" id="{6E40C20C-D4A4-4255-B499-8517E5E9F8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803" y="5279149"/>
              <a:ext cx="122238" cy="119063"/>
            </a:xfrm>
            <a:custGeom>
              <a:avLst/>
              <a:gdLst>
                <a:gd name="T0" fmla="*/ 551 w 594"/>
                <a:gd name="T1" fmla="*/ 577 h 577"/>
                <a:gd name="T2" fmla="*/ 372 w 594"/>
                <a:gd name="T3" fmla="*/ 397 h 577"/>
                <a:gd name="T4" fmla="*/ 398 w 594"/>
                <a:gd name="T5" fmla="*/ 371 h 577"/>
                <a:gd name="T6" fmla="*/ 594 w 594"/>
                <a:gd name="T7" fmla="*/ 568 h 577"/>
                <a:gd name="T8" fmla="*/ 551 w 594"/>
                <a:gd name="T9" fmla="*/ 577 h 577"/>
                <a:gd name="T10" fmla="*/ 345 w 594"/>
                <a:gd name="T11" fmla="*/ 371 h 577"/>
                <a:gd name="T12" fmla="*/ 0 w 594"/>
                <a:gd name="T13" fmla="*/ 26 h 577"/>
                <a:gd name="T14" fmla="*/ 26 w 594"/>
                <a:gd name="T15" fmla="*/ 0 h 577"/>
                <a:gd name="T16" fmla="*/ 372 w 594"/>
                <a:gd name="T17" fmla="*/ 345 h 577"/>
                <a:gd name="T18" fmla="*/ 345 w 594"/>
                <a:gd name="T19" fmla="*/ 37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4" h="577">
                  <a:moveTo>
                    <a:pt x="551" y="577"/>
                  </a:moveTo>
                  <a:lnTo>
                    <a:pt x="372" y="397"/>
                  </a:lnTo>
                  <a:lnTo>
                    <a:pt x="398" y="371"/>
                  </a:lnTo>
                  <a:lnTo>
                    <a:pt x="594" y="568"/>
                  </a:lnTo>
                  <a:cubicBezTo>
                    <a:pt x="580" y="572"/>
                    <a:pt x="566" y="575"/>
                    <a:pt x="551" y="577"/>
                  </a:cubicBezTo>
                  <a:moveTo>
                    <a:pt x="345" y="371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372" y="345"/>
                  </a:lnTo>
                  <a:lnTo>
                    <a:pt x="345" y="371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0" name="Freeform 227">
              <a:extLst>
                <a:ext uri="{FF2B5EF4-FFF2-40B4-BE49-F238E27FC236}">
                  <a16:creationId xmlns:a16="http://schemas.microsoft.com/office/drawing/2014/main" id="{6506A9BD-08CC-43AD-BC82-C67DBE3A15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6241" y="5094999"/>
              <a:ext cx="182563" cy="184150"/>
            </a:xfrm>
            <a:custGeom>
              <a:avLst/>
              <a:gdLst>
                <a:gd name="T0" fmla="*/ 861 w 887"/>
                <a:gd name="T1" fmla="*/ 895 h 895"/>
                <a:gd name="T2" fmla="*/ 516 w 887"/>
                <a:gd name="T3" fmla="*/ 549 h 895"/>
                <a:gd name="T4" fmla="*/ 542 w 887"/>
                <a:gd name="T5" fmla="*/ 523 h 895"/>
                <a:gd name="T6" fmla="*/ 887 w 887"/>
                <a:gd name="T7" fmla="*/ 868 h 895"/>
                <a:gd name="T8" fmla="*/ 861 w 887"/>
                <a:gd name="T9" fmla="*/ 895 h 895"/>
                <a:gd name="T10" fmla="*/ 489 w 887"/>
                <a:gd name="T11" fmla="*/ 523 h 895"/>
                <a:gd name="T12" fmla="*/ 144 w 887"/>
                <a:gd name="T13" fmla="*/ 178 h 895"/>
                <a:gd name="T14" fmla="*/ 170 w 887"/>
                <a:gd name="T15" fmla="*/ 151 h 895"/>
                <a:gd name="T16" fmla="*/ 516 w 887"/>
                <a:gd name="T17" fmla="*/ 497 h 895"/>
                <a:gd name="T18" fmla="*/ 489 w 887"/>
                <a:gd name="T19" fmla="*/ 523 h 895"/>
                <a:gd name="T20" fmla="*/ 118 w 887"/>
                <a:gd name="T21" fmla="*/ 151 h 895"/>
                <a:gd name="T22" fmla="*/ 0 w 887"/>
                <a:gd name="T23" fmla="*/ 34 h 895"/>
                <a:gd name="T24" fmla="*/ 19 w 887"/>
                <a:gd name="T25" fmla="*/ 0 h 895"/>
                <a:gd name="T26" fmla="*/ 144 w 887"/>
                <a:gd name="T27" fmla="*/ 125 h 895"/>
                <a:gd name="T28" fmla="*/ 118 w 887"/>
                <a:gd name="T29" fmla="*/ 151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7" h="895">
                  <a:moveTo>
                    <a:pt x="861" y="895"/>
                  </a:moveTo>
                  <a:lnTo>
                    <a:pt x="516" y="549"/>
                  </a:lnTo>
                  <a:lnTo>
                    <a:pt x="542" y="523"/>
                  </a:lnTo>
                  <a:lnTo>
                    <a:pt x="887" y="868"/>
                  </a:lnTo>
                  <a:lnTo>
                    <a:pt x="861" y="895"/>
                  </a:lnTo>
                  <a:close/>
                  <a:moveTo>
                    <a:pt x="489" y="523"/>
                  </a:moveTo>
                  <a:lnTo>
                    <a:pt x="144" y="178"/>
                  </a:lnTo>
                  <a:lnTo>
                    <a:pt x="170" y="151"/>
                  </a:lnTo>
                  <a:lnTo>
                    <a:pt x="516" y="497"/>
                  </a:lnTo>
                  <a:lnTo>
                    <a:pt x="489" y="523"/>
                  </a:lnTo>
                  <a:moveTo>
                    <a:pt x="118" y="151"/>
                  </a:moveTo>
                  <a:lnTo>
                    <a:pt x="0" y="34"/>
                  </a:lnTo>
                  <a:cubicBezTo>
                    <a:pt x="6" y="23"/>
                    <a:pt x="13" y="11"/>
                    <a:pt x="19" y="0"/>
                  </a:cubicBezTo>
                  <a:lnTo>
                    <a:pt x="144" y="125"/>
                  </a:lnTo>
                  <a:lnTo>
                    <a:pt x="118" y="151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1" name="Freeform 228">
              <a:extLst>
                <a:ext uri="{FF2B5EF4-FFF2-40B4-BE49-F238E27FC236}">
                  <a16:creationId xmlns:a16="http://schemas.microsoft.com/office/drawing/2014/main" id="{68ED6E63-288F-4C65-8515-4DF43E5C68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1203" y="5279149"/>
              <a:ext cx="82550" cy="87313"/>
            </a:xfrm>
            <a:custGeom>
              <a:avLst/>
              <a:gdLst>
                <a:gd name="T0" fmla="*/ 400 w 400"/>
                <a:gd name="T1" fmla="*/ 426 h 426"/>
                <a:gd name="T2" fmla="*/ 400 w 400"/>
                <a:gd name="T3" fmla="*/ 426 h 426"/>
                <a:gd name="T4" fmla="*/ 374 w 400"/>
                <a:gd name="T5" fmla="*/ 400 h 426"/>
                <a:gd name="T6" fmla="*/ 372 w 400"/>
                <a:gd name="T7" fmla="*/ 397 h 426"/>
                <a:gd name="T8" fmla="*/ 398 w 400"/>
                <a:gd name="T9" fmla="*/ 371 h 426"/>
                <a:gd name="T10" fmla="*/ 400 w 400"/>
                <a:gd name="T11" fmla="*/ 373 h 426"/>
                <a:gd name="T12" fmla="*/ 400 w 400"/>
                <a:gd name="T13" fmla="*/ 373 h 426"/>
                <a:gd name="T14" fmla="*/ 400 w 400"/>
                <a:gd name="T15" fmla="*/ 426 h 426"/>
                <a:gd name="T16" fmla="*/ 345 w 400"/>
                <a:gd name="T17" fmla="*/ 371 h 426"/>
                <a:gd name="T18" fmla="*/ 0 w 400"/>
                <a:gd name="T19" fmla="*/ 26 h 426"/>
                <a:gd name="T20" fmla="*/ 26 w 400"/>
                <a:gd name="T21" fmla="*/ 0 h 426"/>
                <a:gd name="T22" fmla="*/ 29 w 400"/>
                <a:gd name="T23" fmla="*/ 2 h 426"/>
                <a:gd name="T24" fmla="*/ 55 w 400"/>
                <a:gd name="T25" fmla="*/ 28 h 426"/>
                <a:gd name="T26" fmla="*/ 372 w 400"/>
                <a:gd name="T27" fmla="*/ 345 h 426"/>
                <a:gd name="T28" fmla="*/ 345 w 400"/>
                <a:gd name="T29" fmla="*/ 37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0" h="426">
                  <a:moveTo>
                    <a:pt x="400" y="426"/>
                  </a:moveTo>
                  <a:lnTo>
                    <a:pt x="400" y="426"/>
                  </a:lnTo>
                  <a:lnTo>
                    <a:pt x="374" y="400"/>
                  </a:lnTo>
                  <a:lnTo>
                    <a:pt x="372" y="397"/>
                  </a:lnTo>
                  <a:lnTo>
                    <a:pt x="398" y="371"/>
                  </a:lnTo>
                  <a:lnTo>
                    <a:pt x="400" y="373"/>
                  </a:lnTo>
                  <a:lnTo>
                    <a:pt x="400" y="373"/>
                  </a:lnTo>
                  <a:lnTo>
                    <a:pt x="400" y="426"/>
                  </a:lnTo>
                  <a:moveTo>
                    <a:pt x="345" y="371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55" y="28"/>
                  </a:lnTo>
                  <a:lnTo>
                    <a:pt x="372" y="345"/>
                  </a:lnTo>
                  <a:lnTo>
                    <a:pt x="345" y="371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2" name="Freeform 229">
              <a:extLst>
                <a:ext uri="{FF2B5EF4-FFF2-40B4-BE49-F238E27FC236}">
                  <a16:creationId xmlns:a16="http://schemas.microsoft.com/office/drawing/2014/main" id="{FB97D1A4-F3A1-4A28-BB0E-A855F72ED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341" y="5236287"/>
              <a:ext cx="23813" cy="19050"/>
            </a:xfrm>
            <a:custGeom>
              <a:avLst/>
              <a:gdLst>
                <a:gd name="T0" fmla="*/ 113 w 113"/>
                <a:gd name="T1" fmla="*/ 87 h 87"/>
                <a:gd name="T2" fmla="*/ 57 w 113"/>
                <a:gd name="T3" fmla="*/ 84 h 87"/>
                <a:gd name="T4" fmla="*/ 0 w 113"/>
                <a:gd name="T5" fmla="*/ 26 h 87"/>
                <a:gd name="T6" fmla="*/ 3 w 113"/>
                <a:gd name="T7" fmla="*/ 24 h 87"/>
                <a:gd name="T8" fmla="*/ 26 w 113"/>
                <a:gd name="T9" fmla="*/ 0 h 87"/>
                <a:gd name="T10" fmla="*/ 113 w 113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87">
                  <a:moveTo>
                    <a:pt x="113" y="87"/>
                  </a:moveTo>
                  <a:cubicBezTo>
                    <a:pt x="94" y="85"/>
                    <a:pt x="76" y="84"/>
                    <a:pt x="57" y="84"/>
                  </a:cubicBezTo>
                  <a:lnTo>
                    <a:pt x="0" y="26"/>
                  </a:lnTo>
                  <a:cubicBezTo>
                    <a:pt x="1" y="25"/>
                    <a:pt x="2" y="25"/>
                    <a:pt x="3" y="24"/>
                  </a:cubicBezTo>
                  <a:cubicBezTo>
                    <a:pt x="11" y="16"/>
                    <a:pt x="18" y="8"/>
                    <a:pt x="26" y="0"/>
                  </a:cubicBezTo>
                  <a:lnTo>
                    <a:pt x="113" y="87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3" name="Freeform 230">
              <a:extLst>
                <a:ext uri="{FF2B5EF4-FFF2-40B4-BE49-F238E27FC236}">
                  <a16:creationId xmlns:a16="http://schemas.microsoft.com/office/drawing/2014/main" id="{854F6C66-0D0E-4C8A-8D6A-676A1EFDE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003" y="5202949"/>
              <a:ext cx="39688" cy="39688"/>
            </a:xfrm>
            <a:custGeom>
              <a:avLst/>
              <a:gdLst>
                <a:gd name="T0" fmla="*/ 164 w 190"/>
                <a:gd name="T1" fmla="*/ 190 h 190"/>
                <a:gd name="T2" fmla="*/ 0 w 190"/>
                <a:gd name="T3" fmla="*/ 26 h 190"/>
                <a:gd name="T4" fmla="*/ 26 w 190"/>
                <a:gd name="T5" fmla="*/ 0 h 190"/>
                <a:gd name="T6" fmla="*/ 190 w 190"/>
                <a:gd name="T7" fmla="*/ 164 h 190"/>
                <a:gd name="T8" fmla="*/ 167 w 190"/>
                <a:gd name="T9" fmla="*/ 188 h 190"/>
                <a:gd name="T10" fmla="*/ 164 w 190"/>
                <a:gd name="T1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190">
                  <a:moveTo>
                    <a:pt x="164" y="190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190" y="164"/>
                  </a:lnTo>
                  <a:cubicBezTo>
                    <a:pt x="182" y="172"/>
                    <a:pt x="175" y="180"/>
                    <a:pt x="167" y="188"/>
                  </a:cubicBezTo>
                  <a:cubicBezTo>
                    <a:pt x="166" y="189"/>
                    <a:pt x="165" y="189"/>
                    <a:pt x="164" y="190"/>
                  </a:cubicBez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4" name="Freeform 231">
              <a:extLst>
                <a:ext uri="{FF2B5EF4-FFF2-40B4-BE49-F238E27FC236}">
                  <a16:creationId xmlns:a16="http://schemas.microsoft.com/office/drawing/2014/main" id="{338F4FAF-EBC6-4F6F-86B4-47ECAE1A7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041" y="5253749"/>
              <a:ext cx="30163" cy="25400"/>
            </a:xfrm>
            <a:custGeom>
              <a:avLst/>
              <a:gdLst>
                <a:gd name="T0" fmla="*/ 124 w 150"/>
                <a:gd name="T1" fmla="*/ 124 h 124"/>
                <a:gd name="T2" fmla="*/ 0 w 150"/>
                <a:gd name="T3" fmla="*/ 0 h 124"/>
                <a:gd name="T4" fmla="*/ 56 w 150"/>
                <a:gd name="T5" fmla="*/ 3 h 124"/>
                <a:gd name="T6" fmla="*/ 150 w 150"/>
                <a:gd name="T7" fmla="*/ 97 h 124"/>
                <a:gd name="T8" fmla="*/ 124 w 150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24">
                  <a:moveTo>
                    <a:pt x="124" y="124"/>
                  </a:moveTo>
                  <a:lnTo>
                    <a:pt x="0" y="0"/>
                  </a:lnTo>
                  <a:cubicBezTo>
                    <a:pt x="19" y="0"/>
                    <a:pt x="37" y="1"/>
                    <a:pt x="56" y="3"/>
                  </a:cubicBezTo>
                  <a:lnTo>
                    <a:pt x="150" y="97"/>
                  </a:lnTo>
                  <a:lnTo>
                    <a:pt x="124" y="124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5" name="Freeform 232">
              <a:extLst>
                <a:ext uri="{FF2B5EF4-FFF2-40B4-BE49-F238E27FC236}">
                  <a16:creationId xmlns:a16="http://schemas.microsoft.com/office/drawing/2014/main" id="{86B8B793-8651-4265-8494-6AE87038B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803" y="5126749"/>
              <a:ext cx="57150" cy="61913"/>
            </a:xfrm>
            <a:custGeom>
              <a:avLst/>
              <a:gdLst>
                <a:gd name="T0" fmla="*/ 273 w 279"/>
                <a:gd name="T1" fmla="*/ 300 h 300"/>
                <a:gd name="T2" fmla="*/ 0 w 279"/>
                <a:gd name="T3" fmla="*/ 27 h 300"/>
                <a:gd name="T4" fmla="*/ 26 w 279"/>
                <a:gd name="T5" fmla="*/ 0 h 300"/>
                <a:gd name="T6" fmla="*/ 279 w 279"/>
                <a:gd name="T7" fmla="*/ 253 h 300"/>
                <a:gd name="T8" fmla="*/ 273 w 279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300">
                  <a:moveTo>
                    <a:pt x="273" y="300"/>
                  </a:moveTo>
                  <a:lnTo>
                    <a:pt x="0" y="27"/>
                  </a:lnTo>
                  <a:lnTo>
                    <a:pt x="26" y="0"/>
                  </a:lnTo>
                  <a:lnTo>
                    <a:pt x="279" y="253"/>
                  </a:lnTo>
                  <a:cubicBezTo>
                    <a:pt x="276" y="269"/>
                    <a:pt x="274" y="284"/>
                    <a:pt x="273" y="300"/>
                  </a:cubicBez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" name="Freeform 233">
              <a:extLst>
                <a:ext uri="{FF2B5EF4-FFF2-40B4-BE49-F238E27FC236}">
                  <a16:creationId xmlns:a16="http://schemas.microsoft.com/office/drawing/2014/main" id="{4867AC31-4938-434F-A716-1B193376E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366" y="5179137"/>
              <a:ext cx="20638" cy="23813"/>
            </a:xfrm>
            <a:custGeom>
              <a:avLst/>
              <a:gdLst>
                <a:gd name="T0" fmla="*/ 72 w 99"/>
                <a:gd name="T1" fmla="*/ 119 h 119"/>
                <a:gd name="T2" fmla="*/ 0 w 99"/>
                <a:gd name="T3" fmla="*/ 47 h 119"/>
                <a:gd name="T4" fmla="*/ 6 w 99"/>
                <a:gd name="T5" fmla="*/ 0 h 119"/>
                <a:gd name="T6" fmla="*/ 99 w 99"/>
                <a:gd name="T7" fmla="*/ 93 h 119"/>
                <a:gd name="T8" fmla="*/ 72 w 99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19">
                  <a:moveTo>
                    <a:pt x="72" y="119"/>
                  </a:moveTo>
                  <a:lnTo>
                    <a:pt x="0" y="47"/>
                  </a:lnTo>
                  <a:cubicBezTo>
                    <a:pt x="1" y="31"/>
                    <a:pt x="3" y="16"/>
                    <a:pt x="6" y="0"/>
                  </a:cubicBezTo>
                  <a:lnTo>
                    <a:pt x="99" y="93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" name="Freeform 234">
              <a:extLst>
                <a:ext uri="{FF2B5EF4-FFF2-40B4-BE49-F238E27FC236}">
                  <a16:creationId xmlns:a16="http://schemas.microsoft.com/office/drawing/2014/main" id="{0174F80B-E9C2-4B83-A2F3-75214E5AC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603" y="5056899"/>
              <a:ext cx="76200" cy="69850"/>
            </a:xfrm>
            <a:custGeom>
              <a:avLst/>
              <a:gdLst>
                <a:gd name="T0" fmla="*/ 341 w 367"/>
                <a:gd name="T1" fmla="*/ 340 h 340"/>
                <a:gd name="T2" fmla="*/ 0 w 367"/>
                <a:gd name="T3" fmla="*/ 0 h 340"/>
                <a:gd name="T4" fmla="*/ 67 w 367"/>
                <a:gd name="T5" fmla="*/ 25 h 340"/>
                <a:gd name="T6" fmla="*/ 77 w 367"/>
                <a:gd name="T7" fmla="*/ 27 h 340"/>
                <a:gd name="T8" fmla="*/ 81 w 367"/>
                <a:gd name="T9" fmla="*/ 28 h 340"/>
                <a:gd name="T10" fmla="*/ 367 w 367"/>
                <a:gd name="T11" fmla="*/ 314 h 340"/>
                <a:gd name="T12" fmla="*/ 341 w 367"/>
                <a:gd name="T13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340">
                  <a:moveTo>
                    <a:pt x="341" y="340"/>
                  </a:moveTo>
                  <a:lnTo>
                    <a:pt x="0" y="0"/>
                  </a:lnTo>
                  <a:cubicBezTo>
                    <a:pt x="20" y="12"/>
                    <a:pt x="42" y="20"/>
                    <a:pt x="67" y="25"/>
                  </a:cubicBezTo>
                  <a:cubicBezTo>
                    <a:pt x="70" y="25"/>
                    <a:pt x="74" y="26"/>
                    <a:pt x="77" y="27"/>
                  </a:cubicBezTo>
                  <a:cubicBezTo>
                    <a:pt x="78" y="27"/>
                    <a:pt x="80" y="28"/>
                    <a:pt x="81" y="28"/>
                  </a:cubicBezTo>
                  <a:lnTo>
                    <a:pt x="367" y="314"/>
                  </a:lnTo>
                  <a:lnTo>
                    <a:pt x="341" y="340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" name="Freeform 235">
              <a:extLst>
                <a:ext uri="{FF2B5EF4-FFF2-40B4-BE49-F238E27FC236}">
                  <a16:creationId xmlns:a16="http://schemas.microsoft.com/office/drawing/2014/main" id="{984A25D4-CD45-4DC1-BC7F-DF146C71F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603" y="5050549"/>
              <a:ext cx="17463" cy="11113"/>
            </a:xfrm>
            <a:custGeom>
              <a:avLst/>
              <a:gdLst>
                <a:gd name="T0" fmla="*/ 85 w 85"/>
                <a:gd name="T1" fmla="*/ 59 h 59"/>
                <a:gd name="T2" fmla="*/ 81 w 85"/>
                <a:gd name="T3" fmla="*/ 58 h 59"/>
                <a:gd name="T4" fmla="*/ 71 w 85"/>
                <a:gd name="T5" fmla="*/ 56 h 59"/>
                <a:gd name="T6" fmla="*/ 4 w 85"/>
                <a:gd name="T7" fmla="*/ 31 h 59"/>
                <a:gd name="T8" fmla="*/ 0 w 85"/>
                <a:gd name="T9" fmla="*/ 26 h 59"/>
                <a:gd name="T10" fmla="*/ 26 w 85"/>
                <a:gd name="T11" fmla="*/ 0 h 59"/>
                <a:gd name="T12" fmla="*/ 85 w 85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59">
                  <a:moveTo>
                    <a:pt x="85" y="59"/>
                  </a:moveTo>
                  <a:cubicBezTo>
                    <a:pt x="84" y="59"/>
                    <a:pt x="82" y="58"/>
                    <a:pt x="81" y="58"/>
                  </a:cubicBezTo>
                  <a:cubicBezTo>
                    <a:pt x="78" y="57"/>
                    <a:pt x="74" y="56"/>
                    <a:pt x="71" y="56"/>
                  </a:cubicBezTo>
                  <a:cubicBezTo>
                    <a:pt x="46" y="51"/>
                    <a:pt x="24" y="43"/>
                    <a:pt x="4" y="31"/>
                  </a:cubicBezTo>
                  <a:lnTo>
                    <a:pt x="0" y="26"/>
                  </a:lnTo>
                  <a:lnTo>
                    <a:pt x="26" y="0"/>
                  </a:lnTo>
                  <a:lnTo>
                    <a:pt x="85" y="59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" name="Freeform 236">
              <a:extLst>
                <a:ext uri="{FF2B5EF4-FFF2-40B4-BE49-F238E27FC236}">
                  <a16:creationId xmlns:a16="http://schemas.microsoft.com/office/drawing/2014/main" id="{353DD397-F254-4740-8B10-C517D4160E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5003" y="5050549"/>
              <a:ext cx="158750" cy="163513"/>
            </a:xfrm>
            <a:custGeom>
              <a:avLst/>
              <a:gdLst>
                <a:gd name="T0" fmla="*/ 771 w 771"/>
                <a:gd name="T1" fmla="*/ 798 h 798"/>
                <a:gd name="T2" fmla="*/ 771 w 771"/>
                <a:gd name="T3" fmla="*/ 798 h 798"/>
                <a:gd name="T4" fmla="*/ 745 w 771"/>
                <a:gd name="T5" fmla="*/ 772 h 798"/>
                <a:gd name="T6" fmla="*/ 743 w 771"/>
                <a:gd name="T7" fmla="*/ 769 h 798"/>
                <a:gd name="T8" fmla="*/ 769 w 771"/>
                <a:gd name="T9" fmla="*/ 743 h 798"/>
                <a:gd name="T10" fmla="*/ 771 w 771"/>
                <a:gd name="T11" fmla="*/ 745 h 798"/>
                <a:gd name="T12" fmla="*/ 771 w 771"/>
                <a:gd name="T13" fmla="*/ 745 h 798"/>
                <a:gd name="T14" fmla="*/ 771 w 771"/>
                <a:gd name="T15" fmla="*/ 798 h 798"/>
                <a:gd name="T16" fmla="*/ 716 w 771"/>
                <a:gd name="T17" fmla="*/ 743 h 798"/>
                <a:gd name="T18" fmla="*/ 371 w 771"/>
                <a:gd name="T19" fmla="*/ 398 h 798"/>
                <a:gd name="T20" fmla="*/ 397 w 771"/>
                <a:gd name="T21" fmla="*/ 372 h 798"/>
                <a:gd name="T22" fmla="*/ 400 w 771"/>
                <a:gd name="T23" fmla="*/ 374 h 798"/>
                <a:gd name="T24" fmla="*/ 426 w 771"/>
                <a:gd name="T25" fmla="*/ 400 h 798"/>
                <a:gd name="T26" fmla="*/ 743 w 771"/>
                <a:gd name="T27" fmla="*/ 717 h 798"/>
                <a:gd name="T28" fmla="*/ 716 w 771"/>
                <a:gd name="T29" fmla="*/ 743 h 798"/>
                <a:gd name="T30" fmla="*/ 48 w 771"/>
                <a:gd name="T31" fmla="*/ 75 h 798"/>
                <a:gd name="T32" fmla="*/ 0 w 771"/>
                <a:gd name="T33" fmla="*/ 26 h 798"/>
                <a:gd name="T34" fmla="*/ 26 w 771"/>
                <a:gd name="T35" fmla="*/ 0 h 798"/>
                <a:gd name="T36" fmla="*/ 62 w 771"/>
                <a:gd name="T37" fmla="*/ 36 h 798"/>
                <a:gd name="T38" fmla="*/ 48 w 771"/>
                <a:gd name="T39" fmla="*/ 75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1" h="798">
                  <a:moveTo>
                    <a:pt x="771" y="798"/>
                  </a:moveTo>
                  <a:lnTo>
                    <a:pt x="771" y="798"/>
                  </a:lnTo>
                  <a:lnTo>
                    <a:pt x="745" y="772"/>
                  </a:lnTo>
                  <a:lnTo>
                    <a:pt x="743" y="769"/>
                  </a:lnTo>
                  <a:lnTo>
                    <a:pt x="769" y="743"/>
                  </a:lnTo>
                  <a:lnTo>
                    <a:pt x="771" y="745"/>
                  </a:lnTo>
                  <a:lnTo>
                    <a:pt x="771" y="745"/>
                  </a:lnTo>
                  <a:lnTo>
                    <a:pt x="771" y="798"/>
                  </a:lnTo>
                  <a:moveTo>
                    <a:pt x="716" y="743"/>
                  </a:moveTo>
                  <a:lnTo>
                    <a:pt x="371" y="398"/>
                  </a:lnTo>
                  <a:lnTo>
                    <a:pt x="397" y="372"/>
                  </a:lnTo>
                  <a:lnTo>
                    <a:pt x="400" y="374"/>
                  </a:lnTo>
                  <a:lnTo>
                    <a:pt x="426" y="400"/>
                  </a:lnTo>
                  <a:lnTo>
                    <a:pt x="743" y="717"/>
                  </a:lnTo>
                  <a:lnTo>
                    <a:pt x="716" y="743"/>
                  </a:lnTo>
                  <a:moveTo>
                    <a:pt x="48" y="75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62" y="36"/>
                  </a:lnTo>
                  <a:cubicBezTo>
                    <a:pt x="57" y="49"/>
                    <a:pt x="53" y="62"/>
                    <a:pt x="48" y="75"/>
                  </a:cubicBez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" name="Freeform 237">
              <a:extLst>
                <a:ext uri="{FF2B5EF4-FFF2-40B4-BE49-F238E27FC236}">
                  <a16:creationId xmlns:a16="http://schemas.microsoft.com/office/drawing/2014/main" id="{4BB9604B-176D-4954-8866-D3FD7D1A0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528" y="5056899"/>
              <a:ext cx="66675" cy="69850"/>
            </a:xfrm>
            <a:custGeom>
              <a:avLst/>
              <a:gdLst>
                <a:gd name="T0" fmla="*/ 297 w 323"/>
                <a:gd name="T1" fmla="*/ 336 h 336"/>
                <a:gd name="T2" fmla="*/ 0 w 323"/>
                <a:gd name="T3" fmla="*/ 39 h 336"/>
                <a:gd name="T4" fmla="*/ 14 w 323"/>
                <a:gd name="T5" fmla="*/ 0 h 336"/>
                <a:gd name="T6" fmla="*/ 323 w 323"/>
                <a:gd name="T7" fmla="*/ 309 h 336"/>
                <a:gd name="T8" fmla="*/ 297 w 32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336">
                  <a:moveTo>
                    <a:pt x="297" y="336"/>
                  </a:moveTo>
                  <a:lnTo>
                    <a:pt x="0" y="39"/>
                  </a:lnTo>
                  <a:cubicBezTo>
                    <a:pt x="5" y="26"/>
                    <a:pt x="9" y="13"/>
                    <a:pt x="14" y="0"/>
                  </a:cubicBezTo>
                  <a:lnTo>
                    <a:pt x="323" y="309"/>
                  </a:lnTo>
                  <a:lnTo>
                    <a:pt x="297" y="336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" name="Freeform 238">
              <a:extLst>
                <a:ext uri="{FF2B5EF4-FFF2-40B4-BE49-F238E27FC236}">
                  <a16:creationId xmlns:a16="http://schemas.microsoft.com/office/drawing/2014/main" id="{E8CEB66B-2D9C-426E-AA3B-B0458FEE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403" y="5044199"/>
              <a:ext cx="6350" cy="17463"/>
            </a:xfrm>
            <a:custGeom>
              <a:avLst/>
              <a:gdLst>
                <a:gd name="T0" fmla="*/ 4 w 4"/>
                <a:gd name="T1" fmla="*/ 11 h 11"/>
                <a:gd name="T2" fmla="*/ 1 w 4"/>
                <a:gd name="T3" fmla="*/ 7 h 11"/>
                <a:gd name="T4" fmla="*/ 0 w 4"/>
                <a:gd name="T5" fmla="*/ 7 h 11"/>
                <a:gd name="T6" fmla="*/ 4 w 4"/>
                <a:gd name="T7" fmla="*/ 4 h 11"/>
                <a:gd name="T8" fmla="*/ 0 w 4"/>
                <a:gd name="T9" fmla="*/ 0 h 11"/>
                <a:gd name="T10" fmla="*/ 4 w 4"/>
                <a:gd name="T11" fmla="*/ 4 h 11"/>
                <a:gd name="T12" fmla="*/ 4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4" y="11"/>
                  </a:moveTo>
                  <a:lnTo>
                    <a:pt x="1" y="7"/>
                  </a:lnTo>
                  <a:lnTo>
                    <a:pt x="0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" name="Freeform 239">
              <a:extLst>
                <a:ext uri="{FF2B5EF4-FFF2-40B4-BE49-F238E27FC236}">
                  <a16:creationId xmlns:a16="http://schemas.microsoft.com/office/drawing/2014/main" id="{C1C0B159-3284-417F-A6D6-9D45B7F27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9241" y="5044199"/>
              <a:ext cx="544513" cy="547688"/>
            </a:xfrm>
            <a:custGeom>
              <a:avLst/>
              <a:gdLst>
                <a:gd name="T0" fmla="*/ 11 w 2644"/>
                <a:gd name="T1" fmla="*/ 2659 h 2659"/>
                <a:gd name="T2" fmla="*/ 0 w 2644"/>
                <a:gd name="T3" fmla="*/ 2617 h 2659"/>
                <a:gd name="T4" fmla="*/ 17 w 2644"/>
                <a:gd name="T5" fmla="*/ 2600 h 2659"/>
                <a:gd name="T6" fmla="*/ 362 w 2644"/>
                <a:gd name="T7" fmla="*/ 2255 h 2659"/>
                <a:gd name="T8" fmla="*/ 388 w 2644"/>
                <a:gd name="T9" fmla="*/ 2229 h 2659"/>
                <a:gd name="T10" fmla="*/ 734 w 2644"/>
                <a:gd name="T11" fmla="*/ 1884 h 2659"/>
                <a:gd name="T12" fmla="*/ 760 w 2644"/>
                <a:gd name="T13" fmla="*/ 1857 h 2659"/>
                <a:gd name="T14" fmla="*/ 1105 w 2644"/>
                <a:gd name="T15" fmla="*/ 1512 h 2659"/>
                <a:gd name="T16" fmla="*/ 1132 w 2644"/>
                <a:gd name="T17" fmla="*/ 1486 h 2659"/>
                <a:gd name="T18" fmla="*/ 1477 w 2644"/>
                <a:gd name="T19" fmla="*/ 1141 h 2659"/>
                <a:gd name="T20" fmla="*/ 1503 w 2644"/>
                <a:gd name="T21" fmla="*/ 1114 h 2659"/>
                <a:gd name="T22" fmla="*/ 1788 w 2644"/>
                <a:gd name="T23" fmla="*/ 830 h 2659"/>
                <a:gd name="T24" fmla="*/ 1802 w 2644"/>
                <a:gd name="T25" fmla="*/ 868 h 2659"/>
                <a:gd name="T26" fmla="*/ 1592 w 2644"/>
                <a:gd name="T27" fmla="*/ 1078 h 2659"/>
                <a:gd name="T28" fmla="*/ 1526 w 2644"/>
                <a:gd name="T29" fmla="*/ 1125 h 2659"/>
                <a:gd name="T30" fmla="*/ 1503 w 2644"/>
                <a:gd name="T31" fmla="*/ 1167 h 2659"/>
                <a:gd name="T32" fmla="*/ 1158 w 2644"/>
                <a:gd name="T33" fmla="*/ 1512 h 2659"/>
                <a:gd name="T34" fmla="*/ 1132 w 2644"/>
                <a:gd name="T35" fmla="*/ 1538 h 2659"/>
                <a:gd name="T36" fmla="*/ 786 w 2644"/>
                <a:gd name="T37" fmla="*/ 1884 h 2659"/>
                <a:gd name="T38" fmla="*/ 760 w 2644"/>
                <a:gd name="T39" fmla="*/ 1910 h 2659"/>
                <a:gd name="T40" fmla="*/ 415 w 2644"/>
                <a:gd name="T41" fmla="*/ 2255 h 2659"/>
                <a:gd name="T42" fmla="*/ 388 w 2644"/>
                <a:gd name="T43" fmla="*/ 2282 h 2659"/>
                <a:gd name="T44" fmla="*/ 43 w 2644"/>
                <a:gd name="T45" fmla="*/ 2627 h 2659"/>
                <a:gd name="T46" fmla="*/ 17 w 2644"/>
                <a:gd name="T47" fmla="*/ 2653 h 2659"/>
                <a:gd name="T48" fmla="*/ 11 w 2644"/>
                <a:gd name="T49" fmla="*/ 2659 h 2659"/>
                <a:gd name="T50" fmla="*/ 2235 w 2644"/>
                <a:gd name="T51" fmla="*/ 435 h 2659"/>
                <a:gd name="T52" fmla="*/ 2251 w 2644"/>
                <a:gd name="T53" fmla="*/ 367 h 2659"/>
                <a:gd name="T54" fmla="*/ 2618 w 2644"/>
                <a:gd name="T55" fmla="*/ 0 h 2659"/>
                <a:gd name="T56" fmla="*/ 2644 w 2644"/>
                <a:gd name="T57" fmla="*/ 26 h 2659"/>
                <a:gd name="T58" fmla="*/ 2618 w 2644"/>
                <a:gd name="T59" fmla="*/ 52 h 2659"/>
                <a:gd name="T60" fmla="*/ 2272 w 2644"/>
                <a:gd name="T61" fmla="*/ 398 h 2659"/>
                <a:gd name="T62" fmla="*/ 2246 w 2644"/>
                <a:gd name="T63" fmla="*/ 424 h 2659"/>
                <a:gd name="T64" fmla="*/ 2235 w 2644"/>
                <a:gd name="T65" fmla="*/ 435 h 2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44" h="2659">
                  <a:moveTo>
                    <a:pt x="11" y="2659"/>
                  </a:moveTo>
                  <a:cubicBezTo>
                    <a:pt x="7" y="2645"/>
                    <a:pt x="4" y="2631"/>
                    <a:pt x="0" y="2617"/>
                  </a:cubicBezTo>
                  <a:lnTo>
                    <a:pt x="17" y="2600"/>
                  </a:lnTo>
                  <a:lnTo>
                    <a:pt x="362" y="2255"/>
                  </a:lnTo>
                  <a:lnTo>
                    <a:pt x="388" y="2229"/>
                  </a:lnTo>
                  <a:lnTo>
                    <a:pt x="734" y="1884"/>
                  </a:lnTo>
                  <a:lnTo>
                    <a:pt x="760" y="1857"/>
                  </a:lnTo>
                  <a:lnTo>
                    <a:pt x="1105" y="1512"/>
                  </a:lnTo>
                  <a:lnTo>
                    <a:pt x="1132" y="1486"/>
                  </a:lnTo>
                  <a:lnTo>
                    <a:pt x="1477" y="1141"/>
                  </a:lnTo>
                  <a:lnTo>
                    <a:pt x="1503" y="1114"/>
                  </a:lnTo>
                  <a:lnTo>
                    <a:pt x="1788" y="830"/>
                  </a:lnTo>
                  <a:cubicBezTo>
                    <a:pt x="1791" y="843"/>
                    <a:pt x="1796" y="856"/>
                    <a:pt x="1802" y="868"/>
                  </a:cubicBezTo>
                  <a:lnTo>
                    <a:pt x="1592" y="1078"/>
                  </a:lnTo>
                  <a:cubicBezTo>
                    <a:pt x="1567" y="1086"/>
                    <a:pt x="1545" y="1101"/>
                    <a:pt x="1526" y="1125"/>
                  </a:cubicBezTo>
                  <a:cubicBezTo>
                    <a:pt x="1515" y="1138"/>
                    <a:pt x="1508" y="1152"/>
                    <a:pt x="1503" y="1167"/>
                  </a:cubicBezTo>
                  <a:lnTo>
                    <a:pt x="1158" y="1512"/>
                  </a:lnTo>
                  <a:lnTo>
                    <a:pt x="1132" y="1538"/>
                  </a:lnTo>
                  <a:lnTo>
                    <a:pt x="786" y="1884"/>
                  </a:lnTo>
                  <a:lnTo>
                    <a:pt x="760" y="1910"/>
                  </a:lnTo>
                  <a:lnTo>
                    <a:pt x="415" y="2255"/>
                  </a:lnTo>
                  <a:lnTo>
                    <a:pt x="388" y="2282"/>
                  </a:lnTo>
                  <a:lnTo>
                    <a:pt x="43" y="2627"/>
                  </a:lnTo>
                  <a:lnTo>
                    <a:pt x="17" y="2653"/>
                  </a:lnTo>
                  <a:lnTo>
                    <a:pt x="11" y="2659"/>
                  </a:lnTo>
                  <a:moveTo>
                    <a:pt x="2235" y="435"/>
                  </a:moveTo>
                  <a:cubicBezTo>
                    <a:pt x="2241" y="412"/>
                    <a:pt x="2246" y="389"/>
                    <a:pt x="2251" y="367"/>
                  </a:cubicBezTo>
                  <a:lnTo>
                    <a:pt x="2618" y="0"/>
                  </a:lnTo>
                  <a:lnTo>
                    <a:pt x="2644" y="26"/>
                  </a:lnTo>
                  <a:lnTo>
                    <a:pt x="2618" y="52"/>
                  </a:lnTo>
                  <a:lnTo>
                    <a:pt x="2272" y="398"/>
                  </a:lnTo>
                  <a:lnTo>
                    <a:pt x="2246" y="424"/>
                  </a:lnTo>
                  <a:lnTo>
                    <a:pt x="2235" y="435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" name="Freeform 240">
              <a:extLst>
                <a:ext uri="{FF2B5EF4-FFF2-40B4-BE49-F238E27FC236}">
                  <a16:creationId xmlns:a16="http://schemas.microsoft.com/office/drawing/2014/main" id="{AAD7B45E-615E-4B47-B6AE-6C1D6986C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541" y="5120399"/>
              <a:ext cx="95250" cy="103188"/>
            </a:xfrm>
            <a:custGeom>
              <a:avLst/>
              <a:gdLst>
                <a:gd name="T0" fmla="*/ 14 w 463"/>
                <a:gd name="T1" fmla="*/ 501 h 501"/>
                <a:gd name="T2" fmla="*/ 0 w 463"/>
                <a:gd name="T3" fmla="*/ 463 h 501"/>
                <a:gd name="T4" fmla="*/ 60 w 463"/>
                <a:gd name="T5" fmla="*/ 402 h 501"/>
                <a:gd name="T6" fmla="*/ 87 w 463"/>
                <a:gd name="T7" fmla="*/ 376 h 501"/>
                <a:gd name="T8" fmla="*/ 432 w 463"/>
                <a:gd name="T9" fmla="*/ 31 h 501"/>
                <a:gd name="T10" fmla="*/ 458 w 463"/>
                <a:gd name="T11" fmla="*/ 4 h 501"/>
                <a:gd name="T12" fmla="*/ 463 w 463"/>
                <a:gd name="T13" fmla="*/ 0 h 501"/>
                <a:gd name="T14" fmla="*/ 447 w 463"/>
                <a:gd name="T15" fmla="*/ 68 h 501"/>
                <a:gd name="T16" fmla="*/ 113 w 463"/>
                <a:gd name="T17" fmla="*/ 402 h 501"/>
                <a:gd name="T18" fmla="*/ 87 w 463"/>
                <a:gd name="T19" fmla="*/ 428 h 501"/>
                <a:gd name="T20" fmla="*/ 14 w 463"/>
                <a:gd name="T21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3" h="501">
                  <a:moveTo>
                    <a:pt x="14" y="501"/>
                  </a:moveTo>
                  <a:cubicBezTo>
                    <a:pt x="8" y="489"/>
                    <a:pt x="3" y="476"/>
                    <a:pt x="0" y="463"/>
                  </a:cubicBezTo>
                  <a:lnTo>
                    <a:pt x="60" y="402"/>
                  </a:lnTo>
                  <a:lnTo>
                    <a:pt x="87" y="376"/>
                  </a:lnTo>
                  <a:lnTo>
                    <a:pt x="432" y="31"/>
                  </a:lnTo>
                  <a:lnTo>
                    <a:pt x="458" y="4"/>
                  </a:lnTo>
                  <a:lnTo>
                    <a:pt x="463" y="0"/>
                  </a:lnTo>
                  <a:cubicBezTo>
                    <a:pt x="458" y="22"/>
                    <a:pt x="453" y="45"/>
                    <a:pt x="447" y="68"/>
                  </a:cubicBezTo>
                  <a:lnTo>
                    <a:pt x="113" y="402"/>
                  </a:lnTo>
                  <a:lnTo>
                    <a:pt x="87" y="428"/>
                  </a:lnTo>
                  <a:lnTo>
                    <a:pt x="14" y="501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" name="Freeform 241">
              <a:extLst>
                <a:ext uri="{FF2B5EF4-FFF2-40B4-BE49-F238E27FC236}">
                  <a16:creationId xmlns:a16="http://schemas.microsoft.com/office/drawing/2014/main" id="{193B496F-9554-4983-B8CC-81C1D472F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803" y="5266449"/>
              <a:ext cx="17463" cy="19050"/>
            </a:xfrm>
            <a:custGeom>
              <a:avLst/>
              <a:gdLst>
                <a:gd name="T0" fmla="*/ 0 w 89"/>
                <a:gd name="T1" fmla="*/ 89 h 89"/>
                <a:gd name="T2" fmla="*/ 23 w 89"/>
                <a:gd name="T3" fmla="*/ 47 h 89"/>
                <a:gd name="T4" fmla="*/ 89 w 89"/>
                <a:gd name="T5" fmla="*/ 0 h 89"/>
                <a:gd name="T6" fmla="*/ 26 w 89"/>
                <a:gd name="T7" fmla="*/ 63 h 89"/>
                <a:gd name="T8" fmla="*/ 0 w 89"/>
                <a:gd name="T9" fmla="*/ 89 h 89"/>
                <a:gd name="T10" fmla="*/ 0 w 89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0" y="89"/>
                  </a:moveTo>
                  <a:cubicBezTo>
                    <a:pt x="5" y="74"/>
                    <a:pt x="12" y="60"/>
                    <a:pt x="23" y="47"/>
                  </a:cubicBezTo>
                  <a:cubicBezTo>
                    <a:pt x="42" y="23"/>
                    <a:pt x="64" y="8"/>
                    <a:pt x="89" y="0"/>
                  </a:cubicBezTo>
                  <a:lnTo>
                    <a:pt x="26" y="63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" name="Freeform 242">
              <a:extLst>
                <a:ext uri="{FF2B5EF4-FFF2-40B4-BE49-F238E27FC236}">
                  <a16:creationId xmlns:a16="http://schemas.microsoft.com/office/drawing/2014/main" id="{507D03A3-92EA-428D-9A18-94AA3EEE0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303" y="5044199"/>
              <a:ext cx="400050" cy="404813"/>
            </a:xfrm>
            <a:custGeom>
              <a:avLst/>
              <a:gdLst>
                <a:gd name="T0" fmla="*/ 0 w 1940"/>
                <a:gd name="T1" fmla="*/ 1965 h 1965"/>
                <a:gd name="T2" fmla="*/ 10 w 1940"/>
                <a:gd name="T3" fmla="*/ 1904 h 1965"/>
                <a:gd name="T4" fmla="*/ 30 w 1940"/>
                <a:gd name="T5" fmla="*/ 1884 h 1965"/>
                <a:gd name="T6" fmla="*/ 56 w 1940"/>
                <a:gd name="T7" fmla="*/ 1857 h 1965"/>
                <a:gd name="T8" fmla="*/ 401 w 1940"/>
                <a:gd name="T9" fmla="*/ 1512 h 1965"/>
                <a:gd name="T10" fmla="*/ 427 w 1940"/>
                <a:gd name="T11" fmla="*/ 1486 h 1965"/>
                <a:gd name="T12" fmla="*/ 773 w 1940"/>
                <a:gd name="T13" fmla="*/ 1141 h 1965"/>
                <a:gd name="T14" fmla="*/ 799 w 1940"/>
                <a:gd name="T15" fmla="*/ 1114 h 1965"/>
                <a:gd name="T16" fmla="*/ 1144 w 1940"/>
                <a:gd name="T17" fmla="*/ 769 h 1965"/>
                <a:gd name="T18" fmla="*/ 1171 w 1940"/>
                <a:gd name="T19" fmla="*/ 743 h 1965"/>
                <a:gd name="T20" fmla="*/ 1516 w 1940"/>
                <a:gd name="T21" fmla="*/ 397 h 1965"/>
                <a:gd name="T22" fmla="*/ 1542 w 1940"/>
                <a:gd name="T23" fmla="*/ 371 h 1965"/>
                <a:gd name="T24" fmla="*/ 1656 w 1940"/>
                <a:gd name="T25" fmla="*/ 257 h 1965"/>
                <a:gd name="T26" fmla="*/ 1663 w 1940"/>
                <a:gd name="T27" fmla="*/ 253 h 1965"/>
                <a:gd name="T28" fmla="*/ 1736 w 1940"/>
                <a:gd name="T29" fmla="*/ 178 h 1965"/>
                <a:gd name="T30" fmla="*/ 1914 w 1940"/>
                <a:gd name="T31" fmla="*/ 0 h 1965"/>
                <a:gd name="T32" fmla="*/ 1940 w 1940"/>
                <a:gd name="T33" fmla="*/ 26 h 1965"/>
                <a:gd name="T34" fmla="*/ 1914 w 1940"/>
                <a:gd name="T35" fmla="*/ 52 h 1965"/>
                <a:gd name="T36" fmla="*/ 1568 w 1940"/>
                <a:gd name="T37" fmla="*/ 397 h 1965"/>
                <a:gd name="T38" fmla="*/ 1542 w 1940"/>
                <a:gd name="T39" fmla="*/ 424 h 1965"/>
                <a:gd name="T40" fmla="*/ 1197 w 1940"/>
                <a:gd name="T41" fmla="*/ 769 h 1965"/>
                <a:gd name="T42" fmla="*/ 1171 w 1940"/>
                <a:gd name="T43" fmla="*/ 795 h 1965"/>
                <a:gd name="T44" fmla="*/ 825 w 1940"/>
                <a:gd name="T45" fmla="*/ 1141 h 1965"/>
                <a:gd name="T46" fmla="*/ 799 w 1940"/>
                <a:gd name="T47" fmla="*/ 1167 h 1965"/>
                <a:gd name="T48" fmla="*/ 454 w 1940"/>
                <a:gd name="T49" fmla="*/ 1512 h 1965"/>
                <a:gd name="T50" fmla="*/ 427 w 1940"/>
                <a:gd name="T51" fmla="*/ 1538 h 1965"/>
                <a:gd name="T52" fmla="*/ 82 w 1940"/>
                <a:gd name="T53" fmla="*/ 1884 h 1965"/>
                <a:gd name="T54" fmla="*/ 56 w 1940"/>
                <a:gd name="T55" fmla="*/ 1910 h 1965"/>
                <a:gd name="T56" fmla="*/ 0 w 1940"/>
                <a:gd name="T57" fmla="*/ 1965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40" h="1965">
                  <a:moveTo>
                    <a:pt x="0" y="1965"/>
                  </a:moveTo>
                  <a:cubicBezTo>
                    <a:pt x="3" y="1945"/>
                    <a:pt x="6" y="1924"/>
                    <a:pt x="10" y="1904"/>
                  </a:cubicBezTo>
                  <a:lnTo>
                    <a:pt x="30" y="1884"/>
                  </a:lnTo>
                  <a:lnTo>
                    <a:pt x="56" y="1857"/>
                  </a:lnTo>
                  <a:lnTo>
                    <a:pt x="401" y="1512"/>
                  </a:lnTo>
                  <a:lnTo>
                    <a:pt x="427" y="1486"/>
                  </a:lnTo>
                  <a:lnTo>
                    <a:pt x="773" y="1141"/>
                  </a:lnTo>
                  <a:lnTo>
                    <a:pt x="799" y="1114"/>
                  </a:lnTo>
                  <a:lnTo>
                    <a:pt x="1144" y="769"/>
                  </a:lnTo>
                  <a:lnTo>
                    <a:pt x="1171" y="743"/>
                  </a:lnTo>
                  <a:lnTo>
                    <a:pt x="1516" y="397"/>
                  </a:lnTo>
                  <a:lnTo>
                    <a:pt x="1542" y="371"/>
                  </a:lnTo>
                  <a:lnTo>
                    <a:pt x="1656" y="257"/>
                  </a:lnTo>
                  <a:cubicBezTo>
                    <a:pt x="1659" y="256"/>
                    <a:pt x="1661" y="255"/>
                    <a:pt x="1663" y="253"/>
                  </a:cubicBezTo>
                  <a:cubicBezTo>
                    <a:pt x="1693" y="237"/>
                    <a:pt x="1720" y="210"/>
                    <a:pt x="1736" y="178"/>
                  </a:cubicBezTo>
                  <a:lnTo>
                    <a:pt x="1914" y="0"/>
                  </a:lnTo>
                  <a:lnTo>
                    <a:pt x="1940" y="26"/>
                  </a:lnTo>
                  <a:lnTo>
                    <a:pt x="1914" y="52"/>
                  </a:lnTo>
                  <a:lnTo>
                    <a:pt x="1568" y="397"/>
                  </a:lnTo>
                  <a:lnTo>
                    <a:pt x="1542" y="424"/>
                  </a:lnTo>
                  <a:lnTo>
                    <a:pt x="1197" y="769"/>
                  </a:lnTo>
                  <a:lnTo>
                    <a:pt x="1171" y="795"/>
                  </a:lnTo>
                  <a:lnTo>
                    <a:pt x="825" y="1141"/>
                  </a:lnTo>
                  <a:lnTo>
                    <a:pt x="799" y="1167"/>
                  </a:lnTo>
                  <a:lnTo>
                    <a:pt x="454" y="1512"/>
                  </a:lnTo>
                  <a:lnTo>
                    <a:pt x="427" y="1538"/>
                  </a:lnTo>
                  <a:lnTo>
                    <a:pt x="82" y="1884"/>
                  </a:lnTo>
                  <a:lnTo>
                    <a:pt x="56" y="1910"/>
                  </a:lnTo>
                  <a:lnTo>
                    <a:pt x="0" y="1965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" name="Freeform 243">
              <a:extLst>
                <a:ext uri="{FF2B5EF4-FFF2-40B4-BE49-F238E27FC236}">
                  <a16:creationId xmlns:a16="http://schemas.microsoft.com/office/drawing/2014/main" id="{E2C7B4DE-2012-494C-A42B-D75D00A4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616" y="5080712"/>
              <a:ext cx="15875" cy="17463"/>
            </a:xfrm>
            <a:custGeom>
              <a:avLst/>
              <a:gdLst>
                <a:gd name="T0" fmla="*/ 0 w 80"/>
                <a:gd name="T1" fmla="*/ 79 h 79"/>
                <a:gd name="T2" fmla="*/ 80 w 80"/>
                <a:gd name="T3" fmla="*/ 0 h 79"/>
                <a:gd name="T4" fmla="*/ 7 w 80"/>
                <a:gd name="T5" fmla="*/ 75 h 79"/>
                <a:gd name="T6" fmla="*/ 0 w 8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9">
                  <a:moveTo>
                    <a:pt x="0" y="79"/>
                  </a:moveTo>
                  <a:lnTo>
                    <a:pt x="80" y="0"/>
                  </a:lnTo>
                  <a:cubicBezTo>
                    <a:pt x="64" y="32"/>
                    <a:pt x="37" y="59"/>
                    <a:pt x="7" y="75"/>
                  </a:cubicBezTo>
                  <a:cubicBezTo>
                    <a:pt x="5" y="77"/>
                    <a:pt x="3" y="78"/>
                    <a:pt x="0" y="79"/>
                  </a:cubicBez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" name="Freeform 244">
              <a:extLst>
                <a:ext uri="{FF2B5EF4-FFF2-40B4-BE49-F238E27FC236}">
                  <a16:creationId xmlns:a16="http://schemas.microsoft.com/office/drawing/2014/main" id="{C4BA3969-1B31-4F5A-ADFB-66C59E403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678" y="5050549"/>
              <a:ext cx="161925" cy="166688"/>
            </a:xfrm>
            <a:custGeom>
              <a:avLst/>
              <a:gdLst>
                <a:gd name="T0" fmla="*/ 0 w 789"/>
                <a:gd name="T1" fmla="*/ 812 h 812"/>
                <a:gd name="T2" fmla="*/ 43 w 789"/>
                <a:gd name="T3" fmla="*/ 717 h 812"/>
                <a:gd name="T4" fmla="*/ 46 w 789"/>
                <a:gd name="T5" fmla="*/ 713 h 812"/>
                <a:gd name="T6" fmla="*/ 392 w 789"/>
                <a:gd name="T7" fmla="*/ 367 h 812"/>
                <a:gd name="T8" fmla="*/ 418 w 789"/>
                <a:gd name="T9" fmla="*/ 341 h 812"/>
                <a:gd name="T10" fmla="*/ 760 w 789"/>
                <a:gd name="T11" fmla="*/ 0 h 812"/>
                <a:gd name="T12" fmla="*/ 789 w 789"/>
                <a:gd name="T13" fmla="*/ 23 h 812"/>
                <a:gd name="T14" fmla="*/ 444 w 789"/>
                <a:gd name="T15" fmla="*/ 367 h 812"/>
                <a:gd name="T16" fmla="*/ 418 w 789"/>
                <a:gd name="T17" fmla="*/ 394 h 812"/>
                <a:gd name="T18" fmla="*/ 73 w 789"/>
                <a:gd name="T19" fmla="*/ 739 h 812"/>
                <a:gd name="T20" fmla="*/ 47 w 789"/>
                <a:gd name="T21" fmla="*/ 765 h 812"/>
                <a:gd name="T22" fmla="*/ 0 w 789"/>
                <a:gd name="T23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9" h="812">
                  <a:moveTo>
                    <a:pt x="0" y="812"/>
                  </a:moveTo>
                  <a:cubicBezTo>
                    <a:pt x="14" y="780"/>
                    <a:pt x="28" y="748"/>
                    <a:pt x="43" y="717"/>
                  </a:cubicBezTo>
                  <a:lnTo>
                    <a:pt x="46" y="713"/>
                  </a:lnTo>
                  <a:lnTo>
                    <a:pt x="392" y="367"/>
                  </a:lnTo>
                  <a:lnTo>
                    <a:pt x="418" y="341"/>
                  </a:lnTo>
                  <a:lnTo>
                    <a:pt x="760" y="0"/>
                  </a:lnTo>
                  <a:cubicBezTo>
                    <a:pt x="769" y="9"/>
                    <a:pt x="778" y="16"/>
                    <a:pt x="789" y="23"/>
                  </a:cubicBezTo>
                  <a:lnTo>
                    <a:pt x="444" y="367"/>
                  </a:lnTo>
                  <a:lnTo>
                    <a:pt x="418" y="394"/>
                  </a:lnTo>
                  <a:lnTo>
                    <a:pt x="73" y="739"/>
                  </a:lnTo>
                  <a:lnTo>
                    <a:pt x="47" y="765"/>
                  </a:lnTo>
                  <a:lnTo>
                    <a:pt x="0" y="812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" name="Freeform 245">
              <a:extLst>
                <a:ext uri="{FF2B5EF4-FFF2-40B4-BE49-F238E27FC236}">
                  <a16:creationId xmlns:a16="http://schemas.microsoft.com/office/drawing/2014/main" id="{746D7807-2272-49E3-AC03-53B047082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253" y="5044199"/>
              <a:ext cx="11113" cy="11113"/>
            </a:xfrm>
            <a:custGeom>
              <a:avLst/>
              <a:gdLst>
                <a:gd name="T0" fmla="*/ 29 w 56"/>
                <a:gd name="T1" fmla="*/ 53 h 53"/>
                <a:gd name="T2" fmla="*/ 0 w 56"/>
                <a:gd name="T3" fmla="*/ 30 h 53"/>
                <a:gd name="T4" fmla="*/ 30 w 56"/>
                <a:gd name="T5" fmla="*/ 0 h 53"/>
                <a:gd name="T6" fmla="*/ 56 w 56"/>
                <a:gd name="T7" fmla="*/ 26 h 53"/>
                <a:gd name="T8" fmla="*/ 30 w 56"/>
                <a:gd name="T9" fmla="*/ 52 h 53"/>
                <a:gd name="T10" fmla="*/ 29 w 5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53">
                  <a:moveTo>
                    <a:pt x="29" y="53"/>
                  </a:moveTo>
                  <a:cubicBezTo>
                    <a:pt x="18" y="46"/>
                    <a:pt x="9" y="39"/>
                    <a:pt x="0" y="30"/>
                  </a:cubicBezTo>
                  <a:lnTo>
                    <a:pt x="30" y="0"/>
                  </a:lnTo>
                  <a:lnTo>
                    <a:pt x="56" y="26"/>
                  </a:lnTo>
                  <a:lnTo>
                    <a:pt x="30" y="52"/>
                  </a:lnTo>
                  <a:lnTo>
                    <a:pt x="29" y="53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" name="Freeform 246">
              <a:extLst>
                <a:ext uri="{FF2B5EF4-FFF2-40B4-BE49-F238E27FC236}">
                  <a16:creationId xmlns:a16="http://schemas.microsoft.com/office/drawing/2014/main" id="{74BCF745-B606-459D-A0EF-F7EE5C4F95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0516" y="5191837"/>
              <a:ext cx="503238" cy="511175"/>
            </a:xfrm>
            <a:custGeom>
              <a:avLst/>
              <a:gdLst>
                <a:gd name="T0" fmla="*/ 16 w 2449"/>
                <a:gd name="T1" fmla="*/ 2486 h 2486"/>
                <a:gd name="T2" fmla="*/ 0 w 2449"/>
                <a:gd name="T3" fmla="*/ 2450 h 2486"/>
                <a:gd name="T4" fmla="*/ 165 w 2449"/>
                <a:gd name="T5" fmla="*/ 2284 h 2486"/>
                <a:gd name="T6" fmla="*/ 191 w 2449"/>
                <a:gd name="T7" fmla="*/ 2258 h 2486"/>
                <a:gd name="T8" fmla="*/ 537 w 2449"/>
                <a:gd name="T9" fmla="*/ 1913 h 2486"/>
                <a:gd name="T10" fmla="*/ 563 w 2449"/>
                <a:gd name="T11" fmla="*/ 1887 h 2486"/>
                <a:gd name="T12" fmla="*/ 908 w 2449"/>
                <a:gd name="T13" fmla="*/ 1541 h 2486"/>
                <a:gd name="T14" fmla="*/ 935 w 2449"/>
                <a:gd name="T15" fmla="*/ 1515 h 2486"/>
                <a:gd name="T16" fmla="*/ 1106 w 2449"/>
                <a:gd name="T17" fmla="*/ 1343 h 2486"/>
                <a:gd name="T18" fmla="*/ 1131 w 2449"/>
                <a:gd name="T19" fmla="*/ 1371 h 2486"/>
                <a:gd name="T20" fmla="*/ 961 w 2449"/>
                <a:gd name="T21" fmla="*/ 1541 h 2486"/>
                <a:gd name="T22" fmla="*/ 935 w 2449"/>
                <a:gd name="T23" fmla="*/ 1568 h 2486"/>
                <a:gd name="T24" fmla="*/ 589 w 2449"/>
                <a:gd name="T25" fmla="*/ 1913 h 2486"/>
                <a:gd name="T26" fmla="*/ 563 w 2449"/>
                <a:gd name="T27" fmla="*/ 1939 h 2486"/>
                <a:gd name="T28" fmla="*/ 218 w 2449"/>
                <a:gd name="T29" fmla="*/ 2284 h 2486"/>
                <a:gd name="T30" fmla="*/ 191 w 2449"/>
                <a:gd name="T31" fmla="*/ 2311 h 2486"/>
                <a:gd name="T32" fmla="*/ 16 w 2449"/>
                <a:gd name="T33" fmla="*/ 2486 h 2486"/>
                <a:gd name="T34" fmla="*/ 2158 w 2449"/>
                <a:gd name="T35" fmla="*/ 344 h 2486"/>
                <a:gd name="T36" fmla="*/ 2156 w 2449"/>
                <a:gd name="T37" fmla="*/ 344 h 2486"/>
                <a:gd name="T38" fmla="*/ 2114 w 2449"/>
                <a:gd name="T39" fmla="*/ 335 h 2486"/>
                <a:gd name="T40" fmla="*/ 2394 w 2449"/>
                <a:gd name="T41" fmla="*/ 55 h 2486"/>
                <a:gd name="T42" fmla="*/ 2421 w 2449"/>
                <a:gd name="T43" fmla="*/ 29 h 2486"/>
                <a:gd name="T44" fmla="*/ 2423 w 2449"/>
                <a:gd name="T45" fmla="*/ 27 h 2486"/>
                <a:gd name="T46" fmla="*/ 2449 w 2449"/>
                <a:gd name="T47" fmla="*/ 0 h 2486"/>
                <a:gd name="T48" fmla="*/ 2449 w 2449"/>
                <a:gd name="T49" fmla="*/ 0 h 2486"/>
                <a:gd name="T50" fmla="*/ 2449 w 2449"/>
                <a:gd name="T51" fmla="*/ 53 h 2486"/>
                <a:gd name="T52" fmla="*/ 2449 w 2449"/>
                <a:gd name="T53" fmla="*/ 53 h 2486"/>
                <a:gd name="T54" fmla="*/ 2447 w 2449"/>
                <a:gd name="T55" fmla="*/ 55 h 2486"/>
                <a:gd name="T56" fmla="*/ 2421 w 2449"/>
                <a:gd name="T57" fmla="*/ 81 h 2486"/>
                <a:gd name="T58" fmla="*/ 2158 w 2449"/>
                <a:gd name="T59" fmla="*/ 344 h 2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49" h="2486">
                  <a:moveTo>
                    <a:pt x="16" y="2486"/>
                  </a:moveTo>
                  <a:lnTo>
                    <a:pt x="0" y="2450"/>
                  </a:lnTo>
                  <a:lnTo>
                    <a:pt x="165" y="2284"/>
                  </a:lnTo>
                  <a:lnTo>
                    <a:pt x="191" y="2258"/>
                  </a:lnTo>
                  <a:lnTo>
                    <a:pt x="537" y="1913"/>
                  </a:lnTo>
                  <a:lnTo>
                    <a:pt x="563" y="1887"/>
                  </a:lnTo>
                  <a:lnTo>
                    <a:pt x="908" y="1541"/>
                  </a:lnTo>
                  <a:lnTo>
                    <a:pt x="935" y="1515"/>
                  </a:lnTo>
                  <a:lnTo>
                    <a:pt x="1106" y="1343"/>
                  </a:lnTo>
                  <a:cubicBezTo>
                    <a:pt x="1114" y="1353"/>
                    <a:pt x="1122" y="1363"/>
                    <a:pt x="1131" y="1371"/>
                  </a:cubicBezTo>
                  <a:lnTo>
                    <a:pt x="961" y="1541"/>
                  </a:lnTo>
                  <a:lnTo>
                    <a:pt x="935" y="1568"/>
                  </a:lnTo>
                  <a:lnTo>
                    <a:pt x="589" y="1913"/>
                  </a:lnTo>
                  <a:lnTo>
                    <a:pt x="563" y="1939"/>
                  </a:lnTo>
                  <a:lnTo>
                    <a:pt x="218" y="2284"/>
                  </a:lnTo>
                  <a:lnTo>
                    <a:pt x="191" y="2311"/>
                  </a:lnTo>
                  <a:lnTo>
                    <a:pt x="16" y="2486"/>
                  </a:lnTo>
                  <a:moveTo>
                    <a:pt x="2158" y="344"/>
                  </a:moveTo>
                  <a:cubicBezTo>
                    <a:pt x="2157" y="344"/>
                    <a:pt x="2156" y="344"/>
                    <a:pt x="2156" y="344"/>
                  </a:cubicBezTo>
                  <a:cubicBezTo>
                    <a:pt x="2142" y="341"/>
                    <a:pt x="2128" y="338"/>
                    <a:pt x="2114" y="335"/>
                  </a:cubicBezTo>
                  <a:lnTo>
                    <a:pt x="2394" y="55"/>
                  </a:lnTo>
                  <a:lnTo>
                    <a:pt x="2421" y="29"/>
                  </a:lnTo>
                  <a:lnTo>
                    <a:pt x="2423" y="27"/>
                  </a:lnTo>
                  <a:lnTo>
                    <a:pt x="2449" y="0"/>
                  </a:lnTo>
                  <a:lnTo>
                    <a:pt x="2449" y="0"/>
                  </a:lnTo>
                  <a:lnTo>
                    <a:pt x="2449" y="53"/>
                  </a:lnTo>
                  <a:lnTo>
                    <a:pt x="2449" y="53"/>
                  </a:lnTo>
                  <a:lnTo>
                    <a:pt x="2447" y="55"/>
                  </a:lnTo>
                  <a:lnTo>
                    <a:pt x="2421" y="81"/>
                  </a:lnTo>
                  <a:lnTo>
                    <a:pt x="2158" y="344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0" name="Freeform 247">
              <a:extLst>
                <a:ext uri="{FF2B5EF4-FFF2-40B4-BE49-F238E27FC236}">
                  <a16:creationId xmlns:a16="http://schemas.microsoft.com/office/drawing/2014/main" id="{BEDF9035-F12A-416D-81D5-D9B5D8353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528" y="5260099"/>
              <a:ext cx="215900" cy="212725"/>
            </a:xfrm>
            <a:custGeom>
              <a:avLst/>
              <a:gdLst>
                <a:gd name="T0" fmla="*/ 25 w 1052"/>
                <a:gd name="T1" fmla="*/ 1036 h 1036"/>
                <a:gd name="T2" fmla="*/ 0 w 1052"/>
                <a:gd name="T3" fmla="*/ 1008 h 1036"/>
                <a:gd name="T4" fmla="*/ 174 w 1052"/>
                <a:gd name="T5" fmla="*/ 835 h 1036"/>
                <a:gd name="T6" fmla="*/ 200 w 1052"/>
                <a:gd name="T7" fmla="*/ 808 h 1036"/>
                <a:gd name="T8" fmla="*/ 545 w 1052"/>
                <a:gd name="T9" fmla="*/ 463 h 1036"/>
                <a:gd name="T10" fmla="*/ 572 w 1052"/>
                <a:gd name="T11" fmla="*/ 437 h 1036"/>
                <a:gd name="T12" fmla="*/ 917 w 1052"/>
                <a:gd name="T13" fmla="*/ 92 h 1036"/>
                <a:gd name="T14" fmla="*/ 943 w 1052"/>
                <a:gd name="T15" fmla="*/ 65 h 1036"/>
                <a:gd name="T16" fmla="*/ 1008 w 1052"/>
                <a:gd name="T17" fmla="*/ 0 h 1036"/>
                <a:gd name="T18" fmla="*/ 1050 w 1052"/>
                <a:gd name="T19" fmla="*/ 9 h 1036"/>
                <a:gd name="T20" fmla="*/ 1052 w 1052"/>
                <a:gd name="T21" fmla="*/ 9 h 1036"/>
                <a:gd name="T22" fmla="*/ 969 w 1052"/>
                <a:gd name="T23" fmla="*/ 92 h 1036"/>
                <a:gd name="T24" fmla="*/ 943 w 1052"/>
                <a:gd name="T25" fmla="*/ 118 h 1036"/>
                <a:gd name="T26" fmla="*/ 598 w 1052"/>
                <a:gd name="T27" fmla="*/ 463 h 1036"/>
                <a:gd name="T28" fmla="*/ 572 w 1052"/>
                <a:gd name="T29" fmla="*/ 489 h 1036"/>
                <a:gd name="T30" fmla="*/ 226 w 1052"/>
                <a:gd name="T31" fmla="*/ 835 h 1036"/>
                <a:gd name="T32" fmla="*/ 200 w 1052"/>
                <a:gd name="T33" fmla="*/ 861 h 1036"/>
                <a:gd name="T34" fmla="*/ 25 w 1052"/>
                <a:gd name="T35" fmla="*/ 1036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2" h="1036">
                  <a:moveTo>
                    <a:pt x="25" y="1036"/>
                  </a:moveTo>
                  <a:cubicBezTo>
                    <a:pt x="16" y="1028"/>
                    <a:pt x="8" y="1018"/>
                    <a:pt x="0" y="1008"/>
                  </a:cubicBezTo>
                  <a:lnTo>
                    <a:pt x="174" y="835"/>
                  </a:lnTo>
                  <a:lnTo>
                    <a:pt x="200" y="808"/>
                  </a:lnTo>
                  <a:lnTo>
                    <a:pt x="545" y="463"/>
                  </a:lnTo>
                  <a:lnTo>
                    <a:pt x="572" y="437"/>
                  </a:lnTo>
                  <a:lnTo>
                    <a:pt x="917" y="92"/>
                  </a:lnTo>
                  <a:lnTo>
                    <a:pt x="943" y="65"/>
                  </a:lnTo>
                  <a:lnTo>
                    <a:pt x="1008" y="0"/>
                  </a:lnTo>
                  <a:cubicBezTo>
                    <a:pt x="1022" y="3"/>
                    <a:pt x="1036" y="6"/>
                    <a:pt x="1050" y="9"/>
                  </a:cubicBezTo>
                  <a:cubicBezTo>
                    <a:pt x="1050" y="9"/>
                    <a:pt x="1051" y="9"/>
                    <a:pt x="1052" y="9"/>
                  </a:cubicBezTo>
                  <a:lnTo>
                    <a:pt x="969" y="92"/>
                  </a:lnTo>
                  <a:lnTo>
                    <a:pt x="943" y="118"/>
                  </a:lnTo>
                  <a:lnTo>
                    <a:pt x="598" y="463"/>
                  </a:lnTo>
                  <a:lnTo>
                    <a:pt x="572" y="489"/>
                  </a:lnTo>
                  <a:lnTo>
                    <a:pt x="226" y="835"/>
                  </a:lnTo>
                  <a:lnTo>
                    <a:pt x="200" y="861"/>
                  </a:lnTo>
                  <a:lnTo>
                    <a:pt x="25" y="1036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1" name="Freeform 248">
              <a:extLst>
                <a:ext uri="{FF2B5EF4-FFF2-40B4-BE49-F238E27FC236}">
                  <a16:creationId xmlns:a16="http://schemas.microsoft.com/office/drawing/2014/main" id="{47301B17-62A7-498A-BDB3-57B999615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2903" y="5390274"/>
              <a:ext cx="412750" cy="412750"/>
            </a:xfrm>
            <a:custGeom>
              <a:avLst/>
              <a:gdLst>
                <a:gd name="T0" fmla="*/ 19 w 2011"/>
                <a:gd name="T1" fmla="*/ 2004 h 2004"/>
                <a:gd name="T2" fmla="*/ 0 w 2011"/>
                <a:gd name="T3" fmla="*/ 1971 h 2004"/>
                <a:gd name="T4" fmla="*/ 284 w 2011"/>
                <a:gd name="T5" fmla="*/ 1687 h 2004"/>
                <a:gd name="T6" fmla="*/ 310 w 2011"/>
                <a:gd name="T7" fmla="*/ 1661 h 2004"/>
                <a:gd name="T8" fmla="*/ 655 w 2011"/>
                <a:gd name="T9" fmla="*/ 1315 h 2004"/>
                <a:gd name="T10" fmla="*/ 682 w 2011"/>
                <a:gd name="T11" fmla="*/ 1289 h 2004"/>
                <a:gd name="T12" fmla="*/ 1027 w 2011"/>
                <a:gd name="T13" fmla="*/ 944 h 2004"/>
                <a:gd name="T14" fmla="*/ 1053 w 2011"/>
                <a:gd name="T15" fmla="*/ 918 h 2004"/>
                <a:gd name="T16" fmla="*/ 1383 w 2011"/>
                <a:gd name="T17" fmla="*/ 588 h 2004"/>
                <a:gd name="T18" fmla="*/ 1437 w 2011"/>
                <a:gd name="T19" fmla="*/ 585 h 2004"/>
                <a:gd name="T20" fmla="*/ 1438 w 2011"/>
                <a:gd name="T21" fmla="*/ 585 h 2004"/>
                <a:gd name="T22" fmla="*/ 1425 w 2011"/>
                <a:gd name="T23" fmla="*/ 599 h 2004"/>
                <a:gd name="T24" fmla="*/ 1079 w 2011"/>
                <a:gd name="T25" fmla="*/ 944 h 2004"/>
                <a:gd name="T26" fmla="*/ 1053 w 2011"/>
                <a:gd name="T27" fmla="*/ 970 h 2004"/>
                <a:gd name="T28" fmla="*/ 708 w 2011"/>
                <a:gd name="T29" fmla="*/ 1315 h 2004"/>
                <a:gd name="T30" fmla="*/ 682 w 2011"/>
                <a:gd name="T31" fmla="*/ 1342 h 2004"/>
                <a:gd name="T32" fmla="*/ 336 w 2011"/>
                <a:gd name="T33" fmla="*/ 1687 h 2004"/>
                <a:gd name="T34" fmla="*/ 310 w 2011"/>
                <a:gd name="T35" fmla="*/ 1713 h 2004"/>
                <a:gd name="T36" fmla="*/ 19 w 2011"/>
                <a:gd name="T37" fmla="*/ 2004 h 2004"/>
                <a:gd name="T38" fmla="*/ 1614 w 2011"/>
                <a:gd name="T39" fmla="*/ 409 h 2004"/>
                <a:gd name="T40" fmla="*/ 1613 w 2011"/>
                <a:gd name="T41" fmla="*/ 358 h 2004"/>
                <a:gd name="T42" fmla="*/ 1770 w 2011"/>
                <a:gd name="T43" fmla="*/ 201 h 2004"/>
                <a:gd name="T44" fmla="*/ 1796 w 2011"/>
                <a:gd name="T45" fmla="*/ 174 h 2004"/>
                <a:gd name="T46" fmla="*/ 1971 w 2011"/>
                <a:gd name="T47" fmla="*/ 0 h 2004"/>
                <a:gd name="T48" fmla="*/ 2011 w 2011"/>
                <a:gd name="T49" fmla="*/ 12 h 2004"/>
                <a:gd name="T50" fmla="*/ 1822 w 2011"/>
                <a:gd name="T51" fmla="*/ 201 h 2004"/>
                <a:gd name="T52" fmla="*/ 1796 w 2011"/>
                <a:gd name="T53" fmla="*/ 227 h 2004"/>
                <a:gd name="T54" fmla="*/ 1614 w 2011"/>
                <a:gd name="T55" fmla="*/ 409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11" h="2004">
                  <a:moveTo>
                    <a:pt x="19" y="2004"/>
                  </a:moveTo>
                  <a:lnTo>
                    <a:pt x="0" y="1971"/>
                  </a:lnTo>
                  <a:lnTo>
                    <a:pt x="284" y="1687"/>
                  </a:lnTo>
                  <a:lnTo>
                    <a:pt x="310" y="1661"/>
                  </a:lnTo>
                  <a:lnTo>
                    <a:pt x="655" y="1315"/>
                  </a:lnTo>
                  <a:lnTo>
                    <a:pt x="682" y="1289"/>
                  </a:lnTo>
                  <a:lnTo>
                    <a:pt x="1027" y="944"/>
                  </a:lnTo>
                  <a:lnTo>
                    <a:pt x="1053" y="918"/>
                  </a:lnTo>
                  <a:lnTo>
                    <a:pt x="1383" y="588"/>
                  </a:lnTo>
                  <a:cubicBezTo>
                    <a:pt x="1401" y="588"/>
                    <a:pt x="1420" y="586"/>
                    <a:pt x="1437" y="585"/>
                  </a:cubicBezTo>
                  <a:cubicBezTo>
                    <a:pt x="1437" y="585"/>
                    <a:pt x="1438" y="585"/>
                    <a:pt x="1438" y="585"/>
                  </a:cubicBezTo>
                  <a:lnTo>
                    <a:pt x="1425" y="599"/>
                  </a:lnTo>
                  <a:lnTo>
                    <a:pt x="1079" y="944"/>
                  </a:lnTo>
                  <a:lnTo>
                    <a:pt x="1053" y="970"/>
                  </a:lnTo>
                  <a:lnTo>
                    <a:pt x="708" y="1315"/>
                  </a:lnTo>
                  <a:lnTo>
                    <a:pt x="682" y="1342"/>
                  </a:lnTo>
                  <a:lnTo>
                    <a:pt x="336" y="1687"/>
                  </a:lnTo>
                  <a:lnTo>
                    <a:pt x="310" y="1713"/>
                  </a:lnTo>
                  <a:lnTo>
                    <a:pt x="19" y="2004"/>
                  </a:lnTo>
                  <a:moveTo>
                    <a:pt x="1614" y="409"/>
                  </a:moveTo>
                  <a:cubicBezTo>
                    <a:pt x="1616" y="392"/>
                    <a:pt x="1615" y="375"/>
                    <a:pt x="1613" y="358"/>
                  </a:cubicBezTo>
                  <a:lnTo>
                    <a:pt x="1770" y="201"/>
                  </a:lnTo>
                  <a:lnTo>
                    <a:pt x="1796" y="174"/>
                  </a:lnTo>
                  <a:lnTo>
                    <a:pt x="1971" y="0"/>
                  </a:lnTo>
                  <a:cubicBezTo>
                    <a:pt x="1984" y="4"/>
                    <a:pt x="1997" y="8"/>
                    <a:pt x="2011" y="12"/>
                  </a:cubicBezTo>
                  <a:lnTo>
                    <a:pt x="1822" y="201"/>
                  </a:lnTo>
                  <a:lnTo>
                    <a:pt x="1796" y="227"/>
                  </a:lnTo>
                  <a:lnTo>
                    <a:pt x="1614" y="409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2" name="Freeform 249">
              <a:extLst>
                <a:ext uri="{FF2B5EF4-FFF2-40B4-BE49-F238E27FC236}">
                  <a16:creationId xmlns:a16="http://schemas.microsoft.com/office/drawing/2014/main" id="{19E82140-37F7-4F52-83CE-2E5FF68DEA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7066" y="5344237"/>
              <a:ext cx="166688" cy="168275"/>
            </a:xfrm>
            <a:custGeom>
              <a:avLst/>
              <a:gdLst>
                <a:gd name="T0" fmla="*/ 0 w 813"/>
                <a:gd name="T1" fmla="*/ 814 h 814"/>
                <a:gd name="T2" fmla="*/ 15 w 813"/>
                <a:gd name="T3" fmla="*/ 798 h 814"/>
                <a:gd name="T4" fmla="*/ 42 w 813"/>
                <a:gd name="T5" fmla="*/ 772 h 814"/>
                <a:gd name="T6" fmla="*/ 230 w 813"/>
                <a:gd name="T7" fmla="*/ 584 h 814"/>
                <a:gd name="T8" fmla="*/ 231 w 813"/>
                <a:gd name="T9" fmla="*/ 635 h 814"/>
                <a:gd name="T10" fmla="*/ 68 w 813"/>
                <a:gd name="T11" fmla="*/ 798 h 814"/>
                <a:gd name="T12" fmla="*/ 55 w 813"/>
                <a:gd name="T13" fmla="*/ 811 h 814"/>
                <a:gd name="T14" fmla="*/ 54 w 813"/>
                <a:gd name="T15" fmla="*/ 811 h 814"/>
                <a:gd name="T16" fmla="*/ 0 w 813"/>
                <a:gd name="T17" fmla="*/ 814 h 814"/>
                <a:gd name="T18" fmla="*/ 628 w 813"/>
                <a:gd name="T19" fmla="*/ 238 h 814"/>
                <a:gd name="T20" fmla="*/ 588 w 813"/>
                <a:gd name="T21" fmla="*/ 226 h 814"/>
                <a:gd name="T22" fmla="*/ 758 w 813"/>
                <a:gd name="T23" fmla="*/ 55 h 814"/>
                <a:gd name="T24" fmla="*/ 785 w 813"/>
                <a:gd name="T25" fmla="*/ 29 h 814"/>
                <a:gd name="T26" fmla="*/ 787 w 813"/>
                <a:gd name="T27" fmla="*/ 27 h 814"/>
                <a:gd name="T28" fmla="*/ 813 w 813"/>
                <a:gd name="T29" fmla="*/ 0 h 814"/>
                <a:gd name="T30" fmla="*/ 813 w 813"/>
                <a:gd name="T31" fmla="*/ 0 h 814"/>
                <a:gd name="T32" fmla="*/ 813 w 813"/>
                <a:gd name="T33" fmla="*/ 53 h 814"/>
                <a:gd name="T34" fmla="*/ 813 w 813"/>
                <a:gd name="T35" fmla="*/ 53 h 814"/>
                <a:gd name="T36" fmla="*/ 811 w 813"/>
                <a:gd name="T37" fmla="*/ 55 h 814"/>
                <a:gd name="T38" fmla="*/ 785 w 813"/>
                <a:gd name="T39" fmla="*/ 81 h 814"/>
                <a:gd name="T40" fmla="*/ 628 w 813"/>
                <a:gd name="T41" fmla="*/ 2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3" h="814">
                  <a:moveTo>
                    <a:pt x="0" y="814"/>
                  </a:moveTo>
                  <a:lnTo>
                    <a:pt x="15" y="798"/>
                  </a:lnTo>
                  <a:lnTo>
                    <a:pt x="42" y="772"/>
                  </a:lnTo>
                  <a:lnTo>
                    <a:pt x="230" y="584"/>
                  </a:lnTo>
                  <a:cubicBezTo>
                    <a:pt x="232" y="601"/>
                    <a:pt x="233" y="618"/>
                    <a:pt x="231" y="635"/>
                  </a:cubicBezTo>
                  <a:lnTo>
                    <a:pt x="68" y="798"/>
                  </a:lnTo>
                  <a:lnTo>
                    <a:pt x="55" y="811"/>
                  </a:lnTo>
                  <a:cubicBezTo>
                    <a:pt x="55" y="811"/>
                    <a:pt x="54" y="811"/>
                    <a:pt x="54" y="811"/>
                  </a:cubicBezTo>
                  <a:cubicBezTo>
                    <a:pt x="37" y="812"/>
                    <a:pt x="18" y="814"/>
                    <a:pt x="0" y="814"/>
                  </a:cubicBezTo>
                  <a:close/>
                  <a:moveTo>
                    <a:pt x="628" y="238"/>
                  </a:moveTo>
                  <a:cubicBezTo>
                    <a:pt x="614" y="234"/>
                    <a:pt x="601" y="230"/>
                    <a:pt x="588" y="226"/>
                  </a:cubicBezTo>
                  <a:lnTo>
                    <a:pt x="758" y="55"/>
                  </a:lnTo>
                  <a:lnTo>
                    <a:pt x="785" y="29"/>
                  </a:lnTo>
                  <a:lnTo>
                    <a:pt x="787" y="27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13" y="53"/>
                  </a:lnTo>
                  <a:lnTo>
                    <a:pt x="813" y="53"/>
                  </a:lnTo>
                  <a:lnTo>
                    <a:pt x="811" y="55"/>
                  </a:lnTo>
                  <a:lnTo>
                    <a:pt x="785" y="81"/>
                  </a:lnTo>
                  <a:lnTo>
                    <a:pt x="628" y="238"/>
                  </a:lnTo>
                  <a:close/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3" name="Freeform 250">
              <a:extLst>
                <a:ext uri="{FF2B5EF4-FFF2-40B4-BE49-F238E27FC236}">
                  <a16:creationId xmlns:a16="http://schemas.microsoft.com/office/drawing/2014/main" id="{D756698B-5264-4DFF-BCA8-A282A93D7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466" y="5496637"/>
              <a:ext cx="395288" cy="401638"/>
            </a:xfrm>
            <a:custGeom>
              <a:avLst/>
              <a:gdLst>
                <a:gd name="T0" fmla="*/ 20 w 1921"/>
                <a:gd name="T1" fmla="*/ 1953 h 1953"/>
                <a:gd name="T2" fmla="*/ 0 w 1921"/>
                <a:gd name="T3" fmla="*/ 1921 h 1953"/>
                <a:gd name="T4" fmla="*/ 9 w 1921"/>
                <a:gd name="T5" fmla="*/ 1912 h 1953"/>
                <a:gd name="T6" fmla="*/ 35 w 1921"/>
                <a:gd name="T7" fmla="*/ 1886 h 1953"/>
                <a:gd name="T8" fmla="*/ 380 w 1921"/>
                <a:gd name="T9" fmla="*/ 1540 h 1953"/>
                <a:gd name="T10" fmla="*/ 407 w 1921"/>
                <a:gd name="T11" fmla="*/ 1514 h 1953"/>
                <a:gd name="T12" fmla="*/ 752 w 1921"/>
                <a:gd name="T13" fmla="*/ 1169 h 1953"/>
                <a:gd name="T14" fmla="*/ 778 w 1921"/>
                <a:gd name="T15" fmla="*/ 1143 h 1953"/>
                <a:gd name="T16" fmla="*/ 1123 w 1921"/>
                <a:gd name="T17" fmla="*/ 797 h 1953"/>
                <a:gd name="T18" fmla="*/ 1150 w 1921"/>
                <a:gd name="T19" fmla="*/ 771 h 1953"/>
                <a:gd name="T20" fmla="*/ 1495 w 1921"/>
                <a:gd name="T21" fmla="*/ 426 h 1953"/>
                <a:gd name="T22" fmla="*/ 1521 w 1921"/>
                <a:gd name="T23" fmla="*/ 400 h 1953"/>
                <a:gd name="T24" fmla="*/ 1866 w 1921"/>
                <a:gd name="T25" fmla="*/ 54 h 1953"/>
                <a:gd name="T26" fmla="*/ 1893 w 1921"/>
                <a:gd name="T27" fmla="*/ 28 h 1953"/>
                <a:gd name="T28" fmla="*/ 1895 w 1921"/>
                <a:gd name="T29" fmla="*/ 26 h 1953"/>
                <a:gd name="T30" fmla="*/ 1921 w 1921"/>
                <a:gd name="T31" fmla="*/ 0 h 1953"/>
                <a:gd name="T32" fmla="*/ 1921 w 1921"/>
                <a:gd name="T33" fmla="*/ 0 h 1953"/>
                <a:gd name="T34" fmla="*/ 1921 w 1921"/>
                <a:gd name="T35" fmla="*/ 52 h 1953"/>
                <a:gd name="T36" fmla="*/ 1921 w 1921"/>
                <a:gd name="T37" fmla="*/ 52 h 1953"/>
                <a:gd name="T38" fmla="*/ 1919 w 1921"/>
                <a:gd name="T39" fmla="*/ 54 h 1953"/>
                <a:gd name="T40" fmla="*/ 1893 w 1921"/>
                <a:gd name="T41" fmla="*/ 81 h 1953"/>
                <a:gd name="T42" fmla="*/ 1547 w 1921"/>
                <a:gd name="T43" fmla="*/ 426 h 1953"/>
                <a:gd name="T44" fmla="*/ 1521 w 1921"/>
                <a:gd name="T45" fmla="*/ 452 h 1953"/>
                <a:gd name="T46" fmla="*/ 1176 w 1921"/>
                <a:gd name="T47" fmla="*/ 797 h 1953"/>
                <a:gd name="T48" fmla="*/ 1150 w 1921"/>
                <a:gd name="T49" fmla="*/ 824 h 1953"/>
                <a:gd name="T50" fmla="*/ 804 w 1921"/>
                <a:gd name="T51" fmla="*/ 1169 h 1953"/>
                <a:gd name="T52" fmla="*/ 778 w 1921"/>
                <a:gd name="T53" fmla="*/ 1195 h 1953"/>
                <a:gd name="T54" fmla="*/ 433 w 1921"/>
                <a:gd name="T55" fmla="*/ 1540 h 1953"/>
                <a:gd name="T56" fmla="*/ 407 w 1921"/>
                <a:gd name="T57" fmla="*/ 1567 h 1953"/>
                <a:gd name="T58" fmla="*/ 61 w 1921"/>
                <a:gd name="T59" fmla="*/ 1912 h 1953"/>
                <a:gd name="T60" fmla="*/ 35 w 1921"/>
                <a:gd name="T61" fmla="*/ 1938 h 1953"/>
                <a:gd name="T62" fmla="*/ 20 w 1921"/>
                <a:gd name="T63" fmla="*/ 1953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1" h="1953">
                  <a:moveTo>
                    <a:pt x="20" y="1953"/>
                  </a:moveTo>
                  <a:cubicBezTo>
                    <a:pt x="13" y="1942"/>
                    <a:pt x="6" y="1932"/>
                    <a:pt x="0" y="1921"/>
                  </a:cubicBezTo>
                  <a:lnTo>
                    <a:pt x="9" y="1912"/>
                  </a:lnTo>
                  <a:lnTo>
                    <a:pt x="35" y="1886"/>
                  </a:lnTo>
                  <a:lnTo>
                    <a:pt x="380" y="1540"/>
                  </a:lnTo>
                  <a:lnTo>
                    <a:pt x="407" y="1514"/>
                  </a:lnTo>
                  <a:lnTo>
                    <a:pt x="752" y="1169"/>
                  </a:lnTo>
                  <a:lnTo>
                    <a:pt x="778" y="1143"/>
                  </a:lnTo>
                  <a:lnTo>
                    <a:pt x="1123" y="797"/>
                  </a:lnTo>
                  <a:lnTo>
                    <a:pt x="1150" y="771"/>
                  </a:lnTo>
                  <a:lnTo>
                    <a:pt x="1495" y="426"/>
                  </a:lnTo>
                  <a:lnTo>
                    <a:pt x="1521" y="400"/>
                  </a:lnTo>
                  <a:lnTo>
                    <a:pt x="1866" y="54"/>
                  </a:lnTo>
                  <a:lnTo>
                    <a:pt x="1893" y="28"/>
                  </a:lnTo>
                  <a:lnTo>
                    <a:pt x="1895" y="26"/>
                  </a:lnTo>
                  <a:lnTo>
                    <a:pt x="1921" y="0"/>
                  </a:lnTo>
                  <a:lnTo>
                    <a:pt x="1921" y="0"/>
                  </a:lnTo>
                  <a:lnTo>
                    <a:pt x="1921" y="52"/>
                  </a:lnTo>
                  <a:lnTo>
                    <a:pt x="1921" y="52"/>
                  </a:lnTo>
                  <a:lnTo>
                    <a:pt x="1919" y="54"/>
                  </a:lnTo>
                  <a:lnTo>
                    <a:pt x="1893" y="81"/>
                  </a:lnTo>
                  <a:lnTo>
                    <a:pt x="1547" y="426"/>
                  </a:lnTo>
                  <a:lnTo>
                    <a:pt x="1521" y="452"/>
                  </a:lnTo>
                  <a:lnTo>
                    <a:pt x="1176" y="797"/>
                  </a:lnTo>
                  <a:lnTo>
                    <a:pt x="1150" y="824"/>
                  </a:lnTo>
                  <a:lnTo>
                    <a:pt x="804" y="1169"/>
                  </a:lnTo>
                  <a:lnTo>
                    <a:pt x="778" y="1195"/>
                  </a:lnTo>
                  <a:lnTo>
                    <a:pt x="433" y="1540"/>
                  </a:lnTo>
                  <a:lnTo>
                    <a:pt x="407" y="1567"/>
                  </a:lnTo>
                  <a:lnTo>
                    <a:pt x="61" y="1912"/>
                  </a:lnTo>
                  <a:lnTo>
                    <a:pt x="35" y="1938"/>
                  </a:lnTo>
                  <a:lnTo>
                    <a:pt x="20" y="1953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4" name="Freeform 251">
              <a:extLst>
                <a:ext uri="{FF2B5EF4-FFF2-40B4-BE49-F238E27FC236}">
                  <a16:creationId xmlns:a16="http://schemas.microsoft.com/office/drawing/2014/main" id="{E2317FD1-994B-409A-8286-FF2B604D9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791" y="5650624"/>
              <a:ext cx="334963" cy="341313"/>
            </a:xfrm>
            <a:custGeom>
              <a:avLst/>
              <a:gdLst>
                <a:gd name="T0" fmla="*/ 19 w 1627"/>
                <a:gd name="T1" fmla="*/ 1660 h 1660"/>
                <a:gd name="T2" fmla="*/ 0 w 1627"/>
                <a:gd name="T3" fmla="*/ 1627 h 1660"/>
                <a:gd name="T4" fmla="*/ 86 w 1627"/>
                <a:gd name="T5" fmla="*/ 1540 h 1660"/>
                <a:gd name="T6" fmla="*/ 113 w 1627"/>
                <a:gd name="T7" fmla="*/ 1514 h 1660"/>
                <a:gd name="T8" fmla="*/ 458 w 1627"/>
                <a:gd name="T9" fmla="*/ 1169 h 1660"/>
                <a:gd name="T10" fmla="*/ 484 w 1627"/>
                <a:gd name="T11" fmla="*/ 1143 h 1660"/>
                <a:gd name="T12" fmla="*/ 829 w 1627"/>
                <a:gd name="T13" fmla="*/ 797 h 1660"/>
                <a:gd name="T14" fmla="*/ 856 w 1627"/>
                <a:gd name="T15" fmla="*/ 771 h 1660"/>
                <a:gd name="T16" fmla="*/ 1201 w 1627"/>
                <a:gd name="T17" fmla="*/ 426 h 1660"/>
                <a:gd name="T18" fmla="*/ 1227 w 1627"/>
                <a:gd name="T19" fmla="*/ 400 h 1660"/>
                <a:gd name="T20" fmla="*/ 1572 w 1627"/>
                <a:gd name="T21" fmla="*/ 54 h 1660"/>
                <a:gd name="T22" fmla="*/ 1599 w 1627"/>
                <a:gd name="T23" fmla="*/ 28 h 1660"/>
                <a:gd name="T24" fmla="*/ 1601 w 1627"/>
                <a:gd name="T25" fmla="*/ 26 h 1660"/>
                <a:gd name="T26" fmla="*/ 1627 w 1627"/>
                <a:gd name="T27" fmla="*/ 0 h 1660"/>
                <a:gd name="T28" fmla="*/ 1627 w 1627"/>
                <a:gd name="T29" fmla="*/ 0 h 1660"/>
                <a:gd name="T30" fmla="*/ 1627 w 1627"/>
                <a:gd name="T31" fmla="*/ 52 h 1660"/>
                <a:gd name="T32" fmla="*/ 1627 w 1627"/>
                <a:gd name="T33" fmla="*/ 52 h 1660"/>
                <a:gd name="T34" fmla="*/ 1625 w 1627"/>
                <a:gd name="T35" fmla="*/ 54 h 1660"/>
                <a:gd name="T36" fmla="*/ 1599 w 1627"/>
                <a:gd name="T37" fmla="*/ 81 h 1660"/>
                <a:gd name="T38" fmla="*/ 1253 w 1627"/>
                <a:gd name="T39" fmla="*/ 426 h 1660"/>
                <a:gd name="T40" fmla="*/ 1227 w 1627"/>
                <a:gd name="T41" fmla="*/ 452 h 1660"/>
                <a:gd name="T42" fmla="*/ 882 w 1627"/>
                <a:gd name="T43" fmla="*/ 797 h 1660"/>
                <a:gd name="T44" fmla="*/ 856 w 1627"/>
                <a:gd name="T45" fmla="*/ 824 h 1660"/>
                <a:gd name="T46" fmla="*/ 510 w 1627"/>
                <a:gd name="T47" fmla="*/ 1169 h 1660"/>
                <a:gd name="T48" fmla="*/ 484 w 1627"/>
                <a:gd name="T49" fmla="*/ 1195 h 1660"/>
                <a:gd name="T50" fmla="*/ 139 w 1627"/>
                <a:gd name="T51" fmla="*/ 1540 h 1660"/>
                <a:gd name="T52" fmla="*/ 113 w 1627"/>
                <a:gd name="T53" fmla="*/ 1567 h 1660"/>
                <a:gd name="T54" fmla="*/ 19 w 1627"/>
                <a:gd name="T55" fmla="*/ 1660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27" h="1660">
                  <a:moveTo>
                    <a:pt x="19" y="1660"/>
                  </a:moveTo>
                  <a:cubicBezTo>
                    <a:pt x="13" y="1649"/>
                    <a:pt x="6" y="1638"/>
                    <a:pt x="0" y="1627"/>
                  </a:cubicBezTo>
                  <a:lnTo>
                    <a:pt x="86" y="1540"/>
                  </a:lnTo>
                  <a:lnTo>
                    <a:pt x="113" y="1514"/>
                  </a:lnTo>
                  <a:lnTo>
                    <a:pt x="458" y="1169"/>
                  </a:lnTo>
                  <a:lnTo>
                    <a:pt x="484" y="1143"/>
                  </a:lnTo>
                  <a:lnTo>
                    <a:pt x="829" y="797"/>
                  </a:lnTo>
                  <a:lnTo>
                    <a:pt x="856" y="771"/>
                  </a:lnTo>
                  <a:lnTo>
                    <a:pt x="1201" y="426"/>
                  </a:lnTo>
                  <a:lnTo>
                    <a:pt x="1227" y="400"/>
                  </a:lnTo>
                  <a:lnTo>
                    <a:pt x="1572" y="54"/>
                  </a:lnTo>
                  <a:lnTo>
                    <a:pt x="1599" y="28"/>
                  </a:lnTo>
                  <a:lnTo>
                    <a:pt x="1601" y="26"/>
                  </a:lnTo>
                  <a:lnTo>
                    <a:pt x="1627" y="0"/>
                  </a:lnTo>
                  <a:lnTo>
                    <a:pt x="1627" y="0"/>
                  </a:lnTo>
                  <a:lnTo>
                    <a:pt x="1627" y="52"/>
                  </a:lnTo>
                  <a:lnTo>
                    <a:pt x="1627" y="52"/>
                  </a:lnTo>
                  <a:lnTo>
                    <a:pt x="1625" y="54"/>
                  </a:lnTo>
                  <a:lnTo>
                    <a:pt x="1599" y="81"/>
                  </a:lnTo>
                  <a:lnTo>
                    <a:pt x="1253" y="426"/>
                  </a:lnTo>
                  <a:lnTo>
                    <a:pt x="1227" y="452"/>
                  </a:lnTo>
                  <a:lnTo>
                    <a:pt x="882" y="797"/>
                  </a:lnTo>
                  <a:lnTo>
                    <a:pt x="856" y="824"/>
                  </a:lnTo>
                  <a:lnTo>
                    <a:pt x="510" y="1169"/>
                  </a:lnTo>
                  <a:lnTo>
                    <a:pt x="484" y="1195"/>
                  </a:lnTo>
                  <a:lnTo>
                    <a:pt x="139" y="1540"/>
                  </a:lnTo>
                  <a:lnTo>
                    <a:pt x="113" y="1567"/>
                  </a:lnTo>
                  <a:lnTo>
                    <a:pt x="19" y="1660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5" name="Freeform 252">
              <a:extLst>
                <a:ext uri="{FF2B5EF4-FFF2-40B4-BE49-F238E27FC236}">
                  <a16:creationId xmlns:a16="http://schemas.microsoft.com/office/drawing/2014/main" id="{EED23F66-F274-4B4B-B5FB-6A69536FAA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5778" y="5803024"/>
              <a:ext cx="307975" cy="317500"/>
            </a:xfrm>
            <a:custGeom>
              <a:avLst/>
              <a:gdLst>
                <a:gd name="T0" fmla="*/ 0 w 1496"/>
                <a:gd name="T1" fmla="*/ 1548 h 1548"/>
                <a:gd name="T2" fmla="*/ 16 w 1496"/>
                <a:gd name="T3" fmla="*/ 1480 h 1548"/>
                <a:gd name="T4" fmla="*/ 327 w 1496"/>
                <a:gd name="T5" fmla="*/ 1169 h 1548"/>
                <a:gd name="T6" fmla="*/ 344 w 1496"/>
                <a:gd name="T7" fmla="*/ 1152 h 1548"/>
                <a:gd name="T8" fmla="*/ 379 w 1496"/>
                <a:gd name="T9" fmla="*/ 1169 h 1548"/>
                <a:gd name="T10" fmla="*/ 353 w 1496"/>
                <a:gd name="T11" fmla="*/ 1195 h 1548"/>
                <a:gd name="T12" fmla="*/ 8 w 1496"/>
                <a:gd name="T13" fmla="*/ 1541 h 1548"/>
                <a:gd name="T14" fmla="*/ 0 w 1496"/>
                <a:gd name="T15" fmla="*/ 1548 h 1548"/>
                <a:gd name="T16" fmla="*/ 611 w 1496"/>
                <a:gd name="T17" fmla="*/ 937 h 1548"/>
                <a:gd name="T18" fmla="*/ 608 w 1496"/>
                <a:gd name="T19" fmla="*/ 933 h 1548"/>
                <a:gd name="T20" fmla="*/ 587 w 1496"/>
                <a:gd name="T21" fmla="*/ 909 h 1548"/>
                <a:gd name="T22" fmla="*/ 698 w 1496"/>
                <a:gd name="T23" fmla="*/ 798 h 1548"/>
                <a:gd name="T24" fmla="*/ 725 w 1496"/>
                <a:gd name="T25" fmla="*/ 771 h 1548"/>
                <a:gd name="T26" fmla="*/ 1070 w 1496"/>
                <a:gd name="T27" fmla="*/ 426 h 1548"/>
                <a:gd name="T28" fmla="*/ 1096 w 1496"/>
                <a:gd name="T29" fmla="*/ 400 h 1548"/>
                <a:gd name="T30" fmla="*/ 1441 w 1496"/>
                <a:gd name="T31" fmla="*/ 54 h 1548"/>
                <a:gd name="T32" fmla="*/ 1468 w 1496"/>
                <a:gd name="T33" fmla="*/ 28 h 1548"/>
                <a:gd name="T34" fmla="*/ 1470 w 1496"/>
                <a:gd name="T35" fmla="*/ 26 h 1548"/>
                <a:gd name="T36" fmla="*/ 1496 w 1496"/>
                <a:gd name="T37" fmla="*/ 0 h 1548"/>
                <a:gd name="T38" fmla="*/ 1496 w 1496"/>
                <a:gd name="T39" fmla="*/ 0 h 1548"/>
                <a:gd name="T40" fmla="*/ 1496 w 1496"/>
                <a:gd name="T41" fmla="*/ 52 h 1548"/>
                <a:gd name="T42" fmla="*/ 1496 w 1496"/>
                <a:gd name="T43" fmla="*/ 52 h 1548"/>
                <a:gd name="T44" fmla="*/ 1494 w 1496"/>
                <a:gd name="T45" fmla="*/ 54 h 1548"/>
                <a:gd name="T46" fmla="*/ 1468 w 1496"/>
                <a:gd name="T47" fmla="*/ 81 h 1548"/>
                <a:gd name="T48" fmla="*/ 1151 w 1496"/>
                <a:gd name="T49" fmla="*/ 398 h 1548"/>
                <a:gd name="T50" fmla="*/ 1125 w 1496"/>
                <a:gd name="T51" fmla="*/ 424 h 1548"/>
                <a:gd name="T52" fmla="*/ 1122 w 1496"/>
                <a:gd name="T53" fmla="*/ 426 h 1548"/>
                <a:gd name="T54" fmla="*/ 1096 w 1496"/>
                <a:gd name="T55" fmla="*/ 452 h 1548"/>
                <a:gd name="T56" fmla="*/ 751 w 1496"/>
                <a:gd name="T57" fmla="*/ 798 h 1548"/>
                <a:gd name="T58" fmla="*/ 725 w 1496"/>
                <a:gd name="T59" fmla="*/ 824 h 1548"/>
                <a:gd name="T60" fmla="*/ 611 w 1496"/>
                <a:gd name="T61" fmla="*/ 937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6" h="1548">
                  <a:moveTo>
                    <a:pt x="0" y="1548"/>
                  </a:moveTo>
                  <a:cubicBezTo>
                    <a:pt x="6" y="1526"/>
                    <a:pt x="11" y="1503"/>
                    <a:pt x="16" y="1480"/>
                  </a:cubicBezTo>
                  <a:lnTo>
                    <a:pt x="327" y="1169"/>
                  </a:lnTo>
                  <a:lnTo>
                    <a:pt x="344" y="1152"/>
                  </a:lnTo>
                  <a:cubicBezTo>
                    <a:pt x="356" y="1158"/>
                    <a:pt x="367" y="1164"/>
                    <a:pt x="379" y="1169"/>
                  </a:cubicBezTo>
                  <a:lnTo>
                    <a:pt x="353" y="1195"/>
                  </a:lnTo>
                  <a:lnTo>
                    <a:pt x="8" y="1541"/>
                  </a:lnTo>
                  <a:lnTo>
                    <a:pt x="0" y="1548"/>
                  </a:lnTo>
                  <a:close/>
                  <a:moveTo>
                    <a:pt x="611" y="937"/>
                  </a:moveTo>
                  <a:cubicBezTo>
                    <a:pt x="610" y="936"/>
                    <a:pt x="609" y="935"/>
                    <a:pt x="608" y="933"/>
                  </a:cubicBezTo>
                  <a:cubicBezTo>
                    <a:pt x="601" y="925"/>
                    <a:pt x="594" y="917"/>
                    <a:pt x="587" y="909"/>
                  </a:cubicBezTo>
                  <a:lnTo>
                    <a:pt x="698" y="798"/>
                  </a:lnTo>
                  <a:lnTo>
                    <a:pt x="725" y="771"/>
                  </a:lnTo>
                  <a:lnTo>
                    <a:pt x="1070" y="426"/>
                  </a:lnTo>
                  <a:lnTo>
                    <a:pt x="1096" y="400"/>
                  </a:lnTo>
                  <a:lnTo>
                    <a:pt x="1441" y="54"/>
                  </a:lnTo>
                  <a:lnTo>
                    <a:pt x="1468" y="28"/>
                  </a:lnTo>
                  <a:lnTo>
                    <a:pt x="1470" y="26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96" y="52"/>
                  </a:lnTo>
                  <a:lnTo>
                    <a:pt x="1496" y="52"/>
                  </a:lnTo>
                  <a:lnTo>
                    <a:pt x="1494" y="54"/>
                  </a:lnTo>
                  <a:lnTo>
                    <a:pt x="1468" y="81"/>
                  </a:lnTo>
                  <a:lnTo>
                    <a:pt x="1151" y="398"/>
                  </a:lnTo>
                  <a:lnTo>
                    <a:pt x="1125" y="424"/>
                  </a:lnTo>
                  <a:lnTo>
                    <a:pt x="1122" y="426"/>
                  </a:lnTo>
                  <a:lnTo>
                    <a:pt x="1096" y="452"/>
                  </a:lnTo>
                  <a:lnTo>
                    <a:pt x="751" y="798"/>
                  </a:lnTo>
                  <a:lnTo>
                    <a:pt x="725" y="824"/>
                  </a:lnTo>
                  <a:lnTo>
                    <a:pt x="611" y="937"/>
                  </a:ln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6" name="Freeform 253">
              <a:extLst>
                <a:ext uri="{FF2B5EF4-FFF2-40B4-BE49-F238E27FC236}">
                  <a16:creationId xmlns:a16="http://schemas.microsoft.com/office/drawing/2014/main" id="{2B1B501F-6683-436E-92F5-051C29048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7216" y="5990349"/>
              <a:ext cx="53975" cy="52388"/>
            </a:xfrm>
            <a:custGeom>
              <a:avLst/>
              <a:gdLst>
                <a:gd name="T0" fmla="*/ 35 w 267"/>
                <a:gd name="T1" fmla="*/ 260 h 260"/>
                <a:gd name="T2" fmla="*/ 0 w 267"/>
                <a:gd name="T3" fmla="*/ 243 h 260"/>
                <a:gd name="T4" fmla="*/ 9 w 267"/>
                <a:gd name="T5" fmla="*/ 234 h 260"/>
                <a:gd name="T6" fmla="*/ 243 w 267"/>
                <a:gd name="T7" fmla="*/ 0 h 260"/>
                <a:gd name="T8" fmla="*/ 264 w 267"/>
                <a:gd name="T9" fmla="*/ 24 h 260"/>
                <a:gd name="T10" fmla="*/ 267 w 267"/>
                <a:gd name="T11" fmla="*/ 28 h 260"/>
                <a:gd name="T12" fmla="*/ 35 w 267"/>
                <a:gd name="T13" fmla="*/ 260 h 260"/>
                <a:gd name="T14" fmla="*/ 35 w 267"/>
                <a:gd name="T15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260">
                  <a:moveTo>
                    <a:pt x="35" y="260"/>
                  </a:moveTo>
                  <a:cubicBezTo>
                    <a:pt x="23" y="255"/>
                    <a:pt x="12" y="249"/>
                    <a:pt x="0" y="243"/>
                  </a:cubicBezTo>
                  <a:lnTo>
                    <a:pt x="9" y="234"/>
                  </a:lnTo>
                  <a:lnTo>
                    <a:pt x="243" y="0"/>
                  </a:lnTo>
                  <a:cubicBezTo>
                    <a:pt x="250" y="8"/>
                    <a:pt x="257" y="16"/>
                    <a:pt x="264" y="24"/>
                  </a:cubicBezTo>
                  <a:cubicBezTo>
                    <a:pt x="265" y="26"/>
                    <a:pt x="266" y="27"/>
                    <a:pt x="267" y="28"/>
                  </a:cubicBezTo>
                  <a:lnTo>
                    <a:pt x="35" y="260"/>
                  </a:lnTo>
                  <a:lnTo>
                    <a:pt x="35" y="260"/>
                  </a:lnTo>
                </a:path>
              </a:pathLst>
            </a:custGeom>
            <a:solidFill>
              <a:srgbClr val="F89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7" name="Freeform 254">
              <a:extLst>
                <a:ext uri="{FF2B5EF4-FFF2-40B4-BE49-F238E27FC236}">
                  <a16:creationId xmlns:a16="http://schemas.microsoft.com/office/drawing/2014/main" id="{0FC7441F-0BA8-4031-9CD9-1BB3AEFF4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53" y="5955424"/>
              <a:ext cx="304800" cy="304800"/>
            </a:xfrm>
            <a:custGeom>
              <a:avLst/>
              <a:gdLst>
                <a:gd name="T0" fmla="*/ 0 w 1482"/>
                <a:gd name="T1" fmla="*/ 1482 h 1482"/>
                <a:gd name="T2" fmla="*/ 313 w 1482"/>
                <a:gd name="T3" fmla="*/ 1169 h 1482"/>
                <a:gd name="T4" fmla="*/ 339 w 1482"/>
                <a:gd name="T5" fmla="*/ 1143 h 1482"/>
                <a:gd name="T6" fmla="*/ 684 w 1482"/>
                <a:gd name="T7" fmla="*/ 798 h 1482"/>
                <a:gd name="T8" fmla="*/ 711 w 1482"/>
                <a:gd name="T9" fmla="*/ 771 h 1482"/>
                <a:gd name="T10" fmla="*/ 1056 w 1482"/>
                <a:gd name="T11" fmla="*/ 426 h 1482"/>
                <a:gd name="T12" fmla="*/ 1082 w 1482"/>
                <a:gd name="T13" fmla="*/ 400 h 1482"/>
                <a:gd name="T14" fmla="*/ 1427 w 1482"/>
                <a:gd name="T15" fmla="*/ 55 h 1482"/>
                <a:gd name="T16" fmla="*/ 1454 w 1482"/>
                <a:gd name="T17" fmla="*/ 28 h 1482"/>
                <a:gd name="T18" fmla="*/ 1456 w 1482"/>
                <a:gd name="T19" fmla="*/ 26 h 1482"/>
                <a:gd name="T20" fmla="*/ 1482 w 1482"/>
                <a:gd name="T21" fmla="*/ 0 h 1482"/>
                <a:gd name="T22" fmla="*/ 1482 w 1482"/>
                <a:gd name="T23" fmla="*/ 0 h 1482"/>
                <a:gd name="T24" fmla="*/ 1482 w 1482"/>
                <a:gd name="T25" fmla="*/ 52 h 1482"/>
                <a:gd name="T26" fmla="*/ 1482 w 1482"/>
                <a:gd name="T27" fmla="*/ 52 h 1482"/>
                <a:gd name="T28" fmla="*/ 1480 w 1482"/>
                <a:gd name="T29" fmla="*/ 55 h 1482"/>
                <a:gd name="T30" fmla="*/ 1454 w 1482"/>
                <a:gd name="T31" fmla="*/ 81 h 1482"/>
                <a:gd name="T32" fmla="*/ 1137 w 1482"/>
                <a:gd name="T33" fmla="*/ 398 h 1482"/>
                <a:gd name="T34" fmla="*/ 1111 w 1482"/>
                <a:gd name="T35" fmla="*/ 424 h 1482"/>
                <a:gd name="T36" fmla="*/ 1108 w 1482"/>
                <a:gd name="T37" fmla="*/ 426 h 1482"/>
                <a:gd name="T38" fmla="*/ 1082 w 1482"/>
                <a:gd name="T39" fmla="*/ 452 h 1482"/>
                <a:gd name="T40" fmla="*/ 737 w 1482"/>
                <a:gd name="T41" fmla="*/ 798 h 1482"/>
                <a:gd name="T42" fmla="*/ 711 w 1482"/>
                <a:gd name="T43" fmla="*/ 824 h 1482"/>
                <a:gd name="T44" fmla="*/ 365 w 1482"/>
                <a:gd name="T45" fmla="*/ 1169 h 1482"/>
                <a:gd name="T46" fmla="*/ 339 w 1482"/>
                <a:gd name="T47" fmla="*/ 1195 h 1482"/>
                <a:gd name="T48" fmla="*/ 73 w 1482"/>
                <a:gd name="T49" fmla="*/ 1462 h 1482"/>
                <a:gd name="T50" fmla="*/ 25 w 1482"/>
                <a:gd name="T51" fmla="*/ 1476 h 1482"/>
                <a:gd name="T52" fmla="*/ 0 w 1482"/>
                <a:gd name="T53" fmla="*/ 1482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82" h="1482">
                  <a:moveTo>
                    <a:pt x="0" y="1482"/>
                  </a:moveTo>
                  <a:lnTo>
                    <a:pt x="313" y="1169"/>
                  </a:lnTo>
                  <a:lnTo>
                    <a:pt x="339" y="1143"/>
                  </a:lnTo>
                  <a:lnTo>
                    <a:pt x="684" y="798"/>
                  </a:lnTo>
                  <a:lnTo>
                    <a:pt x="711" y="771"/>
                  </a:lnTo>
                  <a:lnTo>
                    <a:pt x="1056" y="426"/>
                  </a:lnTo>
                  <a:lnTo>
                    <a:pt x="1082" y="400"/>
                  </a:lnTo>
                  <a:lnTo>
                    <a:pt x="1427" y="55"/>
                  </a:lnTo>
                  <a:lnTo>
                    <a:pt x="1454" y="28"/>
                  </a:lnTo>
                  <a:lnTo>
                    <a:pt x="1456" y="26"/>
                  </a:lnTo>
                  <a:lnTo>
                    <a:pt x="1482" y="0"/>
                  </a:lnTo>
                  <a:lnTo>
                    <a:pt x="1482" y="0"/>
                  </a:lnTo>
                  <a:lnTo>
                    <a:pt x="1482" y="52"/>
                  </a:lnTo>
                  <a:lnTo>
                    <a:pt x="1482" y="52"/>
                  </a:lnTo>
                  <a:lnTo>
                    <a:pt x="1480" y="55"/>
                  </a:lnTo>
                  <a:lnTo>
                    <a:pt x="1454" y="81"/>
                  </a:lnTo>
                  <a:lnTo>
                    <a:pt x="1137" y="398"/>
                  </a:lnTo>
                  <a:lnTo>
                    <a:pt x="1111" y="424"/>
                  </a:lnTo>
                  <a:lnTo>
                    <a:pt x="1108" y="426"/>
                  </a:lnTo>
                  <a:lnTo>
                    <a:pt x="1082" y="452"/>
                  </a:lnTo>
                  <a:lnTo>
                    <a:pt x="737" y="798"/>
                  </a:lnTo>
                  <a:lnTo>
                    <a:pt x="711" y="824"/>
                  </a:lnTo>
                  <a:lnTo>
                    <a:pt x="365" y="1169"/>
                  </a:lnTo>
                  <a:lnTo>
                    <a:pt x="339" y="1195"/>
                  </a:lnTo>
                  <a:lnTo>
                    <a:pt x="73" y="1462"/>
                  </a:lnTo>
                  <a:cubicBezTo>
                    <a:pt x="57" y="1466"/>
                    <a:pt x="41" y="1471"/>
                    <a:pt x="25" y="1476"/>
                  </a:cubicBezTo>
                  <a:cubicBezTo>
                    <a:pt x="17" y="1478"/>
                    <a:pt x="9" y="1480"/>
                    <a:pt x="0" y="1482"/>
                  </a:cubicBezTo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8" name="Freeform 255">
              <a:extLst>
                <a:ext uri="{FF2B5EF4-FFF2-40B4-BE49-F238E27FC236}">
                  <a16:creationId xmlns:a16="http://schemas.microsoft.com/office/drawing/2014/main" id="{5AA434D9-8921-4C96-A4CA-11D99BF44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166" y="6107824"/>
              <a:ext cx="128588" cy="130175"/>
            </a:xfrm>
            <a:custGeom>
              <a:avLst/>
              <a:gdLst>
                <a:gd name="T0" fmla="*/ 52 w 628"/>
                <a:gd name="T1" fmla="*/ 628 h 628"/>
                <a:gd name="T2" fmla="*/ 17 w 628"/>
                <a:gd name="T3" fmla="*/ 628 h 628"/>
                <a:gd name="T4" fmla="*/ 0 w 628"/>
                <a:gd name="T5" fmla="*/ 628 h 628"/>
                <a:gd name="T6" fmla="*/ 202 w 628"/>
                <a:gd name="T7" fmla="*/ 426 h 628"/>
                <a:gd name="T8" fmla="*/ 228 w 628"/>
                <a:gd name="T9" fmla="*/ 400 h 628"/>
                <a:gd name="T10" fmla="*/ 573 w 628"/>
                <a:gd name="T11" fmla="*/ 55 h 628"/>
                <a:gd name="T12" fmla="*/ 600 w 628"/>
                <a:gd name="T13" fmla="*/ 28 h 628"/>
                <a:gd name="T14" fmla="*/ 602 w 628"/>
                <a:gd name="T15" fmla="*/ 26 h 628"/>
                <a:gd name="T16" fmla="*/ 628 w 628"/>
                <a:gd name="T17" fmla="*/ 0 h 628"/>
                <a:gd name="T18" fmla="*/ 628 w 628"/>
                <a:gd name="T19" fmla="*/ 0 h 628"/>
                <a:gd name="T20" fmla="*/ 628 w 628"/>
                <a:gd name="T21" fmla="*/ 52 h 628"/>
                <a:gd name="T22" fmla="*/ 628 w 628"/>
                <a:gd name="T23" fmla="*/ 52 h 628"/>
                <a:gd name="T24" fmla="*/ 626 w 628"/>
                <a:gd name="T25" fmla="*/ 55 h 628"/>
                <a:gd name="T26" fmla="*/ 600 w 628"/>
                <a:gd name="T27" fmla="*/ 81 h 628"/>
                <a:gd name="T28" fmla="*/ 283 w 628"/>
                <a:gd name="T29" fmla="*/ 398 h 628"/>
                <a:gd name="T30" fmla="*/ 257 w 628"/>
                <a:gd name="T31" fmla="*/ 424 h 628"/>
                <a:gd name="T32" fmla="*/ 254 w 628"/>
                <a:gd name="T33" fmla="*/ 426 h 628"/>
                <a:gd name="T34" fmla="*/ 228 w 628"/>
                <a:gd name="T35" fmla="*/ 452 h 628"/>
                <a:gd name="T36" fmla="*/ 52 w 628"/>
                <a:gd name="T37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8" h="628">
                  <a:moveTo>
                    <a:pt x="52" y="628"/>
                  </a:moveTo>
                  <a:cubicBezTo>
                    <a:pt x="41" y="628"/>
                    <a:pt x="29" y="628"/>
                    <a:pt x="17" y="628"/>
                  </a:cubicBezTo>
                  <a:lnTo>
                    <a:pt x="0" y="628"/>
                  </a:lnTo>
                  <a:lnTo>
                    <a:pt x="202" y="426"/>
                  </a:lnTo>
                  <a:lnTo>
                    <a:pt x="228" y="400"/>
                  </a:lnTo>
                  <a:lnTo>
                    <a:pt x="573" y="55"/>
                  </a:lnTo>
                  <a:lnTo>
                    <a:pt x="600" y="28"/>
                  </a:lnTo>
                  <a:lnTo>
                    <a:pt x="602" y="26"/>
                  </a:lnTo>
                  <a:lnTo>
                    <a:pt x="628" y="0"/>
                  </a:lnTo>
                  <a:lnTo>
                    <a:pt x="628" y="0"/>
                  </a:lnTo>
                  <a:lnTo>
                    <a:pt x="628" y="52"/>
                  </a:lnTo>
                  <a:lnTo>
                    <a:pt x="628" y="52"/>
                  </a:lnTo>
                  <a:lnTo>
                    <a:pt x="626" y="55"/>
                  </a:lnTo>
                  <a:lnTo>
                    <a:pt x="600" y="81"/>
                  </a:lnTo>
                  <a:lnTo>
                    <a:pt x="283" y="398"/>
                  </a:lnTo>
                  <a:lnTo>
                    <a:pt x="257" y="424"/>
                  </a:lnTo>
                  <a:lnTo>
                    <a:pt x="254" y="426"/>
                  </a:lnTo>
                  <a:lnTo>
                    <a:pt x="228" y="452"/>
                  </a:lnTo>
                  <a:lnTo>
                    <a:pt x="52" y="628"/>
                  </a:lnTo>
                  <a:close/>
                </a:path>
              </a:pathLst>
            </a:custGeom>
            <a:solidFill>
              <a:srgbClr val="F7CE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59" name="Freeform 256">
              <a:extLst>
                <a:ext uri="{FF2B5EF4-FFF2-40B4-BE49-F238E27FC236}">
                  <a16:creationId xmlns:a16="http://schemas.microsoft.com/office/drawing/2014/main" id="{C6242D7A-223D-4633-8A04-1C5BC9B6D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278" y="4729874"/>
              <a:ext cx="312738" cy="277813"/>
            </a:xfrm>
            <a:custGeom>
              <a:avLst/>
              <a:gdLst>
                <a:gd name="T0" fmla="*/ 1515 w 1519"/>
                <a:gd name="T1" fmla="*/ 879 h 1350"/>
                <a:gd name="T2" fmla="*/ 1504 w 1519"/>
                <a:gd name="T3" fmla="*/ 821 h 1350"/>
                <a:gd name="T4" fmla="*/ 1481 w 1519"/>
                <a:gd name="T5" fmla="*/ 701 h 1350"/>
                <a:gd name="T6" fmla="*/ 1459 w 1519"/>
                <a:gd name="T7" fmla="*/ 637 h 1350"/>
                <a:gd name="T8" fmla="*/ 1414 w 1519"/>
                <a:gd name="T9" fmla="*/ 582 h 1350"/>
                <a:gd name="T10" fmla="*/ 1373 w 1519"/>
                <a:gd name="T11" fmla="*/ 558 h 1350"/>
                <a:gd name="T12" fmla="*/ 1306 w 1519"/>
                <a:gd name="T13" fmla="*/ 546 h 1350"/>
                <a:gd name="T14" fmla="*/ 1262 w 1519"/>
                <a:gd name="T15" fmla="*/ 552 h 1350"/>
                <a:gd name="T16" fmla="*/ 1199 w 1519"/>
                <a:gd name="T17" fmla="*/ 580 h 1350"/>
                <a:gd name="T18" fmla="*/ 1165 w 1519"/>
                <a:gd name="T19" fmla="*/ 613 h 1350"/>
                <a:gd name="T20" fmla="*/ 1129 w 1519"/>
                <a:gd name="T21" fmla="*/ 699 h 1350"/>
                <a:gd name="T22" fmla="*/ 1128 w 1519"/>
                <a:gd name="T23" fmla="*/ 818 h 1350"/>
                <a:gd name="T24" fmla="*/ 1128 w 1519"/>
                <a:gd name="T25" fmla="*/ 844 h 1350"/>
                <a:gd name="T26" fmla="*/ 1033 w 1519"/>
                <a:gd name="T27" fmla="*/ 787 h 1350"/>
                <a:gd name="T28" fmla="*/ 1007 w 1519"/>
                <a:gd name="T29" fmla="*/ 774 h 1350"/>
                <a:gd name="T30" fmla="*/ 983 w 1519"/>
                <a:gd name="T31" fmla="*/ 760 h 1350"/>
                <a:gd name="T32" fmla="*/ 951 w 1519"/>
                <a:gd name="T33" fmla="*/ 738 h 1350"/>
                <a:gd name="T34" fmla="*/ 706 w 1519"/>
                <a:gd name="T35" fmla="*/ 544 h 1350"/>
                <a:gd name="T36" fmla="*/ 682 w 1519"/>
                <a:gd name="T37" fmla="*/ 520 h 1350"/>
                <a:gd name="T38" fmla="*/ 694 w 1519"/>
                <a:gd name="T39" fmla="*/ 531 h 1350"/>
                <a:gd name="T40" fmla="*/ 682 w 1519"/>
                <a:gd name="T41" fmla="*/ 519 h 1350"/>
                <a:gd name="T42" fmla="*/ 624 w 1519"/>
                <a:gd name="T43" fmla="*/ 455 h 1350"/>
                <a:gd name="T44" fmla="*/ 555 w 1519"/>
                <a:gd name="T45" fmla="*/ 378 h 1350"/>
                <a:gd name="T46" fmla="*/ 523 w 1519"/>
                <a:gd name="T47" fmla="*/ 345 h 1350"/>
                <a:gd name="T48" fmla="*/ 513 w 1519"/>
                <a:gd name="T49" fmla="*/ 336 h 1350"/>
                <a:gd name="T50" fmla="*/ 256 w 1519"/>
                <a:gd name="T51" fmla="*/ 71 h 1350"/>
                <a:gd name="T52" fmla="*/ 87 w 1519"/>
                <a:gd name="T53" fmla="*/ 36 h 1350"/>
                <a:gd name="T54" fmla="*/ 29 w 1519"/>
                <a:gd name="T55" fmla="*/ 197 h 1350"/>
                <a:gd name="T56" fmla="*/ 398 w 1519"/>
                <a:gd name="T57" fmla="*/ 867 h 1350"/>
                <a:gd name="T58" fmla="*/ 658 w 1519"/>
                <a:gd name="T59" fmla="*/ 1139 h 1350"/>
                <a:gd name="T60" fmla="*/ 1164 w 1519"/>
                <a:gd name="T61" fmla="*/ 1222 h 1350"/>
                <a:gd name="T62" fmla="*/ 1240 w 1519"/>
                <a:gd name="T63" fmla="*/ 1100 h 1350"/>
                <a:gd name="T64" fmla="*/ 1258 w 1519"/>
                <a:gd name="T65" fmla="*/ 1114 h 1350"/>
                <a:gd name="T66" fmla="*/ 1325 w 1519"/>
                <a:gd name="T67" fmla="*/ 1126 h 1350"/>
                <a:gd name="T68" fmla="*/ 1391 w 1519"/>
                <a:gd name="T69" fmla="*/ 1115 h 1350"/>
                <a:gd name="T70" fmla="*/ 1465 w 1519"/>
                <a:gd name="T71" fmla="*/ 1060 h 1350"/>
                <a:gd name="T72" fmla="*/ 1500 w 1519"/>
                <a:gd name="T73" fmla="*/ 998 h 1350"/>
                <a:gd name="T74" fmla="*/ 1517 w 1519"/>
                <a:gd name="T75" fmla="*/ 939 h 1350"/>
                <a:gd name="T76" fmla="*/ 1515 w 1519"/>
                <a:gd name="T77" fmla="*/ 879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9" h="1350">
                  <a:moveTo>
                    <a:pt x="1515" y="879"/>
                  </a:moveTo>
                  <a:cubicBezTo>
                    <a:pt x="1512" y="860"/>
                    <a:pt x="1508" y="840"/>
                    <a:pt x="1504" y="821"/>
                  </a:cubicBezTo>
                  <a:cubicBezTo>
                    <a:pt x="1497" y="781"/>
                    <a:pt x="1489" y="741"/>
                    <a:pt x="1481" y="701"/>
                  </a:cubicBezTo>
                  <a:cubicBezTo>
                    <a:pt x="1479" y="677"/>
                    <a:pt x="1472" y="656"/>
                    <a:pt x="1459" y="637"/>
                  </a:cubicBezTo>
                  <a:cubicBezTo>
                    <a:pt x="1449" y="615"/>
                    <a:pt x="1434" y="597"/>
                    <a:pt x="1414" y="582"/>
                  </a:cubicBezTo>
                  <a:lnTo>
                    <a:pt x="1373" y="558"/>
                  </a:lnTo>
                  <a:cubicBezTo>
                    <a:pt x="1352" y="548"/>
                    <a:pt x="1329" y="544"/>
                    <a:pt x="1306" y="546"/>
                  </a:cubicBezTo>
                  <a:cubicBezTo>
                    <a:pt x="1291" y="544"/>
                    <a:pt x="1276" y="546"/>
                    <a:pt x="1262" y="552"/>
                  </a:cubicBezTo>
                  <a:cubicBezTo>
                    <a:pt x="1239" y="556"/>
                    <a:pt x="1218" y="565"/>
                    <a:pt x="1199" y="580"/>
                  </a:cubicBezTo>
                  <a:lnTo>
                    <a:pt x="1165" y="613"/>
                  </a:lnTo>
                  <a:cubicBezTo>
                    <a:pt x="1146" y="638"/>
                    <a:pt x="1134" y="667"/>
                    <a:pt x="1129" y="699"/>
                  </a:cubicBezTo>
                  <a:cubicBezTo>
                    <a:pt x="1129" y="739"/>
                    <a:pt x="1129" y="779"/>
                    <a:pt x="1128" y="818"/>
                  </a:cubicBezTo>
                  <a:cubicBezTo>
                    <a:pt x="1128" y="827"/>
                    <a:pt x="1128" y="836"/>
                    <a:pt x="1128" y="844"/>
                  </a:cubicBezTo>
                  <a:cubicBezTo>
                    <a:pt x="1099" y="823"/>
                    <a:pt x="1068" y="804"/>
                    <a:pt x="1033" y="787"/>
                  </a:cubicBezTo>
                  <a:cubicBezTo>
                    <a:pt x="1024" y="783"/>
                    <a:pt x="1015" y="779"/>
                    <a:pt x="1007" y="774"/>
                  </a:cubicBezTo>
                  <a:cubicBezTo>
                    <a:pt x="1002" y="771"/>
                    <a:pt x="988" y="763"/>
                    <a:pt x="983" y="760"/>
                  </a:cubicBezTo>
                  <a:cubicBezTo>
                    <a:pt x="972" y="753"/>
                    <a:pt x="962" y="745"/>
                    <a:pt x="951" y="738"/>
                  </a:cubicBezTo>
                  <a:cubicBezTo>
                    <a:pt x="865" y="676"/>
                    <a:pt x="782" y="618"/>
                    <a:pt x="706" y="544"/>
                  </a:cubicBezTo>
                  <a:cubicBezTo>
                    <a:pt x="703" y="540"/>
                    <a:pt x="682" y="524"/>
                    <a:pt x="682" y="520"/>
                  </a:cubicBezTo>
                  <a:cubicBezTo>
                    <a:pt x="702" y="540"/>
                    <a:pt x="706" y="544"/>
                    <a:pt x="694" y="531"/>
                  </a:cubicBezTo>
                  <a:cubicBezTo>
                    <a:pt x="690" y="527"/>
                    <a:pt x="686" y="523"/>
                    <a:pt x="682" y="519"/>
                  </a:cubicBezTo>
                  <a:cubicBezTo>
                    <a:pt x="663" y="498"/>
                    <a:pt x="643" y="477"/>
                    <a:pt x="624" y="455"/>
                  </a:cubicBezTo>
                  <a:cubicBezTo>
                    <a:pt x="601" y="429"/>
                    <a:pt x="579" y="403"/>
                    <a:pt x="555" y="378"/>
                  </a:cubicBezTo>
                  <a:cubicBezTo>
                    <a:pt x="544" y="367"/>
                    <a:pt x="533" y="356"/>
                    <a:pt x="523" y="345"/>
                  </a:cubicBezTo>
                  <a:cubicBezTo>
                    <a:pt x="523" y="345"/>
                    <a:pt x="520" y="343"/>
                    <a:pt x="513" y="336"/>
                  </a:cubicBezTo>
                  <a:cubicBezTo>
                    <a:pt x="427" y="248"/>
                    <a:pt x="342" y="159"/>
                    <a:pt x="256" y="71"/>
                  </a:cubicBezTo>
                  <a:cubicBezTo>
                    <a:pt x="210" y="24"/>
                    <a:pt x="149" y="0"/>
                    <a:pt x="87" y="36"/>
                  </a:cubicBezTo>
                  <a:cubicBezTo>
                    <a:pt x="35" y="66"/>
                    <a:pt x="0" y="138"/>
                    <a:pt x="29" y="197"/>
                  </a:cubicBezTo>
                  <a:cubicBezTo>
                    <a:pt x="142" y="427"/>
                    <a:pt x="246" y="661"/>
                    <a:pt x="398" y="867"/>
                  </a:cubicBezTo>
                  <a:cubicBezTo>
                    <a:pt x="470" y="965"/>
                    <a:pt x="556" y="1071"/>
                    <a:pt x="658" y="1139"/>
                  </a:cubicBezTo>
                  <a:cubicBezTo>
                    <a:pt x="800" y="1233"/>
                    <a:pt x="1003" y="1350"/>
                    <a:pt x="1164" y="1222"/>
                  </a:cubicBezTo>
                  <a:cubicBezTo>
                    <a:pt x="1206" y="1188"/>
                    <a:pt x="1230" y="1146"/>
                    <a:pt x="1240" y="1100"/>
                  </a:cubicBezTo>
                  <a:cubicBezTo>
                    <a:pt x="1246" y="1104"/>
                    <a:pt x="1251" y="1111"/>
                    <a:pt x="1258" y="1114"/>
                  </a:cubicBezTo>
                  <a:cubicBezTo>
                    <a:pt x="1279" y="1124"/>
                    <a:pt x="1302" y="1128"/>
                    <a:pt x="1325" y="1126"/>
                  </a:cubicBezTo>
                  <a:cubicBezTo>
                    <a:pt x="1348" y="1128"/>
                    <a:pt x="1370" y="1125"/>
                    <a:pt x="1391" y="1115"/>
                  </a:cubicBezTo>
                  <a:cubicBezTo>
                    <a:pt x="1421" y="1103"/>
                    <a:pt x="1446" y="1085"/>
                    <a:pt x="1465" y="1060"/>
                  </a:cubicBezTo>
                  <a:cubicBezTo>
                    <a:pt x="1479" y="1040"/>
                    <a:pt x="1490" y="1019"/>
                    <a:pt x="1500" y="998"/>
                  </a:cubicBezTo>
                  <a:cubicBezTo>
                    <a:pt x="1509" y="980"/>
                    <a:pt x="1515" y="959"/>
                    <a:pt x="1517" y="939"/>
                  </a:cubicBezTo>
                  <a:cubicBezTo>
                    <a:pt x="1519" y="920"/>
                    <a:pt x="1519" y="898"/>
                    <a:pt x="1515" y="879"/>
                  </a:cubicBezTo>
                </a:path>
              </a:pathLst>
            </a:custGeom>
            <a:solidFill>
              <a:srgbClr val="F24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0" name="Freeform 257">
              <a:extLst>
                <a:ext uri="{FF2B5EF4-FFF2-40B4-BE49-F238E27FC236}">
                  <a16:creationId xmlns:a16="http://schemas.microsoft.com/office/drawing/2014/main" id="{3435F3A4-05CE-49B8-BC18-91DFB5743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016" y="4671137"/>
              <a:ext cx="234950" cy="254000"/>
            </a:xfrm>
            <a:custGeom>
              <a:avLst/>
              <a:gdLst>
                <a:gd name="T0" fmla="*/ 1130 w 1140"/>
                <a:gd name="T1" fmla="*/ 420 h 1237"/>
                <a:gd name="T2" fmla="*/ 1113 w 1140"/>
                <a:gd name="T3" fmla="*/ 308 h 1237"/>
                <a:gd name="T4" fmla="*/ 1032 w 1140"/>
                <a:gd name="T5" fmla="*/ 179 h 1237"/>
                <a:gd name="T6" fmla="*/ 979 w 1140"/>
                <a:gd name="T7" fmla="*/ 160 h 1237"/>
                <a:gd name="T8" fmla="*/ 791 w 1140"/>
                <a:gd name="T9" fmla="*/ 83 h 1237"/>
                <a:gd name="T10" fmla="*/ 742 w 1140"/>
                <a:gd name="T11" fmla="*/ 139 h 1237"/>
                <a:gd name="T12" fmla="*/ 719 w 1140"/>
                <a:gd name="T13" fmla="*/ 164 h 1237"/>
                <a:gd name="T14" fmla="*/ 714 w 1140"/>
                <a:gd name="T15" fmla="*/ 171 h 1237"/>
                <a:gd name="T16" fmla="*/ 711 w 1140"/>
                <a:gd name="T17" fmla="*/ 173 h 1237"/>
                <a:gd name="T18" fmla="*/ 609 w 1140"/>
                <a:gd name="T19" fmla="*/ 261 h 1237"/>
                <a:gd name="T20" fmla="*/ 482 w 1140"/>
                <a:gd name="T21" fmla="*/ 400 h 1237"/>
                <a:gd name="T22" fmla="*/ 376 w 1140"/>
                <a:gd name="T23" fmla="*/ 512 h 1237"/>
                <a:gd name="T24" fmla="*/ 423 w 1140"/>
                <a:gd name="T25" fmla="*/ 466 h 1237"/>
                <a:gd name="T26" fmla="*/ 288 w 1140"/>
                <a:gd name="T27" fmla="*/ 602 h 1237"/>
                <a:gd name="T28" fmla="*/ 27 w 1140"/>
                <a:gd name="T29" fmla="*/ 887 h 1237"/>
                <a:gd name="T30" fmla="*/ 57 w 1140"/>
                <a:gd name="T31" fmla="*/ 1130 h 1237"/>
                <a:gd name="T32" fmla="*/ 286 w 1140"/>
                <a:gd name="T33" fmla="*/ 1229 h 1237"/>
                <a:gd name="T34" fmla="*/ 567 w 1140"/>
                <a:gd name="T35" fmla="*/ 1061 h 1237"/>
                <a:gd name="T36" fmla="*/ 611 w 1140"/>
                <a:gd name="T37" fmla="*/ 1084 h 1237"/>
                <a:gd name="T38" fmla="*/ 829 w 1140"/>
                <a:gd name="T39" fmla="*/ 1077 h 1237"/>
                <a:gd name="T40" fmla="*/ 922 w 1140"/>
                <a:gd name="T41" fmla="*/ 1023 h 1237"/>
                <a:gd name="T42" fmla="*/ 1032 w 1140"/>
                <a:gd name="T43" fmla="*/ 901 h 1237"/>
                <a:gd name="T44" fmla="*/ 1086 w 1140"/>
                <a:gd name="T45" fmla="*/ 803 h 1237"/>
                <a:gd name="T46" fmla="*/ 1114 w 1140"/>
                <a:gd name="T47" fmla="*/ 698 h 1237"/>
                <a:gd name="T48" fmla="*/ 1130 w 1140"/>
                <a:gd name="T49" fmla="*/ 42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0" h="1237">
                  <a:moveTo>
                    <a:pt x="1130" y="420"/>
                  </a:moveTo>
                  <a:cubicBezTo>
                    <a:pt x="1127" y="382"/>
                    <a:pt x="1121" y="345"/>
                    <a:pt x="1113" y="308"/>
                  </a:cubicBezTo>
                  <a:cubicBezTo>
                    <a:pt x="1101" y="253"/>
                    <a:pt x="1082" y="209"/>
                    <a:pt x="1032" y="179"/>
                  </a:cubicBezTo>
                  <a:cubicBezTo>
                    <a:pt x="1017" y="171"/>
                    <a:pt x="998" y="164"/>
                    <a:pt x="979" y="160"/>
                  </a:cubicBezTo>
                  <a:cubicBezTo>
                    <a:pt x="985" y="57"/>
                    <a:pt x="860" y="0"/>
                    <a:pt x="791" y="83"/>
                  </a:cubicBezTo>
                  <a:cubicBezTo>
                    <a:pt x="775" y="102"/>
                    <a:pt x="759" y="120"/>
                    <a:pt x="742" y="139"/>
                  </a:cubicBezTo>
                  <a:cubicBezTo>
                    <a:pt x="735" y="147"/>
                    <a:pt x="727" y="156"/>
                    <a:pt x="719" y="164"/>
                  </a:cubicBezTo>
                  <a:cubicBezTo>
                    <a:pt x="715" y="169"/>
                    <a:pt x="715" y="169"/>
                    <a:pt x="714" y="171"/>
                  </a:cubicBezTo>
                  <a:cubicBezTo>
                    <a:pt x="712" y="172"/>
                    <a:pt x="713" y="172"/>
                    <a:pt x="711" y="173"/>
                  </a:cubicBezTo>
                  <a:cubicBezTo>
                    <a:pt x="678" y="204"/>
                    <a:pt x="643" y="232"/>
                    <a:pt x="609" y="261"/>
                  </a:cubicBezTo>
                  <a:cubicBezTo>
                    <a:pt x="561" y="302"/>
                    <a:pt x="524" y="353"/>
                    <a:pt x="482" y="400"/>
                  </a:cubicBezTo>
                  <a:cubicBezTo>
                    <a:pt x="448" y="439"/>
                    <a:pt x="412" y="476"/>
                    <a:pt x="376" y="512"/>
                  </a:cubicBezTo>
                  <a:cubicBezTo>
                    <a:pt x="391" y="497"/>
                    <a:pt x="407" y="481"/>
                    <a:pt x="423" y="466"/>
                  </a:cubicBezTo>
                  <a:cubicBezTo>
                    <a:pt x="377" y="510"/>
                    <a:pt x="333" y="556"/>
                    <a:pt x="288" y="602"/>
                  </a:cubicBezTo>
                  <a:cubicBezTo>
                    <a:pt x="197" y="687"/>
                    <a:pt x="65" y="767"/>
                    <a:pt x="27" y="887"/>
                  </a:cubicBezTo>
                  <a:cubicBezTo>
                    <a:pt x="0" y="971"/>
                    <a:pt x="1" y="1056"/>
                    <a:pt x="57" y="1130"/>
                  </a:cubicBezTo>
                  <a:cubicBezTo>
                    <a:pt x="110" y="1203"/>
                    <a:pt x="197" y="1237"/>
                    <a:pt x="286" y="1229"/>
                  </a:cubicBezTo>
                  <a:cubicBezTo>
                    <a:pt x="401" y="1218"/>
                    <a:pt x="489" y="1142"/>
                    <a:pt x="567" y="1061"/>
                  </a:cubicBezTo>
                  <a:cubicBezTo>
                    <a:pt x="581" y="1069"/>
                    <a:pt x="595" y="1079"/>
                    <a:pt x="611" y="1084"/>
                  </a:cubicBezTo>
                  <a:cubicBezTo>
                    <a:pt x="685" y="1109"/>
                    <a:pt x="759" y="1109"/>
                    <a:pt x="829" y="1077"/>
                  </a:cubicBezTo>
                  <a:cubicBezTo>
                    <a:pt x="861" y="1063"/>
                    <a:pt x="895" y="1045"/>
                    <a:pt x="922" y="1023"/>
                  </a:cubicBezTo>
                  <a:cubicBezTo>
                    <a:pt x="965" y="988"/>
                    <a:pt x="1004" y="948"/>
                    <a:pt x="1032" y="901"/>
                  </a:cubicBezTo>
                  <a:cubicBezTo>
                    <a:pt x="1049" y="873"/>
                    <a:pt x="1074" y="836"/>
                    <a:pt x="1086" y="803"/>
                  </a:cubicBezTo>
                  <a:cubicBezTo>
                    <a:pt x="1097" y="769"/>
                    <a:pt x="1106" y="733"/>
                    <a:pt x="1114" y="698"/>
                  </a:cubicBezTo>
                  <a:cubicBezTo>
                    <a:pt x="1136" y="607"/>
                    <a:pt x="1140" y="514"/>
                    <a:pt x="1130" y="420"/>
                  </a:cubicBezTo>
                </a:path>
              </a:pathLst>
            </a:custGeom>
            <a:solidFill>
              <a:srgbClr val="F24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1" name="Freeform 258">
              <a:extLst>
                <a:ext uri="{FF2B5EF4-FFF2-40B4-BE49-F238E27FC236}">
                  <a16:creationId xmlns:a16="http://schemas.microsoft.com/office/drawing/2014/main" id="{335D28E1-0A49-4519-AF9E-41880BFFA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453" y="4815599"/>
              <a:ext cx="101600" cy="201613"/>
            </a:xfrm>
            <a:custGeom>
              <a:avLst/>
              <a:gdLst>
                <a:gd name="T0" fmla="*/ 484 w 495"/>
                <a:gd name="T1" fmla="*/ 587 h 981"/>
                <a:gd name="T2" fmla="*/ 464 w 495"/>
                <a:gd name="T3" fmla="*/ 428 h 981"/>
                <a:gd name="T4" fmla="*/ 443 w 495"/>
                <a:gd name="T5" fmla="*/ 310 h 981"/>
                <a:gd name="T6" fmla="*/ 432 w 495"/>
                <a:gd name="T7" fmla="*/ 272 h 981"/>
                <a:gd name="T8" fmla="*/ 408 w 495"/>
                <a:gd name="T9" fmla="*/ 166 h 981"/>
                <a:gd name="T10" fmla="*/ 380 w 495"/>
                <a:gd name="T11" fmla="*/ 102 h 981"/>
                <a:gd name="T12" fmla="*/ 204 w 495"/>
                <a:gd name="T13" fmla="*/ 52 h 981"/>
                <a:gd name="T14" fmla="*/ 133 w 495"/>
                <a:gd name="T15" fmla="*/ 123 h 981"/>
                <a:gd name="T16" fmla="*/ 76 w 495"/>
                <a:gd name="T17" fmla="*/ 225 h 981"/>
                <a:gd name="T18" fmla="*/ 16 w 495"/>
                <a:gd name="T19" fmla="*/ 420 h 981"/>
                <a:gd name="T20" fmla="*/ 13 w 495"/>
                <a:gd name="T21" fmla="*/ 632 h 981"/>
                <a:gd name="T22" fmla="*/ 43 w 495"/>
                <a:gd name="T23" fmla="*/ 759 h 981"/>
                <a:gd name="T24" fmla="*/ 163 w 495"/>
                <a:gd name="T25" fmla="*/ 903 h 981"/>
                <a:gd name="T26" fmla="*/ 167 w 495"/>
                <a:gd name="T27" fmla="*/ 907 h 981"/>
                <a:gd name="T28" fmla="*/ 431 w 495"/>
                <a:gd name="T29" fmla="*/ 852 h 981"/>
                <a:gd name="T30" fmla="*/ 468 w 495"/>
                <a:gd name="T31" fmla="*/ 794 h 981"/>
                <a:gd name="T32" fmla="*/ 488 w 495"/>
                <a:gd name="T33" fmla="*/ 716 h 981"/>
                <a:gd name="T34" fmla="*/ 484 w 495"/>
                <a:gd name="T35" fmla="*/ 587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5" h="981">
                  <a:moveTo>
                    <a:pt x="484" y="587"/>
                  </a:moveTo>
                  <a:cubicBezTo>
                    <a:pt x="481" y="533"/>
                    <a:pt x="471" y="482"/>
                    <a:pt x="464" y="428"/>
                  </a:cubicBezTo>
                  <a:cubicBezTo>
                    <a:pt x="458" y="387"/>
                    <a:pt x="455" y="351"/>
                    <a:pt x="443" y="310"/>
                  </a:cubicBezTo>
                  <a:cubicBezTo>
                    <a:pt x="439" y="298"/>
                    <a:pt x="435" y="285"/>
                    <a:pt x="432" y="272"/>
                  </a:cubicBezTo>
                  <a:cubicBezTo>
                    <a:pt x="424" y="238"/>
                    <a:pt x="420" y="198"/>
                    <a:pt x="408" y="166"/>
                  </a:cubicBezTo>
                  <a:cubicBezTo>
                    <a:pt x="399" y="145"/>
                    <a:pt x="388" y="124"/>
                    <a:pt x="380" y="102"/>
                  </a:cubicBezTo>
                  <a:cubicBezTo>
                    <a:pt x="355" y="40"/>
                    <a:pt x="259" y="0"/>
                    <a:pt x="204" y="52"/>
                  </a:cubicBezTo>
                  <a:cubicBezTo>
                    <a:pt x="180" y="75"/>
                    <a:pt x="155" y="98"/>
                    <a:pt x="133" y="123"/>
                  </a:cubicBezTo>
                  <a:cubicBezTo>
                    <a:pt x="109" y="150"/>
                    <a:pt x="92" y="192"/>
                    <a:pt x="76" y="225"/>
                  </a:cubicBezTo>
                  <a:cubicBezTo>
                    <a:pt x="45" y="288"/>
                    <a:pt x="25" y="351"/>
                    <a:pt x="16" y="420"/>
                  </a:cubicBezTo>
                  <a:cubicBezTo>
                    <a:pt x="7" y="490"/>
                    <a:pt x="0" y="563"/>
                    <a:pt x="13" y="632"/>
                  </a:cubicBezTo>
                  <a:cubicBezTo>
                    <a:pt x="21" y="675"/>
                    <a:pt x="30" y="718"/>
                    <a:pt x="43" y="759"/>
                  </a:cubicBezTo>
                  <a:cubicBezTo>
                    <a:pt x="62" y="820"/>
                    <a:pt x="107" y="873"/>
                    <a:pt x="163" y="903"/>
                  </a:cubicBezTo>
                  <a:lnTo>
                    <a:pt x="167" y="907"/>
                  </a:lnTo>
                  <a:cubicBezTo>
                    <a:pt x="245" y="981"/>
                    <a:pt x="383" y="940"/>
                    <a:pt x="431" y="852"/>
                  </a:cubicBezTo>
                  <a:cubicBezTo>
                    <a:pt x="445" y="835"/>
                    <a:pt x="458" y="817"/>
                    <a:pt x="468" y="794"/>
                  </a:cubicBezTo>
                  <a:cubicBezTo>
                    <a:pt x="474" y="778"/>
                    <a:pt x="484" y="740"/>
                    <a:pt x="488" y="716"/>
                  </a:cubicBezTo>
                  <a:cubicBezTo>
                    <a:pt x="495" y="676"/>
                    <a:pt x="485" y="628"/>
                    <a:pt x="484" y="587"/>
                  </a:cubicBezTo>
                </a:path>
              </a:pathLst>
            </a:custGeom>
            <a:solidFill>
              <a:srgbClr val="F24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2" name="Freeform 259">
              <a:extLst>
                <a:ext uri="{FF2B5EF4-FFF2-40B4-BE49-F238E27FC236}">
                  <a16:creationId xmlns:a16="http://schemas.microsoft.com/office/drawing/2014/main" id="{65E7DF41-88D1-4C73-86EE-62EBD00E0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153" y="4642562"/>
              <a:ext cx="157163" cy="139700"/>
            </a:xfrm>
            <a:custGeom>
              <a:avLst/>
              <a:gdLst>
                <a:gd name="T0" fmla="*/ 762 w 766"/>
                <a:gd name="T1" fmla="*/ 204 h 681"/>
                <a:gd name="T2" fmla="*/ 735 w 766"/>
                <a:gd name="T3" fmla="*/ 128 h 681"/>
                <a:gd name="T4" fmla="*/ 683 w 766"/>
                <a:gd name="T5" fmla="*/ 64 h 681"/>
                <a:gd name="T6" fmla="*/ 581 w 766"/>
                <a:gd name="T7" fmla="*/ 21 h 681"/>
                <a:gd name="T8" fmla="*/ 575 w 766"/>
                <a:gd name="T9" fmla="*/ 21 h 681"/>
                <a:gd name="T10" fmla="*/ 546 w 766"/>
                <a:gd name="T11" fmla="*/ 20 h 681"/>
                <a:gd name="T12" fmla="*/ 517 w 766"/>
                <a:gd name="T13" fmla="*/ 20 h 681"/>
                <a:gd name="T14" fmla="*/ 510 w 766"/>
                <a:gd name="T15" fmla="*/ 21 h 681"/>
                <a:gd name="T16" fmla="*/ 508 w 766"/>
                <a:gd name="T17" fmla="*/ 21 h 681"/>
                <a:gd name="T18" fmla="*/ 486 w 766"/>
                <a:gd name="T19" fmla="*/ 27 h 681"/>
                <a:gd name="T20" fmla="*/ 418 w 766"/>
                <a:gd name="T21" fmla="*/ 2 h 681"/>
                <a:gd name="T22" fmla="*/ 357 w 766"/>
                <a:gd name="T23" fmla="*/ 1 h 681"/>
                <a:gd name="T24" fmla="*/ 333 w 766"/>
                <a:gd name="T25" fmla="*/ 2 h 681"/>
                <a:gd name="T26" fmla="*/ 247 w 766"/>
                <a:gd name="T27" fmla="*/ 23 h 681"/>
                <a:gd name="T28" fmla="*/ 165 w 766"/>
                <a:gd name="T29" fmla="*/ 64 h 681"/>
                <a:gd name="T30" fmla="*/ 139 w 766"/>
                <a:gd name="T31" fmla="*/ 83 h 681"/>
                <a:gd name="T32" fmla="*/ 74 w 766"/>
                <a:gd name="T33" fmla="*/ 151 h 681"/>
                <a:gd name="T34" fmla="*/ 6 w 766"/>
                <a:gd name="T35" fmla="*/ 317 h 681"/>
                <a:gd name="T36" fmla="*/ 31 w 766"/>
                <a:gd name="T37" fmla="*/ 489 h 681"/>
                <a:gd name="T38" fmla="*/ 121 w 766"/>
                <a:gd name="T39" fmla="*/ 607 h 681"/>
                <a:gd name="T40" fmla="*/ 200 w 766"/>
                <a:gd name="T41" fmla="*/ 651 h 681"/>
                <a:gd name="T42" fmla="*/ 365 w 766"/>
                <a:gd name="T43" fmla="*/ 669 h 681"/>
                <a:gd name="T44" fmla="*/ 490 w 766"/>
                <a:gd name="T45" fmla="*/ 619 h 681"/>
                <a:gd name="T46" fmla="*/ 549 w 766"/>
                <a:gd name="T47" fmla="*/ 563 h 681"/>
                <a:gd name="T48" fmla="*/ 550 w 766"/>
                <a:gd name="T49" fmla="*/ 562 h 681"/>
                <a:gd name="T50" fmla="*/ 584 w 766"/>
                <a:gd name="T51" fmla="*/ 556 h 681"/>
                <a:gd name="T52" fmla="*/ 588 w 766"/>
                <a:gd name="T53" fmla="*/ 554 h 681"/>
                <a:gd name="T54" fmla="*/ 626 w 766"/>
                <a:gd name="T55" fmla="*/ 544 h 681"/>
                <a:gd name="T56" fmla="*/ 692 w 766"/>
                <a:gd name="T57" fmla="*/ 499 h 681"/>
                <a:gd name="T58" fmla="*/ 712 w 766"/>
                <a:gd name="T59" fmla="*/ 480 h 681"/>
                <a:gd name="T60" fmla="*/ 746 w 766"/>
                <a:gd name="T61" fmla="*/ 408 h 681"/>
                <a:gd name="T62" fmla="*/ 753 w 766"/>
                <a:gd name="T63" fmla="*/ 331 h 681"/>
                <a:gd name="T64" fmla="*/ 748 w 766"/>
                <a:gd name="T65" fmla="*/ 310 h 681"/>
                <a:gd name="T66" fmla="*/ 762 w 766"/>
                <a:gd name="T67" fmla="*/ 20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6" h="681">
                  <a:moveTo>
                    <a:pt x="762" y="204"/>
                  </a:moveTo>
                  <a:cubicBezTo>
                    <a:pt x="760" y="176"/>
                    <a:pt x="751" y="151"/>
                    <a:pt x="735" y="128"/>
                  </a:cubicBezTo>
                  <a:cubicBezTo>
                    <a:pt x="724" y="102"/>
                    <a:pt x="706" y="81"/>
                    <a:pt x="683" y="64"/>
                  </a:cubicBezTo>
                  <a:cubicBezTo>
                    <a:pt x="653" y="41"/>
                    <a:pt x="619" y="26"/>
                    <a:pt x="581" y="21"/>
                  </a:cubicBezTo>
                  <a:cubicBezTo>
                    <a:pt x="579" y="21"/>
                    <a:pt x="577" y="21"/>
                    <a:pt x="575" y="21"/>
                  </a:cubicBezTo>
                  <a:cubicBezTo>
                    <a:pt x="566" y="20"/>
                    <a:pt x="554" y="20"/>
                    <a:pt x="546" y="20"/>
                  </a:cubicBezTo>
                  <a:cubicBezTo>
                    <a:pt x="540" y="20"/>
                    <a:pt x="527" y="20"/>
                    <a:pt x="517" y="20"/>
                  </a:cubicBezTo>
                  <a:cubicBezTo>
                    <a:pt x="515" y="20"/>
                    <a:pt x="513" y="21"/>
                    <a:pt x="510" y="21"/>
                  </a:cubicBezTo>
                  <a:lnTo>
                    <a:pt x="508" y="21"/>
                  </a:lnTo>
                  <a:cubicBezTo>
                    <a:pt x="501" y="23"/>
                    <a:pt x="493" y="25"/>
                    <a:pt x="486" y="27"/>
                  </a:cubicBezTo>
                  <a:cubicBezTo>
                    <a:pt x="465" y="15"/>
                    <a:pt x="443" y="4"/>
                    <a:pt x="418" y="2"/>
                  </a:cubicBezTo>
                  <a:cubicBezTo>
                    <a:pt x="398" y="0"/>
                    <a:pt x="376" y="1"/>
                    <a:pt x="357" y="1"/>
                  </a:cubicBezTo>
                  <a:cubicBezTo>
                    <a:pt x="349" y="1"/>
                    <a:pt x="341" y="1"/>
                    <a:pt x="333" y="2"/>
                  </a:cubicBezTo>
                  <a:cubicBezTo>
                    <a:pt x="304" y="5"/>
                    <a:pt x="275" y="14"/>
                    <a:pt x="247" y="23"/>
                  </a:cubicBezTo>
                  <a:cubicBezTo>
                    <a:pt x="217" y="31"/>
                    <a:pt x="190" y="49"/>
                    <a:pt x="165" y="64"/>
                  </a:cubicBezTo>
                  <a:cubicBezTo>
                    <a:pt x="156" y="70"/>
                    <a:pt x="147" y="76"/>
                    <a:pt x="139" y="83"/>
                  </a:cubicBezTo>
                  <a:cubicBezTo>
                    <a:pt x="117" y="103"/>
                    <a:pt x="91" y="125"/>
                    <a:pt x="74" y="151"/>
                  </a:cubicBezTo>
                  <a:cubicBezTo>
                    <a:pt x="39" y="202"/>
                    <a:pt x="13" y="254"/>
                    <a:pt x="6" y="317"/>
                  </a:cubicBezTo>
                  <a:cubicBezTo>
                    <a:pt x="0" y="373"/>
                    <a:pt x="5" y="437"/>
                    <a:pt x="31" y="489"/>
                  </a:cubicBezTo>
                  <a:cubicBezTo>
                    <a:pt x="53" y="534"/>
                    <a:pt x="78" y="578"/>
                    <a:pt x="121" y="607"/>
                  </a:cubicBezTo>
                  <a:cubicBezTo>
                    <a:pt x="145" y="623"/>
                    <a:pt x="171" y="641"/>
                    <a:pt x="200" y="651"/>
                  </a:cubicBezTo>
                  <a:cubicBezTo>
                    <a:pt x="252" y="668"/>
                    <a:pt x="309" y="681"/>
                    <a:pt x="365" y="669"/>
                  </a:cubicBezTo>
                  <a:cubicBezTo>
                    <a:pt x="420" y="658"/>
                    <a:pt x="443" y="650"/>
                    <a:pt x="490" y="619"/>
                  </a:cubicBezTo>
                  <a:cubicBezTo>
                    <a:pt x="513" y="605"/>
                    <a:pt x="533" y="585"/>
                    <a:pt x="549" y="563"/>
                  </a:cubicBezTo>
                  <a:lnTo>
                    <a:pt x="550" y="562"/>
                  </a:lnTo>
                  <a:cubicBezTo>
                    <a:pt x="561" y="560"/>
                    <a:pt x="573" y="561"/>
                    <a:pt x="584" y="556"/>
                  </a:cubicBezTo>
                  <a:lnTo>
                    <a:pt x="588" y="554"/>
                  </a:lnTo>
                  <a:cubicBezTo>
                    <a:pt x="603" y="550"/>
                    <a:pt x="624" y="545"/>
                    <a:pt x="626" y="544"/>
                  </a:cubicBezTo>
                  <a:cubicBezTo>
                    <a:pt x="652" y="535"/>
                    <a:pt x="674" y="520"/>
                    <a:pt x="692" y="499"/>
                  </a:cubicBezTo>
                  <a:cubicBezTo>
                    <a:pt x="699" y="493"/>
                    <a:pt x="706" y="487"/>
                    <a:pt x="712" y="480"/>
                  </a:cubicBezTo>
                  <a:cubicBezTo>
                    <a:pt x="730" y="458"/>
                    <a:pt x="741" y="434"/>
                    <a:pt x="746" y="408"/>
                  </a:cubicBezTo>
                  <a:cubicBezTo>
                    <a:pt x="755" y="383"/>
                    <a:pt x="757" y="358"/>
                    <a:pt x="753" y="331"/>
                  </a:cubicBezTo>
                  <a:lnTo>
                    <a:pt x="748" y="310"/>
                  </a:lnTo>
                  <a:cubicBezTo>
                    <a:pt x="761" y="276"/>
                    <a:pt x="766" y="240"/>
                    <a:pt x="762" y="204"/>
                  </a:cubicBezTo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3" name="Freeform 260">
              <a:extLst>
                <a:ext uri="{FF2B5EF4-FFF2-40B4-BE49-F238E27FC236}">
                  <a16:creationId xmlns:a16="http://schemas.microsoft.com/office/drawing/2014/main" id="{50948B33-AA05-4AC7-954E-0513D4053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191" y="2970924"/>
              <a:ext cx="425450" cy="544513"/>
            </a:xfrm>
            <a:custGeom>
              <a:avLst/>
              <a:gdLst>
                <a:gd name="T0" fmla="*/ 1654 w 2071"/>
                <a:gd name="T1" fmla="*/ 324 h 2642"/>
                <a:gd name="T2" fmla="*/ 956 w 2071"/>
                <a:gd name="T3" fmla="*/ 16 h 2642"/>
                <a:gd name="T4" fmla="*/ 44 w 2071"/>
                <a:gd name="T5" fmla="*/ 1372 h 2642"/>
                <a:gd name="T6" fmla="*/ 1115 w 2071"/>
                <a:gd name="T7" fmla="*/ 2608 h 2642"/>
                <a:gd name="T8" fmla="*/ 2028 w 2071"/>
                <a:gd name="T9" fmla="*/ 1251 h 2642"/>
                <a:gd name="T10" fmla="*/ 2019 w 2071"/>
                <a:gd name="T11" fmla="*/ 1162 h 2642"/>
                <a:gd name="T12" fmla="*/ 1654 w 2071"/>
                <a:gd name="T13" fmla="*/ 324 h 2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1" h="2642">
                  <a:moveTo>
                    <a:pt x="1654" y="324"/>
                  </a:moveTo>
                  <a:cubicBezTo>
                    <a:pt x="1463" y="118"/>
                    <a:pt x="1218" y="0"/>
                    <a:pt x="956" y="16"/>
                  </a:cubicBezTo>
                  <a:cubicBezTo>
                    <a:pt x="409" y="49"/>
                    <a:pt x="0" y="656"/>
                    <a:pt x="44" y="1372"/>
                  </a:cubicBezTo>
                  <a:cubicBezTo>
                    <a:pt x="87" y="2088"/>
                    <a:pt x="567" y="2642"/>
                    <a:pt x="1115" y="2608"/>
                  </a:cubicBezTo>
                  <a:cubicBezTo>
                    <a:pt x="1663" y="2575"/>
                    <a:pt x="2071" y="1967"/>
                    <a:pt x="2028" y="1251"/>
                  </a:cubicBezTo>
                  <a:cubicBezTo>
                    <a:pt x="2026" y="1221"/>
                    <a:pt x="2022" y="1192"/>
                    <a:pt x="2019" y="1162"/>
                  </a:cubicBezTo>
                  <a:cubicBezTo>
                    <a:pt x="1531" y="1157"/>
                    <a:pt x="1393" y="603"/>
                    <a:pt x="1654" y="324"/>
                  </a:cubicBezTo>
                </a:path>
              </a:pathLst>
            </a:custGeom>
            <a:solidFill>
              <a:srgbClr val="3E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4" name="Freeform 261">
              <a:extLst>
                <a:ext uri="{FF2B5EF4-FFF2-40B4-BE49-F238E27FC236}">
                  <a16:creationId xmlns:a16="http://schemas.microsoft.com/office/drawing/2014/main" id="{A12BA346-2887-4EBF-8A47-199F6E7C1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903" y="2431174"/>
              <a:ext cx="350838" cy="257175"/>
            </a:xfrm>
            <a:custGeom>
              <a:avLst/>
              <a:gdLst>
                <a:gd name="T0" fmla="*/ 1637 w 1702"/>
                <a:gd name="T1" fmla="*/ 178 h 1247"/>
                <a:gd name="T2" fmla="*/ 602 w 1702"/>
                <a:gd name="T3" fmla="*/ 242 h 1247"/>
                <a:gd name="T4" fmla="*/ 209 w 1702"/>
                <a:gd name="T5" fmla="*/ 616 h 1247"/>
                <a:gd name="T6" fmla="*/ 77 w 1702"/>
                <a:gd name="T7" fmla="*/ 840 h 1247"/>
                <a:gd name="T8" fmla="*/ 11 w 1702"/>
                <a:gd name="T9" fmla="*/ 1111 h 1247"/>
                <a:gd name="T10" fmla="*/ 170 w 1702"/>
                <a:gd name="T11" fmla="*/ 1203 h 1247"/>
                <a:gd name="T12" fmla="*/ 327 w 1702"/>
                <a:gd name="T13" fmla="*/ 1047 h 1247"/>
                <a:gd name="T14" fmla="*/ 461 w 1702"/>
                <a:gd name="T15" fmla="*/ 885 h 1247"/>
                <a:gd name="T16" fmla="*/ 766 w 1702"/>
                <a:gd name="T17" fmla="*/ 593 h 1247"/>
                <a:gd name="T18" fmla="*/ 1553 w 1702"/>
                <a:gd name="T19" fmla="*/ 377 h 1247"/>
                <a:gd name="T20" fmla="*/ 1682 w 1702"/>
                <a:gd name="T21" fmla="*/ 314 h 1247"/>
                <a:gd name="T22" fmla="*/ 1637 w 1702"/>
                <a:gd name="T23" fmla="*/ 178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2" h="1247">
                  <a:moveTo>
                    <a:pt x="1637" y="178"/>
                  </a:moveTo>
                  <a:cubicBezTo>
                    <a:pt x="1313" y="0"/>
                    <a:pt x="911" y="51"/>
                    <a:pt x="602" y="242"/>
                  </a:cubicBezTo>
                  <a:cubicBezTo>
                    <a:pt x="447" y="338"/>
                    <a:pt x="317" y="470"/>
                    <a:pt x="209" y="616"/>
                  </a:cubicBezTo>
                  <a:cubicBezTo>
                    <a:pt x="158" y="686"/>
                    <a:pt x="113" y="761"/>
                    <a:pt x="77" y="840"/>
                  </a:cubicBezTo>
                  <a:cubicBezTo>
                    <a:pt x="42" y="920"/>
                    <a:pt x="0" y="1023"/>
                    <a:pt x="11" y="1111"/>
                  </a:cubicBezTo>
                  <a:cubicBezTo>
                    <a:pt x="20" y="1188"/>
                    <a:pt x="94" y="1247"/>
                    <a:pt x="170" y="1203"/>
                  </a:cubicBezTo>
                  <a:cubicBezTo>
                    <a:pt x="234" y="1165"/>
                    <a:pt x="279" y="1103"/>
                    <a:pt x="327" y="1047"/>
                  </a:cubicBezTo>
                  <a:cubicBezTo>
                    <a:pt x="373" y="994"/>
                    <a:pt x="416" y="938"/>
                    <a:pt x="461" y="885"/>
                  </a:cubicBezTo>
                  <a:cubicBezTo>
                    <a:pt x="551" y="777"/>
                    <a:pt x="654" y="669"/>
                    <a:pt x="766" y="593"/>
                  </a:cubicBezTo>
                  <a:cubicBezTo>
                    <a:pt x="996" y="436"/>
                    <a:pt x="1271" y="337"/>
                    <a:pt x="1553" y="377"/>
                  </a:cubicBezTo>
                  <a:cubicBezTo>
                    <a:pt x="1608" y="385"/>
                    <a:pt x="1659" y="368"/>
                    <a:pt x="1682" y="314"/>
                  </a:cubicBezTo>
                  <a:cubicBezTo>
                    <a:pt x="1702" y="265"/>
                    <a:pt x="1685" y="204"/>
                    <a:pt x="1637" y="17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5" name="Freeform 262">
              <a:extLst>
                <a:ext uri="{FF2B5EF4-FFF2-40B4-BE49-F238E27FC236}">
                  <a16:creationId xmlns:a16="http://schemas.microsoft.com/office/drawing/2014/main" id="{4FE68830-44C0-4C69-B35B-D42D6E1C4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216" y="2831224"/>
              <a:ext cx="658813" cy="503238"/>
            </a:xfrm>
            <a:custGeom>
              <a:avLst/>
              <a:gdLst>
                <a:gd name="T0" fmla="*/ 218 w 3206"/>
                <a:gd name="T1" fmla="*/ 1328 h 2444"/>
                <a:gd name="T2" fmla="*/ 884 w 3206"/>
                <a:gd name="T3" fmla="*/ 674 h 2444"/>
                <a:gd name="T4" fmla="*/ 1035 w 3206"/>
                <a:gd name="T5" fmla="*/ 612 h 2444"/>
                <a:gd name="T6" fmla="*/ 1143 w 3206"/>
                <a:gd name="T7" fmla="*/ 584 h 2444"/>
                <a:gd name="T8" fmla="*/ 1218 w 3206"/>
                <a:gd name="T9" fmla="*/ 570 h 2444"/>
                <a:gd name="T10" fmla="*/ 1403 w 3206"/>
                <a:gd name="T11" fmla="*/ 561 h 2444"/>
                <a:gd name="T12" fmla="*/ 1574 w 3206"/>
                <a:gd name="T13" fmla="*/ 576 h 2444"/>
                <a:gd name="T14" fmla="*/ 1763 w 3206"/>
                <a:gd name="T15" fmla="*/ 623 h 2444"/>
                <a:gd name="T16" fmla="*/ 1915 w 3206"/>
                <a:gd name="T17" fmla="*/ 683 h 2444"/>
                <a:gd name="T18" fmla="*/ 2222 w 3206"/>
                <a:gd name="T19" fmla="*/ 882 h 2444"/>
                <a:gd name="T20" fmla="*/ 2451 w 3206"/>
                <a:gd name="T21" fmla="*/ 1142 h 2444"/>
                <a:gd name="T22" fmla="*/ 2602 w 3206"/>
                <a:gd name="T23" fmla="*/ 1458 h 2444"/>
                <a:gd name="T24" fmla="*/ 2636 w 3206"/>
                <a:gd name="T25" fmla="*/ 1849 h 2444"/>
                <a:gd name="T26" fmla="*/ 2519 w 3206"/>
                <a:gd name="T27" fmla="*/ 2316 h 2444"/>
                <a:gd name="T28" fmla="*/ 2632 w 3206"/>
                <a:gd name="T29" fmla="*/ 2402 h 2444"/>
                <a:gd name="T30" fmla="*/ 2608 w 3206"/>
                <a:gd name="T31" fmla="*/ 662 h 2444"/>
                <a:gd name="T32" fmla="*/ 816 w 3206"/>
                <a:gd name="T33" fmla="*/ 264 h 2444"/>
                <a:gd name="T34" fmla="*/ 18 w 3206"/>
                <a:gd name="T35" fmla="*/ 1211 h 2444"/>
                <a:gd name="T36" fmla="*/ 218 w 3206"/>
                <a:gd name="T37" fmla="*/ 1328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06" h="2444">
                  <a:moveTo>
                    <a:pt x="218" y="1328"/>
                  </a:moveTo>
                  <a:cubicBezTo>
                    <a:pt x="423" y="1087"/>
                    <a:pt x="600" y="822"/>
                    <a:pt x="884" y="674"/>
                  </a:cubicBezTo>
                  <a:cubicBezTo>
                    <a:pt x="946" y="642"/>
                    <a:pt x="969" y="633"/>
                    <a:pt x="1035" y="612"/>
                  </a:cubicBezTo>
                  <a:cubicBezTo>
                    <a:pt x="1071" y="601"/>
                    <a:pt x="1106" y="592"/>
                    <a:pt x="1143" y="584"/>
                  </a:cubicBezTo>
                  <a:cubicBezTo>
                    <a:pt x="1162" y="580"/>
                    <a:pt x="1237" y="568"/>
                    <a:pt x="1218" y="570"/>
                  </a:cubicBezTo>
                  <a:cubicBezTo>
                    <a:pt x="1279" y="563"/>
                    <a:pt x="1341" y="560"/>
                    <a:pt x="1403" y="561"/>
                  </a:cubicBezTo>
                  <a:cubicBezTo>
                    <a:pt x="1479" y="562"/>
                    <a:pt x="1526" y="566"/>
                    <a:pt x="1574" y="576"/>
                  </a:cubicBezTo>
                  <a:cubicBezTo>
                    <a:pt x="1638" y="588"/>
                    <a:pt x="1701" y="603"/>
                    <a:pt x="1763" y="623"/>
                  </a:cubicBezTo>
                  <a:cubicBezTo>
                    <a:pt x="1836" y="646"/>
                    <a:pt x="1858" y="655"/>
                    <a:pt x="1915" y="683"/>
                  </a:cubicBezTo>
                  <a:cubicBezTo>
                    <a:pt x="2034" y="741"/>
                    <a:pt x="2144" y="813"/>
                    <a:pt x="2222" y="882"/>
                  </a:cubicBezTo>
                  <a:cubicBezTo>
                    <a:pt x="2323" y="970"/>
                    <a:pt x="2392" y="1051"/>
                    <a:pt x="2451" y="1142"/>
                  </a:cubicBezTo>
                  <a:cubicBezTo>
                    <a:pt x="2527" y="1261"/>
                    <a:pt x="2570" y="1339"/>
                    <a:pt x="2602" y="1458"/>
                  </a:cubicBezTo>
                  <a:cubicBezTo>
                    <a:pt x="2638" y="1585"/>
                    <a:pt x="2652" y="1702"/>
                    <a:pt x="2636" y="1849"/>
                  </a:cubicBezTo>
                  <a:cubicBezTo>
                    <a:pt x="2619" y="2007"/>
                    <a:pt x="2560" y="2163"/>
                    <a:pt x="2519" y="2316"/>
                  </a:cubicBezTo>
                  <a:cubicBezTo>
                    <a:pt x="2504" y="2375"/>
                    <a:pt x="2576" y="2444"/>
                    <a:pt x="2632" y="2402"/>
                  </a:cubicBezTo>
                  <a:cubicBezTo>
                    <a:pt x="3206" y="1973"/>
                    <a:pt x="3057" y="1118"/>
                    <a:pt x="2608" y="662"/>
                  </a:cubicBezTo>
                  <a:cubicBezTo>
                    <a:pt x="2151" y="197"/>
                    <a:pt x="1424" y="0"/>
                    <a:pt x="816" y="264"/>
                  </a:cubicBezTo>
                  <a:cubicBezTo>
                    <a:pt x="429" y="431"/>
                    <a:pt x="90" y="788"/>
                    <a:pt x="18" y="1211"/>
                  </a:cubicBezTo>
                  <a:cubicBezTo>
                    <a:pt x="0" y="1316"/>
                    <a:pt x="133" y="1428"/>
                    <a:pt x="218" y="132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6" name="Freeform 263">
              <a:extLst>
                <a:ext uri="{FF2B5EF4-FFF2-40B4-BE49-F238E27FC236}">
                  <a16:creationId xmlns:a16="http://schemas.microsoft.com/office/drawing/2014/main" id="{71C5AB87-53CF-4AAF-805D-6EEE57B92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9016" y="2818524"/>
              <a:ext cx="247650" cy="117475"/>
            </a:xfrm>
            <a:custGeom>
              <a:avLst/>
              <a:gdLst>
                <a:gd name="T0" fmla="*/ 83 w 1202"/>
                <a:gd name="T1" fmla="*/ 536 h 572"/>
                <a:gd name="T2" fmla="*/ 562 w 1202"/>
                <a:gd name="T3" fmla="*/ 177 h 572"/>
                <a:gd name="T4" fmla="*/ 846 w 1202"/>
                <a:gd name="T5" fmla="*/ 116 h 572"/>
                <a:gd name="T6" fmla="*/ 994 w 1202"/>
                <a:gd name="T7" fmla="*/ 116 h 572"/>
                <a:gd name="T8" fmla="*/ 1149 w 1202"/>
                <a:gd name="T9" fmla="*/ 128 h 572"/>
                <a:gd name="T10" fmla="*/ 1168 w 1202"/>
                <a:gd name="T11" fmla="*/ 55 h 572"/>
                <a:gd name="T12" fmla="*/ 846 w 1202"/>
                <a:gd name="T13" fmla="*/ 7 h 572"/>
                <a:gd name="T14" fmla="*/ 520 w 1202"/>
                <a:gd name="T15" fmla="*/ 82 h 572"/>
                <a:gd name="T16" fmla="*/ 24 w 1202"/>
                <a:gd name="T17" fmla="*/ 501 h 572"/>
                <a:gd name="T18" fmla="*/ 83 w 1202"/>
                <a:gd name="T19" fmla="*/ 53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2" h="572">
                  <a:moveTo>
                    <a:pt x="83" y="536"/>
                  </a:moveTo>
                  <a:cubicBezTo>
                    <a:pt x="199" y="369"/>
                    <a:pt x="370" y="244"/>
                    <a:pt x="562" y="177"/>
                  </a:cubicBezTo>
                  <a:cubicBezTo>
                    <a:pt x="653" y="146"/>
                    <a:pt x="750" y="124"/>
                    <a:pt x="846" y="116"/>
                  </a:cubicBezTo>
                  <a:cubicBezTo>
                    <a:pt x="895" y="113"/>
                    <a:pt x="945" y="112"/>
                    <a:pt x="994" y="116"/>
                  </a:cubicBezTo>
                  <a:cubicBezTo>
                    <a:pt x="1045" y="120"/>
                    <a:pt x="1098" y="131"/>
                    <a:pt x="1149" y="128"/>
                  </a:cubicBezTo>
                  <a:cubicBezTo>
                    <a:pt x="1187" y="125"/>
                    <a:pt x="1202" y="76"/>
                    <a:pt x="1168" y="55"/>
                  </a:cubicBezTo>
                  <a:cubicBezTo>
                    <a:pt x="1080" y="0"/>
                    <a:pt x="947" y="1"/>
                    <a:pt x="846" y="7"/>
                  </a:cubicBezTo>
                  <a:cubicBezTo>
                    <a:pt x="733" y="14"/>
                    <a:pt x="624" y="38"/>
                    <a:pt x="520" y="82"/>
                  </a:cubicBezTo>
                  <a:cubicBezTo>
                    <a:pt x="316" y="168"/>
                    <a:pt x="140" y="312"/>
                    <a:pt x="24" y="501"/>
                  </a:cubicBezTo>
                  <a:cubicBezTo>
                    <a:pt x="0" y="540"/>
                    <a:pt x="58" y="572"/>
                    <a:pt x="83" y="53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7" name="Freeform 264">
              <a:extLst>
                <a:ext uri="{FF2B5EF4-FFF2-40B4-BE49-F238E27FC236}">
                  <a16:creationId xmlns:a16="http://schemas.microsoft.com/office/drawing/2014/main" id="{C7C97AE0-5F72-4F1E-BA39-3BA4C729B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603" y="3070937"/>
              <a:ext cx="430213" cy="558800"/>
            </a:xfrm>
            <a:custGeom>
              <a:avLst/>
              <a:gdLst>
                <a:gd name="T0" fmla="*/ 827 w 2092"/>
                <a:gd name="T1" fmla="*/ 70 h 2712"/>
                <a:gd name="T2" fmla="*/ 109 w 2092"/>
                <a:gd name="T3" fmla="*/ 626 h 2712"/>
                <a:gd name="T4" fmla="*/ 279 w 2092"/>
                <a:gd name="T5" fmla="*/ 701 h 2712"/>
                <a:gd name="T6" fmla="*/ 279 w 2092"/>
                <a:gd name="T7" fmla="*/ 702 h 2712"/>
                <a:gd name="T8" fmla="*/ 333 w 2092"/>
                <a:gd name="T9" fmla="*/ 739 h 2712"/>
                <a:gd name="T10" fmla="*/ 499 w 2092"/>
                <a:gd name="T11" fmla="*/ 940 h 2712"/>
                <a:gd name="T12" fmla="*/ 535 w 2092"/>
                <a:gd name="T13" fmla="*/ 1069 h 2712"/>
                <a:gd name="T14" fmla="*/ 492 w 2092"/>
                <a:gd name="T15" fmla="*/ 1328 h 2712"/>
                <a:gd name="T16" fmla="*/ 420 w 2092"/>
                <a:gd name="T17" fmla="*/ 1439 h 2712"/>
                <a:gd name="T18" fmla="*/ 258 w 2092"/>
                <a:gd name="T19" fmla="*/ 1563 h 2712"/>
                <a:gd name="T20" fmla="*/ 55 w 2092"/>
                <a:gd name="T21" fmla="*/ 1632 h 2712"/>
                <a:gd name="T22" fmla="*/ 0 w 2092"/>
                <a:gd name="T23" fmla="*/ 1634 h 2712"/>
                <a:gd name="T24" fmla="*/ 1149 w 2092"/>
                <a:gd name="T25" fmla="*/ 2647 h 2712"/>
                <a:gd name="T26" fmla="*/ 2003 w 2092"/>
                <a:gd name="T27" fmla="*/ 1232 h 2712"/>
                <a:gd name="T28" fmla="*/ 827 w 2092"/>
                <a:gd name="T29" fmla="*/ 70 h 2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2" h="2712">
                  <a:moveTo>
                    <a:pt x="827" y="70"/>
                  </a:moveTo>
                  <a:cubicBezTo>
                    <a:pt x="516" y="109"/>
                    <a:pt x="260" y="322"/>
                    <a:pt x="109" y="626"/>
                  </a:cubicBezTo>
                  <a:cubicBezTo>
                    <a:pt x="171" y="639"/>
                    <a:pt x="229" y="663"/>
                    <a:pt x="279" y="701"/>
                  </a:cubicBezTo>
                  <a:lnTo>
                    <a:pt x="279" y="702"/>
                  </a:lnTo>
                  <a:cubicBezTo>
                    <a:pt x="297" y="714"/>
                    <a:pt x="315" y="727"/>
                    <a:pt x="333" y="739"/>
                  </a:cubicBezTo>
                  <a:cubicBezTo>
                    <a:pt x="407" y="793"/>
                    <a:pt x="463" y="860"/>
                    <a:pt x="499" y="940"/>
                  </a:cubicBezTo>
                  <a:cubicBezTo>
                    <a:pt x="511" y="983"/>
                    <a:pt x="523" y="1026"/>
                    <a:pt x="535" y="1069"/>
                  </a:cubicBezTo>
                  <a:cubicBezTo>
                    <a:pt x="546" y="1159"/>
                    <a:pt x="531" y="1245"/>
                    <a:pt x="492" y="1328"/>
                  </a:cubicBezTo>
                  <a:cubicBezTo>
                    <a:pt x="468" y="1365"/>
                    <a:pt x="444" y="1402"/>
                    <a:pt x="420" y="1439"/>
                  </a:cubicBezTo>
                  <a:cubicBezTo>
                    <a:pt x="377" y="1493"/>
                    <a:pt x="323" y="1535"/>
                    <a:pt x="258" y="1563"/>
                  </a:cubicBezTo>
                  <a:cubicBezTo>
                    <a:pt x="198" y="1602"/>
                    <a:pt x="130" y="1625"/>
                    <a:pt x="55" y="1632"/>
                  </a:cubicBezTo>
                  <a:cubicBezTo>
                    <a:pt x="37" y="1635"/>
                    <a:pt x="19" y="1633"/>
                    <a:pt x="0" y="1634"/>
                  </a:cubicBezTo>
                  <a:cubicBezTo>
                    <a:pt x="139" y="2268"/>
                    <a:pt x="629" y="2712"/>
                    <a:pt x="1149" y="2647"/>
                  </a:cubicBezTo>
                  <a:cubicBezTo>
                    <a:pt x="1710" y="2577"/>
                    <a:pt x="2092" y="1943"/>
                    <a:pt x="2003" y="1232"/>
                  </a:cubicBezTo>
                  <a:cubicBezTo>
                    <a:pt x="1914" y="520"/>
                    <a:pt x="1388" y="0"/>
                    <a:pt x="827" y="70"/>
                  </a:cubicBezTo>
                </a:path>
              </a:pathLst>
            </a:custGeom>
            <a:solidFill>
              <a:srgbClr val="3E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8" name="Freeform 265">
              <a:extLst>
                <a:ext uri="{FF2B5EF4-FFF2-40B4-BE49-F238E27FC236}">
                  <a16:creationId xmlns:a16="http://schemas.microsoft.com/office/drawing/2014/main" id="{5C63C643-7AFB-4D4F-9E2F-5EB063C5D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203" y="2593099"/>
              <a:ext cx="261938" cy="136525"/>
            </a:xfrm>
            <a:custGeom>
              <a:avLst/>
              <a:gdLst>
                <a:gd name="T0" fmla="*/ 246 w 1276"/>
                <a:gd name="T1" fmla="*/ 473 h 667"/>
                <a:gd name="T2" fmla="*/ 293 w 1276"/>
                <a:gd name="T3" fmla="*/ 428 h 667"/>
                <a:gd name="T4" fmla="*/ 317 w 1276"/>
                <a:gd name="T5" fmla="*/ 406 h 667"/>
                <a:gd name="T6" fmla="*/ 324 w 1276"/>
                <a:gd name="T7" fmla="*/ 401 h 667"/>
                <a:gd name="T8" fmla="*/ 346 w 1276"/>
                <a:gd name="T9" fmla="*/ 388 h 667"/>
                <a:gd name="T10" fmla="*/ 364 w 1276"/>
                <a:gd name="T11" fmla="*/ 378 h 667"/>
                <a:gd name="T12" fmla="*/ 383 w 1276"/>
                <a:gd name="T13" fmla="*/ 371 h 667"/>
                <a:gd name="T14" fmla="*/ 415 w 1276"/>
                <a:gd name="T15" fmla="*/ 362 h 667"/>
                <a:gd name="T16" fmla="*/ 448 w 1276"/>
                <a:gd name="T17" fmla="*/ 355 h 667"/>
                <a:gd name="T18" fmla="*/ 447 w 1276"/>
                <a:gd name="T19" fmla="*/ 355 h 667"/>
                <a:gd name="T20" fmla="*/ 515 w 1276"/>
                <a:gd name="T21" fmla="*/ 352 h 667"/>
                <a:gd name="T22" fmla="*/ 584 w 1276"/>
                <a:gd name="T23" fmla="*/ 355 h 667"/>
                <a:gd name="T24" fmla="*/ 588 w 1276"/>
                <a:gd name="T25" fmla="*/ 357 h 667"/>
                <a:gd name="T26" fmla="*/ 621 w 1276"/>
                <a:gd name="T27" fmla="*/ 364 h 667"/>
                <a:gd name="T28" fmla="*/ 647 w 1276"/>
                <a:gd name="T29" fmla="*/ 372 h 667"/>
                <a:gd name="T30" fmla="*/ 675 w 1276"/>
                <a:gd name="T31" fmla="*/ 382 h 667"/>
                <a:gd name="T32" fmla="*/ 702 w 1276"/>
                <a:gd name="T33" fmla="*/ 394 h 667"/>
                <a:gd name="T34" fmla="*/ 738 w 1276"/>
                <a:gd name="T35" fmla="*/ 414 h 667"/>
                <a:gd name="T36" fmla="*/ 809 w 1276"/>
                <a:gd name="T37" fmla="*/ 458 h 667"/>
                <a:gd name="T38" fmla="*/ 843 w 1276"/>
                <a:gd name="T39" fmla="*/ 483 h 667"/>
                <a:gd name="T40" fmla="*/ 850 w 1276"/>
                <a:gd name="T41" fmla="*/ 489 h 667"/>
                <a:gd name="T42" fmla="*/ 937 w 1276"/>
                <a:gd name="T43" fmla="*/ 556 h 667"/>
                <a:gd name="T44" fmla="*/ 951 w 1276"/>
                <a:gd name="T45" fmla="*/ 567 h 667"/>
                <a:gd name="T46" fmla="*/ 984 w 1276"/>
                <a:gd name="T47" fmla="*/ 595 h 667"/>
                <a:gd name="T48" fmla="*/ 1085 w 1276"/>
                <a:gd name="T49" fmla="*/ 657 h 667"/>
                <a:gd name="T50" fmla="*/ 1168 w 1276"/>
                <a:gd name="T51" fmla="*/ 660 h 667"/>
                <a:gd name="T52" fmla="*/ 1179 w 1276"/>
                <a:gd name="T53" fmla="*/ 659 h 667"/>
                <a:gd name="T54" fmla="*/ 1269 w 1276"/>
                <a:gd name="T55" fmla="*/ 568 h 667"/>
                <a:gd name="T56" fmla="*/ 1269 w 1276"/>
                <a:gd name="T57" fmla="*/ 559 h 667"/>
                <a:gd name="T58" fmla="*/ 1254 w 1276"/>
                <a:gd name="T59" fmla="*/ 448 h 667"/>
                <a:gd name="T60" fmla="*/ 1185 w 1276"/>
                <a:gd name="T61" fmla="*/ 358 h 667"/>
                <a:gd name="T62" fmla="*/ 1022 w 1276"/>
                <a:gd name="T63" fmla="*/ 211 h 667"/>
                <a:gd name="T64" fmla="*/ 667 w 1276"/>
                <a:gd name="T65" fmla="*/ 44 h 667"/>
                <a:gd name="T66" fmla="*/ 35 w 1276"/>
                <a:gd name="T67" fmla="*/ 350 h 667"/>
                <a:gd name="T68" fmla="*/ 246 w 1276"/>
                <a:gd name="T69" fmla="*/ 47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6" h="667">
                  <a:moveTo>
                    <a:pt x="246" y="473"/>
                  </a:moveTo>
                  <a:cubicBezTo>
                    <a:pt x="261" y="456"/>
                    <a:pt x="276" y="443"/>
                    <a:pt x="293" y="428"/>
                  </a:cubicBezTo>
                  <a:cubicBezTo>
                    <a:pt x="301" y="421"/>
                    <a:pt x="309" y="413"/>
                    <a:pt x="317" y="406"/>
                  </a:cubicBezTo>
                  <a:cubicBezTo>
                    <a:pt x="334" y="392"/>
                    <a:pt x="291" y="421"/>
                    <a:pt x="324" y="401"/>
                  </a:cubicBezTo>
                  <a:cubicBezTo>
                    <a:pt x="332" y="397"/>
                    <a:pt x="339" y="392"/>
                    <a:pt x="346" y="388"/>
                  </a:cubicBezTo>
                  <a:cubicBezTo>
                    <a:pt x="346" y="388"/>
                    <a:pt x="381" y="370"/>
                    <a:pt x="364" y="378"/>
                  </a:cubicBezTo>
                  <a:cubicBezTo>
                    <a:pt x="347" y="386"/>
                    <a:pt x="379" y="372"/>
                    <a:pt x="383" y="371"/>
                  </a:cubicBezTo>
                  <a:cubicBezTo>
                    <a:pt x="394" y="368"/>
                    <a:pt x="404" y="365"/>
                    <a:pt x="415" y="362"/>
                  </a:cubicBezTo>
                  <a:cubicBezTo>
                    <a:pt x="426" y="359"/>
                    <a:pt x="437" y="358"/>
                    <a:pt x="448" y="355"/>
                  </a:cubicBezTo>
                  <a:cubicBezTo>
                    <a:pt x="434" y="359"/>
                    <a:pt x="430" y="357"/>
                    <a:pt x="447" y="355"/>
                  </a:cubicBezTo>
                  <a:cubicBezTo>
                    <a:pt x="469" y="354"/>
                    <a:pt x="492" y="352"/>
                    <a:pt x="515" y="352"/>
                  </a:cubicBezTo>
                  <a:cubicBezTo>
                    <a:pt x="538" y="351"/>
                    <a:pt x="561" y="353"/>
                    <a:pt x="584" y="355"/>
                  </a:cubicBezTo>
                  <a:cubicBezTo>
                    <a:pt x="561" y="353"/>
                    <a:pt x="572" y="353"/>
                    <a:pt x="588" y="357"/>
                  </a:cubicBezTo>
                  <a:cubicBezTo>
                    <a:pt x="599" y="359"/>
                    <a:pt x="610" y="361"/>
                    <a:pt x="621" y="364"/>
                  </a:cubicBezTo>
                  <a:cubicBezTo>
                    <a:pt x="630" y="367"/>
                    <a:pt x="639" y="369"/>
                    <a:pt x="647" y="372"/>
                  </a:cubicBezTo>
                  <a:cubicBezTo>
                    <a:pt x="647" y="372"/>
                    <a:pt x="687" y="386"/>
                    <a:pt x="675" y="382"/>
                  </a:cubicBezTo>
                  <a:cubicBezTo>
                    <a:pt x="662" y="377"/>
                    <a:pt x="698" y="393"/>
                    <a:pt x="702" y="394"/>
                  </a:cubicBezTo>
                  <a:cubicBezTo>
                    <a:pt x="714" y="401"/>
                    <a:pt x="726" y="407"/>
                    <a:pt x="738" y="414"/>
                  </a:cubicBezTo>
                  <a:cubicBezTo>
                    <a:pt x="763" y="428"/>
                    <a:pt x="786" y="443"/>
                    <a:pt x="809" y="458"/>
                  </a:cubicBezTo>
                  <a:cubicBezTo>
                    <a:pt x="821" y="466"/>
                    <a:pt x="832" y="475"/>
                    <a:pt x="843" y="483"/>
                  </a:cubicBezTo>
                  <a:cubicBezTo>
                    <a:pt x="830" y="473"/>
                    <a:pt x="846" y="485"/>
                    <a:pt x="850" y="489"/>
                  </a:cubicBezTo>
                  <a:cubicBezTo>
                    <a:pt x="879" y="512"/>
                    <a:pt x="908" y="534"/>
                    <a:pt x="937" y="556"/>
                  </a:cubicBezTo>
                  <a:cubicBezTo>
                    <a:pt x="921" y="544"/>
                    <a:pt x="947" y="564"/>
                    <a:pt x="951" y="567"/>
                  </a:cubicBezTo>
                  <a:cubicBezTo>
                    <a:pt x="962" y="576"/>
                    <a:pt x="973" y="586"/>
                    <a:pt x="984" y="595"/>
                  </a:cubicBezTo>
                  <a:cubicBezTo>
                    <a:pt x="1016" y="620"/>
                    <a:pt x="1046" y="644"/>
                    <a:pt x="1085" y="657"/>
                  </a:cubicBezTo>
                  <a:cubicBezTo>
                    <a:pt x="1115" y="667"/>
                    <a:pt x="1139" y="663"/>
                    <a:pt x="1168" y="660"/>
                  </a:cubicBezTo>
                  <a:cubicBezTo>
                    <a:pt x="1143" y="663"/>
                    <a:pt x="1166" y="660"/>
                    <a:pt x="1179" y="659"/>
                  </a:cubicBezTo>
                  <a:cubicBezTo>
                    <a:pt x="1230" y="654"/>
                    <a:pt x="1264" y="621"/>
                    <a:pt x="1269" y="568"/>
                  </a:cubicBezTo>
                  <a:cubicBezTo>
                    <a:pt x="1269" y="563"/>
                    <a:pt x="1271" y="523"/>
                    <a:pt x="1269" y="559"/>
                  </a:cubicBezTo>
                  <a:cubicBezTo>
                    <a:pt x="1272" y="514"/>
                    <a:pt x="1276" y="490"/>
                    <a:pt x="1254" y="448"/>
                  </a:cubicBezTo>
                  <a:cubicBezTo>
                    <a:pt x="1237" y="414"/>
                    <a:pt x="1211" y="386"/>
                    <a:pt x="1185" y="358"/>
                  </a:cubicBezTo>
                  <a:cubicBezTo>
                    <a:pt x="1134" y="303"/>
                    <a:pt x="1081" y="256"/>
                    <a:pt x="1022" y="211"/>
                  </a:cubicBezTo>
                  <a:cubicBezTo>
                    <a:pt x="918" y="134"/>
                    <a:pt x="796" y="67"/>
                    <a:pt x="667" y="44"/>
                  </a:cubicBezTo>
                  <a:cubicBezTo>
                    <a:pt x="422" y="0"/>
                    <a:pt x="115" y="87"/>
                    <a:pt x="35" y="350"/>
                  </a:cubicBezTo>
                  <a:cubicBezTo>
                    <a:pt x="0" y="468"/>
                    <a:pt x="162" y="568"/>
                    <a:pt x="246" y="47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69" name="Freeform 266">
              <a:extLst>
                <a:ext uri="{FF2B5EF4-FFF2-40B4-BE49-F238E27FC236}">
                  <a16:creationId xmlns:a16="http://schemas.microsoft.com/office/drawing/2014/main" id="{77784AF0-53F1-4AFB-A328-A0301D5AC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391" y="2943937"/>
              <a:ext cx="601663" cy="563563"/>
            </a:xfrm>
            <a:custGeom>
              <a:avLst/>
              <a:gdLst>
                <a:gd name="T0" fmla="*/ 2898 w 2920"/>
                <a:gd name="T1" fmla="*/ 528 h 2743"/>
                <a:gd name="T2" fmla="*/ 2468 w 2920"/>
                <a:gd name="T3" fmla="*/ 141 h 2743"/>
                <a:gd name="T4" fmla="*/ 1911 w 2920"/>
                <a:gd name="T5" fmla="*/ 14 h 2743"/>
                <a:gd name="T6" fmla="*/ 952 w 2920"/>
                <a:gd name="T7" fmla="*/ 271 h 2743"/>
                <a:gd name="T8" fmla="*/ 118 w 2920"/>
                <a:gd name="T9" fmla="*/ 1897 h 2743"/>
                <a:gd name="T10" fmla="*/ 728 w 2920"/>
                <a:gd name="T11" fmla="*/ 2717 h 2743"/>
                <a:gd name="T12" fmla="*/ 794 w 2920"/>
                <a:gd name="T13" fmla="*/ 2631 h 2743"/>
                <a:gd name="T14" fmla="*/ 434 w 2920"/>
                <a:gd name="T15" fmla="*/ 1932 h 2743"/>
                <a:gd name="T16" fmla="*/ 590 w 2920"/>
                <a:gd name="T17" fmla="*/ 1243 h 2743"/>
                <a:gd name="T18" fmla="*/ 689 w 2920"/>
                <a:gd name="T19" fmla="*/ 1086 h 2743"/>
                <a:gd name="T20" fmla="*/ 733 w 2920"/>
                <a:gd name="T21" fmla="*/ 1028 h 2743"/>
                <a:gd name="T22" fmla="*/ 801 w 2920"/>
                <a:gd name="T23" fmla="*/ 947 h 2743"/>
                <a:gd name="T24" fmla="*/ 936 w 2920"/>
                <a:gd name="T25" fmla="*/ 812 h 2743"/>
                <a:gd name="T26" fmla="*/ 1087 w 2920"/>
                <a:gd name="T27" fmla="*/ 694 h 2743"/>
                <a:gd name="T28" fmla="*/ 1263 w 2920"/>
                <a:gd name="T29" fmla="*/ 590 h 2743"/>
                <a:gd name="T30" fmla="*/ 1428 w 2920"/>
                <a:gd name="T31" fmla="*/ 516 h 2743"/>
                <a:gd name="T32" fmla="*/ 1799 w 2920"/>
                <a:gd name="T33" fmla="*/ 437 h 2743"/>
                <a:gd name="T34" fmla="*/ 2267 w 2920"/>
                <a:gd name="T35" fmla="*/ 494 h 2743"/>
                <a:gd name="T36" fmla="*/ 2523 w 2920"/>
                <a:gd name="T37" fmla="*/ 593 h 2743"/>
                <a:gd name="T38" fmla="*/ 2802 w 2920"/>
                <a:gd name="T39" fmla="*/ 654 h 2743"/>
                <a:gd name="T40" fmla="*/ 2898 w 2920"/>
                <a:gd name="T41" fmla="*/ 528 h 2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20" h="2743">
                  <a:moveTo>
                    <a:pt x="2898" y="528"/>
                  </a:moveTo>
                  <a:cubicBezTo>
                    <a:pt x="2822" y="324"/>
                    <a:pt x="2662" y="224"/>
                    <a:pt x="2468" y="141"/>
                  </a:cubicBezTo>
                  <a:cubicBezTo>
                    <a:pt x="2289" y="64"/>
                    <a:pt x="2106" y="22"/>
                    <a:pt x="1911" y="14"/>
                  </a:cubicBezTo>
                  <a:cubicBezTo>
                    <a:pt x="1577" y="0"/>
                    <a:pt x="1235" y="95"/>
                    <a:pt x="952" y="271"/>
                  </a:cubicBezTo>
                  <a:cubicBezTo>
                    <a:pt x="414" y="607"/>
                    <a:pt x="0" y="1245"/>
                    <a:pt x="118" y="1897"/>
                  </a:cubicBezTo>
                  <a:cubicBezTo>
                    <a:pt x="183" y="2256"/>
                    <a:pt x="395" y="2561"/>
                    <a:pt x="728" y="2717"/>
                  </a:cubicBezTo>
                  <a:cubicBezTo>
                    <a:pt x="784" y="2743"/>
                    <a:pt x="836" y="2679"/>
                    <a:pt x="794" y="2631"/>
                  </a:cubicBezTo>
                  <a:cubicBezTo>
                    <a:pt x="624" y="2436"/>
                    <a:pt x="461" y="2194"/>
                    <a:pt x="434" y="1932"/>
                  </a:cubicBezTo>
                  <a:cubicBezTo>
                    <a:pt x="408" y="1690"/>
                    <a:pt x="472" y="1454"/>
                    <a:pt x="590" y="1243"/>
                  </a:cubicBezTo>
                  <a:cubicBezTo>
                    <a:pt x="620" y="1188"/>
                    <a:pt x="654" y="1136"/>
                    <a:pt x="689" y="1086"/>
                  </a:cubicBezTo>
                  <a:cubicBezTo>
                    <a:pt x="718" y="1044"/>
                    <a:pt x="702" y="1066"/>
                    <a:pt x="733" y="1028"/>
                  </a:cubicBezTo>
                  <a:cubicBezTo>
                    <a:pt x="755" y="1000"/>
                    <a:pt x="778" y="973"/>
                    <a:pt x="801" y="947"/>
                  </a:cubicBezTo>
                  <a:cubicBezTo>
                    <a:pt x="843" y="900"/>
                    <a:pt x="888" y="854"/>
                    <a:pt x="936" y="812"/>
                  </a:cubicBezTo>
                  <a:cubicBezTo>
                    <a:pt x="1003" y="751"/>
                    <a:pt x="1013" y="743"/>
                    <a:pt x="1087" y="694"/>
                  </a:cubicBezTo>
                  <a:cubicBezTo>
                    <a:pt x="1143" y="656"/>
                    <a:pt x="1202" y="621"/>
                    <a:pt x="1263" y="590"/>
                  </a:cubicBezTo>
                  <a:cubicBezTo>
                    <a:pt x="1341" y="550"/>
                    <a:pt x="1362" y="540"/>
                    <a:pt x="1428" y="516"/>
                  </a:cubicBezTo>
                  <a:cubicBezTo>
                    <a:pt x="1562" y="468"/>
                    <a:pt x="1688" y="443"/>
                    <a:pt x="1799" y="437"/>
                  </a:cubicBezTo>
                  <a:cubicBezTo>
                    <a:pt x="1977" y="428"/>
                    <a:pt x="2097" y="446"/>
                    <a:pt x="2267" y="494"/>
                  </a:cubicBezTo>
                  <a:cubicBezTo>
                    <a:pt x="2356" y="520"/>
                    <a:pt x="2436" y="559"/>
                    <a:pt x="2523" y="593"/>
                  </a:cubicBezTo>
                  <a:cubicBezTo>
                    <a:pt x="2617" y="630"/>
                    <a:pt x="2700" y="648"/>
                    <a:pt x="2802" y="654"/>
                  </a:cubicBezTo>
                  <a:cubicBezTo>
                    <a:pt x="2863" y="657"/>
                    <a:pt x="2920" y="587"/>
                    <a:pt x="2898" y="52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0" name="Freeform 267">
              <a:extLst>
                <a:ext uri="{FF2B5EF4-FFF2-40B4-BE49-F238E27FC236}">
                  <a16:creationId xmlns:a16="http://schemas.microsoft.com/office/drawing/2014/main" id="{D8907C1E-1CFD-4EF4-9E34-FB511ABED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791" y="2816937"/>
              <a:ext cx="276225" cy="128588"/>
            </a:xfrm>
            <a:custGeom>
              <a:avLst/>
              <a:gdLst>
                <a:gd name="T0" fmla="*/ 1270 w 1340"/>
                <a:gd name="T1" fmla="*/ 121 h 625"/>
                <a:gd name="T2" fmla="*/ 554 w 1340"/>
                <a:gd name="T3" fmla="*/ 73 h 625"/>
                <a:gd name="T4" fmla="*/ 223 w 1340"/>
                <a:gd name="T5" fmla="*/ 247 h 625"/>
                <a:gd name="T6" fmla="*/ 101 w 1340"/>
                <a:gd name="T7" fmla="*/ 370 h 625"/>
                <a:gd name="T8" fmla="*/ 8 w 1340"/>
                <a:gd name="T9" fmla="*/ 532 h 625"/>
                <a:gd name="T10" fmla="*/ 93 w 1340"/>
                <a:gd name="T11" fmla="*/ 597 h 625"/>
                <a:gd name="T12" fmla="*/ 213 w 1340"/>
                <a:gd name="T13" fmla="*/ 490 h 625"/>
                <a:gd name="T14" fmla="*/ 331 w 1340"/>
                <a:gd name="T15" fmla="*/ 401 h 625"/>
                <a:gd name="T16" fmla="*/ 606 w 1340"/>
                <a:gd name="T17" fmla="*/ 262 h 625"/>
                <a:gd name="T18" fmla="*/ 1218 w 1340"/>
                <a:gd name="T19" fmla="*/ 243 h 625"/>
                <a:gd name="T20" fmla="*/ 1270 w 1340"/>
                <a:gd name="T21" fmla="*/ 121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0" h="625">
                  <a:moveTo>
                    <a:pt x="1270" y="121"/>
                  </a:moveTo>
                  <a:cubicBezTo>
                    <a:pt x="1042" y="18"/>
                    <a:pt x="794" y="0"/>
                    <a:pt x="554" y="73"/>
                  </a:cubicBezTo>
                  <a:cubicBezTo>
                    <a:pt x="431" y="110"/>
                    <a:pt x="323" y="168"/>
                    <a:pt x="223" y="247"/>
                  </a:cubicBezTo>
                  <a:cubicBezTo>
                    <a:pt x="176" y="284"/>
                    <a:pt x="137" y="324"/>
                    <a:pt x="101" y="370"/>
                  </a:cubicBezTo>
                  <a:cubicBezTo>
                    <a:pt x="64" y="418"/>
                    <a:pt x="19" y="471"/>
                    <a:pt x="8" y="532"/>
                  </a:cubicBezTo>
                  <a:cubicBezTo>
                    <a:pt x="0" y="579"/>
                    <a:pt x="47" y="625"/>
                    <a:pt x="93" y="597"/>
                  </a:cubicBezTo>
                  <a:cubicBezTo>
                    <a:pt x="139" y="569"/>
                    <a:pt x="173" y="525"/>
                    <a:pt x="213" y="490"/>
                  </a:cubicBezTo>
                  <a:cubicBezTo>
                    <a:pt x="251" y="459"/>
                    <a:pt x="291" y="429"/>
                    <a:pt x="331" y="401"/>
                  </a:cubicBezTo>
                  <a:cubicBezTo>
                    <a:pt x="415" y="344"/>
                    <a:pt x="510" y="296"/>
                    <a:pt x="606" y="262"/>
                  </a:cubicBezTo>
                  <a:cubicBezTo>
                    <a:pt x="802" y="195"/>
                    <a:pt x="1020" y="183"/>
                    <a:pt x="1218" y="243"/>
                  </a:cubicBezTo>
                  <a:cubicBezTo>
                    <a:pt x="1289" y="265"/>
                    <a:pt x="1340" y="153"/>
                    <a:pt x="1270" y="12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1" name="Freeform 268">
              <a:extLst>
                <a:ext uri="{FF2B5EF4-FFF2-40B4-BE49-F238E27FC236}">
                  <a16:creationId xmlns:a16="http://schemas.microsoft.com/office/drawing/2014/main" id="{5DB6A0F4-AE91-4527-99E5-CFCF07878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378" y="3229687"/>
              <a:ext cx="192088" cy="109538"/>
            </a:xfrm>
            <a:custGeom>
              <a:avLst/>
              <a:gdLst>
                <a:gd name="T0" fmla="*/ 874 w 933"/>
                <a:gd name="T1" fmla="*/ 30 h 531"/>
                <a:gd name="T2" fmla="*/ 539 w 933"/>
                <a:gd name="T3" fmla="*/ 376 h 531"/>
                <a:gd name="T4" fmla="*/ 295 w 933"/>
                <a:gd name="T5" fmla="*/ 378 h 531"/>
                <a:gd name="T6" fmla="*/ 171 w 933"/>
                <a:gd name="T7" fmla="*/ 334 h 531"/>
                <a:gd name="T8" fmla="*/ 54 w 933"/>
                <a:gd name="T9" fmla="*/ 278 h 531"/>
                <a:gd name="T10" fmla="*/ 8 w 933"/>
                <a:gd name="T11" fmla="*/ 324 h 531"/>
                <a:gd name="T12" fmla="*/ 110 w 933"/>
                <a:gd name="T13" fmla="*/ 440 h 531"/>
                <a:gd name="T14" fmla="*/ 259 w 933"/>
                <a:gd name="T15" fmla="*/ 506 h 531"/>
                <a:gd name="T16" fmla="*/ 578 w 933"/>
                <a:gd name="T17" fmla="*/ 491 h 531"/>
                <a:gd name="T18" fmla="*/ 929 w 933"/>
                <a:gd name="T19" fmla="*/ 38 h 531"/>
                <a:gd name="T20" fmla="*/ 874 w 933"/>
                <a:gd name="T21" fmla="*/ 3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3" h="531">
                  <a:moveTo>
                    <a:pt x="874" y="30"/>
                  </a:moveTo>
                  <a:cubicBezTo>
                    <a:pt x="833" y="195"/>
                    <a:pt x="705" y="333"/>
                    <a:pt x="539" y="376"/>
                  </a:cubicBezTo>
                  <a:cubicBezTo>
                    <a:pt x="459" y="396"/>
                    <a:pt x="375" y="399"/>
                    <a:pt x="295" y="378"/>
                  </a:cubicBezTo>
                  <a:cubicBezTo>
                    <a:pt x="253" y="367"/>
                    <a:pt x="210" y="353"/>
                    <a:pt x="171" y="334"/>
                  </a:cubicBezTo>
                  <a:cubicBezTo>
                    <a:pt x="134" y="317"/>
                    <a:pt x="94" y="287"/>
                    <a:pt x="54" y="278"/>
                  </a:cubicBezTo>
                  <a:cubicBezTo>
                    <a:pt x="26" y="271"/>
                    <a:pt x="0" y="295"/>
                    <a:pt x="8" y="324"/>
                  </a:cubicBezTo>
                  <a:cubicBezTo>
                    <a:pt x="21" y="371"/>
                    <a:pt x="71" y="413"/>
                    <a:pt x="110" y="440"/>
                  </a:cubicBezTo>
                  <a:cubicBezTo>
                    <a:pt x="156" y="471"/>
                    <a:pt x="205" y="493"/>
                    <a:pt x="259" y="506"/>
                  </a:cubicBezTo>
                  <a:cubicBezTo>
                    <a:pt x="363" y="531"/>
                    <a:pt x="478" y="531"/>
                    <a:pt x="578" y="491"/>
                  </a:cubicBezTo>
                  <a:cubicBezTo>
                    <a:pt x="767" y="415"/>
                    <a:pt x="903" y="240"/>
                    <a:pt x="929" y="38"/>
                  </a:cubicBezTo>
                  <a:cubicBezTo>
                    <a:pt x="933" y="6"/>
                    <a:pt x="881" y="0"/>
                    <a:pt x="874" y="3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2" name="Freeform 269">
              <a:extLst>
                <a:ext uri="{FF2B5EF4-FFF2-40B4-BE49-F238E27FC236}">
                  <a16:creationId xmlns:a16="http://schemas.microsoft.com/office/drawing/2014/main" id="{FBA69006-9950-45E0-AD9F-2F99BDE11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78" y="2962987"/>
              <a:ext cx="161925" cy="636588"/>
            </a:xfrm>
            <a:custGeom>
              <a:avLst/>
              <a:gdLst>
                <a:gd name="T0" fmla="*/ 7 w 785"/>
                <a:gd name="T1" fmla="*/ 113 h 3096"/>
                <a:gd name="T2" fmla="*/ 250 w 785"/>
                <a:gd name="T3" fmla="*/ 1599 h 3096"/>
                <a:gd name="T4" fmla="*/ 674 w 785"/>
                <a:gd name="T5" fmla="*/ 3033 h 3096"/>
                <a:gd name="T6" fmla="*/ 777 w 785"/>
                <a:gd name="T7" fmla="*/ 2989 h 3096"/>
                <a:gd name="T8" fmla="*/ 471 w 785"/>
                <a:gd name="T9" fmla="*/ 1538 h 3096"/>
                <a:gd name="T10" fmla="*/ 172 w 785"/>
                <a:gd name="T11" fmla="*/ 91 h 3096"/>
                <a:gd name="T12" fmla="*/ 7 w 785"/>
                <a:gd name="T13" fmla="*/ 113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5" h="3096">
                  <a:moveTo>
                    <a:pt x="7" y="113"/>
                  </a:moveTo>
                  <a:cubicBezTo>
                    <a:pt x="47" y="613"/>
                    <a:pt x="146" y="1109"/>
                    <a:pt x="250" y="1599"/>
                  </a:cubicBezTo>
                  <a:cubicBezTo>
                    <a:pt x="355" y="2090"/>
                    <a:pt x="475" y="2572"/>
                    <a:pt x="674" y="3033"/>
                  </a:cubicBezTo>
                  <a:cubicBezTo>
                    <a:pt x="702" y="3096"/>
                    <a:pt x="785" y="3046"/>
                    <a:pt x="777" y="2989"/>
                  </a:cubicBezTo>
                  <a:cubicBezTo>
                    <a:pt x="704" y="2500"/>
                    <a:pt x="579" y="2022"/>
                    <a:pt x="471" y="1538"/>
                  </a:cubicBezTo>
                  <a:cubicBezTo>
                    <a:pt x="363" y="1058"/>
                    <a:pt x="283" y="571"/>
                    <a:pt x="172" y="91"/>
                  </a:cubicBezTo>
                  <a:cubicBezTo>
                    <a:pt x="152" y="0"/>
                    <a:pt x="0" y="17"/>
                    <a:pt x="7" y="113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3" name="Freeform 270">
              <a:extLst>
                <a:ext uri="{FF2B5EF4-FFF2-40B4-BE49-F238E27FC236}">
                  <a16:creationId xmlns:a16="http://schemas.microsoft.com/office/drawing/2014/main" id="{519AD4AD-9F01-45DA-B54C-A4E3507ED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578" y="1054812"/>
              <a:ext cx="2211388" cy="2663825"/>
            </a:xfrm>
            <a:custGeom>
              <a:avLst/>
              <a:gdLst>
                <a:gd name="T0" fmla="*/ 194 w 10754"/>
                <a:gd name="T1" fmla="*/ 1166 h 12951"/>
                <a:gd name="T2" fmla="*/ 3596 w 10754"/>
                <a:gd name="T3" fmla="*/ 559 h 12951"/>
                <a:gd name="T4" fmla="*/ 6623 w 10754"/>
                <a:gd name="T5" fmla="*/ 2139 h 12951"/>
                <a:gd name="T6" fmla="*/ 9509 w 10754"/>
                <a:gd name="T7" fmla="*/ 8488 h 12951"/>
                <a:gd name="T8" fmla="*/ 9922 w 10754"/>
                <a:gd name="T9" fmla="*/ 10472 h 12951"/>
                <a:gd name="T10" fmla="*/ 10651 w 10754"/>
                <a:gd name="T11" fmla="*/ 12894 h 12951"/>
                <a:gd name="T12" fmla="*/ 10741 w 10754"/>
                <a:gd name="T13" fmla="*/ 12869 h 12951"/>
                <a:gd name="T14" fmla="*/ 10226 w 10754"/>
                <a:gd name="T15" fmla="*/ 10579 h 12951"/>
                <a:gd name="T16" fmla="*/ 9844 w 10754"/>
                <a:gd name="T17" fmla="*/ 8622 h 12951"/>
                <a:gd name="T18" fmla="*/ 8823 w 10754"/>
                <a:gd name="T19" fmla="*/ 5008 h 12951"/>
                <a:gd name="T20" fmla="*/ 6902 w 10754"/>
                <a:gd name="T21" fmla="*/ 1963 h 12951"/>
                <a:gd name="T22" fmla="*/ 3824 w 10754"/>
                <a:gd name="T23" fmla="*/ 280 h 12951"/>
                <a:gd name="T24" fmla="*/ 81 w 10754"/>
                <a:gd name="T25" fmla="*/ 1019 h 12951"/>
                <a:gd name="T26" fmla="*/ 194 w 10754"/>
                <a:gd name="T27" fmla="*/ 1166 h 12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54" h="12951">
                  <a:moveTo>
                    <a:pt x="194" y="1166"/>
                  </a:moveTo>
                  <a:cubicBezTo>
                    <a:pt x="1258" y="574"/>
                    <a:pt x="2388" y="326"/>
                    <a:pt x="3596" y="559"/>
                  </a:cubicBezTo>
                  <a:cubicBezTo>
                    <a:pt x="4726" y="778"/>
                    <a:pt x="5797" y="1337"/>
                    <a:pt x="6623" y="2139"/>
                  </a:cubicBezTo>
                  <a:cubicBezTo>
                    <a:pt x="8326" y="3791"/>
                    <a:pt x="9028" y="6235"/>
                    <a:pt x="9509" y="8488"/>
                  </a:cubicBezTo>
                  <a:cubicBezTo>
                    <a:pt x="9649" y="9148"/>
                    <a:pt x="9764" y="9815"/>
                    <a:pt x="9922" y="10472"/>
                  </a:cubicBezTo>
                  <a:cubicBezTo>
                    <a:pt x="10119" y="11294"/>
                    <a:pt x="10385" y="12093"/>
                    <a:pt x="10651" y="12894"/>
                  </a:cubicBezTo>
                  <a:cubicBezTo>
                    <a:pt x="10670" y="12951"/>
                    <a:pt x="10754" y="12928"/>
                    <a:pt x="10741" y="12869"/>
                  </a:cubicBezTo>
                  <a:cubicBezTo>
                    <a:pt x="10578" y="12104"/>
                    <a:pt x="10401" y="11342"/>
                    <a:pt x="10226" y="10579"/>
                  </a:cubicBezTo>
                  <a:cubicBezTo>
                    <a:pt x="10078" y="9931"/>
                    <a:pt x="9975" y="9274"/>
                    <a:pt x="9844" y="8622"/>
                  </a:cubicBezTo>
                  <a:cubicBezTo>
                    <a:pt x="9597" y="7395"/>
                    <a:pt x="9295" y="6169"/>
                    <a:pt x="8823" y="5008"/>
                  </a:cubicBezTo>
                  <a:cubicBezTo>
                    <a:pt x="8369" y="3891"/>
                    <a:pt x="7763" y="2818"/>
                    <a:pt x="6902" y="1963"/>
                  </a:cubicBezTo>
                  <a:cubicBezTo>
                    <a:pt x="6064" y="1131"/>
                    <a:pt x="4978" y="534"/>
                    <a:pt x="3824" y="280"/>
                  </a:cubicBezTo>
                  <a:cubicBezTo>
                    <a:pt x="2558" y="0"/>
                    <a:pt x="1088" y="133"/>
                    <a:pt x="81" y="1019"/>
                  </a:cubicBezTo>
                  <a:cubicBezTo>
                    <a:pt x="0" y="1091"/>
                    <a:pt x="104" y="1216"/>
                    <a:pt x="194" y="116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4" name="Freeform 271">
              <a:extLst>
                <a:ext uri="{FF2B5EF4-FFF2-40B4-BE49-F238E27FC236}">
                  <a16:creationId xmlns:a16="http://schemas.microsoft.com/office/drawing/2014/main" id="{60CD0671-BBFD-4D9C-AA68-E97E60EF8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803" y="2891549"/>
              <a:ext cx="69850" cy="449263"/>
            </a:xfrm>
            <a:custGeom>
              <a:avLst/>
              <a:gdLst>
                <a:gd name="T0" fmla="*/ 94 w 336"/>
                <a:gd name="T1" fmla="*/ 47 h 2184"/>
                <a:gd name="T2" fmla="*/ 32 w 336"/>
                <a:gd name="T3" fmla="*/ 296 h 2184"/>
                <a:gd name="T4" fmla="*/ 17 w 336"/>
                <a:gd name="T5" fmla="*/ 551 h 2184"/>
                <a:gd name="T6" fmla="*/ 0 w 336"/>
                <a:gd name="T7" fmla="*/ 1091 h 2184"/>
                <a:gd name="T8" fmla="*/ 168 w 336"/>
                <a:gd name="T9" fmla="*/ 2111 h 2184"/>
                <a:gd name="T10" fmla="*/ 316 w 336"/>
                <a:gd name="T11" fmla="*/ 2071 h 2184"/>
                <a:gd name="T12" fmla="*/ 274 w 336"/>
                <a:gd name="T13" fmla="*/ 1074 h 2184"/>
                <a:gd name="T14" fmla="*/ 275 w 336"/>
                <a:gd name="T15" fmla="*/ 587 h 2184"/>
                <a:gd name="T16" fmla="*/ 272 w 336"/>
                <a:gd name="T17" fmla="*/ 333 h 2184"/>
                <a:gd name="T18" fmla="*/ 226 w 336"/>
                <a:gd name="T19" fmla="*/ 64 h 2184"/>
                <a:gd name="T20" fmla="*/ 94 w 336"/>
                <a:gd name="T21" fmla="*/ 47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6" h="2184">
                  <a:moveTo>
                    <a:pt x="94" y="47"/>
                  </a:moveTo>
                  <a:cubicBezTo>
                    <a:pt x="34" y="123"/>
                    <a:pt x="37" y="202"/>
                    <a:pt x="32" y="296"/>
                  </a:cubicBezTo>
                  <a:cubicBezTo>
                    <a:pt x="27" y="381"/>
                    <a:pt x="22" y="466"/>
                    <a:pt x="17" y="551"/>
                  </a:cubicBezTo>
                  <a:cubicBezTo>
                    <a:pt x="5" y="731"/>
                    <a:pt x="0" y="911"/>
                    <a:pt x="0" y="1091"/>
                  </a:cubicBezTo>
                  <a:cubicBezTo>
                    <a:pt x="0" y="1433"/>
                    <a:pt x="1" y="1804"/>
                    <a:pt x="168" y="2111"/>
                  </a:cubicBezTo>
                  <a:cubicBezTo>
                    <a:pt x="208" y="2184"/>
                    <a:pt x="312" y="2146"/>
                    <a:pt x="316" y="2071"/>
                  </a:cubicBezTo>
                  <a:cubicBezTo>
                    <a:pt x="336" y="1740"/>
                    <a:pt x="276" y="1406"/>
                    <a:pt x="274" y="1074"/>
                  </a:cubicBezTo>
                  <a:cubicBezTo>
                    <a:pt x="273" y="912"/>
                    <a:pt x="277" y="749"/>
                    <a:pt x="275" y="587"/>
                  </a:cubicBezTo>
                  <a:cubicBezTo>
                    <a:pt x="274" y="502"/>
                    <a:pt x="273" y="418"/>
                    <a:pt x="272" y="333"/>
                  </a:cubicBezTo>
                  <a:cubicBezTo>
                    <a:pt x="270" y="243"/>
                    <a:pt x="283" y="139"/>
                    <a:pt x="226" y="64"/>
                  </a:cubicBezTo>
                  <a:cubicBezTo>
                    <a:pt x="197" y="27"/>
                    <a:pt x="131" y="0"/>
                    <a:pt x="94" y="47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5" name="Freeform 272">
              <a:extLst>
                <a:ext uri="{FF2B5EF4-FFF2-40B4-BE49-F238E27FC236}">
                  <a16:creationId xmlns:a16="http://schemas.microsoft.com/office/drawing/2014/main" id="{150B1960-FC83-4AC4-BEF5-99BD48B5A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3378" y="2878849"/>
              <a:ext cx="363538" cy="736600"/>
            </a:xfrm>
            <a:custGeom>
              <a:avLst/>
              <a:gdLst>
                <a:gd name="T0" fmla="*/ 137 w 1766"/>
                <a:gd name="T1" fmla="*/ 637 h 3586"/>
                <a:gd name="T2" fmla="*/ 617 w 1766"/>
                <a:gd name="T3" fmla="*/ 389 h 3586"/>
                <a:gd name="T4" fmla="*/ 1131 w 1766"/>
                <a:gd name="T5" fmla="*/ 636 h 3586"/>
                <a:gd name="T6" fmla="*/ 1449 w 1766"/>
                <a:gd name="T7" fmla="*/ 1733 h 3586"/>
                <a:gd name="T8" fmla="*/ 1158 w 1766"/>
                <a:gd name="T9" fmla="*/ 2724 h 3586"/>
                <a:gd name="T10" fmla="*/ 488 w 1766"/>
                <a:gd name="T11" fmla="*/ 3466 h 3586"/>
                <a:gd name="T12" fmla="*/ 560 w 1766"/>
                <a:gd name="T13" fmla="*/ 3559 h 3586"/>
                <a:gd name="T14" fmla="*/ 1473 w 1766"/>
                <a:gd name="T15" fmla="*/ 2736 h 3586"/>
                <a:gd name="T16" fmla="*/ 1705 w 1766"/>
                <a:gd name="T17" fmla="*/ 1432 h 3586"/>
                <a:gd name="T18" fmla="*/ 1125 w 1766"/>
                <a:gd name="T19" fmla="*/ 266 h 3586"/>
                <a:gd name="T20" fmla="*/ 42 w 1766"/>
                <a:gd name="T21" fmla="*/ 541 h 3586"/>
                <a:gd name="T22" fmla="*/ 137 w 1766"/>
                <a:gd name="T23" fmla="*/ 637 h 3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6" h="3586">
                  <a:moveTo>
                    <a:pt x="137" y="637"/>
                  </a:moveTo>
                  <a:cubicBezTo>
                    <a:pt x="292" y="550"/>
                    <a:pt x="438" y="422"/>
                    <a:pt x="617" y="389"/>
                  </a:cubicBezTo>
                  <a:cubicBezTo>
                    <a:pt x="821" y="351"/>
                    <a:pt x="1012" y="481"/>
                    <a:pt x="1131" y="636"/>
                  </a:cubicBezTo>
                  <a:cubicBezTo>
                    <a:pt x="1361" y="935"/>
                    <a:pt x="1447" y="1363"/>
                    <a:pt x="1449" y="1733"/>
                  </a:cubicBezTo>
                  <a:cubicBezTo>
                    <a:pt x="1452" y="2099"/>
                    <a:pt x="1369" y="2424"/>
                    <a:pt x="1158" y="2724"/>
                  </a:cubicBezTo>
                  <a:cubicBezTo>
                    <a:pt x="966" y="2999"/>
                    <a:pt x="732" y="3238"/>
                    <a:pt x="488" y="3466"/>
                  </a:cubicBezTo>
                  <a:cubicBezTo>
                    <a:pt x="436" y="3514"/>
                    <a:pt x="502" y="3586"/>
                    <a:pt x="560" y="3559"/>
                  </a:cubicBezTo>
                  <a:cubicBezTo>
                    <a:pt x="928" y="3384"/>
                    <a:pt x="1256" y="3080"/>
                    <a:pt x="1473" y="2736"/>
                  </a:cubicBezTo>
                  <a:cubicBezTo>
                    <a:pt x="1719" y="2347"/>
                    <a:pt x="1766" y="1882"/>
                    <a:pt x="1705" y="1432"/>
                  </a:cubicBezTo>
                  <a:cubicBezTo>
                    <a:pt x="1648" y="1017"/>
                    <a:pt x="1492" y="513"/>
                    <a:pt x="1125" y="266"/>
                  </a:cubicBezTo>
                  <a:cubicBezTo>
                    <a:pt x="730" y="0"/>
                    <a:pt x="296" y="177"/>
                    <a:pt x="42" y="541"/>
                  </a:cubicBezTo>
                  <a:cubicBezTo>
                    <a:pt x="0" y="601"/>
                    <a:pt x="80" y="669"/>
                    <a:pt x="137" y="637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6" name="Freeform 273">
              <a:extLst>
                <a:ext uri="{FF2B5EF4-FFF2-40B4-BE49-F238E27FC236}">
                  <a16:creationId xmlns:a16="http://schemas.microsoft.com/office/drawing/2014/main" id="{53D71934-9102-4C10-8507-940B6FF2E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391" y="3148724"/>
              <a:ext cx="122238" cy="261938"/>
            </a:xfrm>
            <a:custGeom>
              <a:avLst/>
              <a:gdLst>
                <a:gd name="T0" fmla="*/ 154 w 590"/>
                <a:gd name="T1" fmla="*/ 1194 h 1267"/>
                <a:gd name="T2" fmla="*/ 366 w 590"/>
                <a:gd name="T3" fmla="*/ 665 h 1267"/>
                <a:gd name="T4" fmla="*/ 478 w 590"/>
                <a:gd name="T5" fmla="*/ 425 h 1267"/>
                <a:gd name="T6" fmla="*/ 570 w 590"/>
                <a:gd name="T7" fmla="*/ 133 h 1267"/>
                <a:gd name="T8" fmla="*/ 570 w 590"/>
                <a:gd name="T9" fmla="*/ 184 h 1267"/>
                <a:gd name="T10" fmla="*/ 589 w 590"/>
                <a:gd name="T11" fmla="*/ 61 h 1267"/>
                <a:gd name="T12" fmla="*/ 526 w 590"/>
                <a:gd name="T13" fmla="*/ 13 h 1267"/>
                <a:gd name="T14" fmla="*/ 411 w 590"/>
                <a:gd name="T15" fmla="*/ 91 h 1267"/>
                <a:gd name="T16" fmla="*/ 453 w 590"/>
                <a:gd name="T17" fmla="*/ 66 h 1267"/>
                <a:gd name="T18" fmla="*/ 255 w 590"/>
                <a:gd name="T19" fmla="*/ 294 h 1267"/>
                <a:gd name="T20" fmla="*/ 128 w 590"/>
                <a:gd name="T21" fmla="*/ 579 h 1267"/>
                <a:gd name="T22" fmla="*/ 8 w 590"/>
                <a:gd name="T23" fmla="*/ 1154 h 1267"/>
                <a:gd name="T24" fmla="*/ 154 w 590"/>
                <a:gd name="T25" fmla="*/ 1194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0" h="1267">
                  <a:moveTo>
                    <a:pt x="154" y="1194"/>
                  </a:moveTo>
                  <a:cubicBezTo>
                    <a:pt x="238" y="1022"/>
                    <a:pt x="292" y="841"/>
                    <a:pt x="366" y="665"/>
                  </a:cubicBezTo>
                  <a:cubicBezTo>
                    <a:pt x="400" y="583"/>
                    <a:pt x="441" y="505"/>
                    <a:pt x="478" y="425"/>
                  </a:cubicBezTo>
                  <a:cubicBezTo>
                    <a:pt x="521" y="331"/>
                    <a:pt x="586" y="239"/>
                    <a:pt x="570" y="133"/>
                  </a:cubicBezTo>
                  <a:lnTo>
                    <a:pt x="570" y="184"/>
                  </a:lnTo>
                  <a:cubicBezTo>
                    <a:pt x="579" y="142"/>
                    <a:pt x="590" y="104"/>
                    <a:pt x="589" y="61"/>
                  </a:cubicBezTo>
                  <a:cubicBezTo>
                    <a:pt x="588" y="32"/>
                    <a:pt x="557" y="0"/>
                    <a:pt x="526" y="13"/>
                  </a:cubicBezTo>
                  <a:cubicBezTo>
                    <a:pt x="481" y="32"/>
                    <a:pt x="448" y="59"/>
                    <a:pt x="411" y="91"/>
                  </a:cubicBezTo>
                  <a:lnTo>
                    <a:pt x="453" y="66"/>
                  </a:lnTo>
                  <a:cubicBezTo>
                    <a:pt x="353" y="102"/>
                    <a:pt x="304" y="207"/>
                    <a:pt x="255" y="294"/>
                  </a:cubicBezTo>
                  <a:cubicBezTo>
                    <a:pt x="204" y="385"/>
                    <a:pt x="165" y="483"/>
                    <a:pt x="128" y="579"/>
                  </a:cubicBezTo>
                  <a:cubicBezTo>
                    <a:pt x="56" y="766"/>
                    <a:pt x="0" y="953"/>
                    <a:pt x="8" y="1154"/>
                  </a:cubicBezTo>
                  <a:cubicBezTo>
                    <a:pt x="11" y="1226"/>
                    <a:pt x="117" y="1267"/>
                    <a:pt x="154" y="1194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7" name="Freeform 274">
              <a:extLst>
                <a:ext uri="{FF2B5EF4-FFF2-40B4-BE49-F238E27FC236}">
                  <a16:creationId xmlns:a16="http://schemas.microsoft.com/office/drawing/2014/main" id="{693C706B-2E6C-4B40-A328-7BEBCD84B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2128" y="3248737"/>
              <a:ext cx="82550" cy="117475"/>
            </a:xfrm>
            <a:custGeom>
              <a:avLst/>
              <a:gdLst>
                <a:gd name="T0" fmla="*/ 24 w 403"/>
                <a:gd name="T1" fmla="*/ 126 h 573"/>
                <a:gd name="T2" fmla="*/ 105 w 403"/>
                <a:gd name="T3" fmla="*/ 201 h 573"/>
                <a:gd name="T4" fmla="*/ 122 w 403"/>
                <a:gd name="T5" fmla="*/ 220 h 573"/>
                <a:gd name="T6" fmla="*/ 131 w 403"/>
                <a:gd name="T7" fmla="*/ 230 h 573"/>
                <a:gd name="T8" fmla="*/ 136 w 403"/>
                <a:gd name="T9" fmla="*/ 236 h 573"/>
                <a:gd name="T10" fmla="*/ 139 w 403"/>
                <a:gd name="T11" fmla="*/ 241 h 573"/>
                <a:gd name="T12" fmla="*/ 147 w 403"/>
                <a:gd name="T13" fmla="*/ 251 h 573"/>
                <a:gd name="T14" fmla="*/ 162 w 403"/>
                <a:gd name="T15" fmla="*/ 276 h 573"/>
                <a:gd name="T16" fmla="*/ 215 w 403"/>
                <a:gd name="T17" fmla="*/ 371 h 573"/>
                <a:gd name="T18" fmla="*/ 221 w 403"/>
                <a:gd name="T19" fmla="*/ 386 h 573"/>
                <a:gd name="T20" fmla="*/ 220 w 403"/>
                <a:gd name="T21" fmla="*/ 383 h 573"/>
                <a:gd name="T22" fmla="*/ 230 w 403"/>
                <a:gd name="T23" fmla="*/ 407 h 573"/>
                <a:gd name="T24" fmla="*/ 251 w 403"/>
                <a:gd name="T25" fmla="*/ 455 h 573"/>
                <a:gd name="T26" fmla="*/ 271 w 403"/>
                <a:gd name="T27" fmla="*/ 479 h 573"/>
                <a:gd name="T28" fmla="*/ 253 w 403"/>
                <a:gd name="T29" fmla="*/ 448 h 573"/>
                <a:gd name="T30" fmla="*/ 288 w 403"/>
                <a:gd name="T31" fmla="*/ 543 h 573"/>
                <a:gd name="T32" fmla="*/ 361 w 403"/>
                <a:gd name="T33" fmla="*/ 543 h 573"/>
                <a:gd name="T34" fmla="*/ 391 w 403"/>
                <a:gd name="T35" fmla="*/ 430 h 573"/>
                <a:gd name="T36" fmla="*/ 382 w 403"/>
                <a:gd name="T37" fmla="*/ 465 h 573"/>
                <a:gd name="T38" fmla="*/ 398 w 403"/>
                <a:gd name="T39" fmla="*/ 426 h 573"/>
                <a:gd name="T40" fmla="*/ 396 w 403"/>
                <a:gd name="T41" fmla="*/ 365 h 573"/>
                <a:gd name="T42" fmla="*/ 383 w 403"/>
                <a:gd name="T43" fmla="*/ 307 h 573"/>
                <a:gd name="T44" fmla="*/ 317 w 403"/>
                <a:gd name="T45" fmla="*/ 172 h 573"/>
                <a:gd name="T46" fmla="*/ 227 w 403"/>
                <a:gd name="T47" fmla="*/ 79 h 573"/>
                <a:gd name="T48" fmla="*/ 165 w 403"/>
                <a:gd name="T49" fmla="*/ 37 h 573"/>
                <a:gd name="T50" fmla="*/ 93 w 403"/>
                <a:gd name="T51" fmla="*/ 9 h 573"/>
                <a:gd name="T52" fmla="*/ 13 w 403"/>
                <a:gd name="T53" fmla="*/ 41 h 573"/>
                <a:gd name="T54" fmla="*/ 24 w 403"/>
                <a:gd name="T55" fmla="*/ 12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3" h="573">
                  <a:moveTo>
                    <a:pt x="24" y="126"/>
                  </a:moveTo>
                  <a:cubicBezTo>
                    <a:pt x="53" y="149"/>
                    <a:pt x="79" y="175"/>
                    <a:pt x="105" y="201"/>
                  </a:cubicBezTo>
                  <a:cubicBezTo>
                    <a:pt x="111" y="207"/>
                    <a:pt x="117" y="214"/>
                    <a:pt x="122" y="220"/>
                  </a:cubicBezTo>
                  <a:cubicBezTo>
                    <a:pt x="125" y="223"/>
                    <a:pt x="128" y="227"/>
                    <a:pt x="131" y="230"/>
                  </a:cubicBezTo>
                  <a:cubicBezTo>
                    <a:pt x="132" y="231"/>
                    <a:pt x="144" y="247"/>
                    <a:pt x="136" y="236"/>
                  </a:cubicBezTo>
                  <a:cubicBezTo>
                    <a:pt x="129" y="227"/>
                    <a:pt x="138" y="239"/>
                    <a:pt x="139" y="241"/>
                  </a:cubicBezTo>
                  <a:cubicBezTo>
                    <a:pt x="142" y="244"/>
                    <a:pt x="144" y="248"/>
                    <a:pt x="147" y="251"/>
                  </a:cubicBezTo>
                  <a:cubicBezTo>
                    <a:pt x="152" y="259"/>
                    <a:pt x="157" y="268"/>
                    <a:pt x="162" y="276"/>
                  </a:cubicBezTo>
                  <a:cubicBezTo>
                    <a:pt x="181" y="307"/>
                    <a:pt x="199" y="339"/>
                    <a:pt x="215" y="371"/>
                  </a:cubicBezTo>
                  <a:cubicBezTo>
                    <a:pt x="217" y="376"/>
                    <a:pt x="219" y="381"/>
                    <a:pt x="221" y="386"/>
                  </a:cubicBezTo>
                  <a:cubicBezTo>
                    <a:pt x="228" y="399"/>
                    <a:pt x="220" y="383"/>
                    <a:pt x="220" y="383"/>
                  </a:cubicBezTo>
                  <a:cubicBezTo>
                    <a:pt x="221" y="383"/>
                    <a:pt x="229" y="405"/>
                    <a:pt x="230" y="407"/>
                  </a:cubicBezTo>
                  <a:cubicBezTo>
                    <a:pt x="235" y="424"/>
                    <a:pt x="240" y="441"/>
                    <a:pt x="251" y="455"/>
                  </a:cubicBezTo>
                  <a:cubicBezTo>
                    <a:pt x="257" y="463"/>
                    <a:pt x="264" y="471"/>
                    <a:pt x="271" y="479"/>
                  </a:cubicBezTo>
                  <a:lnTo>
                    <a:pt x="253" y="448"/>
                  </a:lnTo>
                  <a:cubicBezTo>
                    <a:pt x="266" y="480"/>
                    <a:pt x="274" y="513"/>
                    <a:pt x="288" y="543"/>
                  </a:cubicBezTo>
                  <a:cubicBezTo>
                    <a:pt x="302" y="573"/>
                    <a:pt x="345" y="567"/>
                    <a:pt x="361" y="543"/>
                  </a:cubicBezTo>
                  <a:cubicBezTo>
                    <a:pt x="382" y="510"/>
                    <a:pt x="387" y="468"/>
                    <a:pt x="391" y="430"/>
                  </a:cubicBezTo>
                  <a:cubicBezTo>
                    <a:pt x="388" y="442"/>
                    <a:pt x="385" y="453"/>
                    <a:pt x="382" y="465"/>
                  </a:cubicBezTo>
                  <a:cubicBezTo>
                    <a:pt x="387" y="453"/>
                    <a:pt x="394" y="439"/>
                    <a:pt x="398" y="426"/>
                  </a:cubicBezTo>
                  <a:cubicBezTo>
                    <a:pt x="403" y="405"/>
                    <a:pt x="399" y="386"/>
                    <a:pt x="396" y="365"/>
                  </a:cubicBezTo>
                  <a:cubicBezTo>
                    <a:pt x="393" y="346"/>
                    <a:pt x="389" y="326"/>
                    <a:pt x="383" y="307"/>
                  </a:cubicBezTo>
                  <a:cubicBezTo>
                    <a:pt x="370" y="257"/>
                    <a:pt x="348" y="213"/>
                    <a:pt x="317" y="172"/>
                  </a:cubicBezTo>
                  <a:cubicBezTo>
                    <a:pt x="290" y="138"/>
                    <a:pt x="261" y="106"/>
                    <a:pt x="227" y="79"/>
                  </a:cubicBezTo>
                  <a:cubicBezTo>
                    <a:pt x="207" y="63"/>
                    <a:pt x="188" y="47"/>
                    <a:pt x="165" y="37"/>
                  </a:cubicBezTo>
                  <a:cubicBezTo>
                    <a:pt x="142" y="26"/>
                    <a:pt x="117" y="17"/>
                    <a:pt x="93" y="9"/>
                  </a:cubicBezTo>
                  <a:cubicBezTo>
                    <a:pt x="64" y="0"/>
                    <a:pt x="27" y="14"/>
                    <a:pt x="13" y="41"/>
                  </a:cubicBezTo>
                  <a:cubicBezTo>
                    <a:pt x="0" y="66"/>
                    <a:pt x="0" y="106"/>
                    <a:pt x="24" y="12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8" name="Freeform 275">
              <a:extLst>
                <a:ext uri="{FF2B5EF4-FFF2-40B4-BE49-F238E27FC236}">
                  <a16:creationId xmlns:a16="http://schemas.microsoft.com/office/drawing/2014/main" id="{7B2E7B82-8296-4B16-B028-AD678391F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153" y="3026487"/>
              <a:ext cx="474663" cy="809625"/>
            </a:xfrm>
            <a:custGeom>
              <a:avLst/>
              <a:gdLst>
                <a:gd name="T0" fmla="*/ 1622 w 2309"/>
                <a:gd name="T1" fmla="*/ 348 h 3942"/>
                <a:gd name="T2" fmla="*/ 409 w 2309"/>
                <a:gd name="T3" fmla="*/ 475 h 3942"/>
                <a:gd name="T4" fmla="*/ 75 w 2309"/>
                <a:gd name="T5" fmla="*/ 1894 h 3942"/>
                <a:gd name="T6" fmla="*/ 756 w 2309"/>
                <a:gd name="T7" fmla="*/ 3303 h 3942"/>
                <a:gd name="T8" fmla="*/ 2204 w 2309"/>
                <a:gd name="T9" fmla="*/ 3802 h 3942"/>
                <a:gd name="T10" fmla="*/ 2180 w 2309"/>
                <a:gd name="T11" fmla="*/ 3625 h 3942"/>
                <a:gd name="T12" fmla="*/ 991 w 2309"/>
                <a:gd name="T13" fmla="*/ 3143 h 3942"/>
                <a:gd name="T14" fmla="*/ 379 w 2309"/>
                <a:gd name="T15" fmla="*/ 1999 h 3942"/>
                <a:gd name="T16" fmla="*/ 530 w 2309"/>
                <a:gd name="T17" fmla="*/ 768 h 3942"/>
                <a:gd name="T18" fmla="*/ 988 w 2309"/>
                <a:gd name="T19" fmla="*/ 461 h 3942"/>
                <a:gd name="T20" fmla="*/ 1520 w 2309"/>
                <a:gd name="T21" fmla="*/ 522 h 3942"/>
                <a:gd name="T22" fmla="*/ 1622 w 2309"/>
                <a:gd name="T23" fmla="*/ 348 h 3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09" h="3942">
                  <a:moveTo>
                    <a:pt x="1622" y="348"/>
                  </a:moveTo>
                  <a:cubicBezTo>
                    <a:pt x="1300" y="0"/>
                    <a:pt x="702" y="180"/>
                    <a:pt x="409" y="475"/>
                  </a:cubicBezTo>
                  <a:cubicBezTo>
                    <a:pt x="44" y="842"/>
                    <a:pt x="0" y="1409"/>
                    <a:pt x="75" y="1894"/>
                  </a:cubicBezTo>
                  <a:cubicBezTo>
                    <a:pt x="156" y="2414"/>
                    <a:pt x="381" y="2928"/>
                    <a:pt x="756" y="3303"/>
                  </a:cubicBezTo>
                  <a:cubicBezTo>
                    <a:pt x="1117" y="3663"/>
                    <a:pt x="1688" y="3942"/>
                    <a:pt x="2204" y="3802"/>
                  </a:cubicBezTo>
                  <a:cubicBezTo>
                    <a:pt x="2309" y="3774"/>
                    <a:pt x="2277" y="3635"/>
                    <a:pt x="2180" y="3625"/>
                  </a:cubicBezTo>
                  <a:cubicBezTo>
                    <a:pt x="1734" y="3577"/>
                    <a:pt x="1325" y="3460"/>
                    <a:pt x="991" y="3143"/>
                  </a:cubicBezTo>
                  <a:cubicBezTo>
                    <a:pt x="669" y="2839"/>
                    <a:pt x="474" y="2427"/>
                    <a:pt x="379" y="1999"/>
                  </a:cubicBezTo>
                  <a:cubicBezTo>
                    <a:pt x="291" y="1597"/>
                    <a:pt x="279" y="1118"/>
                    <a:pt x="530" y="768"/>
                  </a:cubicBezTo>
                  <a:cubicBezTo>
                    <a:pt x="641" y="614"/>
                    <a:pt x="805" y="510"/>
                    <a:pt x="988" y="461"/>
                  </a:cubicBezTo>
                  <a:cubicBezTo>
                    <a:pt x="1178" y="410"/>
                    <a:pt x="1342" y="453"/>
                    <a:pt x="1520" y="522"/>
                  </a:cubicBezTo>
                  <a:cubicBezTo>
                    <a:pt x="1624" y="562"/>
                    <a:pt x="1687" y="418"/>
                    <a:pt x="1622" y="34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79" name="Freeform 276">
              <a:extLst>
                <a:ext uri="{FF2B5EF4-FFF2-40B4-BE49-F238E27FC236}">
                  <a16:creationId xmlns:a16="http://schemas.microsoft.com/office/drawing/2014/main" id="{ADFD3CB5-DA0E-4FB3-AFA6-DC35FE265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316" y="3358274"/>
              <a:ext cx="214313" cy="249238"/>
            </a:xfrm>
            <a:custGeom>
              <a:avLst/>
              <a:gdLst>
                <a:gd name="T0" fmla="*/ 222 w 1041"/>
                <a:gd name="T1" fmla="*/ 268 h 1216"/>
                <a:gd name="T2" fmla="*/ 205 w 1041"/>
                <a:gd name="T3" fmla="*/ 269 h 1216"/>
                <a:gd name="T4" fmla="*/ 195 w 1041"/>
                <a:gd name="T5" fmla="*/ 267 h 1216"/>
                <a:gd name="T6" fmla="*/ 203 w 1041"/>
                <a:gd name="T7" fmla="*/ 270 h 1216"/>
                <a:gd name="T8" fmla="*/ 208 w 1041"/>
                <a:gd name="T9" fmla="*/ 274 h 1216"/>
                <a:gd name="T10" fmla="*/ 221 w 1041"/>
                <a:gd name="T11" fmla="*/ 286 h 1216"/>
                <a:gd name="T12" fmla="*/ 230 w 1041"/>
                <a:gd name="T13" fmla="*/ 293 h 1216"/>
                <a:gd name="T14" fmla="*/ 263 w 1041"/>
                <a:gd name="T15" fmla="*/ 335 h 1216"/>
                <a:gd name="T16" fmla="*/ 317 w 1041"/>
                <a:gd name="T17" fmla="*/ 398 h 1216"/>
                <a:gd name="T18" fmla="*/ 472 w 1041"/>
                <a:gd name="T19" fmla="*/ 605 h 1216"/>
                <a:gd name="T20" fmla="*/ 634 w 1041"/>
                <a:gd name="T21" fmla="*/ 854 h 1216"/>
                <a:gd name="T22" fmla="*/ 702 w 1041"/>
                <a:gd name="T23" fmla="*/ 967 h 1216"/>
                <a:gd name="T24" fmla="*/ 796 w 1041"/>
                <a:gd name="T25" fmla="*/ 1106 h 1216"/>
                <a:gd name="T26" fmla="*/ 853 w 1041"/>
                <a:gd name="T27" fmla="*/ 1148 h 1216"/>
                <a:gd name="T28" fmla="*/ 911 w 1041"/>
                <a:gd name="T29" fmla="*/ 1190 h 1216"/>
                <a:gd name="T30" fmla="*/ 1030 w 1041"/>
                <a:gd name="T31" fmla="*/ 1112 h 1216"/>
                <a:gd name="T32" fmla="*/ 1030 w 1041"/>
                <a:gd name="T33" fmla="*/ 970 h 1216"/>
                <a:gd name="T34" fmla="*/ 976 w 1041"/>
                <a:gd name="T35" fmla="*/ 834 h 1216"/>
                <a:gd name="T36" fmla="*/ 633 w 1041"/>
                <a:gd name="T37" fmla="*/ 315 h 1216"/>
                <a:gd name="T38" fmla="*/ 394 w 1041"/>
                <a:gd name="T39" fmla="*/ 74 h 1216"/>
                <a:gd name="T40" fmla="*/ 67 w 1041"/>
                <a:gd name="T41" fmla="*/ 113 h 1216"/>
                <a:gd name="T42" fmla="*/ 222 w 1041"/>
                <a:gd name="T43" fmla="*/ 268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1" h="1216">
                  <a:moveTo>
                    <a:pt x="222" y="268"/>
                  </a:moveTo>
                  <a:cubicBezTo>
                    <a:pt x="248" y="250"/>
                    <a:pt x="209" y="267"/>
                    <a:pt x="205" y="269"/>
                  </a:cubicBezTo>
                  <a:cubicBezTo>
                    <a:pt x="201" y="268"/>
                    <a:pt x="198" y="268"/>
                    <a:pt x="195" y="267"/>
                  </a:cubicBezTo>
                  <a:cubicBezTo>
                    <a:pt x="208" y="271"/>
                    <a:pt x="210" y="272"/>
                    <a:pt x="203" y="270"/>
                  </a:cubicBezTo>
                  <a:cubicBezTo>
                    <a:pt x="193" y="260"/>
                    <a:pt x="218" y="282"/>
                    <a:pt x="208" y="274"/>
                  </a:cubicBezTo>
                  <a:cubicBezTo>
                    <a:pt x="198" y="265"/>
                    <a:pt x="220" y="284"/>
                    <a:pt x="221" y="286"/>
                  </a:cubicBezTo>
                  <a:cubicBezTo>
                    <a:pt x="225" y="290"/>
                    <a:pt x="247" y="311"/>
                    <a:pt x="230" y="293"/>
                  </a:cubicBezTo>
                  <a:cubicBezTo>
                    <a:pt x="242" y="306"/>
                    <a:pt x="252" y="321"/>
                    <a:pt x="263" y="335"/>
                  </a:cubicBezTo>
                  <a:cubicBezTo>
                    <a:pt x="281" y="356"/>
                    <a:pt x="299" y="377"/>
                    <a:pt x="317" y="398"/>
                  </a:cubicBezTo>
                  <a:cubicBezTo>
                    <a:pt x="373" y="465"/>
                    <a:pt x="418" y="526"/>
                    <a:pt x="472" y="605"/>
                  </a:cubicBezTo>
                  <a:cubicBezTo>
                    <a:pt x="528" y="687"/>
                    <a:pt x="583" y="768"/>
                    <a:pt x="634" y="854"/>
                  </a:cubicBezTo>
                  <a:cubicBezTo>
                    <a:pt x="656" y="892"/>
                    <a:pt x="677" y="931"/>
                    <a:pt x="702" y="967"/>
                  </a:cubicBezTo>
                  <a:cubicBezTo>
                    <a:pt x="732" y="1012"/>
                    <a:pt x="758" y="1068"/>
                    <a:pt x="796" y="1106"/>
                  </a:cubicBezTo>
                  <a:cubicBezTo>
                    <a:pt x="819" y="1130"/>
                    <a:pt x="832" y="1132"/>
                    <a:pt x="853" y="1148"/>
                  </a:cubicBezTo>
                  <a:cubicBezTo>
                    <a:pt x="871" y="1163"/>
                    <a:pt x="889" y="1181"/>
                    <a:pt x="911" y="1190"/>
                  </a:cubicBezTo>
                  <a:cubicBezTo>
                    <a:pt x="971" y="1216"/>
                    <a:pt x="1024" y="1171"/>
                    <a:pt x="1030" y="1112"/>
                  </a:cubicBezTo>
                  <a:cubicBezTo>
                    <a:pt x="1034" y="1068"/>
                    <a:pt x="1041" y="1012"/>
                    <a:pt x="1030" y="970"/>
                  </a:cubicBezTo>
                  <a:cubicBezTo>
                    <a:pt x="1018" y="923"/>
                    <a:pt x="995" y="878"/>
                    <a:pt x="976" y="834"/>
                  </a:cubicBezTo>
                  <a:cubicBezTo>
                    <a:pt x="897" y="645"/>
                    <a:pt x="764" y="470"/>
                    <a:pt x="633" y="315"/>
                  </a:cubicBezTo>
                  <a:cubicBezTo>
                    <a:pt x="562" y="230"/>
                    <a:pt x="487" y="133"/>
                    <a:pt x="394" y="74"/>
                  </a:cubicBezTo>
                  <a:cubicBezTo>
                    <a:pt x="283" y="4"/>
                    <a:pt x="148" y="0"/>
                    <a:pt x="67" y="113"/>
                  </a:cubicBezTo>
                  <a:cubicBezTo>
                    <a:pt x="0" y="204"/>
                    <a:pt x="131" y="332"/>
                    <a:pt x="222" y="26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0" name="Freeform 277">
              <a:extLst>
                <a:ext uri="{FF2B5EF4-FFF2-40B4-BE49-F238E27FC236}">
                  <a16:creationId xmlns:a16="http://schemas.microsoft.com/office/drawing/2014/main" id="{968B313F-E815-46A2-B6F3-080398D15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316" y="3461462"/>
              <a:ext cx="153988" cy="60325"/>
            </a:xfrm>
            <a:custGeom>
              <a:avLst/>
              <a:gdLst>
                <a:gd name="T0" fmla="*/ 96 w 753"/>
                <a:gd name="T1" fmla="*/ 291 h 292"/>
                <a:gd name="T2" fmla="*/ 164 w 753"/>
                <a:gd name="T3" fmla="*/ 290 h 292"/>
                <a:gd name="T4" fmla="*/ 210 w 753"/>
                <a:gd name="T5" fmla="*/ 289 h 292"/>
                <a:gd name="T6" fmla="*/ 234 w 753"/>
                <a:gd name="T7" fmla="*/ 285 h 292"/>
                <a:gd name="T8" fmla="*/ 372 w 753"/>
                <a:gd name="T9" fmla="*/ 272 h 292"/>
                <a:gd name="T10" fmla="*/ 512 w 753"/>
                <a:gd name="T11" fmla="*/ 273 h 292"/>
                <a:gd name="T12" fmla="*/ 609 w 753"/>
                <a:gd name="T13" fmla="*/ 273 h 292"/>
                <a:gd name="T14" fmla="*/ 711 w 753"/>
                <a:gd name="T15" fmla="*/ 221 h 292"/>
                <a:gd name="T16" fmla="*/ 670 w 753"/>
                <a:gd name="T17" fmla="*/ 245 h 292"/>
                <a:gd name="T18" fmla="*/ 688 w 753"/>
                <a:gd name="T19" fmla="*/ 241 h 292"/>
                <a:gd name="T20" fmla="*/ 748 w 753"/>
                <a:gd name="T21" fmla="*/ 171 h 292"/>
                <a:gd name="T22" fmla="*/ 708 w 753"/>
                <a:gd name="T23" fmla="*/ 87 h 292"/>
                <a:gd name="T24" fmla="*/ 692 w 753"/>
                <a:gd name="T25" fmla="*/ 75 h 292"/>
                <a:gd name="T26" fmla="*/ 735 w 753"/>
                <a:gd name="T27" fmla="*/ 131 h 292"/>
                <a:gd name="T28" fmla="*/ 675 w 753"/>
                <a:gd name="T29" fmla="*/ 47 h 292"/>
                <a:gd name="T30" fmla="*/ 641 w 753"/>
                <a:gd name="T31" fmla="*/ 28 h 292"/>
                <a:gd name="T32" fmla="*/ 522 w 753"/>
                <a:gd name="T33" fmla="*/ 3 h 292"/>
                <a:gd name="T34" fmla="*/ 367 w 753"/>
                <a:gd name="T35" fmla="*/ 6 h 292"/>
                <a:gd name="T36" fmla="*/ 191 w 753"/>
                <a:gd name="T37" fmla="*/ 41 h 292"/>
                <a:gd name="T38" fmla="*/ 107 w 753"/>
                <a:gd name="T39" fmla="*/ 79 h 292"/>
                <a:gd name="T40" fmla="*/ 32 w 753"/>
                <a:gd name="T41" fmla="*/ 137 h 292"/>
                <a:gd name="T42" fmla="*/ 13 w 753"/>
                <a:gd name="T43" fmla="*/ 235 h 292"/>
                <a:gd name="T44" fmla="*/ 96 w 753"/>
                <a:gd name="T45" fmla="*/ 29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3" h="292">
                  <a:moveTo>
                    <a:pt x="96" y="291"/>
                  </a:moveTo>
                  <a:cubicBezTo>
                    <a:pt x="118" y="290"/>
                    <a:pt x="141" y="290"/>
                    <a:pt x="164" y="290"/>
                  </a:cubicBezTo>
                  <a:cubicBezTo>
                    <a:pt x="180" y="291"/>
                    <a:pt x="194" y="291"/>
                    <a:pt x="210" y="289"/>
                  </a:cubicBezTo>
                  <a:cubicBezTo>
                    <a:pt x="214" y="288"/>
                    <a:pt x="269" y="278"/>
                    <a:pt x="234" y="285"/>
                  </a:cubicBezTo>
                  <a:cubicBezTo>
                    <a:pt x="279" y="276"/>
                    <a:pt x="327" y="275"/>
                    <a:pt x="372" y="272"/>
                  </a:cubicBezTo>
                  <a:cubicBezTo>
                    <a:pt x="419" y="269"/>
                    <a:pt x="466" y="269"/>
                    <a:pt x="512" y="273"/>
                  </a:cubicBezTo>
                  <a:cubicBezTo>
                    <a:pt x="546" y="275"/>
                    <a:pt x="575" y="279"/>
                    <a:pt x="609" y="273"/>
                  </a:cubicBezTo>
                  <a:cubicBezTo>
                    <a:pt x="650" y="265"/>
                    <a:pt x="682" y="253"/>
                    <a:pt x="711" y="221"/>
                  </a:cubicBezTo>
                  <a:cubicBezTo>
                    <a:pt x="697" y="229"/>
                    <a:pt x="684" y="237"/>
                    <a:pt x="670" y="245"/>
                  </a:cubicBezTo>
                  <a:cubicBezTo>
                    <a:pt x="676" y="244"/>
                    <a:pt x="682" y="242"/>
                    <a:pt x="688" y="241"/>
                  </a:cubicBezTo>
                  <a:cubicBezTo>
                    <a:pt x="720" y="234"/>
                    <a:pt x="744" y="202"/>
                    <a:pt x="748" y="171"/>
                  </a:cubicBezTo>
                  <a:cubicBezTo>
                    <a:pt x="753" y="135"/>
                    <a:pt x="736" y="108"/>
                    <a:pt x="708" y="87"/>
                  </a:cubicBezTo>
                  <a:cubicBezTo>
                    <a:pt x="703" y="83"/>
                    <a:pt x="698" y="79"/>
                    <a:pt x="692" y="75"/>
                  </a:cubicBezTo>
                  <a:cubicBezTo>
                    <a:pt x="706" y="94"/>
                    <a:pt x="721" y="112"/>
                    <a:pt x="735" y="131"/>
                  </a:cubicBezTo>
                  <a:cubicBezTo>
                    <a:pt x="721" y="95"/>
                    <a:pt x="708" y="68"/>
                    <a:pt x="675" y="47"/>
                  </a:cubicBezTo>
                  <a:cubicBezTo>
                    <a:pt x="664" y="40"/>
                    <a:pt x="653" y="34"/>
                    <a:pt x="641" y="28"/>
                  </a:cubicBezTo>
                  <a:cubicBezTo>
                    <a:pt x="603" y="10"/>
                    <a:pt x="564" y="6"/>
                    <a:pt x="522" y="3"/>
                  </a:cubicBezTo>
                  <a:cubicBezTo>
                    <a:pt x="471" y="0"/>
                    <a:pt x="419" y="1"/>
                    <a:pt x="367" y="6"/>
                  </a:cubicBezTo>
                  <a:cubicBezTo>
                    <a:pt x="306" y="11"/>
                    <a:pt x="249" y="22"/>
                    <a:pt x="191" y="41"/>
                  </a:cubicBezTo>
                  <a:cubicBezTo>
                    <a:pt x="161" y="51"/>
                    <a:pt x="133" y="61"/>
                    <a:pt x="107" y="79"/>
                  </a:cubicBezTo>
                  <a:cubicBezTo>
                    <a:pt x="81" y="97"/>
                    <a:pt x="56" y="117"/>
                    <a:pt x="32" y="137"/>
                  </a:cubicBezTo>
                  <a:cubicBezTo>
                    <a:pt x="4" y="159"/>
                    <a:pt x="0" y="205"/>
                    <a:pt x="13" y="235"/>
                  </a:cubicBezTo>
                  <a:cubicBezTo>
                    <a:pt x="26" y="267"/>
                    <a:pt x="60" y="292"/>
                    <a:pt x="96" y="29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1" name="Freeform 278">
              <a:extLst>
                <a:ext uri="{FF2B5EF4-FFF2-40B4-BE49-F238E27FC236}">
                  <a16:creationId xmlns:a16="http://schemas.microsoft.com/office/drawing/2014/main" id="{4BDA3E8B-3615-49BC-9A8D-C450C5F2F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041" y="3523374"/>
              <a:ext cx="355600" cy="152400"/>
            </a:xfrm>
            <a:custGeom>
              <a:avLst/>
              <a:gdLst>
                <a:gd name="T0" fmla="*/ 52 w 1729"/>
                <a:gd name="T1" fmla="*/ 438 h 739"/>
                <a:gd name="T2" fmla="*/ 561 w 1729"/>
                <a:gd name="T3" fmla="*/ 691 h 739"/>
                <a:gd name="T4" fmla="*/ 1065 w 1729"/>
                <a:gd name="T5" fmla="*/ 699 h 739"/>
                <a:gd name="T6" fmla="*/ 1727 w 1729"/>
                <a:gd name="T7" fmla="*/ 45 h 739"/>
                <a:gd name="T8" fmla="*/ 1666 w 1729"/>
                <a:gd name="T9" fmla="*/ 19 h 739"/>
                <a:gd name="T10" fmla="*/ 984 w 1729"/>
                <a:gd name="T11" fmla="*/ 432 h 739"/>
                <a:gd name="T12" fmla="*/ 839 w 1729"/>
                <a:gd name="T13" fmla="*/ 445 h 739"/>
                <a:gd name="T14" fmla="*/ 622 w 1729"/>
                <a:gd name="T15" fmla="*/ 429 h 739"/>
                <a:gd name="T16" fmla="*/ 131 w 1729"/>
                <a:gd name="T17" fmla="*/ 303 h 739"/>
                <a:gd name="T18" fmla="*/ 52 w 1729"/>
                <a:gd name="T19" fmla="*/ 438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9" h="739">
                  <a:moveTo>
                    <a:pt x="52" y="438"/>
                  </a:moveTo>
                  <a:cubicBezTo>
                    <a:pt x="182" y="583"/>
                    <a:pt x="375" y="651"/>
                    <a:pt x="561" y="691"/>
                  </a:cubicBezTo>
                  <a:cubicBezTo>
                    <a:pt x="725" y="726"/>
                    <a:pt x="901" y="739"/>
                    <a:pt x="1065" y="699"/>
                  </a:cubicBezTo>
                  <a:cubicBezTo>
                    <a:pt x="1369" y="626"/>
                    <a:pt x="1714" y="386"/>
                    <a:pt x="1727" y="45"/>
                  </a:cubicBezTo>
                  <a:cubicBezTo>
                    <a:pt x="1729" y="12"/>
                    <a:pt x="1688" y="0"/>
                    <a:pt x="1666" y="19"/>
                  </a:cubicBezTo>
                  <a:cubicBezTo>
                    <a:pt x="1469" y="190"/>
                    <a:pt x="1243" y="371"/>
                    <a:pt x="984" y="432"/>
                  </a:cubicBezTo>
                  <a:cubicBezTo>
                    <a:pt x="939" y="443"/>
                    <a:pt x="901" y="446"/>
                    <a:pt x="839" y="445"/>
                  </a:cubicBezTo>
                  <a:cubicBezTo>
                    <a:pt x="767" y="445"/>
                    <a:pt x="693" y="439"/>
                    <a:pt x="622" y="429"/>
                  </a:cubicBezTo>
                  <a:cubicBezTo>
                    <a:pt x="455" y="405"/>
                    <a:pt x="292" y="349"/>
                    <a:pt x="131" y="303"/>
                  </a:cubicBezTo>
                  <a:cubicBezTo>
                    <a:pt x="50" y="279"/>
                    <a:pt x="0" y="380"/>
                    <a:pt x="52" y="43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2" name="Freeform 279">
              <a:extLst>
                <a:ext uri="{FF2B5EF4-FFF2-40B4-BE49-F238E27FC236}">
                  <a16:creationId xmlns:a16="http://schemas.microsoft.com/office/drawing/2014/main" id="{2832E12E-4E56-43FB-9E8D-0494CD1C6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541" y="3370974"/>
              <a:ext cx="793750" cy="793750"/>
            </a:xfrm>
            <a:custGeom>
              <a:avLst/>
              <a:gdLst>
                <a:gd name="T0" fmla="*/ 3573 w 3860"/>
                <a:gd name="T1" fmla="*/ 75 h 3860"/>
                <a:gd name="T2" fmla="*/ 3565 w 3860"/>
                <a:gd name="T3" fmla="*/ 858 h 3860"/>
                <a:gd name="T4" fmla="*/ 3530 w 3860"/>
                <a:gd name="T5" fmla="*/ 1473 h 3860"/>
                <a:gd name="T6" fmla="*/ 2778 w 3860"/>
                <a:gd name="T7" fmla="*/ 2585 h 3860"/>
                <a:gd name="T8" fmla="*/ 1437 w 3860"/>
                <a:gd name="T9" fmla="*/ 3245 h 3860"/>
                <a:gd name="T10" fmla="*/ 66 w 3860"/>
                <a:gd name="T11" fmla="*/ 3720 h 3860"/>
                <a:gd name="T12" fmla="*/ 104 w 3860"/>
                <a:gd name="T13" fmla="*/ 3859 h 3860"/>
                <a:gd name="T14" fmla="*/ 1621 w 3860"/>
                <a:gd name="T15" fmla="*/ 3505 h 3860"/>
                <a:gd name="T16" fmla="*/ 3046 w 3860"/>
                <a:gd name="T17" fmla="*/ 2775 h 3860"/>
                <a:gd name="T18" fmla="*/ 3817 w 3860"/>
                <a:gd name="T19" fmla="*/ 1574 h 3860"/>
                <a:gd name="T20" fmla="*/ 3837 w 3860"/>
                <a:gd name="T21" fmla="*/ 905 h 3860"/>
                <a:gd name="T22" fmla="*/ 3711 w 3860"/>
                <a:gd name="T23" fmla="*/ 75 h 3860"/>
                <a:gd name="T24" fmla="*/ 3573 w 3860"/>
                <a:gd name="T25" fmla="*/ 75 h 3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60" h="3860">
                  <a:moveTo>
                    <a:pt x="3573" y="75"/>
                  </a:moveTo>
                  <a:cubicBezTo>
                    <a:pt x="3507" y="324"/>
                    <a:pt x="3556" y="602"/>
                    <a:pt x="3565" y="858"/>
                  </a:cubicBezTo>
                  <a:cubicBezTo>
                    <a:pt x="3572" y="1064"/>
                    <a:pt x="3571" y="1270"/>
                    <a:pt x="3530" y="1473"/>
                  </a:cubicBezTo>
                  <a:cubicBezTo>
                    <a:pt x="3438" y="1923"/>
                    <a:pt x="3143" y="2314"/>
                    <a:pt x="2778" y="2585"/>
                  </a:cubicBezTo>
                  <a:cubicBezTo>
                    <a:pt x="2377" y="2882"/>
                    <a:pt x="1906" y="3082"/>
                    <a:pt x="1437" y="3245"/>
                  </a:cubicBezTo>
                  <a:cubicBezTo>
                    <a:pt x="988" y="3402"/>
                    <a:pt x="486" y="3494"/>
                    <a:pt x="66" y="3720"/>
                  </a:cubicBezTo>
                  <a:cubicBezTo>
                    <a:pt x="0" y="3755"/>
                    <a:pt x="31" y="3860"/>
                    <a:pt x="104" y="3859"/>
                  </a:cubicBezTo>
                  <a:cubicBezTo>
                    <a:pt x="610" y="3853"/>
                    <a:pt x="1146" y="3669"/>
                    <a:pt x="1621" y="3505"/>
                  </a:cubicBezTo>
                  <a:cubicBezTo>
                    <a:pt x="2126" y="3330"/>
                    <a:pt x="2628" y="3114"/>
                    <a:pt x="3046" y="2775"/>
                  </a:cubicBezTo>
                  <a:cubicBezTo>
                    <a:pt x="3413" y="2476"/>
                    <a:pt x="3727" y="2046"/>
                    <a:pt x="3817" y="1574"/>
                  </a:cubicBezTo>
                  <a:cubicBezTo>
                    <a:pt x="3860" y="1353"/>
                    <a:pt x="3855" y="1128"/>
                    <a:pt x="3837" y="905"/>
                  </a:cubicBezTo>
                  <a:cubicBezTo>
                    <a:pt x="3815" y="637"/>
                    <a:pt x="3811" y="325"/>
                    <a:pt x="3711" y="75"/>
                  </a:cubicBezTo>
                  <a:cubicBezTo>
                    <a:pt x="3687" y="13"/>
                    <a:pt x="3593" y="0"/>
                    <a:pt x="3573" y="75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3" name="Freeform 280">
              <a:extLst>
                <a:ext uri="{FF2B5EF4-FFF2-40B4-BE49-F238E27FC236}">
                  <a16:creationId xmlns:a16="http://schemas.microsoft.com/office/drawing/2014/main" id="{49913BD9-D4AB-43F1-A25A-A2824C38D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416" y="3664662"/>
              <a:ext cx="903288" cy="533400"/>
            </a:xfrm>
            <a:custGeom>
              <a:avLst/>
              <a:gdLst>
                <a:gd name="T0" fmla="*/ 52 w 4387"/>
                <a:gd name="T1" fmla="*/ 136 h 2589"/>
                <a:gd name="T2" fmla="*/ 1379 w 4387"/>
                <a:gd name="T3" fmla="*/ 2255 h 2589"/>
                <a:gd name="T4" fmla="*/ 2862 w 4387"/>
                <a:gd name="T5" fmla="*/ 2504 h 2589"/>
                <a:gd name="T6" fmla="*/ 3646 w 4387"/>
                <a:gd name="T7" fmla="*/ 2531 h 2589"/>
                <a:gd name="T8" fmla="*/ 4340 w 4387"/>
                <a:gd name="T9" fmla="*/ 2536 h 2589"/>
                <a:gd name="T10" fmla="*/ 4352 w 4387"/>
                <a:gd name="T11" fmla="*/ 2442 h 2589"/>
                <a:gd name="T12" fmla="*/ 3796 w 4387"/>
                <a:gd name="T13" fmla="*/ 2309 h 2589"/>
                <a:gd name="T14" fmla="*/ 3085 w 4387"/>
                <a:gd name="T15" fmla="*/ 2247 h 2589"/>
                <a:gd name="T16" fmla="*/ 1674 w 4387"/>
                <a:gd name="T17" fmla="*/ 2051 h 2589"/>
                <a:gd name="T18" fmla="*/ 614 w 4387"/>
                <a:gd name="T19" fmla="*/ 1309 h 2589"/>
                <a:gd name="T20" fmla="*/ 241 w 4387"/>
                <a:gd name="T21" fmla="*/ 110 h 2589"/>
                <a:gd name="T22" fmla="*/ 52 w 4387"/>
                <a:gd name="T23" fmla="*/ 136 h 2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7" h="2589">
                  <a:moveTo>
                    <a:pt x="52" y="136"/>
                  </a:moveTo>
                  <a:cubicBezTo>
                    <a:pt x="0" y="1075"/>
                    <a:pt x="489" y="1915"/>
                    <a:pt x="1379" y="2255"/>
                  </a:cubicBezTo>
                  <a:cubicBezTo>
                    <a:pt x="1848" y="2434"/>
                    <a:pt x="2365" y="2475"/>
                    <a:pt x="2862" y="2504"/>
                  </a:cubicBezTo>
                  <a:cubicBezTo>
                    <a:pt x="3124" y="2519"/>
                    <a:pt x="3385" y="2523"/>
                    <a:pt x="3646" y="2531"/>
                  </a:cubicBezTo>
                  <a:cubicBezTo>
                    <a:pt x="3864" y="2538"/>
                    <a:pt x="4127" y="2589"/>
                    <a:pt x="4340" y="2536"/>
                  </a:cubicBezTo>
                  <a:cubicBezTo>
                    <a:pt x="4385" y="2525"/>
                    <a:pt x="4387" y="2466"/>
                    <a:pt x="4352" y="2442"/>
                  </a:cubicBezTo>
                  <a:cubicBezTo>
                    <a:pt x="4199" y="2342"/>
                    <a:pt x="3973" y="2329"/>
                    <a:pt x="3796" y="2309"/>
                  </a:cubicBezTo>
                  <a:cubicBezTo>
                    <a:pt x="3560" y="2283"/>
                    <a:pt x="3322" y="2261"/>
                    <a:pt x="3085" y="2247"/>
                  </a:cubicBezTo>
                  <a:cubicBezTo>
                    <a:pt x="2612" y="2217"/>
                    <a:pt x="2131" y="2187"/>
                    <a:pt x="1674" y="2051"/>
                  </a:cubicBezTo>
                  <a:cubicBezTo>
                    <a:pt x="1255" y="1928"/>
                    <a:pt x="855" y="1681"/>
                    <a:pt x="614" y="1309"/>
                  </a:cubicBezTo>
                  <a:cubicBezTo>
                    <a:pt x="378" y="946"/>
                    <a:pt x="330" y="523"/>
                    <a:pt x="241" y="110"/>
                  </a:cubicBezTo>
                  <a:cubicBezTo>
                    <a:pt x="217" y="0"/>
                    <a:pt x="57" y="32"/>
                    <a:pt x="52" y="13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4" name="Freeform 281">
              <a:extLst>
                <a:ext uri="{FF2B5EF4-FFF2-40B4-BE49-F238E27FC236}">
                  <a16:creationId xmlns:a16="http://schemas.microsoft.com/office/drawing/2014/main" id="{692C494C-6DB8-4620-ABA4-500A8144A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503" y="5036262"/>
              <a:ext cx="371475" cy="1103313"/>
            </a:xfrm>
            <a:custGeom>
              <a:avLst/>
              <a:gdLst>
                <a:gd name="T0" fmla="*/ 1038 w 1806"/>
                <a:gd name="T1" fmla="*/ 50 h 5366"/>
                <a:gd name="T2" fmla="*/ 626 w 1806"/>
                <a:gd name="T3" fmla="*/ 550 h 5366"/>
                <a:gd name="T4" fmla="*/ 260 w 1806"/>
                <a:gd name="T5" fmla="*/ 1229 h 5366"/>
                <a:gd name="T6" fmla="*/ 96 w 1806"/>
                <a:gd name="T7" fmla="*/ 2563 h 5366"/>
                <a:gd name="T8" fmla="*/ 781 w 1806"/>
                <a:gd name="T9" fmla="*/ 3938 h 5366"/>
                <a:gd name="T10" fmla="*/ 1695 w 1806"/>
                <a:gd name="T11" fmla="*/ 5324 h 5366"/>
                <a:gd name="T12" fmla="*/ 1789 w 1806"/>
                <a:gd name="T13" fmla="*/ 5270 h 5366"/>
                <a:gd name="T14" fmla="*/ 1169 w 1806"/>
                <a:gd name="T15" fmla="*/ 4000 h 5366"/>
                <a:gd name="T16" fmla="*/ 461 w 1806"/>
                <a:gd name="T17" fmla="*/ 2688 h 5366"/>
                <a:gd name="T18" fmla="*/ 547 w 1806"/>
                <a:gd name="T19" fmla="*/ 1350 h 5366"/>
                <a:gd name="T20" fmla="*/ 862 w 1806"/>
                <a:gd name="T21" fmla="*/ 741 h 5366"/>
                <a:gd name="T22" fmla="*/ 1180 w 1806"/>
                <a:gd name="T23" fmla="*/ 159 h 5366"/>
                <a:gd name="T24" fmla="*/ 1038 w 1806"/>
                <a:gd name="T25" fmla="*/ 50 h 5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6" h="5366">
                  <a:moveTo>
                    <a:pt x="1038" y="50"/>
                  </a:moveTo>
                  <a:cubicBezTo>
                    <a:pt x="858" y="173"/>
                    <a:pt x="745" y="371"/>
                    <a:pt x="626" y="550"/>
                  </a:cubicBezTo>
                  <a:cubicBezTo>
                    <a:pt x="484" y="765"/>
                    <a:pt x="360" y="991"/>
                    <a:pt x="260" y="1229"/>
                  </a:cubicBezTo>
                  <a:cubicBezTo>
                    <a:pt x="83" y="1650"/>
                    <a:pt x="0" y="2112"/>
                    <a:pt x="96" y="2563"/>
                  </a:cubicBezTo>
                  <a:cubicBezTo>
                    <a:pt x="200" y="3059"/>
                    <a:pt x="530" y="3506"/>
                    <a:pt x="781" y="3938"/>
                  </a:cubicBezTo>
                  <a:cubicBezTo>
                    <a:pt x="1058" y="4413"/>
                    <a:pt x="1331" y="4910"/>
                    <a:pt x="1695" y="5324"/>
                  </a:cubicBezTo>
                  <a:cubicBezTo>
                    <a:pt x="1731" y="5366"/>
                    <a:pt x="1806" y="5322"/>
                    <a:pt x="1789" y="5270"/>
                  </a:cubicBezTo>
                  <a:cubicBezTo>
                    <a:pt x="1638" y="4822"/>
                    <a:pt x="1397" y="4412"/>
                    <a:pt x="1169" y="4000"/>
                  </a:cubicBezTo>
                  <a:cubicBezTo>
                    <a:pt x="934" y="3574"/>
                    <a:pt x="622" y="3150"/>
                    <a:pt x="461" y="2688"/>
                  </a:cubicBezTo>
                  <a:cubicBezTo>
                    <a:pt x="308" y="2251"/>
                    <a:pt x="379" y="1773"/>
                    <a:pt x="547" y="1350"/>
                  </a:cubicBezTo>
                  <a:cubicBezTo>
                    <a:pt x="632" y="1137"/>
                    <a:pt x="745" y="937"/>
                    <a:pt x="862" y="741"/>
                  </a:cubicBezTo>
                  <a:cubicBezTo>
                    <a:pt x="974" y="553"/>
                    <a:pt x="1127" y="374"/>
                    <a:pt x="1180" y="159"/>
                  </a:cubicBezTo>
                  <a:cubicBezTo>
                    <a:pt x="1199" y="83"/>
                    <a:pt x="1111" y="0"/>
                    <a:pt x="1038" y="5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5" name="Freeform 282">
              <a:extLst>
                <a:ext uri="{FF2B5EF4-FFF2-40B4-BE49-F238E27FC236}">
                  <a16:creationId xmlns:a16="http://schemas.microsoft.com/office/drawing/2014/main" id="{43EAB1C0-BF9F-40BE-93AD-2BD0D7D9B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628" y="4952124"/>
              <a:ext cx="304800" cy="1136650"/>
            </a:xfrm>
            <a:custGeom>
              <a:avLst/>
              <a:gdLst>
                <a:gd name="T0" fmla="*/ 77 w 1480"/>
                <a:gd name="T1" fmla="*/ 200 h 5527"/>
                <a:gd name="T2" fmla="*/ 942 w 1480"/>
                <a:gd name="T3" fmla="*/ 1400 h 5527"/>
                <a:gd name="T4" fmla="*/ 1130 w 1480"/>
                <a:gd name="T5" fmla="*/ 2725 h 5527"/>
                <a:gd name="T6" fmla="*/ 812 w 1480"/>
                <a:gd name="T7" fmla="*/ 4100 h 5527"/>
                <a:gd name="T8" fmla="*/ 327 w 1480"/>
                <a:gd name="T9" fmla="*/ 5405 h 5527"/>
                <a:gd name="T10" fmla="*/ 490 w 1480"/>
                <a:gd name="T11" fmla="*/ 5472 h 5527"/>
                <a:gd name="T12" fmla="*/ 871 w 1480"/>
                <a:gd name="T13" fmla="*/ 4820 h 5527"/>
                <a:gd name="T14" fmla="*/ 1173 w 1480"/>
                <a:gd name="T15" fmla="*/ 4104 h 5527"/>
                <a:gd name="T16" fmla="*/ 1471 w 1480"/>
                <a:gd name="T17" fmla="*/ 2598 h 5527"/>
                <a:gd name="T18" fmla="*/ 1185 w 1480"/>
                <a:gd name="T19" fmla="*/ 1252 h 5527"/>
                <a:gd name="T20" fmla="*/ 200 w 1480"/>
                <a:gd name="T21" fmla="*/ 77 h 5527"/>
                <a:gd name="T22" fmla="*/ 77 w 1480"/>
                <a:gd name="T23" fmla="*/ 200 h 5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0" h="5527">
                  <a:moveTo>
                    <a:pt x="77" y="200"/>
                  </a:moveTo>
                  <a:cubicBezTo>
                    <a:pt x="416" y="557"/>
                    <a:pt x="754" y="938"/>
                    <a:pt x="942" y="1400"/>
                  </a:cubicBezTo>
                  <a:cubicBezTo>
                    <a:pt x="1111" y="1819"/>
                    <a:pt x="1157" y="2277"/>
                    <a:pt x="1130" y="2725"/>
                  </a:cubicBezTo>
                  <a:cubicBezTo>
                    <a:pt x="1102" y="3199"/>
                    <a:pt x="974" y="3656"/>
                    <a:pt x="812" y="4100"/>
                  </a:cubicBezTo>
                  <a:cubicBezTo>
                    <a:pt x="657" y="4522"/>
                    <a:pt x="387" y="4958"/>
                    <a:pt x="327" y="5405"/>
                  </a:cubicBezTo>
                  <a:cubicBezTo>
                    <a:pt x="316" y="5489"/>
                    <a:pt x="437" y="5527"/>
                    <a:pt x="490" y="5472"/>
                  </a:cubicBezTo>
                  <a:cubicBezTo>
                    <a:pt x="664" y="5288"/>
                    <a:pt x="764" y="5047"/>
                    <a:pt x="871" y="4820"/>
                  </a:cubicBezTo>
                  <a:cubicBezTo>
                    <a:pt x="981" y="4585"/>
                    <a:pt x="1087" y="4349"/>
                    <a:pt x="1173" y="4104"/>
                  </a:cubicBezTo>
                  <a:cubicBezTo>
                    <a:pt x="1343" y="3620"/>
                    <a:pt x="1461" y="3113"/>
                    <a:pt x="1471" y="2598"/>
                  </a:cubicBezTo>
                  <a:cubicBezTo>
                    <a:pt x="1480" y="2135"/>
                    <a:pt x="1391" y="1668"/>
                    <a:pt x="1185" y="1252"/>
                  </a:cubicBezTo>
                  <a:cubicBezTo>
                    <a:pt x="955" y="786"/>
                    <a:pt x="575" y="427"/>
                    <a:pt x="200" y="77"/>
                  </a:cubicBezTo>
                  <a:cubicBezTo>
                    <a:pt x="118" y="0"/>
                    <a:pt x="0" y="119"/>
                    <a:pt x="77" y="20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6" name="Freeform 283">
              <a:extLst>
                <a:ext uri="{FF2B5EF4-FFF2-40B4-BE49-F238E27FC236}">
                  <a16:creationId xmlns:a16="http://schemas.microsoft.com/office/drawing/2014/main" id="{D699E139-02B2-4580-980F-AFBDB760A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403" y="4264737"/>
              <a:ext cx="636588" cy="368300"/>
            </a:xfrm>
            <a:custGeom>
              <a:avLst/>
              <a:gdLst>
                <a:gd name="T0" fmla="*/ 119 w 3093"/>
                <a:gd name="T1" fmla="*/ 1783 h 1798"/>
                <a:gd name="T2" fmla="*/ 792 w 3093"/>
                <a:gd name="T3" fmla="*/ 1498 h 1798"/>
                <a:gd name="T4" fmla="*/ 1577 w 3093"/>
                <a:gd name="T5" fmla="*/ 1049 h 1798"/>
                <a:gd name="T6" fmla="*/ 3004 w 3093"/>
                <a:gd name="T7" fmla="*/ 189 h 1798"/>
                <a:gd name="T8" fmla="*/ 2934 w 3093"/>
                <a:gd name="T9" fmla="*/ 24 h 1798"/>
                <a:gd name="T10" fmla="*/ 1480 w 3093"/>
                <a:gd name="T11" fmla="*/ 755 h 1798"/>
                <a:gd name="T12" fmla="*/ 744 w 3093"/>
                <a:gd name="T13" fmla="*/ 1219 h 1798"/>
                <a:gd name="T14" fmla="*/ 395 w 3093"/>
                <a:gd name="T15" fmla="*/ 1424 h 1798"/>
                <a:gd name="T16" fmla="*/ 68 w 3093"/>
                <a:gd name="T17" fmla="*/ 1598 h 1798"/>
                <a:gd name="T18" fmla="*/ 119 w 3093"/>
                <a:gd name="T19" fmla="*/ 1783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3" h="1798">
                  <a:moveTo>
                    <a:pt x="119" y="1783"/>
                  </a:moveTo>
                  <a:cubicBezTo>
                    <a:pt x="346" y="1753"/>
                    <a:pt x="592" y="1605"/>
                    <a:pt x="792" y="1498"/>
                  </a:cubicBezTo>
                  <a:cubicBezTo>
                    <a:pt x="1058" y="1356"/>
                    <a:pt x="1317" y="1202"/>
                    <a:pt x="1577" y="1049"/>
                  </a:cubicBezTo>
                  <a:cubicBezTo>
                    <a:pt x="2056" y="768"/>
                    <a:pt x="2525" y="471"/>
                    <a:pt x="3004" y="189"/>
                  </a:cubicBezTo>
                  <a:cubicBezTo>
                    <a:pt x="3093" y="136"/>
                    <a:pt x="3033" y="0"/>
                    <a:pt x="2934" y="24"/>
                  </a:cubicBezTo>
                  <a:cubicBezTo>
                    <a:pt x="2408" y="149"/>
                    <a:pt x="1931" y="467"/>
                    <a:pt x="1480" y="755"/>
                  </a:cubicBezTo>
                  <a:cubicBezTo>
                    <a:pt x="1236" y="912"/>
                    <a:pt x="993" y="1070"/>
                    <a:pt x="744" y="1219"/>
                  </a:cubicBezTo>
                  <a:cubicBezTo>
                    <a:pt x="629" y="1288"/>
                    <a:pt x="513" y="1358"/>
                    <a:pt x="395" y="1424"/>
                  </a:cubicBezTo>
                  <a:cubicBezTo>
                    <a:pt x="290" y="1483"/>
                    <a:pt x="164" y="1527"/>
                    <a:pt x="68" y="1598"/>
                  </a:cubicBezTo>
                  <a:cubicBezTo>
                    <a:pt x="0" y="1648"/>
                    <a:pt x="9" y="1798"/>
                    <a:pt x="119" y="178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7" name="Freeform 284">
              <a:extLst>
                <a:ext uri="{FF2B5EF4-FFF2-40B4-BE49-F238E27FC236}">
                  <a16:creationId xmlns:a16="http://schemas.microsoft.com/office/drawing/2014/main" id="{525A3FDF-5C94-4D2D-8C69-58E5E27FD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691" y="4439362"/>
              <a:ext cx="469900" cy="528638"/>
            </a:xfrm>
            <a:custGeom>
              <a:avLst/>
              <a:gdLst>
                <a:gd name="T0" fmla="*/ 173 w 2285"/>
                <a:gd name="T1" fmla="*/ 2495 h 2569"/>
                <a:gd name="T2" fmla="*/ 1088 w 2285"/>
                <a:gd name="T3" fmla="*/ 1268 h 2569"/>
                <a:gd name="T4" fmla="*/ 2023 w 2285"/>
                <a:gd name="T5" fmla="*/ 397 h 2569"/>
                <a:gd name="T6" fmla="*/ 2155 w 2285"/>
                <a:gd name="T7" fmla="*/ 334 h 2569"/>
                <a:gd name="T8" fmla="*/ 2145 w 2285"/>
                <a:gd name="T9" fmla="*/ 335 h 2569"/>
                <a:gd name="T10" fmla="*/ 2196 w 2285"/>
                <a:gd name="T11" fmla="*/ 323 h 2569"/>
                <a:gd name="T12" fmla="*/ 2254 w 2285"/>
                <a:gd name="T13" fmla="*/ 280 h 2569"/>
                <a:gd name="T14" fmla="*/ 2267 w 2285"/>
                <a:gd name="T15" fmla="*/ 258 h 2569"/>
                <a:gd name="T16" fmla="*/ 2278 w 2285"/>
                <a:gd name="T17" fmla="*/ 179 h 2569"/>
                <a:gd name="T18" fmla="*/ 1904 w 2285"/>
                <a:gd name="T19" fmla="*/ 144 h 2569"/>
                <a:gd name="T20" fmla="*/ 1467 w 2285"/>
                <a:gd name="T21" fmla="*/ 473 h 2569"/>
                <a:gd name="T22" fmla="*/ 965 w 2285"/>
                <a:gd name="T23" fmla="*/ 993 h 2569"/>
                <a:gd name="T24" fmla="*/ 34 w 2285"/>
                <a:gd name="T25" fmla="*/ 2436 h 2569"/>
                <a:gd name="T26" fmla="*/ 173 w 2285"/>
                <a:gd name="T27" fmla="*/ 2495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85" h="2569">
                  <a:moveTo>
                    <a:pt x="173" y="2495"/>
                  </a:moveTo>
                  <a:cubicBezTo>
                    <a:pt x="425" y="2057"/>
                    <a:pt x="755" y="1648"/>
                    <a:pt x="1088" y="1268"/>
                  </a:cubicBezTo>
                  <a:cubicBezTo>
                    <a:pt x="1364" y="953"/>
                    <a:pt x="1663" y="617"/>
                    <a:pt x="2023" y="397"/>
                  </a:cubicBezTo>
                  <a:cubicBezTo>
                    <a:pt x="2082" y="361"/>
                    <a:pt x="2103" y="348"/>
                    <a:pt x="2155" y="334"/>
                  </a:cubicBezTo>
                  <a:cubicBezTo>
                    <a:pt x="2171" y="330"/>
                    <a:pt x="2146" y="335"/>
                    <a:pt x="2145" y="335"/>
                  </a:cubicBezTo>
                  <a:cubicBezTo>
                    <a:pt x="2163" y="330"/>
                    <a:pt x="2178" y="331"/>
                    <a:pt x="2196" y="323"/>
                  </a:cubicBezTo>
                  <a:cubicBezTo>
                    <a:pt x="2219" y="314"/>
                    <a:pt x="2238" y="300"/>
                    <a:pt x="2254" y="280"/>
                  </a:cubicBezTo>
                  <a:cubicBezTo>
                    <a:pt x="2270" y="259"/>
                    <a:pt x="2279" y="219"/>
                    <a:pt x="2267" y="258"/>
                  </a:cubicBezTo>
                  <a:cubicBezTo>
                    <a:pt x="2276" y="230"/>
                    <a:pt x="2285" y="210"/>
                    <a:pt x="2278" y="179"/>
                  </a:cubicBezTo>
                  <a:cubicBezTo>
                    <a:pt x="2239" y="0"/>
                    <a:pt x="2007" y="93"/>
                    <a:pt x="1904" y="144"/>
                  </a:cubicBezTo>
                  <a:cubicBezTo>
                    <a:pt x="1743" y="225"/>
                    <a:pt x="1600" y="353"/>
                    <a:pt x="1467" y="473"/>
                  </a:cubicBezTo>
                  <a:cubicBezTo>
                    <a:pt x="1288" y="634"/>
                    <a:pt x="1123" y="810"/>
                    <a:pt x="965" y="993"/>
                  </a:cubicBezTo>
                  <a:cubicBezTo>
                    <a:pt x="587" y="1431"/>
                    <a:pt x="257" y="1900"/>
                    <a:pt x="34" y="2436"/>
                  </a:cubicBezTo>
                  <a:cubicBezTo>
                    <a:pt x="0" y="2517"/>
                    <a:pt x="131" y="2569"/>
                    <a:pt x="173" y="2495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8" name="Freeform 285">
              <a:extLst>
                <a:ext uri="{FF2B5EF4-FFF2-40B4-BE49-F238E27FC236}">
                  <a16:creationId xmlns:a16="http://schemas.microsoft.com/office/drawing/2014/main" id="{85863231-09D9-49A4-B2B4-0C60AE372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078" y="4239337"/>
              <a:ext cx="504825" cy="355600"/>
            </a:xfrm>
            <a:custGeom>
              <a:avLst/>
              <a:gdLst>
                <a:gd name="T0" fmla="*/ 117 w 2454"/>
                <a:gd name="T1" fmla="*/ 244 h 1727"/>
                <a:gd name="T2" fmla="*/ 669 w 2454"/>
                <a:gd name="T3" fmla="*/ 304 h 1727"/>
                <a:gd name="T4" fmla="*/ 1341 w 2454"/>
                <a:gd name="T5" fmla="*/ 634 h 1727"/>
                <a:gd name="T6" fmla="*/ 1862 w 2454"/>
                <a:gd name="T7" fmla="*/ 1039 h 1727"/>
                <a:gd name="T8" fmla="*/ 2208 w 2454"/>
                <a:gd name="T9" fmla="*/ 1604 h 1727"/>
                <a:gd name="T10" fmla="*/ 2328 w 2454"/>
                <a:gd name="T11" fmla="*/ 1654 h 1727"/>
                <a:gd name="T12" fmla="*/ 2134 w 2454"/>
                <a:gd name="T13" fmla="*/ 951 h 1727"/>
                <a:gd name="T14" fmla="*/ 1516 w 2454"/>
                <a:gd name="T15" fmla="*/ 456 h 1727"/>
                <a:gd name="T16" fmla="*/ 712 w 2454"/>
                <a:gd name="T17" fmla="*/ 95 h 1727"/>
                <a:gd name="T18" fmla="*/ 64 w 2454"/>
                <a:gd name="T19" fmla="*/ 119 h 1727"/>
                <a:gd name="T20" fmla="*/ 117 w 2454"/>
                <a:gd name="T21" fmla="*/ 244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54" h="1727">
                  <a:moveTo>
                    <a:pt x="117" y="244"/>
                  </a:moveTo>
                  <a:cubicBezTo>
                    <a:pt x="296" y="192"/>
                    <a:pt x="498" y="248"/>
                    <a:pt x="669" y="304"/>
                  </a:cubicBezTo>
                  <a:cubicBezTo>
                    <a:pt x="906" y="382"/>
                    <a:pt x="1129" y="503"/>
                    <a:pt x="1341" y="634"/>
                  </a:cubicBezTo>
                  <a:cubicBezTo>
                    <a:pt x="1530" y="752"/>
                    <a:pt x="1695" y="891"/>
                    <a:pt x="1862" y="1039"/>
                  </a:cubicBezTo>
                  <a:cubicBezTo>
                    <a:pt x="2023" y="1183"/>
                    <a:pt x="2249" y="1359"/>
                    <a:pt x="2208" y="1604"/>
                  </a:cubicBezTo>
                  <a:cubicBezTo>
                    <a:pt x="2197" y="1670"/>
                    <a:pt x="2294" y="1727"/>
                    <a:pt x="2328" y="1654"/>
                  </a:cubicBezTo>
                  <a:cubicBezTo>
                    <a:pt x="2454" y="1388"/>
                    <a:pt x="2330" y="1144"/>
                    <a:pt x="2134" y="951"/>
                  </a:cubicBezTo>
                  <a:cubicBezTo>
                    <a:pt x="1946" y="766"/>
                    <a:pt x="1738" y="597"/>
                    <a:pt x="1516" y="456"/>
                  </a:cubicBezTo>
                  <a:cubicBezTo>
                    <a:pt x="1269" y="300"/>
                    <a:pt x="995" y="172"/>
                    <a:pt x="712" y="95"/>
                  </a:cubicBezTo>
                  <a:cubicBezTo>
                    <a:pt x="507" y="40"/>
                    <a:pt x="256" y="0"/>
                    <a:pt x="64" y="119"/>
                  </a:cubicBezTo>
                  <a:cubicBezTo>
                    <a:pt x="0" y="159"/>
                    <a:pt x="41" y="267"/>
                    <a:pt x="117" y="244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89" name="Freeform 286">
              <a:extLst>
                <a:ext uri="{FF2B5EF4-FFF2-40B4-BE49-F238E27FC236}">
                  <a16:creationId xmlns:a16="http://schemas.microsoft.com/office/drawing/2014/main" id="{370B075F-480B-4F53-990A-688D58B9E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328" y="4652087"/>
              <a:ext cx="581025" cy="355600"/>
            </a:xfrm>
            <a:custGeom>
              <a:avLst/>
              <a:gdLst>
                <a:gd name="T0" fmla="*/ 7 w 2826"/>
                <a:gd name="T1" fmla="*/ 271 h 1725"/>
                <a:gd name="T2" fmla="*/ 576 w 2826"/>
                <a:gd name="T3" fmla="*/ 1166 h 1725"/>
                <a:gd name="T4" fmla="*/ 1516 w 2826"/>
                <a:gd name="T5" fmla="*/ 1676 h 1725"/>
                <a:gd name="T6" fmla="*/ 2394 w 2826"/>
                <a:gd name="T7" fmla="*/ 1099 h 1725"/>
                <a:gd name="T8" fmla="*/ 2824 w 2826"/>
                <a:gd name="T9" fmla="*/ 57 h 1725"/>
                <a:gd name="T10" fmla="*/ 2743 w 2826"/>
                <a:gd name="T11" fmla="*/ 35 h 1725"/>
                <a:gd name="T12" fmla="*/ 2229 w 2826"/>
                <a:gd name="T13" fmla="*/ 857 h 1725"/>
                <a:gd name="T14" fmla="*/ 1497 w 2826"/>
                <a:gd name="T15" fmla="*/ 1391 h 1725"/>
                <a:gd name="T16" fmla="*/ 733 w 2826"/>
                <a:gd name="T17" fmla="*/ 944 h 1725"/>
                <a:gd name="T18" fmla="*/ 405 w 2826"/>
                <a:gd name="T19" fmla="*/ 596 h 1725"/>
                <a:gd name="T20" fmla="*/ 116 w 2826"/>
                <a:gd name="T21" fmla="*/ 226 h 1725"/>
                <a:gd name="T22" fmla="*/ 7 w 2826"/>
                <a:gd name="T23" fmla="*/ 271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26" h="1725">
                  <a:moveTo>
                    <a:pt x="7" y="271"/>
                  </a:moveTo>
                  <a:cubicBezTo>
                    <a:pt x="53" y="617"/>
                    <a:pt x="345" y="923"/>
                    <a:pt x="576" y="1166"/>
                  </a:cubicBezTo>
                  <a:cubicBezTo>
                    <a:pt x="842" y="1447"/>
                    <a:pt x="1094" y="1725"/>
                    <a:pt x="1516" y="1676"/>
                  </a:cubicBezTo>
                  <a:cubicBezTo>
                    <a:pt x="1887" y="1633"/>
                    <a:pt x="2174" y="1386"/>
                    <a:pt x="2394" y="1099"/>
                  </a:cubicBezTo>
                  <a:cubicBezTo>
                    <a:pt x="2621" y="804"/>
                    <a:pt x="2810" y="434"/>
                    <a:pt x="2824" y="57"/>
                  </a:cubicBezTo>
                  <a:cubicBezTo>
                    <a:pt x="2826" y="11"/>
                    <a:pt x="2766" y="0"/>
                    <a:pt x="2743" y="35"/>
                  </a:cubicBezTo>
                  <a:cubicBezTo>
                    <a:pt x="2565" y="305"/>
                    <a:pt x="2427" y="598"/>
                    <a:pt x="2229" y="857"/>
                  </a:cubicBezTo>
                  <a:cubicBezTo>
                    <a:pt x="2044" y="1099"/>
                    <a:pt x="1817" y="1351"/>
                    <a:pt x="1497" y="1391"/>
                  </a:cubicBezTo>
                  <a:cubicBezTo>
                    <a:pt x="1160" y="1432"/>
                    <a:pt x="947" y="1158"/>
                    <a:pt x="733" y="944"/>
                  </a:cubicBezTo>
                  <a:cubicBezTo>
                    <a:pt x="621" y="831"/>
                    <a:pt x="507" y="718"/>
                    <a:pt x="405" y="596"/>
                  </a:cubicBezTo>
                  <a:cubicBezTo>
                    <a:pt x="303" y="476"/>
                    <a:pt x="224" y="340"/>
                    <a:pt x="116" y="226"/>
                  </a:cubicBezTo>
                  <a:cubicBezTo>
                    <a:pt x="82" y="188"/>
                    <a:pt x="0" y="214"/>
                    <a:pt x="7" y="27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0" name="Freeform 287">
              <a:extLst>
                <a:ext uri="{FF2B5EF4-FFF2-40B4-BE49-F238E27FC236}">
                  <a16:creationId xmlns:a16="http://schemas.microsoft.com/office/drawing/2014/main" id="{C8B7D65F-014E-41DB-AB92-9711835E7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391" y="4448887"/>
              <a:ext cx="588963" cy="322263"/>
            </a:xfrm>
            <a:custGeom>
              <a:avLst/>
              <a:gdLst>
                <a:gd name="T0" fmla="*/ 220 w 2862"/>
                <a:gd name="T1" fmla="*/ 1468 h 1567"/>
                <a:gd name="T2" fmla="*/ 694 w 2862"/>
                <a:gd name="T3" fmla="*/ 862 h 1567"/>
                <a:gd name="T4" fmla="*/ 958 w 2862"/>
                <a:gd name="T5" fmla="*/ 576 h 1567"/>
                <a:gd name="T6" fmla="*/ 1097 w 2862"/>
                <a:gd name="T7" fmla="*/ 441 h 1567"/>
                <a:gd name="T8" fmla="*/ 1224 w 2862"/>
                <a:gd name="T9" fmla="*/ 332 h 1567"/>
                <a:gd name="T10" fmla="*/ 1408 w 2862"/>
                <a:gd name="T11" fmla="*/ 366 h 1567"/>
                <a:gd name="T12" fmla="*/ 1617 w 2862"/>
                <a:gd name="T13" fmla="*/ 433 h 1567"/>
                <a:gd name="T14" fmla="*/ 2012 w 2862"/>
                <a:gd name="T15" fmla="*/ 548 h 1567"/>
                <a:gd name="T16" fmla="*/ 2620 w 2862"/>
                <a:gd name="T17" fmla="*/ 379 h 1567"/>
                <a:gd name="T18" fmla="*/ 2442 w 2862"/>
                <a:gd name="T19" fmla="*/ 379 h 1567"/>
                <a:gd name="T20" fmla="*/ 1600 w 2862"/>
                <a:gd name="T21" fmla="*/ 1005 h 1567"/>
                <a:gd name="T22" fmla="*/ 1600 w 2862"/>
                <a:gd name="T23" fmla="*/ 1122 h 1567"/>
                <a:gd name="T24" fmla="*/ 2514 w 2862"/>
                <a:gd name="T25" fmla="*/ 900 h 1567"/>
                <a:gd name="T26" fmla="*/ 2620 w 2862"/>
                <a:gd name="T27" fmla="*/ 201 h 1567"/>
                <a:gd name="T28" fmla="*/ 2442 w 2862"/>
                <a:gd name="T29" fmla="*/ 201 h 1567"/>
                <a:gd name="T30" fmla="*/ 1729 w 2862"/>
                <a:gd name="T31" fmla="*/ 207 h 1567"/>
                <a:gd name="T32" fmla="*/ 1007 w 2862"/>
                <a:gd name="T33" fmla="*/ 168 h 1567"/>
                <a:gd name="T34" fmla="*/ 485 w 2862"/>
                <a:gd name="T35" fmla="*/ 714 h 1567"/>
                <a:gd name="T36" fmla="*/ 58 w 2862"/>
                <a:gd name="T37" fmla="*/ 1373 h 1567"/>
                <a:gd name="T38" fmla="*/ 220 w 2862"/>
                <a:gd name="T39" fmla="*/ 1468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62" h="1567">
                  <a:moveTo>
                    <a:pt x="220" y="1468"/>
                  </a:moveTo>
                  <a:cubicBezTo>
                    <a:pt x="364" y="1254"/>
                    <a:pt x="527" y="1058"/>
                    <a:pt x="694" y="862"/>
                  </a:cubicBezTo>
                  <a:cubicBezTo>
                    <a:pt x="779" y="764"/>
                    <a:pt x="866" y="668"/>
                    <a:pt x="958" y="576"/>
                  </a:cubicBezTo>
                  <a:cubicBezTo>
                    <a:pt x="1003" y="530"/>
                    <a:pt x="1050" y="485"/>
                    <a:pt x="1097" y="441"/>
                  </a:cubicBezTo>
                  <a:cubicBezTo>
                    <a:pt x="1133" y="407"/>
                    <a:pt x="1177" y="350"/>
                    <a:pt x="1224" y="332"/>
                  </a:cubicBezTo>
                  <a:cubicBezTo>
                    <a:pt x="1280" y="311"/>
                    <a:pt x="1354" y="349"/>
                    <a:pt x="1408" y="366"/>
                  </a:cubicBezTo>
                  <a:cubicBezTo>
                    <a:pt x="1478" y="388"/>
                    <a:pt x="1547" y="411"/>
                    <a:pt x="1617" y="433"/>
                  </a:cubicBezTo>
                  <a:cubicBezTo>
                    <a:pt x="1746" y="475"/>
                    <a:pt x="1877" y="524"/>
                    <a:pt x="2012" y="548"/>
                  </a:cubicBezTo>
                  <a:cubicBezTo>
                    <a:pt x="2231" y="587"/>
                    <a:pt x="2466" y="554"/>
                    <a:pt x="2620" y="379"/>
                  </a:cubicBezTo>
                  <a:lnTo>
                    <a:pt x="2442" y="379"/>
                  </a:lnTo>
                  <a:cubicBezTo>
                    <a:pt x="2778" y="661"/>
                    <a:pt x="1734" y="951"/>
                    <a:pt x="1600" y="1005"/>
                  </a:cubicBezTo>
                  <a:cubicBezTo>
                    <a:pt x="1549" y="1026"/>
                    <a:pt x="1536" y="1107"/>
                    <a:pt x="1600" y="1122"/>
                  </a:cubicBezTo>
                  <a:cubicBezTo>
                    <a:pt x="1907" y="1198"/>
                    <a:pt x="2264" y="1086"/>
                    <a:pt x="2514" y="900"/>
                  </a:cubicBezTo>
                  <a:cubicBezTo>
                    <a:pt x="2728" y="741"/>
                    <a:pt x="2862" y="404"/>
                    <a:pt x="2620" y="201"/>
                  </a:cubicBezTo>
                  <a:cubicBezTo>
                    <a:pt x="2571" y="159"/>
                    <a:pt x="2490" y="146"/>
                    <a:pt x="2442" y="201"/>
                  </a:cubicBezTo>
                  <a:cubicBezTo>
                    <a:pt x="2258" y="409"/>
                    <a:pt x="1949" y="277"/>
                    <a:pt x="1729" y="207"/>
                  </a:cubicBezTo>
                  <a:cubicBezTo>
                    <a:pt x="1487" y="131"/>
                    <a:pt x="1238" y="0"/>
                    <a:pt x="1007" y="168"/>
                  </a:cubicBezTo>
                  <a:cubicBezTo>
                    <a:pt x="809" y="312"/>
                    <a:pt x="638" y="524"/>
                    <a:pt x="485" y="714"/>
                  </a:cubicBezTo>
                  <a:cubicBezTo>
                    <a:pt x="322" y="918"/>
                    <a:pt x="184" y="1144"/>
                    <a:pt x="58" y="1373"/>
                  </a:cubicBezTo>
                  <a:cubicBezTo>
                    <a:pt x="0" y="1480"/>
                    <a:pt x="153" y="1567"/>
                    <a:pt x="220" y="146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1" name="Freeform 288">
              <a:extLst>
                <a:ext uri="{FF2B5EF4-FFF2-40B4-BE49-F238E27FC236}">
                  <a16:creationId xmlns:a16="http://schemas.microsoft.com/office/drawing/2014/main" id="{9C0CAECA-E370-49E8-A8A7-7D2DE1C3E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6253" y="4428249"/>
              <a:ext cx="136525" cy="112713"/>
            </a:xfrm>
            <a:custGeom>
              <a:avLst/>
              <a:gdLst>
                <a:gd name="T0" fmla="*/ 163 w 664"/>
                <a:gd name="T1" fmla="*/ 319 h 553"/>
                <a:gd name="T2" fmla="*/ 201 w 664"/>
                <a:gd name="T3" fmla="*/ 297 h 553"/>
                <a:gd name="T4" fmla="*/ 239 w 664"/>
                <a:gd name="T5" fmla="*/ 272 h 553"/>
                <a:gd name="T6" fmla="*/ 259 w 664"/>
                <a:gd name="T7" fmla="*/ 262 h 553"/>
                <a:gd name="T8" fmla="*/ 245 w 664"/>
                <a:gd name="T9" fmla="*/ 268 h 553"/>
                <a:gd name="T10" fmla="*/ 255 w 664"/>
                <a:gd name="T11" fmla="*/ 265 h 553"/>
                <a:gd name="T12" fmla="*/ 303 w 664"/>
                <a:gd name="T13" fmla="*/ 254 h 553"/>
                <a:gd name="T14" fmla="*/ 270 w 664"/>
                <a:gd name="T15" fmla="*/ 258 h 553"/>
                <a:gd name="T16" fmla="*/ 340 w 664"/>
                <a:gd name="T17" fmla="*/ 258 h 553"/>
                <a:gd name="T18" fmla="*/ 307 w 664"/>
                <a:gd name="T19" fmla="*/ 254 h 553"/>
                <a:gd name="T20" fmla="*/ 374 w 664"/>
                <a:gd name="T21" fmla="*/ 272 h 553"/>
                <a:gd name="T22" fmla="*/ 344 w 664"/>
                <a:gd name="T23" fmla="*/ 259 h 553"/>
                <a:gd name="T24" fmla="*/ 391 w 664"/>
                <a:gd name="T25" fmla="*/ 286 h 553"/>
                <a:gd name="T26" fmla="*/ 365 w 664"/>
                <a:gd name="T27" fmla="*/ 266 h 553"/>
                <a:gd name="T28" fmla="*/ 407 w 664"/>
                <a:gd name="T29" fmla="*/ 308 h 553"/>
                <a:gd name="T30" fmla="*/ 387 w 664"/>
                <a:gd name="T31" fmla="*/ 283 h 553"/>
                <a:gd name="T32" fmla="*/ 420 w 664"/>
                <a:gd name="T33" fmla="*/ 339 h 553"/>
                <a:gd name="T34" fmla="*/ 407 w 664"/>
                <a:gd name="T35" fmla="*/ 308 h 553"/>
                <a:gd name="T36" fmla="*/ 435 w 664"/>
                <a:gd name="T37" fmla="*/ 367 h 553"/>
                <a:gd name="T38" fmla="*/ 432 w 664"/>
                <a:gd name="T39" fmla="*/ 358 h 553"/>
                <a:gd name="T40" fmla="*/ 438 w 664"/>
                <a:gd name="T41" fmla="*/ 376 h 553"/>
                <a:gd name="T42" fmla="*/ 446 w 664"/>
                <a:gd name="T43" fmla="*/ 409 h 553"/>
                <a:gd name="T44" fmla="*/ 503 w 664"/>
                <a:gd name="T45" fmla="*/ 489 h 553"/>
                <a:gd name="T46" fmla="*/ 462 w 664"/>
                <a:gd name="T47" fmla="*/ 437 h 553"/>
                <a:gd name="T48" fmla="*/ 462 w 664"/>
                <a:gd name="T49" fmla="*/ 450 h 553"/>
                <a:gd name="T50" fmla="*/ 462 w 664"/>
                <a:gd name="T51" fmla="*/ 465 h 553"/>
                <a:gd name="T52" fmla="*/ 462 w 664"/>
                <a:gd name="T53" fmla="*/ 468 h 553"/>
                <a:gd name="T54" fmla="*/ 491 w 664"/>
                <a:gd name="T55" fmla="*/ 540 h 553"/>
                <a:gd name="T56" fmla="*/ 568 w 664"/>
                <a:gd name="T57" fmla="*/ 530 h 553"/>
                <a:gd name="T58" fmla="*/ 622 w 664"/>
                <a:gd name="T59" fmla="*/ 457 h 553"/>
                <a:gd name="T60" fmla="*/ 570 w 664"/>
                <a:gd name="T61" fmla="*/ 498 h 553"/>
                <a:gd name="T62" fmla="*/ 651 w 664"/>
                <a:gd name="T63" fmla="*/ 417 h 553"/>
                <a:gd name="T64" fmla="*/ 660 w 664"/>
                <a:gd name="T65" fmla="*/ 359 h 553"/>
                <a:gd name="T66" fmla="*/ 656 w 664"/>
                <a:gd name="T67" fmla="*/ 262 h 553"/>
                <a:gd name="T68" fmla="*/ 618 w 664"/>
                <a:gd name="T69" fmla="*/ 172 h 553"/>
                <a:gd name="T70" fmla="*/ 557 w 664"/>
                <a:gd name="T71" fmla="*/ 97 h 553"/>
                <a:gd name="T72" fmla="*/ 356 w 664"/>
                <a:gd name="T73" fmla="*/ 7 h 553"/>
                <a:gd name="T74" fmla="*/ 176 w 664"/>
                <a:gd name="T75" fmla="*/ 36 h 553"/>
                <a:gd name="T76" fmla="*/ 76 w 664"/>
                <a:gd name="T77" fmla="*/ 96 h 553"/>
                <a:gd name="T78" fmla="*/ 12 w 664"/>
                <a:gd name="T79" fmla="*/ 203 h 553"/>
                <a:gd name="T80" fmla="*/ 49 w 664"/>
                <a:gd name="T81" fmla="*/ 311 h 553"/>
                <a:gd name="T82" fmla="*/ 163 w 664"/>
                <a:gd name="T83" fmla="*/ 319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4" h="553">
                  <a:moveTo>
                    <a:pt x="163" y="319"/>
                  </a:moveTo>
                  <a:cubicBezTo>
                    <a:pt x="175" y="310"/>
                    <a:pt x="188" y="304"/>
                    <a:pt x="201" y="297"/>
                  </a:cubicBezTo>
                  <a:cubicBezTo>
                    <a:pt x="214" y="290"/>
                    <a:pt x="226" y="279"/>
                    <a:pt x="239" y="272"/>
                  </a:cubicBezTo>
                  <a:cubicBezTo>
                    <a:pt x="242" y="271"/>
                    <a:pt x="256" y="261"/>
                    <a:pt x="259" y="262"/>
                  </a:cubicBezTo>
                  <a:cubicBezTo>
                    <a:pt x="259" y="262"/>
                    <a:pt x="229" y="274"/>
                    <a:pt x="245" y="268"/>
                  </a:cubicBezTo>
                  <a:cubicBezTo>
                    <a:pt x="248" y="267"/>
                    <a:pt x="252" y="266"/>
                    <a:pt x="255" y="265"/>
                  </a:cubicBezTo>
                  <a:cubicBezTo>
                    <a:pt x="271" y="260"/>
                    <a:pt x="287" y="256"/>
                    <a:pt x="303" y="254"/>
                  </a:cubicBezTo>
                  <a:lnTo>
                    <a:pt x="270" y="258"/>
                  </a:lnTo>
                  <a:cubicBezTo>
                    <a:pt x="293" y="255"/>
                    <a:pt x="317" y="255"/>
                    <a:pt x="340" y="258"/>
                  </a:cubicBezTo>
                  <a:cubicBezTo>
                    <a:pt x="329" y="257"/>
                    <a:pt x="318" y="255"/>
                    <a:pt x="307" y="254"/>
                  </a:cubicBezTo>
                  <a:cubicBezTo>
                    <a:pt x="330" y="258"/>
                    <a:pt x="353" y="263"/>
                    <a:pt x="374" y="272"/>
                  </a:cubicBezTo>
                  <a:cubicBezTo>
                    <a:pt x="364" y="268"/>
                    <a:pt x="354" y="264"/>
                    <a:pt x="344" y="259"/>
                  </a:cubicBezTo>
                  <a:cubicBezTo>
                    <a:pt x="361" y="267"/>
                    <a:pt x="376" y="275"/>
                    <a:pt x="391" y="286"/>
                  </a:cubicBezTo>
                  <a:cubicBezTo>
                    <a:pt x="382" y="280"/>
                    <a:pt x="374" y="273"/>
                    <a:pt x="365" y="266"/>
                  </a:cubicBezTo>
                  <a:cubicBezTo>
                    <a:pt x="381" y="279"/>
                    <a:pt x="395" y="293"/>
                    <a:pt x="407" y="308"/>
                  </a:cubicBezTo>
                  <a:cubicBezTo>
                    <a:pt x="401" y="300"/>
                    <a:pt x="394" y="291"/>
                    <a:pt x="387" y="283"/>
                  </a:cubicBezTo>
                  <a:cubicBezTo>
                    <a:pt x="401" y="300"/>
                    <a:pt x="411" y="319"/>
                    <a:pt x="420" y="339"/>
                  </a:cubicBezTo>
                  <a:cubicBezTo>
                    <a:pt x="416" y="328"/>
                    <a:pt x="412" y="318"/>
                    <a:pt x="407" y="308"/>
                  </a:cubicBezTo>
                  <a:cubicBezTo>
                    <a:pt x="416" y="329"/>
                    <a:pt x="425" y="347"/>
                    <a:pt x="435" y="367"/>
                  </a:cubicBezTo>
                  <a:cubicBezTo>
                    <a:pt x="440" y="377"/>
                    <a:pt x="442" y="391"/>
                    <a:pt x="432" y="358"/>
                  </a:cubicBezTo>
                  <a:cubicBezTo>
                    <a:pt x="434" y="364"/>
                    <a:pt x="436" y="370"/>
                    <a:pt x="438" y="376"/>
                  </a:cubicBezTo>
                  <a:cubicBezTo>
                    <a:pt x="442" y="387"/>
                    <a:pt x="445" y="398"/>
                    <a:pt x="446" y="409"/>
                  </a:cubicBezTo>
                  <a:cubicBezTo>
                    <a:pt x="453" y="445"/>
                    <a:pt x="474" y="468"/>
                    <a:pt x="503" y="489"/>
                  </a:cubicBezTo>
                  <a:cubicBezTo>
                    <a:pt x="489" y="471"/>
                    <a:pt x="476" y="454"/>
                    <a:pt x="462" y="437"/>
                  </a:cubicBezTo>
                  <a:cubicBezTo>
                    <a:pt x="458" y="408"/>
                    <a:pt x="462" y="442"/>
                    <a:pt x="462" y="450"/>
                  </a:cubicBezTo>
                  <a:cubicBezTo>
                    <a:pt x="462" y="455"/>
                    <a:pt x="462" y="460"/>
                    <a:pt x="462" y="465"/>
                  </a:cubicBezTo>
                  <a:cubicBezTo>
                    <a:pt x="462" y="479"/>
                    <a:pt x="464" y="452"/>
                    <a:pt x="462" y="468"/>
                  </a:cubicBezTo>
                  <a:cubicBezTo>
                    <a:pt x="457" y="495"/>
                    <a:pt x="464" y="526"/>
                    <a:pt x="491" y="540"/>
                  </a:cubicBezTo>
                  <a:cubicBezTo>
                    <a:pt x="516" y="553"/>
                    <a:pt x="547" y="551"/>
                    <a:pt x="568" y="530"/>
                  </a:cubicBezTo>
                  <a:cubicBezTo>
                    <a:pt x="590" y="509"/>
                    <a:pt x="609" y="484"/>
                    <a:pt x="622" y="457"/>
                  </a:cubicBezTo>
                  <a:cubicBezTo>
                    <a:pt x="605" y="471"/>
                    <a:pt x="588" y="484"/>
                    <a:pt x="570" y="498"/>
                  </a:cubicBezTo>
                  <a:cubicBezTo>
                    <a:pt x="609" y="481"/>
                    <a:pt x="639" y="461"/>
                    <a:pt x="651" y="417"/>
                  </a:cubicBezTo>
                  <a:cubicBezTo>
                    <a:pt x="656" y="398"/>
                    <a:pt x="658" y="378"/>
                    <a:pt x="660" y="359"/>
                  </a:cubicBezTo>
                  <a:cubicBezTo>
                    <a:pt x="664" y="326"/>
                    <a:pt x="660" y="295"/>
                    <a:pt x="656" y="262"/>
                  </a:cubicBezTo>
                  <a:cubicBezTo>
                    <a:pt x="651" y="231"/>
                    <a:pt x="635" y="199"/>
                    <a:pt x="618" y="172"/>
                  </a:cubicBezTo>
                  <a:cubicBezTo>
                    <a:pt x="602" y="146"/>
                    <a:pt x="581" y="119"/>
                    <a:pt x="557" y="97"/>
                  </a:cubicBezTo>
                  <a:cubicBezTo>
                    <a:pt x="500" y="45"/>
                    <a:pt x="433" y="16"/>
                    <a:pt x="356" y="7"/>
                  </a:cubicBezTo>
                  <a:cubicBezTo>
                    <a:pt x="295" y="0"/>
                    <a:pt x="232" y="12"/>
                    <a:pt x="176" y="36"/>
                  </a:cubicBezTo>
                  <a:cubicBezTo>
                    <a:pt x="138" y="51"/>
                    <a:pt x="108" y="70"/>
                    <a:pt x="76" y="96"/>
                  </a:cubicBezTo>
                  <a:cubicBezTo>
                    <a:pt x="43" y="123"/>
                    <a:pt x="25" y="163"/>
                    <a:pt x="12" y="203"/>
                  </a:cubicBezTo>
                  <a:cubicBezTo>
                    <a:pt x="0" y="242"/>
                    <a:pt x="18" y="287"/>
                    <a:pt x="49" y="311"/>
                  </a:cubicBezTo>
                  <a:cubicBezTo>
                    <a:pt x="79" y="334"/>
                    <a:pt x="131" y="343"/>
                    <a:pt x="163" y="31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2" name="Freeform 289">
              <a:extLst>
                <a:ext uri="{FF2B5EF4-FFF2-40B4-BE49-F238E27FC236}">
                  <a16:creationId xmlns:a16="http://schemas.microsoft.com/office/drawing/2014/main" id="{0C30C09A-FD73-4FE8-A871-CCA45E991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316" y="4920374"/>
              <a:ext cx="376238" cy="369888"/>
            </a:xfrm>
            <a:custGeom>
              <a:avLst/>
              <a:gdLst>
                <a:gd name="T0" fmla="*/ 354 w 1824"/>
                <a:gd name="T1" fmla="*/ 335 h 1803"/>
                <a:gd name="T2" fmla="*/ 1631 w 1824"/>
                <a:gd name="T3" fmla="*/ 257 h 1803"/>
                <a:gd name="T4" fmla="*/ 1506 w 1824"/>
                <a:gd name="T5" fmla="*/ 131 h 1803"/>
                <a:gd name="T6" fmla="*/ 1541 w 1824"/>
                <a:gd name="T7" fmla="*/ 876 h 1803"/>
                <a:gd name="T8" fmla="*/ 1559 w 1824"/>
                <a:gd name="T9" fmla="*/ 1256 h 1803"/>
                <a:gd name="T10" fmla="*/ 1554 w 1824"/>
                <a:gd name="T11" fmla="*/ 1394 h 1803"/>
                <a:gd name="T12" fmla="*/ 1447 w 1824"/>
                <a:gd name="T13" fmla="*/ 1438 h 1803"/>
                <a:gd name="T14" fmla="*/ 187 w 1824"/>
                <a:gd name="T15" fmla="*/ 1446 h 1803"/>
                <a:gd name="T16" fmla="*/ 243 w 1824"/>
                <a:gd name="T17" fmla="*/ 1583 h 1803"/>
                <a:gd name="T18" fmla="*/ 340 w 1824"/>
                <a:gd name="T19" fmla="*/ 882 h 1803"/>
                <a:gd name="T20" fmla="*/ 372 w 1824"/>
                <a:gd name="T21" fmla="*/ 545 h 1803"/>
                <a:gd name="T22" fmla="*/ 348 w 1824"/>
                <a:gd name="T23" fmla="*/ 189 h 1803"/>
                <a:gd name="T24" fmla="*/ 179 w 1824"/>
                <a:gd name="T25" fmla="*/ 189 h 1803"/>
                <a:gd name="T26" fmla="*/ 122 w 1824"/>
                <a:gd name="T27" fmla="*/ 515 h 1803"/>
                <a:gd name="T28" fmla="*/ 96 w 1824"/>
                <a:gd name="T29" fmla="*/ 851 h 1803"/>
                <a:gd name="T30" fmla="*/ 8 w 1824"/>
                <a:gd name="T31" fmla="*/ 1519 h 1803"/>
                <a:gd name="T32" fmla="*/ 64 w 1824"/>
                <a:gd name="T33" fmla="*/ 1656 h 1803"/>
                <a:gd name="T34" fmla="*/ 816 w 1824"/>
                <a:gd name="T35" fmla="*/ 1788 h 1803"/>
                <a:gd name="T36" fmla="*/ 1559 w 1824"/>
                <a:gd name="T37" fmla="*/ 1664 h 1803"/>
                <a:gd name="T38" fmla="*/ 1801 w 1824"/>
                <a:gd name="T39" fmla="*/ 1420 h 1803"/>
                <a:gd name="T40" fmla="*/ 1795 w 1824"/>
                <a:gd name="T41" fmla="*/ 1013 h 1803"/>
                <a:gd name="T42" fmla="*/ 1757 w 1824"/>
                <a:gd name="T43" fmla="*/ 131 h 1803"/>
                <a:gd name="T44" fmla="*/ 1631 w 1824"/>
                <a:gd name="T45" fmla="*/ 6 h 1803"/>
                <a:gd name="T46" fmla="*/ 332 w 1824"/>
                <a:gd name="T47" fmla="*/ 173 h 1803"/>
                <a:gd name="T48" fmla="*/ 354 w 1824"/>
                <a:gd name="T49" fmla="*/ 33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4" h="1803">
                  <a:moveTo>
                    <a:pt x="354" y="335"/>
                  </a:moveTo>
                  <a:cubicBezTo>
                    <a:pt x="781" y="329"/>
                    <a:pt x="1205" y="294"/>
                    <a:pt x="1631" y="257"/>
                  </a:cubicBezTo>
                  <a:lnTo>
                    <a:pt x="1506" y="131"/>
                  </a:lnTo>
                  <a:cubicBezTo>
                    <a:pt x="1517" y="379"/>
                    <a:pt x="1529" y="628"/>
                    <a:pt x="1541" y="876"/>
                  </a:cubicBezTo>
                  <a:cubicBezTo>
                    <a:pt x="1547" y="1003"/>
                    <a:pt x="1553" y="1130"/>
                    <a:pt x="1559" y="1256"/>
                  </a:cubicBezTo>
                  <a:cubicBezTo>
                    <a:pt x="1561" y="1294"/>
                    <a:pt x="1575" y="1359"/>
                    <a:pt x="1554" y="1394"/>
                  </a:cubicBezTo>
                  <a:cubicBezTo>
                    <a:pt x="1536" y="1425"/>
                    <a:pt x="1478" y="1431"/>
                    <a:pt x="1447" y="1438"/>
                  </a:cubicBezTo>
                  <a:cubicBezTo>
                    <a:pt x="1044" y="1531"/>
                    <a:pt x="579" y="1630"/>
                    <a:pt x="187" y="1446"/>
                  </a:cubicBezTo>
                  <a:lnTo>
                    <a:pt x="243" y="1583"/>
                  </a:lnTo>
                  <a:cubicBezTo>
                    <a:pt x="282" y="1351"/>
                    <a:pt x="314" y="1117"/>
                    <a:pt x="340" y="882"/>
                  </a:cubicBezTo>
                  <a:cubicBezTo>
                    <a:pt x="353" y="770"/>
                    <a:pt x="363" y="658"/>
                    <a:pt x="372" y="545"/>
                  </a:cubicBezTo>
                  <a:cubicBezTo>
                    <a:pt x="382" y="426"/>
                    <a:pt x="411" y="298"/>
                    <a:pt x="348" y="189"/>
                  </a:cubicBezTo>
                  <a:cubicBezTo>
                    <a:pt x="310" y="122"/>
                    <a:pt x="220" y="131"/>
                    <a:pt x="179" y="189"/>
                  </a:cubicBezTo>
                  <a:cubicBezTo>
                    <a:pt x="114" y="283"/>
                    <a:pt x="129" y="405"/>
                    <a:pt x="122" y="515"/>
                  </a:cubicBezTo>
                  <a:cubicBezTo>
                    <a:pt x="115" y="627"/>
                    <a:pt x="106" y="739"/>
                    <a:pt x="96" y="851"/>
                  </a:cubicBezTo>
                  <a:cubicBezTo>
                    <a:pt x="75" y="1075"/>
                    <a:pt x="45" y="1297"/>
                    <a:pt x="8" y="1519"/>
                  </a:cubicBezTo>
                  <a:cubicBezTo>
                    <a:pt x="0" y="1569"/>
                    <a:pt x="12" y="1632"/>
                    <a:pt x="64" y="1656"/>
                  </a:cubicBezTo>
                  <a:cubicBezTo>
                    <a:pt x="300" y="1768"/>
                    <a:pt x="556" y="1803"/>
                    <a:pt x="816" y="1788"/>
                  </a:cubicBezTo>
                  <a:cubicBezTo>
                    <a:pt x="1062" y="1773"/>
                    <a:pt x="1322" y="1732"/>
                    <a:pt x="1559" y="1664"/>
                  </a:cubicBezTo>
                  <a:cubicBezTo>
                    <a:pt x="1681" y="1628"/>
                    <a:pt x="1778" y="1550"/>
                    <a:pt x="1801" y="1420"/>
                  </a:cubicBezTo>
                  <a:cubicBezTo>
                    <a:pt x="1824" y="1288"/>
                    <a:pt x="1801" y="1145"/>
                    <a:pt x="1795" y="1013"/>
                  </a:cubicBezTo>
                  <a:lnTo>
                    <a:pt x="1757" y="131"/>
                  </a:lnTo>
                  <a:cubicBezTo>
                    <a:pt x="1754" y="68"/>
                    <a:pt x="1701" y="0"/>
                    <a:pt x="1631" y="6"/>
                  </a:cubicBezTo>
                  <a:cubicBezTo>
                    <a:pt x="1195" y="42"/>
                    <a:pt x="762" y="89"/>
                    <a:pt x="332" y="173"/>
                  </a:cubicBezTo>
                  <a:cubicBezTo>
                    <a:pt x="240" y="191"/>
                    <a:pt x="262" y="337"/>
                    <a:pt x="354" y="335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3" name="Freeform 290">
              <a:extLst>
                <a:ext uri="{FF2B5EF4-FFF2-40B4-BE49-F238E27FC236}">
                  <a16:creationId xmlns:a16="http://schemas.microsoft.com/office/drawing/2014/main" id="{61B2699E-1791-4ACF-BE75-C2875E7C8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253" y="5263274"/>
              <a:ext cx="414338" cy="998538"/>
            </a:xfrm>
            <a:custGeom>
              <a:avLst/>
              <a:gdLst>
                <a:gd name="T0" fmla="*/ 355 w 2009"/>
                <a:gd name="T1" fmla="*/ 99 h 4858"/>
                <a:gd name="T2" fmla="*/ 193 w 2009"/>
                <a:gd name="T3" fmla="*/ 1841 h 4858"/>
                <a:gd name="T4" fmla="*/ 83 w 2009"/>
                <a:gd name="T5" fmla="*/ 3708 h 4858"/>
                <a:gd name="T6" fmla="*/ 16 w 2009"/>
                <a:gd name="T7" fmla="*/ 4603 h 4858"/>
                <a:gd name="T8" fmla="*/ 325 w 2009"/>
                <a:gd name="T9" fmla="*/ 4832 h 4858"/>
                <a:gd name="T10" fmla="*/ 1948 w 2009"/>
                <a:gd name="T11" fmla="*/ 4659 h 4858"/>
                <a:gd name="T12" fmla="*/ 1933 w 2009"/>
                <a:gd name="T13" fmla="*/ 4549 h 4858"/>
                <a:gd name="T14" fmla="*/ 515 w 2009"/>
                <a:gd name="T15" fmla="*/ 4603 h 4858"/>
                <a:gd name="T16" fmla="*/ 305 w 2009"/>
                <a:gd name="T17" fmla="*/ 4591 h 4858"/>
                <a:gd name="T18" fmla="*/ 291 w 2009"/>
                <a:gd name="T19" fmla="*/ 4561 h 4858"/>
                <a:gd name="T20" fmla="*/ 298 w 2009"/>
                <a:gd name="T21" fmla="*/ 4476 h 4858"/>
                <a:gd name="T22" fmla="*/ 327 w 2009"/>
                <a:gd name="T23" fmla="*/ 4094 h 4858"/>
                <a:gd name="T24" fmla="*/ 380 w 2009"/>
                <a:gd name="T25" fmla="*/ 3276 h 4858"/>
                <a:gd name="T26" fmla="*/ 460 w 2009"/>
                <a:gd name="T27" fmla="*/ 1710 h 4858"/>
                <a:gd name="T28" fmla="*/ 526 w 2009"/>
                <a:gd name="T29" fmla="*/ 123 h 4858"/>
                <a:gd name="T30" fmla="*/ 355 w 2009"/>
                <a:gd name="T31" fmla="*/ 99 h 4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9" h="4858">
                  <a:moveTo>
                    <a:pt x="355" y="99"/>
                  </a:moveTo>
                  <a:cubicBezTo>
                    <a:pt x="248" y="669"/>
                    <a:pt x="231" y="1263"/>
                    <a:pt x="193" y="1841"/>
                  </a:cubicBezTo>
                  <a:cubicBezTo>
                    <a:pt x="151" y="2463"/>
                    <a:pt x="124" y="3086"/>
                    <a:pt x="83" y="3708"/>
                  </a:cubicBezTo>
                  <a:cubicBezTo>
                    <a:pt x="64" y="3998"/>
                    <a:pt x="0" y="4314"/>
                    <a:pt x="16" y="4603"/>
                  </a:cubicBezTo>
                  <a:cubicBezTo>
                    <a:pt x="27" y="4795"/>
                    <a:pt x="152" y="4823"/>
                    <a:pt x="325" y="4832"/>
                  </a:cubicBezTo>
                  <a:cubicBezTo>
                    <a:pt x="859" y="4858"/>
                    <a:pt x="1446" y="4853"/>
                    <a:pt x="1948" y="4659"/>
                  </a:cubicBezTo>
                  <a:cubicBezTo>
                    <a:pt x="2009" y="4635"/>
                    <a:pt x="1996" y="4557"/>
                    <a:pt x="1933" y="4549"/>
                  </a:cubicBezTo>
                  <a:cubicBezTo>
                    <a:pt x="1463" y="4487"/>
                    <a:pt x="991" y="4627"/>
                    <a:pt x="515" y="4603"/>
                  </a:cubicBezTo>
                  <a:cubicBezTo>
                    <a:pt x="541" y="4604"/>
                    <a:pt x="306" y="4592"/>
                    <a:pt x="305" y="4591"/>
                  </a:cubicBezTo>
                  <a:cubicBezTo>
                    <a:pt x="281" y="4614"/>
                    <a:pt x="276" y="4604"/>
                    <a:pt x="291" y="4561"/>
                  </a:cubicBezTo>
                  <a:cubicBezTo>
                    <a:pt x="293" y="4533"/>
                    <a:pt x="296" y="4505"/>
                    <a:pt x="298" y="4476"/>
                  </a:cubicBezTo>
                  <a:cubicBezTo>
                    <a:pt x="308" y="4349"/>
                    <a:pt x="318" y="4221"/>
                    <a:pt x="327" y="4094"/>
                  </a:cubicBezTo>
                  <a:cubicBezTo>
                    <a:pt x="347" y="3821"/>
                    <a:pt x="364" y="3548"/>
                    <a:pt x="380" y="3276"/>
                  </a:cubicBezTo>
                  <a:cubicBezTo>
                    <a:pt x="410" y="2754"/>
                    <a:pt x="437" y="2232"/>
                    <a:pt x="460" y="1710"/>
                  </a:cubicBezTo>
                  <a:cubicBezTo>
                    <a:pt x="483" y="1183"/>
                    <a:pt x="534" y="650"/>
                    <a:pt x="526" y="123"/>
                  </a:cubicBezTo>
                  <a:cubicBezTo>
                    <a:pt x="525" y="28"/>
                    <a:pt x="373" y="0"/>
                    <a:pt x="355" y="9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4" name="Freeform 291">
              <a:extLst>
                <a:ext uri="{FF2B5EF4-FFF2-40B4-BE49-F238E27FC236}">
                  <a16:creationId xmlns:a16="http://schemas.microsoft.com/office/drawing/2014/main" id="{E4659789-4A6F-4643-BB2A-4422D0224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066" y="5225174"/>
              <a:ext cx="138113" cy="1003300"/>
            </a:xfrm>
            <a:custGeom>
              <a:avLst/>
              <a:gdLst>
                <a:gd name="T0" fmla="*/ 5 w 676"/>
                <a:gd name="T1" fmla="*/ 75 h 4877"/>
                <a:gd name="T2" fmla="*/ 232 w 676"/>
                <a:gd name="T3" fmla="*/ 2488 h 4877"/>
                <a:gd name="T4" fmla="*/ 544 w 676"/>
                <a:gd name="T5" fmla="*/ 4829 h 4877"/>
                <a:gd name="T6" fmla="*/ 630 w 676"/>
                <a:gd name="T7" fmla="*/ 4817 h 4877"/>
                <a:gd name="T8" fmla="*/ 440 w 676"/>
                <a:gd name="T9" fmla="*/ 2401 h 4877"/>
                <a:gd name="T10" fmla="*/ 113 w 676"/>
                <a:gd name="T11" fmla="*/ 60 h 4877"/>
                <a:gd name="T12" fmla="*/ 5 w 676"/>
                <a:gd name="T13" fmla="*/ 75 h 4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6" h="4877">
                  <a:moveTo>
                    <a:pt x="5" y="75"/>
                  </a:moveTo>
                  <a:cubicBezTo>
                    <a:pt x="76" y="880"/>
                    <a:pt x="151" y="1684"/>
                    <a:pt x="232" y="2488"/>
                  </a:cubicBezTo>
                  <a:cubicBezTo>
                    <a:pt x="310" y="3257"/>
                    <a:pt x="324" y="4084"/>
                    <a:pt x="544" y="4829"/>
                  </a:cubicBezTo>
                  <a:cubicBezTo>
                    <a:pt x="558" y="4877"/>
                    <a:pt x="627" y="4866"/>
                    <a:pt x="630" y="4817"/>
                  </a:cubicBezTo>
                  <a:cubicBezTo>
                    <a:pt x="676" y="4022"/>
                    <a:pt x="523" y="3192"/>
                    <a:pt x="440" y="2401"/>
                  </a:cubicBezTo>
                  <a:cubicBezTo>
                    <a:pt x="357" y="1617"/>
                    <a:pt x="260" y="835"/>
                    <a:pt x="113" y="60"/>
                  </a:cubicBezTo>
                  <a:cubicBezTo>
                    <a:pt x="101" y="0"/>
                    <a:pt x="0" y="13"/>
                    <a:pt x="5" y="75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5" name="Freeform 292">
              <a:extLst>
                <a:ext uri="{FF2B5EF4-FFF2-40B4-BE49-F238E27FC236}">
                  <a16:creationId xmlns:a16="http://schemas.microsoft.com/office/drawing/2014/main" id="{276F53BD-CA36-4EEC-A50A-96EB4CD5E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753" y="5244224"/>
              <a:ext cx="182563" cy="914400"/>
            </a:xfrm>
            <a:custGeom>
              <a:avLst/>
              <a:gdLst>
                <a:gd name="T0" fmla="*/ 19 w 888"/>
                <a:gd name="T1" fmla="*/ 126 h 4451"/>
                <a:gd name="T2" fmla="*/ 432 w 888"/>
                <a:gd name="T3" fmla="*/ 2259 h 4451"/>
                <a:gd name="T4" fmla="*/ 762 w 888"/>
                <a:gd name="T5" fmla="*/ 4398 h 4451"/>
                <a:gd name="T6" fmla="*/ 854 w 888"/>
                <a:gd name="T7" fmla="*/ 4385 h 4451"/>
                <a:gd name="T8" fmla="*/ 610 w 888"/>
                <a:gd name="T9" fmla="*/ 2250 h 4451"/>
                <a:gd name="T10" fmla="*/ 154 w 888"/>
                <a:gd name="T11" fmla="*/ 88 h 4451"/>
                <a:gd name="T12" fmla="*/ 19 w 888"/>
                <a:gd name="T13" fmla="*/ 126 h 4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4451">
                  <a:moveTo>
                    <a:pt x="19" y="126"/>
                  </a:moveTo>
                  <a:cubicBezTo>
                    <a:pt x="173" y="833"/>
                    <a:pt x="312" y="1545"/>
                    <a:pt x="432" y="2259"/>
                  </a:cubicBezTo>
                  <a:cubicBezTo>
                    <a:pt x="551" y="2966"/>
                    <a:pt x="598" y="3700"/>
                    <a:pt x="762" y="4398"/>
                  </a:cubicBezTo>
                  <a:cubicBezTo>
                    <a:pt x="774" y="4451"/>
                    <a:pt x="851" y="4436"/>
                    <a:pt x="854" y="4385"/>
                  </a:cubicBezTo>
                  <a:cubicBezTo>
                    <a:pt x="888" y="3680"/>
                    <a:pt x="731" y="2942"/>
                    <a:pt x="610" y="2250"/>
                  </a:cubicBezTo>
                  <a:cubicBezTo>
                    <a:pt x="482" y="1524"/>
                    <a:pt x="329" y="804"/>
                    <a:pt x="154" y="88"/>
                  </a:cubicBezTo>
                  <a:cubicBezTo>
                    <a:pt x="133" y="0"/>
                    <a:pt x="0" y="38"/>
                    <a:pt x="19" y="12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6" name="Freeform 293">
              <a:extLst>
                <a:ext uri="{FF2B5EF4-FFF2-40B4-BE49-F238E27FC236}">
                  <a16:creationId xmlns:a16="http://schemas.microsoft.com/office/drawing/2014/main" id="{13259B4A-CD59-4BFE-BBB7-5F7B09A74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041" y="1188162"/>
              <a:ext cx="1570038" cy="4948238"/>
            </a:xfrm>
            <a:custGeom>
              <a:avLst/>
              <a:gdLst>
                <a:gd name="T0" fmla="*/ 7529 w 7641"/>
                <a:gd name="T1" fmla="*/ 336 h 24063"/>
                <a:gd name="T2" fmla="*/ 3364 w 7641"/>
                <a:gd name="T3" fmla="*/ 2336 h 24063"/>
                <a:gd name="T4" fmla="*/ 2286 w 7641"/>
                <a:gd name="T5" fmla="*/ 4714 h 24063"/>
                <a:gd name="T6" fmla="*/ 2064 w 7641"/>
                <a:gd name="T7" fmla="*/ 7784 h 24063"/>
                <a:gd name="T8" fmla="*/ 1591 w 7641"/>
                <a:gd name="T9" fmla="*/ 11121 h 24063"/>
                <a:gd name="T10" fmla="*/ 251 w 7641"/>
                <a:gd name="T11" fmla="*/ 13440 h 24063"/>
                <a:gd name="T12" fmla="*/ 1165 w 7641"/>
                <a:gd name="T13" fmla="*/ 16006 h 24063"/>
                <a:gd name="T14" fmla="*/ 1956 w 7641"/>
                <a:gd name="T15" fmla="*/ 17575 h 24063"/>
                <a:gd name="T16" fmla="*/ 1958 w 7641"/>
                <a:gd name="T17" fmla="*/ 19080 h 24063"/>
                <a:gd name="T18" fmla="*/ 1345 w 7641"/>
                <a:gd name="T19" fmla="*/ 19625 h 24063"/>
                <a:gd name="T20" fmla="*/ 1016 w 7641"/>
                <a:gd name="T21" fmla="*/ 20254 h 24063"/>
                <a:gd name="T22" fmla="*/ 1189 w 7641"/>
                <a:gd name="T23" fmla="*/ 21638 h 24063"/>
                <a:gd name="T24" fmla="*/ 2310 w 7641"/>
                <a:gd name="T25" fmla="*/ 22468 h 24063"/>
                <a:gd name="T26" fmla="*/ 3157 w 7641"/>
                <a:gd name="T27" fmla="*/ 22831 h 24063"/>
                <a:gd name="T28" fmla="*/ 3207 w 7641"/>
                <a:gd name="T29" fmla="*/ 23244 h 24063"/>
                <a:gd name="T30" fmla="*/ 2902 w 7641"/>
                <a:gd name="T31" fmla="*/ 23254 h 24063"/>
                <a:gd name="T32" fmla="*/ 2682 w 7641"/>
                <a:gd name="T33" fmla="*/ 23423 h 24063"/>
                <a:gd name="T34" fmla="*/ 4838 w 7641"/>
                <a:gd name="T35" fmla="*/ 23476 h 24063"/>
                <a:gd name="T36" fmla="*/ 4747 w 7641"/>
                <a:gd name="T37" fmla="*/ 21327 h 24063"/>
                <a:gd name="T38" fmla="*/ 4562 w 7641"/>
                <a:gd name="T39" fmla="*/ 21512 h 24063"/>
                <a:gd name="T40" fmla="*/ 4639 w 7641"/>
                <a:gd name="T41" fmla="*/ 23277 h 24063"/>
                <a:gd name="T42" fmla="*/ 2880 w 7641"/>
                <a:gd name="T43" fmla="*/ 23225 h 24063"/>
                <a:gd name="T44" fmla="*/ 2660 w 7641"/>
                <a:gd name="T45" fmla="*/ 23395 h 24063"/>
                <a:gd name="T46" fmla="*/ 3381 w 7641"/>
                <a:gd name="T47" fmla="*/ 23488 h 24063"/>
                <a:gd name="T48" fmla="*/ 3281 w 7641"/>
                <a:gd name="T49" fmla="*/ 22552 h 24063"/>
                <a:gd name="T50" fmla="*/ 1919 w 7641"/>
                <a:gd name="T51" fmla="*/ 22014 h 24063"/>
                <a:gd name="T52" fmla="*/ 1219 w 7641"/>
                <a:gd name="T53" fmla="*/ 20698 h 24063"/>
                <a:gd name="T54" fmla="*/ 2024 w 7641"/>
                <a:gd name="T55" fmla="*/ 19425 h 24063"/>
                <a:gd name="T56" fmla="*/ 2446 w 7641"/>
                <a:gd name="T57" fmla="*/ 18267 h 24063"/>
                <a:gd name="T58" fmla="*/ 1924 w 7641"/>
                <a:gd name="T59" fmla="*/ 16810 h 24063"/>
                <a:gd name="T60" fmla="*/ 1070 w 7641"/>
                <a:gd name="T61" fmla="*/ 15373 h 24063"/>
                <a:gd name="T62" fmla="*/ 459 w 7641"/>
                <a:gd name="T63" fmla="*/ 13921 h 24063"/>
                <a:gd name="T64" fmla="*/ 935 w 7641"/>
                <a:gd name="T65" fmla="*/ 12624 h 24063"/>
                <a:gd name="T66" fmla="*/ 1742 w 7641"/>
                <a:gd name="T67" fmla="*/ 11420 h 24063"/>
                <a:gd name="T68" fmla="*/ 2223 w 7641"/>
                <a:gd name="T69" fmla="*/ 9977 h 24063"/>
                <a:gd name="T70" fmla="*/ 2352 w 7641"/>
                <a:gd name="T71" fmla="*/ 6598 h 24063"/>
                <a:gd name="T72" fmla="*/ 2930 w 7641"/>
                <a:gd name="T73" fmla="*/ 3700 h 24063"/>
                <a:gd name="T74" fmla="*/ 4744 w 7641"/>
                <a:gd name="T75" fmla="*/ 1325 h 24063"/>
                <a:gd name="T76" fmla="*/ 7502 w 7641"/>
                <a:gd name="T77" fmla="*/ 535 h 24063"/>
                <a:gd name="T78" fmla="*/ 7529 w 7641"/>
                <a:gd name="T79" fmla="*/ 336 h 2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41" h="24063">
                  <a:moveTo>
                    <a:pt x="7529" y="336"/>
                  </a:moveTo>
                  <a:cubicBezTo>
                    <a:pt x="5848" y="0"/>
                    <a:pt x="4307" y="1012"/>
                    <a:pt x="3364" y="2336"/>
                  </a:cubicBezTo>
                  <a:cubicBezTo>
                    <a:pt x="2857" y="3047"/>
                    <a:pt x="2492" y="3866"/>
                    <a:pt x="2286" y="4714"/>
                  </a:cubicBezTo>
                  <a:cubicBezTo>
                    <a:pt x="2041" y="5719"/>
                    <a:pt x="2062" y="6758"/>
                    <a:pt x="2064" y="7784"/>
                  </a:cubicBezTo>
                  <a:cubicBezTo>
                    <a:pt x="2065" y="8879"/>
                    <a:pt x="2105" y="10121"/>
                    <a:pt x="1591" y="11121"/>
                  </a:cubicBezTo>
                  <a:cubicBezTo>
                    <a:pt x="1185" y="11911"/>
                    <a:pt x="471" y="12559"/>
                    <a:pt x="251" y="13440"/>
                  </a:cubicBezTo>
                  <a:cubicBezTo>
                    <a:pt x="0" y="14444"/>
                    <a:pt x="669" y="15211"/>
                    <a:pt x="1165" y="16006"/>
                  </a:cubicBezTo>
                  <a:cubicBezTo>
                    <a:pt x="1475" y="16503"/>
                    <a:pt x="1743" y="17029"/>
                    <a:pt x="1956" y="17575"/>
                  </a:cubicBezTo>
                  <a:cubicBezTo>
                    <a:pt x="2137" y="18039"/>
                    <a:pt x="2343" y="18662"/>
                    <a:pt x="1958" y="19080"/>
                  </a:cubicBezTo>
                  <a:cubicBezTo>
                    <a:pt x="1772" y="19282"/>
                    <a:pt x="1522" y="19410"/>
                    <a:pt x="1345" y="19625"/>
                  </a:cubicBezTo>
                  <a:cubicBezTo>
                    <a:pt x="1194" y="19809"/>
                    <a:pt x="1083" y="20025"/>
                    <a:pt x="1016" y="20254"/>
                  </a:cubicBezTo>
                  <a:cubicBezTo>
                    <a:pt x="881" y="20717"/>
                    <a:pt x="944" y="21222"/>
                    <a:pt x="1189" y="21638"/>
                  </a:cubicBezTo>
                  <a:cubicBezTo>
                    <a:pt x="1438" y="22062"/>
                    <a:pt x="1839" y="22343"/>
                    <a:pt x="2310" y="22468"/>
                  </a:cubicBezTo>
                  <a:cubicBezTo>
                    <a:pt x="2603" y="22547"/>
                    <a:pt x="2948" y="22585"/>
                    <a:pt x="3157" y="22831"/>
                  </a:cubicBezTo>
                  <a:cubicBezTo>
                    <a:pt x="3252" y="22942"/>
                    <a:pt x="3322" y="23121"/>
                    <a:pt x="3207" y="23244"/>
                  </a:cubicBezTo>
                  <a:cubicBezTo>
                    <a:pt x="3130" y="23326"/>
                    <a:pt x="2966" y="23367"/>
                    <a:pt x="2902" y="23254"/>
                  </a:cubicBezTo>
                  <a:cubicBezTo>
                    <a:pt x="2828" y="23310"/>
                    <a:pt x="2755" y="23367"/>
                    <a:pt x="2682" y="23423"/>
                  </a:cubicBezTo>
                  <a:cubicBezTo>
                    <a:pt x="3234" y="23996"/>
                    <a:pt x="4267" y="24063"/>
                    <a:pt x="4838" y="23476"/>
                  </a:cubicBezTo>
                  <a:cubicBezTo>
                    <a:pt x="5410" y="22890"/>
                    <a:pt x="5348" y="21866"/>
                    <a:pt x="4747" y="21327"/>
                  </a:cubicBezTo>
                  <a:cubicBezTo>
                    <a:pt x="4622" y="21215"/>
                    <a:pt x="4437" y="21398"/>
                    <a:pt x="4562" y="21512"/>
                  </a:cubicBezTo>
                  <a:cubicBezTo>
                    <a:pt x="5048" y="21956"/>
                    <a:pt x="5116" y="22796"/>
                    <a:pt x="4639" y="23277"/>
                  </a:cubicBezTo>
                  <a:cubicBezTo>
                    <a:pt x="4161" y="23759"/>
                    <a:pt x="3328" y="23721"/>
                    <a:pt x="2880" y="23225"/>
                  </a:cubicBezTo>
                  <a:cubicBezTo>
                    <a:pt x="2769" y="23103"/>
                    <a:pt x="2588" y="23259"/>
                    <a:pt x="2660" y="23395"/>
                  </a:cubicBezTo>
                  <a:cubicBezTo>
                    <a:pt x="2802" y="23667"/>
                    <a:pt x="3160" y="23664"/>
                    <a:pt x="3381" y="23488"/>
                  </a:cubicBezTo>
                  <a:cubicBezTo>
                    <a:pt x="3700" y="23233"/>
                    <a:pt x="3545" y="22783"/>
                    <a:pt x="3281" y="22552"/>
                  </a:cubicBezTo>
                  <a:cubicBezTo>
                    <a:pt x="2898" y="22216"/>
                    <a:pt x="2342" y="22274"/>
                    <a:pt x="1919" y="22014"/>
                  </a:cubicBezTo>
                  <a:cubicBezTo>
                    <a:pt x="1467" y="21738"/>
                    <a:pt x="1183" y="21230"/>
                    <a:pt x="1219" y="20698"/>
                  </a:cubicBezTo>
                  <a:cubicBezTo>
                    <a:pt x="1257" y="20116"/>
                    <a:pt x="1608" y="19779"/>
                    <a:pt x="2024" y="19425"/>
                  </a:cubicBezTo>
                  <a:cubicBezTo>
                    <a:pt x="2380" y="19123"/>
                    <a:pt x="2507" y="18725"/>
                    <a:pt x="2446" y="18267"/>
                  </a:cubicBezTo>
                  <a:cubicBezTo>
                    <a:pt x="2378" y="17758"/>
                    <a:pt x="2147" y="17268"/>
                    <a:pt x="1924" y="16810"/>
                  </a:cubicBezTo>
                  <a:cubicBezTo>
                    <a:pt x="1679" y="16306"/>
                    <a:pt x="1385" y="15835"/>
                    <a:pt x="1070" y="15373"/>
                  </a:cubicBezTo>
                  <a:cubicBezTo>
                    <a:pt x="773" y="14937"/>
                    <a:pt x="461" y="14469"/>
                    <a:pt x="459" y="13921"/>
                  </a:cubicBezTo>
                  <a:cubicBezTo>
                    <a:pt x="458" y="13445"/>
                    <a:pt x="684" y="13014"/>
                    <a:pt x="935" y="12624"/>
                  </a:cubicBezTo>
                  <a:cubicBezTo>
                    <a:pt x="1197" y="12218"/>
                    <a:pt x="1501" y="11840"/>
                    <a:pt x="1742" y="11420"/>
                  </a:cubicBezTo>
                  <a:cubicBezTo>
                    <a:pt x="1999" y="10974"/>
                    <a:pt x="2146" y="10486"/>
                    <a:pt x="2223" y="9977"/>
                  </a:cubicBezTo>
                  <a:cubicBezTo>
                    <a:pt x="2392" y="8858"/>
                    <a:pt x="2323" y="7725"/>
                    <a:pt x="2352" y="6598"/>
                  </a:cubicBezTo>
                  <a:cubicBezTo>
                    <a:pt x="2377" y="5597"/>
                    <a:pt x="2527" y="4622"/>
                    <a:pt x="2930" y="3700"/>
                  </a:cubicBezTo>
                  <a:cubicBezTo>
                    <a:pt x="3331" y="2783"/>
                    <a:pt x="3934" y="1924"/>
                    <a:pt x="4744" y="1325"/>
                  </a:cubicBezTo>
                  <a:cubicBezTo>
                    <a:pt x="5555" y="724"/>
                    <a:pt x="6499" y="477"/>
                    <a:pt x="7502" y="535"/>
                  </a:cubicBezTo>
                  <a:cubicBezTo>
                    <a:pt x="7615" y="541"/>
                    <a:pt x="7641" y="358"/>
                    <a:pt x="7529" y="33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7" name="Freeform 294">
              <a:extLst>
                <a:ext uri="{FF2B5EF4-FFF2-40B4-BE49-F238E27FC236}">
                  <a16:creationId xmlns:a16="http://schemas.microsoft.com/office/drawing/2014/main" id="{2FDAAD29-B258-4797-962E-5F96C45B5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353" y="4105987"/>
              <a:ext cx="452438" cy="1717675"/>
            </a:xfrm>
            <a:custGeom>
              <a:avLst/>
              <a:gdLst>
                <a:gd name="T0" fmla="*/ 1953 w 2202"/>
                <a:gd name="T1" fmla="*/ 68 h 8350"/>
                <a:gd name="T2" fmla="*/ 1182 w 2202"/>
                <a:gd name="T3" fmla="*/ 2385 h 8350"/>
                <a:gd name="T4" fmla="*/ 53 w 2202"/>
                <a:gd name="T5" fmla="*/ 4272 h 8350"/>
                <a:gd name="T6" fmla="*/ 196 w 2202"/>
                <a:gd name="T7" fmla="*/ 5181 h 8350"/>
                <a:gd name="T8" fmla="*/ 850 w 2202"/>
                <a:gd name="T9" fmla="*/ 6017 h 8350"/>
                <a:gd name="T10" fmla="*/ 1231 w 2202"/>
                <a:gd name="T11" fmla="*/ 8231 h 8350"/>
                <a:gd name="T12" fmla="*/ 1354 w 2202"/>
                <a:gd name="T13" fmla="*/ 8282 h 8350"/>
                <a:gd name="T14" fmla="*/ 1272 w 2202"/>
                <a:gd name="T15" fmla="*/ 6320 h 8350"/>
                <a:gd name="T16" fmla="*/ 700 w 2202"/>
                <a:gd name="T17" fmla="*/ 5437 h 8350"/>
                <a:gd name="T18" fmla="*/ 337 w 2202"/>
                <a:gd name="T19" fmla="*/ 4267 h 8350"/>
                <a:gd name="T20" fmla="*/ 1607 w 2202"/>
                <a:gd name="T21" fmla="*/ 2245 h 8350"/>
                <a:gd name="T22" fmla="*/ 2050 w 2202"/>
                <a:gd name="T23" fmla="*/ 55 h 8350"/>
                <a:gd name="T24" fmla="*/ 1953 w 2202"/>
                <a:gd name="T25" fmla="*/ 68 h 8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2" h="8350">
                  <a:moveTo>
                    <a:pt x="1953" y="68"/>
                  </a:moveTo>
                  <a:cubicBezTo>
                    <a:pt x="1970" y="891"/>
                    <a:pt x="1629" y="1709"/>
                    <a:pt x="1182" y="2385"/>
                  </a:cubicBezTo>
                  <a:cubicBezTo>
                    <a:pt x="776" y="2998"/>
                    <a:pt x="181" y="3513"/>
                    <a:pt x="53" y="4272"/>
                  </a:cubicBezTo>
                  <a:cubicBezTo>
                    <a:pt x="0" y="4585"/>
                    <a:pt x="37" y="4903"/>
                    <a:pt x="196" y="5181"/>
                  </a:cubicBezTo>
                  <a:cubicBezTo>
                    <a:pt x="373" y="5488"/>
                    <a:pt x="652" y="5724"/>
                    <a:pt x="850" y="6017"/>
                  </a:cubicBezTo>
                  <a:cubicBezTo>
                    <a:pt x="1312" y="6702"/>
                    <a:pt x="1406" y="7435"/>
                    <a:pt x="1231" y="8231"/>
                  </a:cubicBezTo>
                  <a:cubicBezTo>
                    <a:pt x="1215" y="8303"/>
                    <a:pt x="1314" y="8350"/>
                    <a:pt x="1354" y="8282"/>
                  </a:cubicBezTo>
                  <a:cubicBezTo>
                    <a:pt x="1705" y="7681"/>
                    <a:pt x="1542" y="6922"/>
                    <a:pt x="1272" y="6320"/>
                  </a:cubicBezTo>
                  <a:cubicBezTo>
                    <a:pt x="1126" y="5995"/>
                    <a:pt x="926" y="5710"/>
                    <a:pt x="700" y="5437"/>
                  </a:cubicBezTo>
                  <a:cubicBezTo>
                    <a:pt x="405" y="5083"/>
                    <a:pt x="227" y="4738"/>
                    <a:pt x="337" y="4267"/>
                  </a:cubicBezTo>
                  <a:cubicBezTo>
                    <a:pt x="521" y="3482"/>
                    <a:pt x="1228" y="2932"/>
                    <a:pt x="1607" y="2245"/>
                  </a:cubicBezTo>
                  <a:cubicBezTo>
                    <a:pt x="1979" y="1569"/>
                    <a:pt x="2202" y="827"/>
                    <a:pt x="2050" y="55"/>
                  </a:cubicBezTo>
                  <a:cubicBezTo>
                    <a:pt x="2040" y="0"/>
                    <a:pt x="1951" y="13"/>
                    <a:pt x="1953" y="6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8" name="Freeform 295">
              <a:extLst>
                <a:ext uri="{FF2B5EF4-FFF2-40B4-BE49-F238E27FC236}">
                  <a16:creationId xmlns:a16="http://schemas.microsoft.com/office/drawing/2014/main" id="{7DE0E413-BFD7-412D-AD87-247B7E399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441" y="5642687"/>
              <a:ext cx="550863" cy="234950"/>
            </a:xfrm>
            <a:custGeom>
              <a:avLst/>
              <a:gdLst>
                <a:gd name="T0" fmla="*/ 8 w 2682"/>
                <a:gd name="T1" fmla="*/ 90 h 1138"/>
                <a:gd name="T2" fmla="*/ 1241 w 2682"/>
                <a:gd name="T3" fmla="*/ 1138 h 1138"/>
                <a:gd name="T4" fmla="*/ 1354 w 2682"/>
                <a:gd name="T5" fmla="*/ 940 h 1138"/>
                <a:gd name="T6" fmla="*/ 1128 w 2682"/>
                <a:gd name="T7" fmla="*/ 325 h 1138"/>
                <a:gd name="T8" fmla="*/ 953 w 2682"/>
                <a:gd name="T9" fmla="*/ 372 h 1138"/>
                <a:gd name="T10" fmla="*/ 2600 w 2682"/>
                <a:gd name="T11" fmla="*/ 775 h 1138"/>
                <a:gd name="T12" fmla="*/ 2534 w 2682"/>
                <a:gd name="T13" fmla="*/ 619 h 1138"/>
                <a:gd name="T14" fmla="*/ 1101 w 2682"/>
                <a:gd name="T15" fmla="*/ 258 h 1138"/>
                <a:gd name="T16" fmla="*/ 940 w 2682"/>
                <a:gd name="T17" fmla="*/ 325 h 1138"/>
                <a:gd name="T18" fmla="*/ 1128 w 2682"/>
                <a:gd name="T19" fmla="*/ 1073 h 1138"/>
                <a:gd name="T20" fmla="*/ 1276 w 2682"/>
                <a:gd name="T21" fmla="*/ 880 h 1138"/>
                <a:gd name="T22" fmla="*/ 599 w 2682"/>
                <a:gd name="T23" fmla="*/ 622 h 1138"/>
                <a:gd name="T24" fmla="*/ 136 w 2682"/>
                <a:gd name="T25" fmla="*/ 55 h 1138"/>
                <a:gd name="T26" fmla="*/ 8 w 2682"/>
                <a:gd name="T27" fmla="*/ 90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2" h="1138">
                  <a:moveTo>
                    <a:pt x="8" y="90"/>
                  </a:moveTo>
                  <a:cubicBezTo>
                    <a:pt x="77" y="666"/>
                    <a:pt x="670" y="1134"/>
                    <a:pt x="1241" y="1138"/>
                  </a:cubicBezTo>
                  <a:cubicBezTo>
                    <a:pt x="1340" y="1138"/>
                    <a:pt x="1405" y="1026"/>
                    <a:pt x="1354" y="940"/>
                  </a:cubicBezTo>
                  <a:cubicBezTo>
                    <a:pt x="1242" y="751"/>
                    <a:pt x="1157" y="544"/>
                    <a:pt x="1128" y="325"/>
                  </a:cubicBezTo>
                  <a:cubicBezTo>
                    <a:pt x="1070" y="341"/>
                    <a:pt x="1012" y="356"/>
                    <a:pt x="953" y="372"/>
                  </a:cubicBezTo>
                  <a:cubicBezTo>
                    <a:pt x="1318" y="866"/>
                    <a:pt x="2050" y="1096"/>
                    <a:pt x="2600" y="775"/>
                  </a:cubicBezTo>
                  <a:cubicBezTo>
                    <a:pt x="2682" y="728"/>
                    <a:pt x="2628" y="587"/>
                    <a:pt x="2534" y="619"/>
                  </a:cubicBezTo>
                  <a:cubicBezTo>
                    <a:pt x="2024" y="790"/>
                    <a:pt x="1450" y="688"/>
                    <a:pt x="1101" y="258"/>
                  </a:cubicBezTo>
                  <a:cubicBezTo>
                    <a:pt x="1051" y="197"/>
                    <a:pt x="932" y="246"/>
                    <a:pt x="940" y="325"/>
                  </a:cubicBezTo>
                  <a:cubicBezTo>
                    <a:pt x="968" y="586"/>
                    <a:pt x="1024" y="831"/>
                    <a:pt x="1128" y="1073"/>
                  </a:cubicBezTo>
                  <a:cubicBezTo>
                    <a:pt x="1177" y="1009"/>
                    <a:pt x="1227" y="944"/>
                    <a:pt x="1276" y="880"/>
                  </a:cubicBezTo>
                  <a:cubicBezTo>
                    <a:pt x="1029" y="843"/>
                    <a:pt x="800" y="776"/>
                    <a:pt x="599" y="622"/>
                  </a:cubicBezTo>
                  <a:cubicBezTo>
                    <a:pt x="405" y="474"/>
                    <a:pt x="255" y="266"/>
                    <a:pt x="136" y="55"/>
                  </a:cubicBezTo>
                  <a:cubicBezTo>
                    <a:pt x="105" y="0"/>
                    <a:pt x="0" y="20"/>
                    <a:pt x="8" y="9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99" name="Freeform 296">
              <a:extLst>
                <a:ext uri="{FF2B5EF4-FFF2-40B4-BE49-F238E27FC236}">
                  <a16:creationId xmlns:a16="http://schemas.microsoft.com/office/drawing/2014/main" id="{D62C1945-C895-4680-AFEB-04988A24E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803" y="5652212"/>
              <a:ext cx="106363" cy="119063"/>
            </a:xfrm>
            <a:custGeom>
              <a:avLst/>
              <a:gdLst>
                <a:gd name="T0" fmla="*/ 14 w 519"/>
                <a:gd name="T1" fmla="*/ 106 h 578"/>
                <a:gd name="T2" fmla="*/ 331 w 519"/>
                <a:gd name="T3" fmla="*/ 506 h 578"/>
                <a:gd name="T4" fmla="*/ 467 w 519"/>
                <a:gd name="T5" fmla="*/ 563 h 578"/>
                <a:gd name="T6" fmla="*/ 511 w 519"/>
                <a:gd name="T7" fmla="*/ 487 h 578"/>
                <a:gd name="T8" fmla="*/ 448 w 519"/>
                <a:gd name="T9" fmla="*/ 420 h 578"/>
                <a:gd name="T10" fmla="*/ 401 w 519"/>
                <a:gd name="T11" fmla="*/ 385 h 578"/>
                <a:gd name="T12" fmla="*/ 399 w 519"/>
                <a:gd name="T13" fmla="*/ 384 h 578"/>
                <a:gd name="T14" fmla="*/ 385 w 519"/>
                <a:gd name="T15" fmla="*/ 373 h 578"/>
                <a:gd name="T16" fmla="*/ 359 w 519"/>
                <a:gd name="T17" fmla="*/ 351 h 578"/>
                <a:gd name="T18" fmla="*/ 271 w 519"/>
                <a:gd name="T19" fmla="*/ 264 h 578"/>
                <a:gd name="T20" fmla="*/ 127 w 519"/>
                <a:gd name="T21" fmla="*/ 40 h 578"/>
                <a:gd name="T22" fmla="*/ 37 w 519"/>
                <a:gd name="T23" fmla="*/ 17 h 578"/>
                <a:gd name="T24" fmla="*/ 14 w 519"/>
                <a:gd name="T25" fmla="*/ 10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9" h="578">
                  <a:moveTo>
                    <a:pt x="14" y="106"/>
                  </a:moveTo>
                  <a:cubicBezTo>
                    <a:pt x="83" y="264"/>
                    <a:pt x="194" y="401"/>
                    <a:pt x="331" y="506"/>
                  </a:cubicBezTo>
                  <a:cubicBezTo>
                    <a:pt x="367" y="533"/>
                    <a:pt x="419" y="578"/>
                    <a:pt x="467" y="563"/>
                  </a:cubicBezTo>
                  <a:cubicBezTo>
                    <a:pt x="501" y="554"/>
                    <a:pt x="519" y="520"/>
                    <a:pt x="511" y="487"/>
                  </a:cubicBezTo>
                  <a:cubicBezTo>
                    <a:pt x="503" y="453"/>
                    <a:pt x="473" y="439"/>
                    <a:pt x="448" y="420"/>
                  </a:cubicBezTo>
                  <a:cubicBezTo>
                    <a:pt x="433" y="408"/>
                    <a:pt x="417" y="397"/>
                    <a:pt x="401" y="385"/>
                  </a:cubicBezTo>
                  <a:cubicBezTo>
                    <a:pt x="390" y="377"/>
                    <a:pt x="396" y="382"/>
                    <a:pt x="399" y="384"/>
                  </a:cubicBezTo>
                  <a:cubicBezTo>
                    <a:pt x="394" y="380"/>
                    <a:pt x="390" y="377"/>
                    <a:pt x="385" y="373"/>
                  </a:cubicBezTo>
                  <a:cubicBezTo>
                    <a:pt x="376" y="366"/>
                    <a:pt x="368" y="358"/>
                    <a:pt x="359" y="351"/>
                  </a:cubicBezTo>
                  <a:cubicBezTo>
                    <a:pt x="328" y="324"/>
                    <a:pt x="299" y="295"/>
                    <a:pt x="271" y="264"/>
                  </a:cubicBezTo>
                  <a:cubicBezTo>
                    <a:pt x="216" y="201"/>
                    <a:pt x="166" y="124"/>
                    <a:pt x="127" y="40"/>
                  </a:cubicBezTo>
                  <a:cubicBezTo>
                    <a:pt x="112" y="8"/>
                    <a:pt x="66" y="0"/>
                    <a:pt x="37" y="17"/>
                  </a:cubicBezTo>
                  <a:cubicBezTo>
                    <a:pt x="4" y="36"/>
                    <a:pt x="0" y="74"/>
                    <a:pt x="14" y="10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0" name="Freeform 297">
              <a:extLst>
                <a:ext uri="{FF2B5EF4-FFF2-40B4-BE49-F238E27FC236}">
                  <a16:creationId xmlns:a16="http://schemas.microsoft.com/office/drawing/2014/main" id="{16A327CB-877F-4D10-987A-2D19B55C0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391" y="3313824"/>
              <a:ext cx="1243013" cy="2679700"/>
            </a:xfrm>
            <a:custGeom>
              <a:avLst/>
              <a:gdLst>
                <a:gd name="T0" fmla="*/ 2626 w 6045"/>
                <a:gd name="T1" fmla="*/ 40 h 13035"/>
                <a:gd name="T2" fmla="*/ 3878 w 6045"/>
                <a:gd name="T3" fmla="*/ 3174 h 13035"/>
                <a:gd name="T4" fmla="*/ 5352 w 6045"/>
                <a:gd name="T5" fmla="*/ 6264 h 13035"/>
                <a:gd name="T6" fmla="*/ 4832 w 6045"/>
                <a:gd name="T7" fmla="*/ 9198 h 13035"/>
                <a:gd name="T8" fmla="*/ 3540 w 6045"/>
                <a:gd name="T9" fmla="*/ 9546 h 13035"/>
                <a:gd name="T10" fmla="*/ 2491 w 6045"/>
                <a:gd name="T11" fmla="*/ 10156 h 13035"/>
                <a:gd name="T12" fmla="*/ 3135 w 6045"/>
                <a:gd name="T13" fmla="*/ 11292 h 13035"/>
                <a:gd name="T14" fmla="*/ 3671 w 6045"/>
                <a:gd name="T15" fmla="*/ 11260 h 13035"/>
                <a:gd name="T16" fmla="*/ 3744 w 6045"/>
                <a:gd name="T17" fmla="*/ 10805 h 13035"/>
                <a:gd name="T18" fmla="*/ 3509 w 6045"/>
                <a:gd name="T19" fmla="*/ 10869 h 13035"/>
                <a:gd name="T20" fmla="*/ 2886 w 6045"/>
                <a:gd name="T21" fmla="*/ 11889 h 13035"/>
                <a:gd name="T22" fmla="*/ 1806 w 6045"/>
                <a:gd name="T23" fmla="*/ 11385 h 13035"/>
                <a:gd name="T24" fmla="*/ 1563 w 6045"/>
                <a:gd name="T25" fmla="*/ 11451 h 13035"/>
                <a:gd name="T26" fmla="*/ 1118 w 6045"/>
                <a:gd name="T27" fmla="*/ 12552 h 13035"/>
                <a:gd name="T28" fmla="*/ 266 w 6045"/>
                <a:gd name="T29" fmla="*/ 12410 h 13035"/>
                <a:gd name="T30" fmla="*/ 62 w 6045"/>
                <a:gd name="T31" fmla="*/ 12530 h 13035"/>
                <a:gd name="T32" fmla="*/ 1156 w 6045"/>
                <a:gd name="T33" fmla="*/ 12849 h 13035"/>
                <a:gd name="T34" fmla="*/ 1823 w 6045"/>
                <a:gd name="T35" fmla="*/ 11451 h 13035"/>
                <a:gd name="T36" fmla="*/ 1581 w 6045"/>
                <a:gd name="T37" fmla="*/ 11517 h 13035"/>
                <a:gd name="T38" fmla="*/ 2991 w 6045"/>
                <a:gd name="T39" fmla="*/ 12145 h 13035"/>
                <a:gd name="T40" fmla="*/ 3757 w 6045"/>
                <a:gd name="T41" fmla="*/ 10835 h 13035"/>
                <a:gd name="T42" fmla="*/ 3526 w 6045"/>
                <a:gd name="T43" fmla="*/ 10933 h 13035"/>
                <a:gd name="T44" fmla="*/ 3262 w 6045"/>
                <a:gd name="T45" fmla="*/ 11074 h 13035"/>
                <a:gd name="T46" fmla="*/ 3096 w 6045"/>
                <a:gd name="T47" fmla="*/ 10956 h 13035"/>
                <a:gd name="T48" fmla="*/ 2875 w 6045"/>
                <a:gd name="T49" fmla="*/ 10735 h 13035"/>
                <a:gd name="T50" fmla="*/ 2716 w 6045"/>
                <a:gd name="T51" fmla="*/ 10329 h 13035"/>
                <a:gd name="T52" fmla="*/ 3068 w 6045"/>
                <a:gd name="T53" fmla="*/ 10019 h 13035"/>
                <a:gd name="T54" fmla="*/ 4208 w 6045"/>
                <a:gd name="T55" fmla="*/ 9721 h 13035"/>
                <a:gd name="T56" fmla="*/ 5830 w 6045"/>
                <a:gd name="T57" fmla="*/ 8408 h 13035"/>
                <a:gd name="T58" fmla="*/ 5523 w 6045"/>
                <a:gd name="T59" fmla="*/ 5713 h 13035"/>
                <a:gd name="T60" fmla="*/ 4172 w 6045"/>
                <a:gd name="T61" fmla="*/ 3106 h 13035"/>
                <a:gd name="T62" fmla="*/ 2668 w 6045"/>
                <a:gd name="T63" fmla="*/ 28 h 13035"/>
                <a:gd name="T64" fmla="*/ 2626 w 6045"/>
                <a:gd name="T65" fmla="*/ 40 h 1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45" h="13035">
                  <a:moveTo>
                    <a:pt x="2626" y="40"/>
                  </a:moveTo>
                  <a:cubicBezTo>
                    <a:pt x="2831" y="1184"/>
                    <a:pt x="3315" y="2166"/>
                    <a:pt x="3878" y="3174"/>
                  </a:cubicBezTo>
                  <a:cubicBezTo>
                    <a:pt x="4436" y="4173"/>
                    <a:pt x="5028" y="5158"/>
                    <a:pt x="5352" y="6264"/>
                  </a:cubicBezTo>
                  <a:cubicBezTo>
                    <a:pt x="5618" y="7170"/>
                    <a:pt x="5870" y="8674"/>
                    <a:pt x="4832" y="9198"/>
                  </a:cubicBezTo>
                  <a:cubicBezTo>
                    <a:pt x="4433" y="9399"/>
                    <a:pt x="3969" y="9438"/>
                    <a:pt x="3540" y="9546"/>
                  </a:cubicBezTo>
                  <a:cubicBezTo>
                    <a:pt x="3180" y="9636"/>
                    <a:pt x="2667" y="9793"/>
                    <a:pt x="2491" y="10156"/>
                  </a:cubicBezTo>
                  <a:cubicBezTo>
                    <a:pt x="2281" y="10592"/>
                    <a:pt x="2784" y="11104"/>
                    <a:pt x="3135" y="11292"/>
                  </a:cubicBezTo>
                  <a:cubicBezTo>
                    <a:pt x="3308" y="11386"/>
                    <a:pt x="3518" y="11397"/>
                    <a:pt x="3671" y="11260"/>
                  </a:cubicBezTo>
                  <a:cubicBezTo>
                    <a:pt x="3805" y="11141"/>
                    <a:pt x="3845" y="10956"/>
                    <a:pt x="3744" y="10805"/>
                  </a:cubicBezTo>
                  <a:cubicBezTo>
                    <a:pt x="3682" y="10713"/>
                    <a:pt x="3491" y="10734"/>
                    <a:pt x="3509" y="10869"/>
                  </a:cubicBezTo>
                  <a:cubicBezTo>
                    <a:pt x="3566" y="11302"/>
                    <a:pt x="3321" y="11762"/>
                    <a:pt x="2886" y="11889"/>
                  </a:cubicBezTo>
                  <a:cubicBezTo>
                    <a:pt x="2461" y="12014"/>
                    <a:pt x="1994" y="11772"/>
                    <a:pt x="1806" y="11385"/>
                  </a:cubicBezTo>
                  <a:cubicBezTo>
                    <a:pt x="1746" y="11264"/>
                    <a:pt x="1567" y="11330"/>
                    <a:pt x="1563" y="11451"/>
                  </a:cubicBezTo>
                  <a:cubicBezTo>
                    <a:pt x="1552" y="11836"/>
                    <a:pt x="1466" y="12321"/>
                    <a:pt x="1118" y="12552"/>
                  </a:cubicBezTo>
                  <a:cubicBezTo>
                    <a:pt x="856" y="12725"/>
                    <a:pt x="429" y="12704"/>
                    <a:pt x="266" y="12410"/>
                  </a:cubicBezTo>
                  <a:cubicBezTo>
                    <a:pt x="191" y="12274"/>
                    <a:pt x="0" y="12394"/>
                    <a:pt x="62" y="12530"/>
                  </a:cubicBezTo>
                  <a:cubicBezTo>
                    <a:pt x="249" y="12946"/>
                    <a:pt x="771" y="13035"/>
                    <a:pt x="1156" y="12849"/>
                  </a:cubicBezTo>
                  <a:cubicBezTo>
                    <a:pt x="1675" y="12598"/>
                    <a:pt x="1801" y="11972"/>
                    <a:pt x="1823" y="11451"/>
                  </a:cubicBezTo>
                  <a:cubicBezTo>
                    <a:pt x="1743" y="11473"/>
                    <a:pt x="1662" y="11495"/>
                    <a:pt x="1581" y="11517"/>
                  </a:cubicBezTo>
                  <a:cubicBezTo>
                    <a:pt x="1824" y="12034"/>
                    <a:pt x="2438" y="12335"/>
                    <a:pt x="2991" y="12145"/>
                  </a:cubicBezTo>
                  <a:cubicBezTo>
                    <a:pt x="3534" y="11959"/>
                    <a:pt x="3836" y="11389"/>
                    <a:pt x="3757" y="10835"/>
                  </a:cubicBezTo>
                  <a:cubicBezTo>
                    <a:pt x="3680" y="10868"/>
                    <a:pt x="3603" y="10900"/>
                    <a:pt x="3526" y="10933"/>
                  </a:cubicBezTo>
                  <a:cubicBezTo>
                    <a:pt x="3672" y="11150"/>
                    <a:pt x="3307" y="11090"/>
                    <a:pt x="3262" y="11074"/>
                  </a:cubicBezTo>
                  <a:cubicBezTo>
                    <a:pt x="3205" y="11055"/>
                    <a:pt x="3142" y="10995"/>
                    <a:pt x="3096" y="10956"/>
                  </a:cubicBezTo>
                  <a:cubicBezTo>
                    <a:pt x="3017" y="10889"/>
                    <a:pt x="2940" y="10815"/>
                    <a:pt x="2875" y="10735"/>
                  </a:cubicBezTo>
                  <a:cubicBezTo>
                    <a:pt x="2789" y="10630"/>
                    <a:pt x="2681" y="10474"/>
                    <a:pt x="2716" y="10329"/>
                  </a:cubicBezTo>
                  <a:cubicBezTo>
                    <a:pt x="2753" y="10177"/>
                    <a:pt x="2939" y="10083"/>
                    <a:pt x="3068" y="10019"/>
                  </a:cubicBezTo>
                  <a:cubicBezTo>
                    <a:pt x="3420" y="9843"/>
                    <a:pt x="3826" y="9796"/>
                    <a:pt x="4208" y="9721"/>
                  </a:cubicBezTo>
                  <a:cubicBezTo>
                    <a:pt x="4984" y="9570"/>
                    <a:pt x="5628" y="9228"/>
                    <a:pt x="5830" y="8408"/>
                  </a:cubicBezTo>
                  <a:cubicBezTo>
                    <a:pt x="6045" y="7531"/>
                    <a:pt x="5834" y="6540"/>
                    <a:pt x="5523" y="5713"/>
                  </a:cubicBezTo>
                  <a:cubicBezTo>
                    <a:pt x="5177" y="4794"/>
                    <a:pt x="4677" y="3944"/>
                    <a:pt x="4172" y="3106"/>
                  </a:cubicBezTo>
                  <a:cubicBezTo>
                    <a:pt x="3592" y="2142"/>
                    <a:pt x="2970" y="1120"/>
                    <a:pt x="2668" y="28"/>
                  </a:cubicBezTo>
                  <a:cubicBezTo>
                    <a:pt x="2661" y="0"/>
                    <a:pt x="2621" y="12"/>
                    <a:pt x="2626" y="4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1" name="Freeform 298">
              <a:extLst>
                <a:ext uri="{FF2B5EF4-FFF2-40B4-BE49-F238E27FC236}">
                  <a16:creationId xmlns:a16="http://schemas.microsoft.com/office/drawing/2014/main" id="{6AE4A88C-3EA0-442C-A0AD-7C209F13B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728" y="3956762"/>
              <a:ext cx="130175" cy="549275"/>
            </a:xfrm>
            <a:custGeom>
              <a:avLst/>
              <a:gdLst>
                <a:gd name="T0" fmla="*/ 11 w 632"/>
                <a:gd name="T1" fmla="*/ 79 h 2667"/>
                <a:gd name="T2" fmla="*/ 126 w 632"/>
                <a:gd name="T3" fmla="*/ 709 h 2667"/>
                <a:gd name="T4" fmla="*/ 251 w 632"/>
                <a:gd name="T5" fmla="*/ 1344 h 2667"/>
                <a:gd name="T6" fmla="*/ 344 w 632"/>
                <a:gd name="T7" fmla="*/ 1998 h 2667"/>
                <a:gd name="T8" fmla="*/ 387 w 632"/>
                <a:gd name="T9" fmla="*/ 2316 h 2667"/>
                <a:gd name="T10" fmla="*/ 461 w 632"/>
                <a:gd name="T11" fmla="*/ 2607 h 2667"/>
                <a:gd name="T12" fmla="*/ 595 w 632"/>
                <a:gd name="T13" fmla="*/ 2590 h 2667"/>
                <a:gd name="T14" fmla="*/ 621 w 632"/>
                <a:gd name="T15" fmla="*/ 2284 h 2667"/>
                <a:gd name="T16" fmla="*/ 594 w 632"/>
                <a:gd name="T17" fmla="*/ 1951 h 2667"/>
                <a:gd name="T18" fmla="*/ 492 w 632"/>
                <a:gd name="T19" fmla="*/ 1302 h 2667"/>
                <a:gd name="T20" fmla="*/ 344 w 632"/>
                <a:gd name="T21" fmla="*/ 649 h 2667"/>
                <a:gd name="T22" fmla="*/ 124 w 632"/>
                <a:gd name="T23" fmla="*/ 48 h 2667"/>
                <a:gd name="T24" fmla="*/ 11 w 632"/>
                <a:gd name="T25" fmla="*/ 79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2" h="2667">
                  <a:moveTo>
                    <a:pt x="11" y="79"/>
                  </a:moveTo>
                  <a:cubicBezTo>
                    <a:pt x="0" y="286"/>
                    <a:pt x="84" y="508"/>
                    <a:pt x="126" y="709"/>
                  </a:cubicBezTo>
                  <a:cubicBezTo>
                    <a:pt x="170" y="920"/>
                    <a:pt x="214" y="1132"/>
                    <a:pt x="251" y="1344"/>
                  </a:cubicBezTo>
                  <a:cubicBezTo>
                    <a:pt x="289" y="1562"/>
                    <a:pt x="316" y="1780"/>
                    <a:pt x="344" y="1998"/>
                  </a:cubicBezTo>
                  <a:cubicBezTo>
                    <a:pt x="358" y="2104"/>
                    <a:pt x="371" y="2210"/>
                    <a:pt x="387" y="2316"/>
                  </a:cubicBezTo>
                  <a:cubicBezTo>
                    <a:pt x="403" y="2413"/>
                    <a:pt x="412" y="2521"/>
                    <a:pt x="461" y="2607"/>
                  </a:cubicBezTo>
                  <a:cubicBezTo>
                    <a:pt x="495" y="2667"/>
                    <a:pt x="573" y="2645"/>
                    <a:pt x="595" y="2590"/>
                  </a:cubicBezTo>
                  <a:cubicBezTo>
                    <a:pt x="632" y="2497"/>
                    <a:pt x="623" y="2383"/>
                    <a:pt x="621" y="2284"/>
                  </a:cubicBezTo>
                  <a:cubicBezTo>
                    <a:pt x="618" y="2173"/>
                    <a:pt x="607" y="2061"/>
                    <a:pt x="594" y="1951"/>
                  </a:cubicBezTo>
                  <a:cubicBezTo>
                    <a:pt x="568" y="1734"/>
                    <a:pt x="532" y="1517"/>
                    <a:pt x="492" y="1302"/>
                  </a:cubicBezTo>
                  <a:cubicBezTo>
                    <a:pt x="451" y="1083"/>
                    <a:pt x="404" y="865"/>
                    <a:pt x="344" y="649"/>
                  </a:cubicBezTo>
                  <a:cubicBezTo>
                    <a:pt x="290" y="454"/>
                    <a:pt x="246" y="214"/>
                    <a:pt x="124" y="48"/>
                  </a:cubicBezTo>
                  <a:cubicBezTo>
                    <a:pt x="89" y="0"/>
                    <a:pt x="14" y="15"/>
                    <a:pt x="11" y="7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2" name="Freeform 299">
              <a:extLst>
                <a:ext uri="{FF2B5EF4-FFF2-40B4-BE49-F238E27FC236}">
                  <a16:creationId xmlns:a16="http://schemas.microsoft.com/office/drawing/2014/main" id="{9A806EBC-31C5-4157-82E5-3A070E5D8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378" y="4748924"/>
              <a:ext cx="327025" cy="1282700"/>
            </a:xfrm>
            <a:custGeom>
              <a:avLst/>
              <a:gdLst>
                <a:gd name="T0" fmla="*/ 1191 w 1593"/>
                <a:gd name="T1" fmla="*/ 86 h 6240"/>
                <a:gd name="T2" fmla="*/ 109 w 1593"/>
                <a:gd name="T3" fmla="*/ 4060 h 6240"/>
                <a:gd name="T4" fmla="*/ 335 w 1593"/>
                <a:gd name="T5" fmla="*/ 5617 h 6240"/>
                <a:gd name="T6" fmla="*/ 1539 w 1593"/>
                <a:gd name="T7" fmla="*/ 5951 h 6240"/>
                <a:gd name="T8" fmla="*/ 1511 w 1593"/>
                <a:gd name="T9" fmla="*/ 5846 h 6240"/>
                <a:gd name="T10" fmla="*/ 374 w 1593"/>
                <a:gd name="T11" fmla="*/ 5026 h 6240"/>
                <a:gd name="T12" fmla="*/ 626 w 1593"/>
                <a:gd name="T13" fmla="*/ 3323 h 6240"/>
                <a:gd name="T14" fmla="*/ 1317 w 1593"/>
                <a:gd name="T15" fmla="*/ 69 h 6240"/>
                <a:gd name="T16" fmla="*/ 1191 w 1593"/>
                <a:gd name="T17" fmla="*/ 86 h 6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3" h="6240">
                  <a:moveTo>
                    <a:pt x="1191" y="86"/>
                  </a:moveTo>
                  <a:cubicBezTo>
                    <a:pt x="1284" y="1513"/>
                    <a:pt x="376" y="2708"/>
                    <a:pt x="109" y="4060"/>
                  </a:cubicBezTo>
                  <a:cubicBezTo>
                    <a:pt x="7" y="4577"/>
                    <a:pt x="0" y="5178"/>
                    <a:pt x="335" y="5617"/>
                  </a:cubicBezTo>
                  <a:cubicBezTo>
                    <a:pt x="606" y="5972"/>
                    <a:pt x="1135" y="6240"/>
                    <a:pt x="1539" y="5951"/>
                  </a:cubicBezTo>
                  <a:cubicBezTo>
                    <a:pt x="1580" y="5921"/>
                    <a:pt x="1571" y="5843"/>
                    <a:pt x="1511" y="5846"/>
                  </a:cubicBezTo>
                  <a:cubicBezTo>
                    <a:pt x="962" y="5874"/>
                    <a:pt x="499" y="5575"/>
                    <a:pt x="374" y="5026"/>
                  </a:cubicBezTo>
                  <a:cubicBezTo>
                    <a:pt x="244" y="4458"/>
                    <a:pt x="433" y="3855"/>
                    <a:pt x="626" y="3323"/>
                  </a:cubicBezTo>
                  <a:cubicBezTo>
                    <a:pt x="1011" y="2267"/>
                    <a:pt x="1593" y="1225"/>
                    <a:pt x="1317" y="69"/>
                  </a:cubicBezTo>
                  <a:cubicBezTo>
                    <a:pt x="1300" y="0"/>
                    <a:pt x="1187" y="14"/>
                    <a:pt x="1191" y="8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3" name="Freeform 300">
              <a:extLst>
                <a:ext uri="{FF2B5EF4-FFF2-40B4-BE49-F238E27FC236}">
                  <a16:creationId xmlns:a16="http://schemas.microsoft.com/office/drawing/2014/main" id="{27D9E3DC-A471-4881-99FD-03C4E4D1D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766" y="5785562"/>
              <a:ext cx="80963" cy="146050"/>
            </a:xfrm>
            <a:custGeom>
              <a:avLst/>
              <a:gdLst>
                <a:gd name="T0" fmla="*/ 20 w 397"/>
                <a:gd name="T1" fmla="*/ 60 h 711"/>
                <a:gd name="T2" fmla="*/ 4 w 397"/>
                <a:gd name="T3" fmla="*/ 242 h 711"/>
                <a:gd name="T4" fmla="*/ 55 w 397"/>
                <a:gd name="T5" fmla="*/ 428 h 711"/>
                <a:gd name="T6" fmla="*/ 295 w 397"/>
                <a:gd name="T7" fmla="*/ 698 h 711"/>
                <a:gd name="T8" fmla="*/ 378 w 397"/>
                <a:gd name="T9" fmla="*/ 681 h 711"/>
                <a:gd name="T10" fmla="*/ 373 w 397"/>
                <a:gd name="T11" fmla="*/ 597 h 711"/>
                <a:gd name="T12" fmla="*/ 185 w 397"/>
                <a:gd name="T13" fmla="*/ 361 h 711"/>
                <a:gd name="T14" fmla="*/ 128 w 397"/>
                <a:gd name="T15" fmla="*/ 74 h 711"/>
                <a:gd name="T16" fmla="*/ 20 w 397"/>
                <a:gd name="T17" fmla="*/ 6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7" h="711">
                  <a:moveTo>
                    <a:pt x="20" y="60"/>
                  </a:moveTo>
                  <a:cubicBezTo>
                    <a:pt x="6" y="119"/>
                    <a:pt x="0" y="181"/>
                    <a:pt x="4" y="242"/>
                  </a:cubicBezTo>
                  <a:cubicBezTo>
                    <a:pt x="8" y="306"/>
                    <a:pt x="29" y="368"/>
                    <a:pt x="55" y="428"/>
                  </a:cubicBezTo>
                  <a:cubicBezTo>
                    <a:pt x="103" y="539"/>
                    <a:pt x="183" y="646"/>
                    <a:pt x="295" y="698"/>
                  </a:cubicBezTo>
                  <a:cubicBezTo>
                    <a:pt x="324" y="711"/>
                    <a:pt x="358" y="708"/>
                    <a:pt x="378" y="681"/>
                  </a:cubicBezTo>
                  <a:cubicBezTo>
                    <a:pt x="397" y="657"/>
                    <a:pt x="397" y="619"/>
                    <a:pt x="373" y="597"/>
                  </a:cubicBezTo>
                  <a:cubicBezTo>
                    <a:pt x="295" y="525"/>
                    <a:pt x="230" y="456"/>
                    <a:pt x="185" y="361"/>
                  </a:cubicBezTo>
                  <a:cubicBezTo>
                    <a:pt x="147" y="280"/>
                    <a:pt x="123" y="170"/>
                    <a:pt x="128" y="74"/>
                  </a:cubicBezTo>
                  <a:cubicBezTo>
                    <a:pt x="130" y="13"/>
                    <a:pt x="34" y="0"/>
                    <a:pt x="20" y="6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4" name="Freeform 301">
              <a:extLst>
                <a:ext uri="{FF2B5EF4-FFF2-40B4-BE49-F238E27FC236}">
                  <a16:creationId xmlns:a16="http://schemas.microsoft.com/office/drawing/2014/main" id="{2D83C201-97EA-4974-B02C-721B733BE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791" y="5833187"/>
              <a:ext cx="198438" cy="136525"/>
            </a:xfrm>
            <a:custGeom>
              <a:avLst/>
              <a:gdLst>
                <a:gd name="T0" fmla="*/ 800 w 968"/>
                <a:gd name="T1" fmla="*/ 89 h 659"/>
                <a:gd name="T2" fmla="*/ 763 w 968"/>
                <a:gd name="T3" fmla="*/ 176 h 659"/>
                <a:gd name="T4" fmla="*/ 712 w 968"/>
                <a:gd name="T5" fmla="*/ 245 h 659"/>
                <a:gd name="T6" fmla="*/ 670 w 968"/>
                <a:gd name="T7" fmla="*/ 284 h 659"/>
                <a:gd name="T8" fmla="*/ 668 w 968"/>
                <a:gd name="T9" fmla="*/ 286 h 659"/>
                <a:gd name="T10" fmla="*/ 645 w 968"/>
                <a:gd name="T11" fmla="*/ 302 h 659"/>
                <a:gd name="T12" fmla="*/ 553 w 968"/>
                <a:gd name="T13" fmla="*/ 357 h 659"/>
                <a:gd name="T14" fmla="*/ 543 w 968"/>
                <a:gd name="T15" fmla="*/ 362 h 659"/>
                <a:gd name="T16" fmla="*/ 526 w 968"/>
                <a:gd name="T17" fmla="*/ 367 h 659"/>
                <a:gd name="T18" fmla="*/ 474 w 968"/>
                <a:gd name="T19" fmla="*/ 381 h 659"/>
                <a:gd name="T20" fmla="*/ 469 w 968"/>
                <a:gd name="T21" fmla="*/ 382 h 659"/>
                <a:gd name="T22" fmla="*/ 445 w 968"/>
                <a:gd name="T23" fmla="*/ 384 h 659"/>
                <a:gd name="T24" fmla="*/ 386 w 968"/>
                <a:gd name="T25" fmla="*/ 384 h 659"/>
                <a:gd name="T26" fmla="*/ 362 w 968"/>
                <a:gd name="T27" fmla="*/ 382 h 659"/>
                <a:gd name="T28" fmla="*/ 357 w 968"/>
                <a:gd name="T29" fmla="*/ 381 h 659"/>
                <a:gd name="T30" fmla="*/ 303 w 968"/>
                <a:gd name="T31" fmla="*/ 374 h 659"/>
                <a:gd name="T32" fmla="*/ 303 w 968"/>
                <a:gd name="T33" fmla="*/ 373 h 659"/>
                <a:gd name="T34" fmla="*/ 246 w 968"/>
                <a:gd name="T35" fmla="*/ 359 h 659"/>
                <a:gd name="T36" fmla="*/ 120 w 968"/>
                <a:gd name="T37" fmla="*/ 394 h 659"/>
                <a:gd name="T38" fmla="*/ 171 w 968"/>
                <a:gd name="T39" fmla="*/ 364 h 659"/>
                <a:gd name="T40" fmla="*/ 162 w 968"/>
                <a:gd name="T41" fmla="*/ 367 h 659"/>
                <a:gd name="T42" fmla="*/ 219 w 968"/>
                <a:gd name="T43" fmla="*/ 367 h 659"/>
                <a:gd name="T44" fmla="*/ 132 w 968"/>
                <a:gd name="T45" fmla="*/ 335 h 659"/>
                <a:gd name="T46" fmla="*/ 34 w 968"/>
                <a:gd name="T47" fmla="*/ 347 h 659"/>
                <a:gd name="T48" fmla="*/ 22 w 968"/>
                <a:gd name="T49" fmla="*/ 446 h 659"/>
                <a:gd name="T50" fmla="*/ 115 w 968"/>
                <a:gd name="T51" fmla="*/ 546 h 659"/>
                <a:gd name="T52" fmla="*/ 88 w 968"/>
                <a:gd name="T53" fmla="*/ 498 h 659"/>
                <a:gd name="T54" fmla="*/ 89 w 968"/>
                <a:gd name="T55" fmla="*/ 497 h 659"/>
                <a:gd name="T56" fmla="*/ 104 w 968"/>
                <a:gd name="T57" fmla="*/ 543 h 659"/>
                <a:gd name="T58" fmla="*/ 159 w 968"/>
                <a:gd name="T59" fmla="*/ 595 h 659"/>
                <a:gd name="T60" fmla="*/ 233 w 968"/>
                <a:gd name="T61" fmla="*/ 627 h 659"/>
                <a:gd name="T62" fmla="*/ 386 w 968"/>
                <a:gd name="T63" fmla="*/ 656 h 659"/>
                <a:gd name="T64" fmla="*/ 686 w 968"/>
                <a:gd name="T65" fmla="*/ 585 h 659"/>
                <a:gd name="T66" fmla="*/ 965 w 968"/>
                <a:gd name="T67" fmla="*/ 112 h 659"/>
                <a:gd name="T68" fmla="*/ 800 w 968"/>
                <a:gd name="T69" fmla="*/ 89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8" h="659">
                  <a:moveTo>
                    <a:pt x="800" y="89"/>
                  </a:moveTo>
                  <a:cubicBezTo>
                    <a:pt x="790" y="122"/>
                    <a:pt x="780" y="147"/>
                    <a:pt x="763" y="176"/>
                  </a:cubicBezTo>
                  <a:cubicBezTo>
                    <a:pt x="743" y="210"/>
                    <a:pt x="736" y="220"/>
                    <a:pt x="712" y="245"/>
                  </a:cubicBezTo>
                  <a:cubicBezTo>
                    <a:pt x="699" y="259"/>
                    <a:pt x="685" y="271"/>
                    <a:pt x="670" y="284"/>
                  </a:cubicBezTo>
                  <a:cubicBezTo>
                    <a:pt x="656" y="297"/>
                    <a:pt x="684" y="275"/>
                    <a:pt x="668" y="286"/>
                  </a:cubicBezTo>
                  <a:cubicBezTo>
                    <a:pt x="661" y="291"/>
                    <a:pt x="653" y="297"/>
                    <a:pt x="645" y="302"/>
                  </a:cubicBezTo>
                  <a:cubicBezTo>
                    <a:pt x="615" y="321"/>
                    <a:pt x="585" y="341"/>
                    <a:pt x="553" y="357"/>
                  </a:cubicBezTo>
                  <a:cubicBezTo>
                    <a:pt x="550" y="358"/>
                    <a:pt x="529" y="367"/>
                    <a:pt x="543" y="362"/>
                  </a:cubicBezTo>
                  <a:cubicBezTo>
                    <a:pt x="559" y="356"/>
                    <a:pt x="529" y="366"/>
                    <a:pt x="526" y="367"/>
                  </a:cubicBezTo>
                  <a:cubicBezTo>
                    <a:pt x="509" y="373"/>
                    <a:pt x="492" y="377"/>
                    <a:pt x="474" y="381"/>
                  </a:cubicBezTo>
                  <a:cubicBezTo>
                    <a:pt x="462" y="383"/>
                    <a:pt x="449" y="384"/>
                    <a:pt x="469" y="382"/>
                  </a:cubicBezTo>
                  <a:cubicBezTo>
                    <a:pt x="461" y="383"/>
                    <a:pt x="453" y="384"/>
                    <a:pt x="445" y="384"/>
                  </a:cubicBezTo>
                  <a:cubicBezTo>
                    <a:pt x="425" y="385"/>
                    <a:pt x="405" y="385"/>
                    <a:pt x="386" y="384"/>
                  </a:cubicBezTo>
                  <a:cubicBezTo>
                    <a:pt x="378" y="383"/>
                    <a:pt x="370" y="383"/>
                    <a:pt x="362" y="382"/>
                  </a:cubicBezTo>
                  <a:cubicBezTo>
                    <a:pt x="391" y="384"/>
                    <a:pt x="363" y="382"/>
                    <a:pt x="357" y="381"/>
                  </a:cubicBezTo>
                  <a:cubicBezTo>
                    <a:pt x="339" y="378"/>
                    <a:pt x="321" y="377"/>
                    <a:pt x="303" y="374"/>
                  </a:cubicBezTo>
                  <a:cubicBezTo>
                    <a:pt x="316" y="376"/>
                    <a:pt x="317" y="376"/>
                    <a:pt x="303" y="373"/>
                  </a:cubicBezTo>
                  <a:cubicBezTo>
                    <a:pt x="284" y="369"/>
                    <a:pt x="265" y="363"/>
                    <a:pt x="246" y="359"/>
                  </a:cubicBezTo>
                  <a:cubicBezTo>
                    <a:pt x="198" y="349"/>
                    <a:pt x="157" y="361"/>
                    <a:pt x="120" y="394"/>
                  </a:cubicBezTo>
                  <a:cubicBezTo>
                    <a:pt x="137" y="384"/>
                    <a:pt x="154" y="374"/>
                    <a:pt x="171" y="364"/>
                  </a:cubicBezTo>
                  <a:cubicBezTo>
                    <a:pt x="168" y="365"/>
                    <a:pt x="165" y="366"/>
                    <a:pt x="162" y="367"/>
                  </a:cubicBezTo>
                  <a:lnTo>
                    <a:pt x="219" y="367"/>
                  </a:lnTo>
                  <a:cubicBezTo>
                    <a:pt x="188" y="359"/>
                    <a:pt x="161" y="350"/>
                    <a:pt x="132" y="335"/>
                  </a:cubicBezTo>
                  <a:cubicBezTo>
                    <a:pt x="100" y="318"/>
                    <a:pt x="60" y="321"/>
                    <a:pt x="34" y="347"/>
                  </a:cubicBezTo>
                  <a:cubicBezTo>
                    <a:pt x="11" y="371"/>
                    <a:pt x="0" y="418"/>
                    <a:pt x="22" y="446"/>
                  </a:cubicBezTo>
                  <a:cubicBezTo>
                    <a:pt x="50" y="482"/>
                    <a:pt x="79" y="516"/>
                    <a:pt x="115" y="546"/>
                  </a:cubicBezTo>
                  <a:cubicBezTo>
                    <a:pt x="106" y="530"/>
                    <a:pt x="97" y="514"/>
                    <a:pt x="88" y="498"/>
                  </a:cubicBezTo>
                  <a:cubicBezTo>
                    <a:pt x="86" y="474"/>
                    <a:pt x="86" y="474"/>
                    <a:pt x="89" y="497"/>
                  </a:cubicBezTo>
                  <a:cubicBezTo>
                    <a:pt x="90" y="513"/>
                    <a:pt x="95" y="529"/>
                    <a:pt x="104" y="543"/>
                  </a:cubicBezTo>
                  <a:cubicBezTo>
                    <a:pt x="118" y="565"/>
                    <a:pt x="136" y="582"/>
                    <a:pt x="159" y="595"/>
                  </a:cubicBezTo>
                  <a:cubicBezTo>
                    <a:pt x="182" y="608"/>
                    <a:pt x="208" y="618"/>
                    <a:pt x="233" y="627"/>
                  </a:cubicBezTo>
                  <a:cubicBezTo>
                    <a:pt x="282" y="647"/>
                    <a:pt x="333" y="654"/>
                    <a:pt x="386" y="656"/>
                  </a:cubicBezTo>
                  <a:cubicBezTo>
                    <a:pt x="490" y="659"/>
                    <a:pt x="594" y="634"/>
                    <a:pt x="686" y="585"/>
                  </a:cubicBezTo>
                  <a:cubicBezTo>
                    <a:pt x="857" y="495"/>
                    <a:pt x="958" y="301"/>
                    <a:pt x="965" y="112"/>
                  </a:cubicBezTo>
                  <a:cubicBezTo>
                    <a:pt x="968" y="15"/>
                    <a:pt x="826" y="0"/>
                    <a:pt x="800" y="8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5" name="Freeform 302">
              <a:extLst>
                <a:ext uri="{FF2B5EF4-FFF2-40B4-BE49-F238E27FC236}">
                  <a16:creationId xmlns:a16="http://schemas.microsoft.com/office/drawing/2014/main" id="{F1DDE799-20D4-47E3-A8F6-36505FC7A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628" y="6063374"/>
              <a:ext cx="422275" cy="222250"/>
            </a:xfrm>
            <a:custGeom>
              <a:avLst/>
              <a:gdLst>
                <a:gd name="T0" fmla="*/ 344 w 2052"/>
                <a:gd name="T1" fmla="*/ 82 h 1078"/>
                <a:gd name="T2" fmla="*/ 46 w 2052"/>
                <a:gd name="T3" fmla="*/ 849 h 1078"/>
                <a:gd name="T4" fmla="*/ 164 w 2052"/>
                <a:gd name="T5" fmla="*/ 1054 h 1078"/>
                <a:gd name="T6" fmla="*/ 1062 w 2052"/>
                <a:gd name="T7" fmla="*/ 1038 h 1078"/>
                <a:gd name="T8" fmla="*/ 1579 w 2052"/>
                <a:gd name="T9" fmla="*/ 1017 h 1078"/>
                <a:gd name="T10" fmla="*/ 1955 w 2052"/>
                <a:gd name="T11" fmla="*/ 975 h 1078"/>
                <a:gd name="T12" fmla="*/ 1989 w 2052"/>
                <a:gd name="T13" fmla="*/ 851 h 1078"/>
                <a:gd name="T14" fmla="*/ 1085 w 2052"/>
                <a:gd name="T15" fmla="*/ 751 h 1078"/>
                <a:gd name="T16" fmla="*/ 164 w 2052"/>
                <a:gd name="T17" fmla="*/ 781 h 1078"/>
                <a:gd name="T18" fmla="*/ 282 w 2052"/>
                <a:gd name="T19" fmla="*/ 987 h 1078"/>
                <a:gd name="T20" fmla="*/ 494 w 2052"/>
                <a:gd name="T21" fmla="*/ 102 h 1078"/>
                <a:gd name="T22" fmla="*/ 344 w 2052"/>
                <a:gd name="T23" fmla="*/ 82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2" h="1078">
                  <a:moveTo>
                    <a:pt x="344" y="82"/>
                  </a:moveTo>
                  <a:cubicBezTo>
                    <a:pt x="274" y="346"/>
                    <a:pt x="164" y="602"/>
                    <a:pt x="46" y="849"/>
                  </a:cubicBezTo>
                  <a:cubicBezTo>
                    <a:pt x="0" y="946"/>
                    <a:pt x="57" y="1046"/>
                    <a:pt x="164" y="1054"/>
                  </a:cubicBezTo>
                  <a:cubicBezTo>
                    <a:pt x="462" y="1078"/>
                    <a:pt x="764" y="1050"/>
                    <a:pt x="1062" y="1038"/>
                  </a:cubicBezTo>
                  <a:cubicBezTo>
                    <a:pt x="1234" y="1030"/>
                    <a:pt x="1407" y="1023"/>
                    <a:pt x="1579" y="1017"/>
                  </a:cubicBezTo>
                  <a:cubicBezTo>
                    <a:pt x="1706" y="1012"/>
                    <a:pt x="1829" y="984"/>
                    <a:pt x="1955" y="975"/>
                  </a:cubicBezTo>
                  <a:cubicBezTo>
                    <a:pt x="2016" y="971"/>
                    <a:pt x="2052" y="883"/>
                    <a:pt x="1989" y="851"/>
                  </a:cubicBezTo>
                  <a:cubicBezTo>
                    <a:pt x="1714" y="711"/>
                    <a:pt x="1385" y="741"/>
                    <a:pt x="1085" y="751"/>
                  </a:cubicBezTo>
                  <a:cubicBezTo>
                    <a:pt x="780" y="761"/>
                    <a:pt x="470" y="793"/>
                    <a:pt x="164" y="781"/>
                  </a:cubicBezTo>
                  <a:cubicBezTo>
                    <a:pt x="204" y="850"/>
                    <a:pt x="243" y="918"/>
                    <a:pt x="282" y="987"/>
                  </a:cubicBezTo>
                  <a:cubicBezTo>
                    <a:pt x="406" y="700"/>
                    <a:pt x="465" y="412"/>
                    <a:pt x="494" y="102"/>
                  </a:cubicBezTo>
                  <a:cubicBezTo>
                    <a:pt x="502" y="15"/>
                    <a:pt x="365" y="0"/>
                    <a:pt x="344" y="8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6" name="Freeform 303">
              <a:extLst>
                <a:ext uri="{FF2B5EF4-FFF2-40B4-BE49-F238E27FC236}">
                  <a16:creationId xmlns:a16="http://schemas.microsoft.com/office/drawing/2014/main" id="{5C7895C7-A3C5-4E63-95D6-73EACC391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103" y="6020512"/>
              <a:ext cx="442913" cy="254000"/>
            </a:xfrm>
            <a:custGeom>
              <a:avLst/>
              <a:gdLst>
                <a:gd name="T0" fmla="*/ 1588 w 2150"/>
                <a:gd name="T1" fmla="*/ 178 h 1238"/>
                <a:gd name="T2" fmla="*/ 1743 w 2150"/>
                <a:gd name="T3" fmla="*/ 700 h 1238"/>
                <a:gd name="T4" fmla="*/ 1792 w 2150"/>
                <a:gd name="T5" fmla="*/ 837 h 1238"/>
                <a:gd name="T6" fmla="*/ 1825 w 2150"/>
                <a:gd name="T7" fmla="*/ 930 h 1238"/>
                <a:gd name="T8" fmla="*/ 1845 w 2150"/>
                <a:gd name="T9" fmla="*/ 879 h 1238"/>
                <a:gd name="T10" fmla="*/ 1825 w 2150"/>
                <a:gd name="T11" fmla="*/ 884 h 1238"/>
                <a:gd name="T12" fmla="*/ 1778 w 2150"/>
                <a:gd name="T13" fmla="*/ 894 h 1238"/>
                <a:gd name="T14" fmla="*/ 1261 w 2150"/>
                <a:gd name="T15" fmla="*/ 932 h 1238"/>
                <a:gd name="T16" fmla="*/ 108 w 2150"/>
                <a:gd name="T17" fmla="*/ 959 h 1238"/>
                <a:gd name="T18" fmla="*/ 71 w 2150"/>
                <a:gd name="T19" fmla="*/ 1096 h 1238"/>
                <a:gd name="T20" fmla="*/ 1055 w 2150"/>
                <a:gd name="T21" fmla="*/ 1221 h 1238"/>
                <a:gd name="T22" fmla="*/ 1611 w 2150"/>
                <a:gd name="T23" fmla="*/ 1193 h 1238"/>
                <a:gd name="T24" fmla="*/ 2060 w 2150"/>
                <a:gd name="T25" fmla="*/ 1047 h 1238"/>
                <a:gd name="T26" fmla="*/ 1986 w 2150"/>
                <a:gd name="T27" fmla="*/ 595 h 1238"/>
                <a:gd name="T28" fmla="*/ 1767 w 2150"/>
                <a:gd name="T29" fmla="*/ 102 h 1238"/>
                <a:gd name="T30" fmla="*/ 1588 w 2150"/>
                <a:gd name="T31" fmla="*/ 178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0" h="1238">
                  <a:moveTo>
                    <a:pt x="1588" y="178"/>
                  </a:moveTo>
                  <a:cubicBezTo>
                    <a:pt x="1639" y="352"/>
                    <a:pt x="1685" y="528"/>
                    <a:pt x="1743" y="700"/>
                  </a:cubicBezTo>
                  <a:cubicBezTo>
                    <a:pt x="1759" y="746"/>
                    <a:pt x="1776" y="791"/>
                    <a:pt x="1792" y="837"/>
                  </a:cubicBezTo>
                  <a:cubicBezTo>
                    <a:pt x="1794" y="843"/>
                    <a:pt x="1817" y="927"/>
                    <a:pt x="1825" y="930"/>
                  </a:cubicBezTo>
                  <a:cubicBezTo>
                    <a:pt x="1865" y="887"/>
                    <a:pt x="1872" y="870"/>
                    <a:pt x="1845" y="879"/>
                  </a:cubicBezTo>
                  <a:cubicBezTo>
                    <a:pt x="1838" y="881"/>
                    <a:pt x="1831" y="883"/>
                    <a:pt x="1825" y="884"/>
                  </a:cubicBezTo>
                  <a:cubicBezTo>
                    <a:pt x="1810" y="884"/>
                    <a:pt x="1792" y="892"/>
                    <a:pt x="1778" y="894"/>
                  </a:cubicBezTo>
                  <a:cubicBezTo>
                    <a:pt x="1629" y="923"/>
                    <a:pt x="1432" y="928"/>
                    <a:pt x="1261" y="932"/>
                  </a:cubicBezTo>
                  <a:cubicBezTo>
                    <a:pt x="876" y="940"/>
                    <a:pt x="493" y="933"/>
                    <a:pt x="108" y="959"/>
                  </a:cubicBezTo>
                  <a:cubicBezTo>
                    <a:pt x="42" y="964"/>
                    <a:pt x="0" y="1062"/>
                    <a:pt x="71" y="1096"/>
                  </a:cubicBezTo>
                  <a:cubicBezTo>
                    <a:pt x="367" y="1238"/>
                    <a:pt x="736" y="1224"/>
                    <a:pt x="1055" y="1221"/>
                  </a:cubicBezTo>
                  <a:cubicBezTo>
                    <a:pt x="1241" y="1220"/>
                    <a:pt x="1427" y="1211"/>
                    <a:pt x="1611" y="1193"/>
                  </a:cubicBezTo>
                  <a:cubicBezTo>
                    <a:pt x="1748" y="1179"/>
                    <a:pt x="1975" y="1175"/>
                    <a:pt x="2060" y="1047"/>
                  </a:cubicBezTo>
                  <a:cubicBezTo>
                    <a:pt x="2150" y="913"/>
                    <a:pt x="2039" y="725"/>
                    <a:pt x="1986" y="595"/>
                  </a:cubicBezTo>
                  <a:cubicBezTo>
                    <a:pt x="1918" y="429"/>
                    <a:pt x="1840" y="266"/>
                    <a:pt x="1767" y="102"/>
                  </a:cubicBezTo>
                  <a:cubicBezTo>
                    <a:pt x="1722" y="0"/>
                    <a:pt x="1557" y="73"/>
                    <a:pt x="1588" y="17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7" name="Freeform 304">
              <a:extLst>
                <a:ext uri="{FF2B5EF4-FFF2-40B4-BE49-F238E27FC236}">
                  <a16:creationId xmlns:a16="http://schemas.microsoft.com/office/drawing/2014/main" id="{D54BF5C9-136F-4F68-95F4-8B5A0213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391" y="6244349"/>
              <a:ext cx="369888" cy="268288"/>
            </a:xfrm>
            <a:custGeom>
              <a:avLst/>
              <a:gdLst>
                <a:gd name="T0" fmla="*/ 1543 w 1793"/>
                <a:gd name="T1" fmla="*/ 79 h 1301"/>
                <a:gd name="T2" fmla="*/ 1515 w 1793"/>
                <a:gd name="T3" fmla="*/ 848 h 1301"/>
                <a:gd name="T4" fmla="*/ 1513 w 1793"/>
                <a:gd name="T5" fmla="*/ 938 h 1301"/>
                <a:gd name="T6" fmla="*/ 1540 w 1793"/>
                <a:gd name="T7" fmla="*/ 927 h 1301"/>
                <a:gd name="T8" fmla="*/ 1506 w 1793"/>
                <a:gd name="T9" fmla="*/ 936 h 1301"/>
                <a:gd name="T10" fmla="*/ 1324 w 1793"/>
                <a:gd name="T11" fmla="*/ 973 h 1301"/>
                <a:gd name="T12" fmla="*/ 966 w 1793"/>
                <a:gd name="T13" fmla="*/ 1005 h 1301"/>
                <a:gd name="T14" fmla="*/ 608 w 1793"/>
                <a:gd name="T15" fmla="*/ 974 h 1301"/>
                <a:gd name="T16" fmla="*/ 523 w 1793"/>
                <a:gd name="T17" fmla="*/ 930 h 1301"/>
                <a:gd name="T18" fmla="*/ 443 w 1793"/>
                <a:gd name="T19" fmla="*/ 763 h 1301"/>
                <a:gd name="T20" fmla="*/ 193 w 1793"/>
                <a:gd name="T21" fmla="*/ 87 h 1301"/>
                <a:gd name="T22" fmla="*/ 25 w 1793"/>
                <a:gd name="T23" fmla="*/ 133 h 1301"/>
                <a:gd name="T24" fmla="*/ 247 w 1793"/>
                <a:gd name="T25" fmla="*/ 1007 h 1301"/>
                <a:gd name="T26" fmla="*/ 531 w 1793"/>
                <a:gd name="T27" fmla="*/ 1251 h 1301"/>
                <a:gd name="T28" fmla="*/ 995 w 1793"/>
                <a:gd name="T29" fmla="*/ 1301 h 1301"/>
                <a:gd name="T30" fmla="*/ 1458 w 1793"/>
                <a:gd name="T31" fmla="*/ 1247 h 1301"/>
                <a:gd name="T32" fmla="*/ 1778 w 1793"/>
                <a:gd name="T33" fmla="*/ 1023 h 1301"/>
                <a:gd name="T34" fmla="*/ 1768 w 1793"/>
                <a:gd name="T35" fmla="*/ 788 h 1301"/>
                <a:gd name="T36" fmla="*/ 1750 w 1793"/>
                <a:gd name="T37" fmla="*/ 549 h 1301"/>
                <a:gd name="T38" fmla="*/ 1690 w 1793"/>
                <a:gd name="T39" fmla="*/ 79 h 1301"/>
                <a:gd name="T40" fmla="*/ 1543 w 1793"/>
                <a:gd name="T41" fmla="*/ 79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93" h="1301">
                  <a:moveTo>
                    <a:pt x="1543" y="79"/>
                  </a:moveTo>
                  <a:cubicBezTo>
                    <a:pt x="1502" y="333"/>
                    <a:pt x="1518" y="592"/>
                    <a:pt x="1515" y="848"/>
                  </a:cubicBezTo>
                  <a:cubicBezTo>
                    <a:pt x="1514" y="872"/>
                    <a:pt x="1504" y="915"/>
                    <a:pt x="1513" y="938"/>
                  </a:cubicBezTo>
                  <a:cubicBezTo>
                    <a:pt x="1506" y="976"/>
                    <a:pt x="1515" y="972"/>
                    <a:pt x="1540" y="927"/>
                  </a:cubicBezTo>
                  <a:cubicBezTo>
                    <a:pt x="1528" y="930"/>
                    <a:pt x="1517" y="933"/>
                    <a:pt x="1506" y="936"/>
                  </a:cubicBezTo>
                  <a:cubicBezTo>
                    <a:pt x="1446" y="951"/>
                    <a:pt x="1385" y="963"/>
                    <a:pt x="1324" y="973"/>
                  </a:cubicBezTo>
                  <a:cubicBezTo>
                    <a:pt x="1205" y="992"/>
                    <a:pt x="1086" y="1005"/>
                    <a:pt x="966" y="1005"/>
                  </a:cubicBezTo>
                  <a:cubicBezTo>
                    <a:pt x="846" y="1006"/>
                    <a:pt x="725" y="998"/>
                    <a:pt x="608" y="974"/>
                  </a:cubicBezTo>
                  <a:cubicBezTo>
                    <a:pt x="568" y="966"/>
                    <a:pt x="545" y="963"/>
                    <a:pt x="523" y="930"/>
                  </a:cubicBezTo>
                  <a:cubicBezTo>
                    <a:pt x="489" y="881"/>
                    <a:pt x="466" y="817"/>
                    <a:pt x="443" y="763"/>
                  </a:cubicBezTo>
                  <a:cubicBezTo>
                    <a:pt x="345" y="542"/>
                    <a:pt x="298" y="304"/>
                    <a:pt x="193" y="87"/>
                  </a:cubicBezTo>
                  <a:cubicBezTo>
                    <a:pt x="151" y="0"/>
                    <a:pt x="31" y="52"/>
                    <a:pt x="25" y="133"/>
                  </a:cubicBezTo>
                  <a:cubicBezTo>
                    <a:pt x="0" y="430"/>
                    <a:pt x="129" y="740"/>
                    <a:pt x="247" y="1007"/>
                  </a:cubicBezTo>
                  <a:cubicBezTo>
                    <a:pt x="305" y="1140"/>
                    <a:pt x="388" y="1219"/>
                    <a:pt x="531" y="1251"/>
                  </a:cubicBezTo>
                  <a:cubicBezTo>
                    <a:pt x="682" y="1285"/>
                    <a:pt x="840" y="1301"/>
                    <a:pt x="995" y="1301"/>
                  </a:cubicBezTo>
                  <a:cubicBezTo>
                    <a:pt x="1150" y="1301"/>
                    <a:pt x="1307" y="1285"/>
                    <a:pt x="1458" y="1247"/>
                  </a:cubicBezTo>
                  <a:cubicBezTo>
                    <a:pt x="1589" y="1213"/>
                    <a:pt x="1748" y="1177"/>
                    <a:pt x="1778" y="1023"/>
                  </a:cubicBezTo>
                  <a:cubicBezTo>
                    <a:pt x="1793" y="947"/>
                    <a:pt x="1774" y="864"/>
                    <a:pt x="1768" y="788"/>
                  </a:cubicBezTo>
                  <a:cubicBezTo>
                    <a:pt x="1762" y="708"/>
                    <a:pt x="1756" y="629"/>
                    <a:pt x="1750" y="549"/>
                  </a:cubicBezTo>
                  <a:cubicBezTo>
                    <a:pt x="1739" y="391"/>
                    <a:pt x="1727" y="233"/>
                    <a:pt x="1690" y="79"/>
                  </a:cubicBezTo>
                  <a:cubicBezTo>
                    <a:pt x="1674" y="10"/>
                    <a:pt x="1556" y="4"/>
                    <a:pt x="1543" y="79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8" name="Freeform 305">
              <a:extLst>
                <a:ext uri="{FF2B5EF4-FFF2-40B4-BE49-F238E27FC236}">
                  <a16:creationId xmlns:a16="http://schemas.microsoft.com/office/drawing/2014/main" id="{0E7A1206-31F4-41A6-9B3E-77BE058E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241" y="6215774"/>
              <a:ext cx="334963" cy="277813"/>
            </a:xfrm>
            <a:custGeom>
              <a:avLst/>
              <a:gdLst>
                <a:gd name="T0" fmla="*/ 157 w 1629"/>
                <a:gd name="T1" fmla="*/ 141 h 1354"/>
                <a:gd name="T2" fmla="*/ 18 w 1629"/>
                <a:gd name="T3" fmla="*/ 1107 h 1354"/>
                <a:gd name="T4" fmla="*/ 107 w 1629"/>
                <a:gd name="T5" fmla="*/ 1264 h 1354"/>
                <a:gd name="T6" fmla="*/ 773 w 1629"/>
                <a:gd name="T7" fmla="*/ 1348 h 1354"/>
                <a:gd name="T8" fmla="*/ 1104 w 1629"/>
                <a:gd name="T9" fmla="*/ 1343 h 1354"/>
                <a:gd name="T10" fmla="*/ 1356 w 1629"/>
                <a:gd name="T11" fmla="*/ 1279 h 1354"/>
                <a:gd name="T12" fmla="*/ 1480 w 1629"/>
                <a:gd name="T13" fmla="*/ 1060 h 1354"/>
                <a:gd name="T14" fmla="*/ 1534 w 1629"/>
                <a:gd name="T15" fmla="*/ 717 h 1354"/>
                <a:gd name="T16" fmla="*/ 1579 w 1629"/>
                <a:gd name="T17" fmla="*/ 61 h 1354"/>
                <a:gd name="T18" fmla="*/ 1463 w 1629"/>
                <a:gd name="T19" fmla="*/ 45 h 1354"/>
                <a:gd name="T20" fmla="*/ 1321 w 1629"/>
                <a:gd name="T21" fmla="*/ 603 h 1354"/>
                <a:gd name="T22" fmla="*/ 1279 w 1629"/>
                <a:gd name="T23" fmla="*/ 881 h 1354"/>
                <a:gd name="T24" fmla="*/ 1231 w 1629"/>
                <a:gd name="T25" fmla="*/ 1084 h 1354"/>
                <a:gd name="T26" fmla="*/ 1038 w 1629"/>
                <a:gd name="T27" fmla="*/ 1096 h 1354"/>
                <a:gd name="T28" fmla="*/ 746 w 1629"/>
                <a:gd name="T29" fmla="*/ 1083 h 1354"/>
                <a:gd name="T30" fmla="*/ 175 w 1629"/>
                <a:gd name="T31" fmla="*/ 1017 h 1354"/>
                <a:gd name="T32" fmla="*/ 265 w 1629"/>
                <a:gd name="T33" fmla="*/ 1175 h 1354"/>
                <a:gd name="T34" fmla="*/ 352 w 1629"/>
                <a:gd name="T35" fmla="*/ 645 h 1354"/>
                <a:gd name="T36" fmla="*/ 307 w 1629"/>
                <a:gd name="T37" fmla="*/ 121 h 1354"/>
                <a:gd name="T38" fmla="*/ 157 w 1629"/>
                <a:gd name="T39" fmla="*/ 141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29" h="1354">
                  <a:moveTo>
                    <a:pt x="157" y="141"/>
                  </a:moveTo>
                  <a:cubicBezTo>
                    <a:pt x="152" y="465"/>
                    <a:pt x="106" y="795"/>
                    <a:pt x="18" y="1107"/>
                  </a:cubicBezTo>
                  <a:cubicBezTo>
                    <a:pt x="0" y="1170"/>
                    <a:pt x="39" y="1251"/>
                    <a:pt x="107" y="1264"/>
                  </a:cubicBezTo>
                  <a:cubicBezTo>
                    <a:pt x="327" y="1307"/>
                    <a:pt x="549" y="1335"/>
                    <a:pt x="773" y="1348"/>
                  </a:cubicBezTo>
                  <a:cubicBezTo>
                    <a:pt x="883" y="1354"/>
                    <a:pt x="993" y="1350"/>
                    <a:pt x="1104" y="1343"/>
                  </a:cubicBezTo>
                  <a:cubicBezTo>
                    <a:pt x="1189" y="1337"/>
                    <a:pt x="1282" y="1329"/>
                    <a:pt x="1356" y="1279"/>
                  </a:cubicBezTo>
                  <a:cubicBezTo>
                    <a:pt x="1433" y="1228"/>
                    <a:pt x="1465" y="1149"/>
                    <a:pt x="1480" y="1060"/>
                  </a:cubicBezTo>
                  <a:cubicBezTo>
                    <a:pt x="1499" y="946"/>
                    <a:pt x="1516" y="831"/>
                    <a:pt x="1534" y="717"/>
                  </a:cubicBezTo>
                  <a:cubicBezTo>
                    <a:pt x="1567" y="508"/>
                    <a:pt x="1629" y="269"/>
                    <a:pt x="1579" y="61"/>
                  </a:cubicBezTo>
                  <a:cubicBezTo>
                    <a:pt x="1566" y="6"/>
                    <a:pt x="1490" y="0"/>
                    <a:pt x="1463" y="45"/>
                  </a:cubicBezTo>
                  <a:cubicBezTo>
                    <a:pt x="1366" y="207"/>
                    <a:pt x="1349" y="419"/>
                    <a:pt x="1321" y="603"/>
                  </a:cubicBezTo>
                  <a:cubicBezTo>
                    <a:pt x="1307" y="695"/>
                    <a:pt x="1293" y="788"/>
                    <a:pt x="1279" y="881"/>
                  </a:cubicBezTo>
                  <a:cubicBezTo>
                    <a:pt x="1271" y="931"/>
                    <a:pt x="1276" y="1051"/>
                    <a:pt x="1231" y="1084"/>
                  </a:cubicBezTo>
                  <a:cubicBezTo>
                    <a:pt x="1185" y="1117"/>
                    <a:pt x="1088" y="1098"/>
                    <a:pt x="1038" y="1096"/>
                  </a:cubicBezTo>
                  <a:cubicBezTo>
                    <a:pt x="941" y="1092"/>
                    <a:pt x="843" y="1088"/>
                    <a:pt x="746" y="1083"/>
                  </a:cubicBezTo>
                  <a:cubicBezTo>
                    <a:pt x="555" y="1073"/>
                    <a:pt x="364" y="1051"/>
                    <a:pt x="175" y="1017"/>
                  </a:cubicBezTo>
                  <a:lnTo>
                    <a:pt x="265" y="1175"/>
                  </a:lnTo>
                  <a:cubicBezTo>
                    <a:pt x="312" y="1002"/>
                    <a:pt x="339" y="824"/>
                    <a:pt x="352" y="645"/>
                  </a:cubicBezTo>
                  <a:cubicBezTo>
                    <a:pt x="365" y="470"/>
                    <a:pt x="340" y="293"/>
                    <a:pt x="307" y="121"/>
                  </a:cubicBezTo>
                  <a:cubicBezTo>
                    <a:pt x="291" y="34"/>
                    <a:pt x="158" y="57"/>
                    <a:pt x="157" y="14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09" name="Freeform 306">
              <a:extLst>
                <a:ext uri="{FF2B5EF4-FFF2-40B4-BE49-F238E27FC236}">
                  <a16:creationId xmlns:a16="http://schemas.microsoft.com/office/drawing/2014/main" id="{DAE8EE79-6F70-4C9B-8F7A-731E99F80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716" y="6333249"/>
              <a:ext cx="306388" cy="138113"/>
            </a:xfrm>
            <a:custGeom>
              <a:avLst/>
              <a:gdLst>
                <a:gd name="T0" fmla="*/ 95 w 1491"/>
                <a:gd name="T1" fmla="*/ 367 h 669"/>
                <a:gd name="T2" fmla="*/ 472 w 1491"/>
                <a:gd name="T3" fmla="*/ 420 h 669"/>
                <a:gd name="T4" fmla="*/ 790 w 1491"/>
                <a:gd name="T5" fmla="*/ 609 h 669"/>
                <a:gd name="T6" fmla="*/ 972 w 1491"/>
                <a:gd name="T7" fmla="*/ 561 h 669"/>
                <a:gd name="T8" fmla="*/ 1169 w 1491"/>
                <a:gd name="T9" fmla="*/ 308 h 669"/>
                <a:gd name="T10" fmla="*/ 1300 w 1491"/>
                <a:gd name="T11" fmla="*/ 230 h 669"/>
                <a:gd name="T12" fmla="*/ 1449 w 1491"/>
                <a:gd name="T13" fmla="*/ 137 h 669"/>
                <a:gd name="T14" fmla="*/ 1418 w 1491"/>
                <a:gd name="T15" fmla="*/ 20 h 669"/>
                <a:gd name="T16" fmla="*/ 1202 w 1491"/>
                <a:gd name="T17" fmla="*/ 42 h 669"/>
                <a:gd name="T18" fmla="*/ 1028 w 1491"/>
                <a:gd name="T19" fmla="*/ 148 h 669"/>
                <a:gd name="T20" fmla="*/ 773 w 1491"/>
                <a:gd name="T21" fmla="*/ 477 h 669"/>
                <a:gd name="T22" fmla="*/ 944 w 1491"/>
                <a:gd name="T23" fmla="*/ 455 h 669"/>
                <a:gd name="T24" fmla="*/ 525 w 1491"/>
                <a:gd name="T25" fmla="*/ 226 h 669"/>
                <a:gd name="T26" fmla="*/ 298 w 1491"/>
                <a:gd name="T27" fmla="*/ 194 h 669"/>
                <a:gd name="T28" fmla="*/ 63 w 1491"/>
                <a:gd name="T29" fmla="*/ 248 h 669"/>
                <a:gd name="T30" fmla="*/ 95 w 1491"/>
                <a:gd name="T31" fmla="*/ 367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1" h="669">
                  <a:moveTo>
                    <a:pt x="95" y="367"/>
                  </a:moveTo>
                  <a:cubicBezTo>
                    <a:pt x="220" y="376"/>
                    <a:pt x="351" y="383"/>
                    <a:pt x="472" y="420"/>
                  </a:cubicBezTo>
                  <a:cubicBezTo>
                    <a:pt x="593" y="457"/>
                    <a:pt x="697" y="523"/>
                    <a:pt x="790" y="609"/>
                  </a:cubicBezTo>
                  <a:cubicBezTo>
                    <a:pt x="855" y="669"/>
                    <a:pt x="941" y="637"/>
                    <a:pt x="972" y="561"/>
                  </a:cubicBezTo>
                  <a:cubicBezTo>
                    <a:pt x="1013" y="462"/>
                    <a:pt x="1084" y="373"/>
                    <a:pt x="1169" y="308"/>
                  </a:cubicBezTo>
                  <a:cubicBezTo>
                    <a:pt x="1209" y="277"/>
                    <a:pt x="1254" y="251"/>
                    <a:pt x="1300" y="230"/>
                  </a:cubicBezTo>
                  <a:cubicBezTo>
                    <a:pt x="1357" y="203"/>
                    <a:pt x="1400" y="177"/>
                    <a:pt x="1449" y="137"/>
                  </a:cubicBezTo>
                  <a:cubicBezTo>
                    <a:pt x="1491" y="104"/>
                    <a:pt x="1465" y="32"/>
                    <a:pt x="1418" y="20"/>
                  </a:cubicBezTo>
                  <a:cubicBezTo>
                    <a:pt x="1339" y="0"/>
                    <a:pt x="1276" y="10"/>
                    <a:pt x="1202" y="42"/>
                  </a:cubicBezTo>
                  <a:cubicBezTo>
                    <a:pt x="1139" y="70"/>
                    <a:pt x="1082" y="106"/>
                    <a:pt x="1028" y="148"/>
                  </a:cubicBezTo>
                  <a:cubicBezTo>
                    <a:pt x="917" y="234"/>
                    <a:pt x="828" y="347"/>
                    <a:pt x="773" y="477"/>
                  </a:cubicBezTo>
                  <a:lnTo>
                    <a:pt x="944" y="455"/>
                  </a:lnTo>
                  <a:cubicBezTo>
                    <a:pt x="827" y="345"/>
                    <a:pt x="680" y="267"/>
                    <a:pt x="525" y="226"/>
                  </a:cubicBezTo>
                  <a:cubicBezTo>
                    <a:pt x="451" y="207"/>
                    <a:pt x="374" y="196"/>
                    <a:pt x="298" y="194"/>
                  </a:cubicBezTo>
                  <a:cubicBezTo>
                    <a:pt x="212" y="191"/>
                    <a:pt x="140" y="214"/>
                    <a:pt x="63" y="248"/>
                  </a:cubicBezTo>
                  <a:cubicBezTo>
                    <a:pt x="0" y="276"/>
                    <a:pt x="38" y="363"/>
                    <a:pt x="95" y="367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0" name="Freeform 307">
              <a:extLst>
                <a:ext uri="{FF2B5EF4-FFF2-40B4-BE49-F238E27FC236}">
                  <a16:creationId xmlns:a16="http://schemas.microsoft.com/office/drawing/2014/main" id="{F2113A5F-D59B-4455-B63B-78765CB2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753" y="6333249"/>
              <a:ext cx="246063" cy="138113"/>
            </a:xfrm>
            <a:custGeom>
              <a:avLst/>
              <a:gdLst>
                <a:gd name="T0" fmla="*/ 57 w 1198"/>
                <a:gd name="T1" fmla="*/ 114 h 668"/>
                <a:gd name="T2" fmla="*/ 332 w 1198"/>
                <a:gd name="T3" fmla="*/ 530 h 668"/>
                <a:gd name="T4" fmla="*/ 507 w 1198"/>
                <a:gd name="T5" fmla="*/ 603 h 668"/>
                <a:gd name="T6" fmla="*/ 798 w 1198"/>
                <a:gd name="T7" fmla="*/ 338 h 668"/>
                <a:gd name="T8" fmla="*/ 954 w 1198"/>
                <a:gd name="T9" fmla="*/ 293 h 668"/>
                <a:gd name="T10" fmla="*/ 1053 w 1198"/>
                <a:gd name="T11" fmla="*/ 294 h 668"/>
                <a:gd name="T12" fmla="*/ 1155 w 1198"/>
                <a:gd name="T13" fmla="*/ 284 h 668"/>
                <a:gd name="T14" fmla="*/ 1194 w 1198"/>
                <a:gd name="T15" fmla="*/ 217 h 668"/>
                <a:gd name="T16" fmla="*/ 988 w 1198"/>
                <a:gd name="T17" fmla="*/ 78 h 668"/>
                <a:gd name="T18" fmla="*/ 734 w 1198"/>
                <a:gd name="T19" fmla="*/ 128 h 668"/>
                <a:gd name="T20" fmla="*/ 362 w 1198"/>
                <a:gd name="T21" fmla="*/ 458 h 668"/>
                <a:gd name="T22" fmla="*/ 537 w 1198"/>
                <a:gd name="T23" fmla="*/ 530 h 668"/>
                <a:gd name="T24" fmla="*/ 71 w 1198"/>
                <a:gd name="T25" fmla="*/ 7 h 668"/>
                <a:gd name="T26" fmla="*/ 57 w 1198"/>
                <a:gd name="T27" fmla="*/ 114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8" h="668">
                  <a:moveTo>
                    <a:pt x="57" y="114"/>
                  </a:moveTo>
                  <a:cubicBezTo>
                    <a:pt x="235" y="167"/>
                    <a:pt x="345" y="349"/>
                    <a:pt x="332" y="530"/>
                  </a:cubicBezTo>
                  <a:cubicBezTo>
                    <a:pt x="326" y="617"/>
                    <a:pt x="450" y="668"/>
                    <a:pt x="507" y="603"/>
                  </a:cubicBezTo>
                  <a:cubicBezTo>
                    <a:pt x="593" y="504"/>
                    <a:pt x="681" y="400"/>
                    <a:pt x="798" y="338"/>
                  </a:cubicBezTo>
                  <a:cubicBezTo>
                    <a:pt x="846" y="312"/>
                    <a:pt x="900" y="298"/>
                    <a:pt x="954" y="293"/>
                  </a:cubicBezTo>
                  <a:cubicBezTo>
                    <a:pt x="987" y="290"/>
                    <a:pt x="1021" y="289"/>
                    <a:pt x="1053" y="294"/>
                  </a:cubicBezTo>
                  <a:cubicBezTo>
                    <a:pt x="1092" y="299"/>
                    <a:pt x="1120" y="308"/>
                    <a:pt x="1155" y="284"/>
                  </a:cubicBezTo>
                  <a:cubicBezTo>
                    <a:pt x="1176" y="270"/>
                    <a:pt x="1198" y="244"/>
                    <a:pt x="1194" y="217"/>
                  </a:cubicBezTo>
                  <a:cubicBezTo>
                    <a:pt x="1181" y="117"/>
                    <a:pt x="1076" y="88"/>
                    <a:pt x="988" y="78"/>
                  </a:cubicBezTo>
                  <a:cubicBezTo>
                    <a:pt x="900" y="68"/>
                    <a:pt x="814" y="92"/>
                    <a:pt x="734" y="128"/>
                  </a:cubicBezTo>
                  <a:cubicBezTo>
                    <a:pt x="581" y="198"/>
                    <a:pt x="468" y="330"/>
                    <a:pt x="362" y="458"/>
                  </a:cubicBezTo>
                  <a:cubicBezTo>
                    <a:pt x="421" y="482"/>
                    <a:pt x="479" y="506"/>
                    <a:pt x="537" y="530"/>
                  </a:cubicBezTo>
                  <a:cubicBezTo>
                    <a:pt x="548" y="262"/>
                    <a:pt x="333" y="34"/>
                    <a:pt x="71" y="7"/>
                  </a:cubicBezTo>
                  <a:cubicBezTo>
                    <a:pt x="8" y="0"/>
                    <a:pt x="0" y="97"/>
                    <a:pt x="57" y="114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1" name="Freeform 308">
              <a:extLst>
                <a:ext uri="{FF2B5EF4-FFF2-40B4-BE49-F238E27FC236}">
                  <a16:creationId xmlns:a16="http://schemas.microsoft.com/office/drawing/2014/main" id="{534800F0-A964-4E49-B9D2-47ED34BD7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366" y="1891424"/>
              <a:ext cx="190500" cy="1060450"/>
            </a:xfrm>
            <a:custGeom>
              <a:avLst/>
              <a:gdLst>
                <a:gd name="T0" fmla="*/ 46 w 924"/>
                <a:gd name="T1" fmla="*/ 70 h 5157"/>
                <a:gd name="T2" fmla="*/ 186 w 924"/>
                <a:gd name="T3" fmla="*/ 2631 h 5157"/>
                <a:gd name="T4" fmla="*/ 432 w 924"/>
                <a:gd name="T5" fmla="*/ 3926 h 5157"/>
                <a:gd name="T6" fmla="*/ 808 w 924"/>
                <a:gd name="T7" fmla="*/ 5108 h 5157"/>
                <a:gd name="T8" fmla="*/ 918 w 924"/>
                <a:gd name="T9" fmla="*/ 5078 h 5157"/>
                <a:gd name="T10" fmla="*/ 644 w 924"/>
                <a:gd name="T11" fmla="*/ 3868 h 5157"/>
                <a:gd name="T12" fmla="*/ 408 w 924"/>
                <a:gd name="T13" fmla="*/ 2667 h 5157"/>
                <a:gd name="T14" fmla="*/ 155 w 924"/>
                <a:gd name="T15" fmla="*/ 70 h 5157"/>
                <a:gd name="T16" fmla="*/ 46 w 924"/>
                <a:gd name="T17" fmla="*/ 70 h 5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4" h="5157">
                  <a:moveTo>
                    <a:pt x="46" y="70"/>
                  </a:moveTo>
                  <a:cubicBezTo>
                    <a:pt x="0" y="922"/>
                    <a:pt x="59" y="1787"/>
                    <a:pt x="186" y="2631"/>
                  </a:cubicBezTo>
                  <a:cubicBezTo>
                    <a:pt x="251" y="3066"/>
                    <a:pt x="333" y="3498"/>
                    <a:pt x="432" y="3926"/>
                  </a:cubicBezTo>
                  <a:cubicBezTo>
                    <a:pt x="523" y="4319"/>
                    <a:pt x="613" y="4751"/>
                    <a:pt x="808" y="5108"/>
                  </a:cubicBezTo>
                  <a:cubicBezTo>
                    <a:pt x="835" y="5157"/>
                    <a:pt x="924" y="5137"/>
                    <a:pt x="918" y="5078"/>
                  </a:cubicBezTo>
                  <a:cubicBezTo>
                    <a:pt x="878" y="4671"/>
                    <a:pt x="737" y="4265"/>
                    <a:pt x="644" y="3868"/>
                  </a:cubicBezTo>
                  <a:cubicBezTo>
                    <a:pt x="551" y="3470"/>
                    <a:pt x="472" y="3070"/>
                    <a:pt x="408" y="2667"/>
                  </a:cubicBezTo>
                  <a:cubicBezTo>
                    <a:pt x="271" y="1805"/>
                    <a:pt x="204" y="941"/>
                    <a:pt x="155" y="70"/>
                  </a:cubicBezTo>
                  <a:cubicBezTo>
                    <a:pt x="151" y="0"/>
                    <a:pt x="50" y="0"/>
                    <a:pt x="46" y="7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2" name="Freeform 309">
              <a:extLst>
                <a:ext uri="{FF2B5EF4-FFF2-40B4-BE49-F238E27FC236}">
                  <a16:creationId xmlns:a16="http://schemas.microsoft.com/office/drawing/2014/main" id="{78CDD550-298B-44AC-A614-1C301E98D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1203" y="1818399"/>
              <a:ext cx="312738" cy="1138238"/>
            </a:xfrm>
            <a:custGeom>
              <a:avLst/>
              <a:gdLst>
                <a:gd name="T0" fmla="*/ 13 w 1522"/>
                <a:gd name="T1" fmla="*/ 53 h 5540"/>
                <a:gd name="T2" fmla="*/ 953 w 1522"/>
                <a:gd name="T3" fmla="*/ 2712 h 5540"/>
                <a:gd name="T4" fmla="*/ 1368 w 1522"/>
                <a:gd name="T5" fmla="*/ 5497 h 5540"/>
                <a:gd name="T6" fmla="*/ 1433 w 1522"/>
                <a:gd name="T7" fmla="*/ 5497 h 5540"/>
                <a:gd name="T8" fmla="*/ 1119 w 1522"/>
                <a:gd name="T9" fmla="*/ 2666 h 5540"/>
                <a:gd name="T10" fmla="*/ 56 w 1522"/>
                <a:gd name="T11" fmla="*/ 28 h 5540"/>
                <a:gd name="T12" fmla="*/ 13 w 1522"/>
                <a:gd name="T13" fmla="*/ 53 h 5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2" h="5540">
                  <a:moveTo>
                    <a:pt x="13" y="53"/>
                  </a:moveTo>
                  <a:cubicBezTo>
                    <a:pt x="404" y="910"/>
                    <a:pt x="728" y="1797"/>
                    <a:pt x="953" y="2712"/>
                  </a:cubicBezTo>
                  <a:cubicBezTo>
                    <a:pt x="1178" y="3631"/>
                    <a:pt x="1250" y="4562"/>
                    <a:pt x="1368" y="5497"/>
                  </a:cubicBezTo>
                  <a:cubicBezTo>
                    <a:pt x="1373" y="5538"/>
                    <a:pt x="1429" y="5540"/>
                    <a:pt x="1433" y="5497"/>
                  </a:cubicBezTo>
                  <a:cubicBezTo>
                    <a:pt x="1522" y="4555"/>
                    <a:pt x="1351" y="3577"/>
                    <a:pt x="1119" y="2666"/>
                  </a:cubicBezTo>
                  <a:cubicBezTo>
                    <a:pt x="884" y="1743"/>
                    <a:pt x="531" y="854"/>
                    <a:pt x="56" y="28"/>
                  </a:cubicBezTo>
                  <a:cubicBezTo>
                    <a:pt x="40" y="0"/>
                    <a:pt x="0" y="24"/>
                    <a:pt x="13" y="53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3" name="Freeform 310">
              <a:extLst>
                <a:ext uri="{FF2B5EF4-FFF2-40B4-BE49-F238E27FC236}">
                  <a16:creationId xmlns:a16="http://schemas.microsoft.com/office/drawing/2014/main" id="{D1C37898-CDBE-4867-9FEF-BBB8A87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228" y="1846974"/>
              <a:ext cx="269875" cy="1095375"/>
            </a:xfrm>
            <a:custGeom>
              <a:avLst/>
              <a:gdLst>
                <a:gd name="T0" fmla="*/ 8 w 1311"/>
                <a:gd name="T1" fmla="*/ 34 h 5328"/>
                <a:gd name="T2" fmla="*/ 728 w 1311"/>
                <a:gd name="T3" fmla="*/ 2640 h 5328"/>
                <a:gd name="T4" fmla="*/ 1245 w 1311"/>
                <a:gd name="T5" fmla="*/ 5292 h 5328"/>
                <a:gd name="T6" fmla="*/ 1309 w 1311"/>
                <a:gd name="T7" fmla="*/ 5283 h 5328"/>
                <a:gd name="T8" fmla="*/ 884 w 1311"/>
                <a:gd name="T9" fmla="*/ 2647 h 5328"/>
                <a:gd name="T10" fmla="*/ 47 w 1311"/>
                <a:gd name="T11" fmla="*/ 24 h 5328"/>
                <a:gd name="T12" fmla="*/ 8 w 1311"/>
                <a:gd name="T13" fmla="*/ 34 h 5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1" h="5328">
                  <a:moveTo>
                    <a:pt x="8" y="34"/>
                  </a:moveTo>
                  <a:cubicBezTo>
                    <a:pt x="285" y="892"/>
                    <a:pt x="522" y="1763"/>
                    <a:pt x="728" y="2640"/>
                  </a:cubicBezTo>
                  <a:cubicBezTo>
                    <a:pt x="935" y="3518"/>
                    <a:pt x="1067" y="4408"/>
                    <a:pt x="1245" y="5292"/>
                  </a:cubicBezTo>
                  <a:cubicBezTo>
                    <a:pt x="1252" y="5328"/>
                    <a:pt x="1311" y="5320"/>
                    <a:pt x="1309" y="5283"/>
                  </a:cubicBezTo>
                  <a:cubicBezTo>
                    <a:pt x="1269" y="4395"/>
                    <a:pt x="1089" y="3509"/>
                    <a:pt x="884" y="2647"/>
                  </a:cubicBezTo>
                  <a:cubicBezTo>
                    <a:pt x="671" y="1752"/>
                    <a:pt x="385" y="879"/>
                    <a:pt x="47" y="24"/>
                  </a:cubicBezTo>
                  <a:cubicBezTo>
                    <a:pt x="38" y="0"/>
                    <a:pt x="0" y="9"/>
                    <a:pt x="8" y="34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4" name="Freeform 311">
              <a:extLst>
                <a:ext uri="{FF2B5EF4-FFF2-40B4-BE49-F238E27FC236}">
                  <a16:creationId xmlns:a16="http://schemas.microsoft.com/office/drawing/2014/main" id="{F59A8FE9-B46C-41EF-B4E1-7D011635A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028" y="2909012"/>
              <a:ext cx="239713" cy="50800"/>
            </a:xfrm>
            <a:custGeom>
              <a:avLst/>
              <a:gdLst>
                <a:gd name="T0" fmla="*/ 83 w 1166"/>
                <a:gd name="T1" fmla="*/ 237 h 247"/>
                <a:gd name="T2" fmla="*/ 605 w 1166"/>
                <a:gd name="T3" fmla="*/ 242 h 247"/>
                <a:gd name="T4" fmla="*/ 859 w 1166"/>
                <a:gd name="T5" fmla="*/ 223 h 247"/>
                <a:gd name="T6" fmla="*/ 994 w 1166"/>
                <a:gd name="T7" fmla="*/ 201 h 247"/>
                <a:gd name="T8" fmla="*/ 1050 w 1166"/>
                <a:gd name="T9" fmla="*/ 184 h 247"/>
                <a:gd name="T10" fmla="*/ 1118 w 1166"/>
                <a:gd name="T11" fmla="*/ 144 h 247"/>
                <a:gd name="T12" fmla="*/ 1102 w 1166"/>
                <a:gd name="T13" fmla="*/ 21 h 247"/>
                <a:gd name="T14" fmla="*/ 1038 w 1166"/>
                <a:gd name="T15" fmla="*/ 4 h 247"/>
                <a:gd name="T16" fmla="*/ 967 w 1166"/>
                <a:gd name="T17" fmla="*/ 2 h 247"/>
                <a:gd name="T18" fmla="*/ 841 w 1166"/>
                <a:gd name="T19" fmla="*/ 16 h 247"/>
                <a:gd name="T20" fmla="*/ 589 w 1166"/>
                <a:gd name="T21" fmla="*/ 51 h 247"/>
                <a:gd name="T22" fmla="*/ 83 w 1166"/>
                <a:gd name="T23" fmla="*/ 110 h 247"/>
                <a:gd name="T24" fmla="*/ 83 w 1166"/>
                <a:gd name="T25" fmla="*/ 23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6" h="247">
                  <a:moveTo>
                    <a:pt x="83" y="237"/>
                  </a:moveTo>
                  <a:cubicBezTo>
                    <a:pt x="256" y="245"/>
                    <a:pt x="431" y="247"/>
                    <a:pt x="605" y="242"/>
                  </a:cubicBezTo>
                  <a:cubicBezTo>
                    <a:pt x="690" y="240"/>
                    <a:pt x="775" y="232"/>
                    <a:pt x="859" y="223"/>
                  </a:cubicBezTo>
                  <a:cubicBezTo>
                    <a:pt x="905" y="218"/>
                    <a:pt x="950" y="214"/>
                    <a:pt x="994" y="201"/>
                  </a:cubicBezTo>
                  <a:cubicBezTo>
                    <a:pt x="1013" y="196"/>
                    <a:pt x="1032" y="191"/>
                    <a:pt x="1050" y="184"/>
                  </a:cubicBezTo>
                  <a:cubicBezTo>
                    <a:pt x="1076" y="175"/>
                    <a:pt x="1094" y="156"/>
                    <a:pt x="1118" y="144"/>
                  </a:cubicBezTo>
                  <a:cubicBezTo>
                    <a:pt x="1166" y="119"/>
                    <a:pt x="1159" y="30"/>
                    <a:pt x="1102" y="21"/>
                  </a:cubicBezTo>
                  <a:cubicBezTo>
                    <a:pt x="1079" y="18"/>
                    <a:pt x="1060" y="8"/>
                    <a:pt x="1038" y="4"/>
                  </a:cubicBezTo>
                  <a:cubicBezTo>
                    <a:pt x="1015" y="0"/>
                    <a:pt x="990" y="2"/>
                    <a:pt x="967" y="2"/>
                  </a:cubicBezTo>
                  <a:cubicBezTo>
                    <a:pt x="925" y="3"/>
                    <a:pt x="883" y="10"/>
                    <a:pt x="841" y="16"/>
                  </a:cubicBezTo>
                  <a:cubicBezTo>
                    <a:pt x="757" y="28"/>
                    <a:pt x="673" y="39"/>
                    <a:pt x="589" y="51"/>
                  </a:cubicBezTo>
                  <a:cubicBezTo>
                    <a:pt x="421" y="77"/>
                    <a:pt x="252" y="96"/>
                    <a:pt x="83" y="110"/>
                  </a:cubicBezTo>
                  <a:cubicBezTo>
                    <a:pt x="1" y="116"/>
                    <a:pt x="0" y="234"/>
                    <a:pt x="83" y="237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5" name="Freeform 312">
              <a:extLst>
                <a:ext uri="{FF2B5EF4-FFF2-40B4-BE49-F238E27FC236}">
                  <a16:creationId xmlns:a16="http://schemas.microsoft.com/office/drawing/2014/main" id="{84766DEE-D82F-4F82-A8E4-F41F314AC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991" y="1881899"/>
              <a:ext cx="115888" cy="1062038"/>
            </a:xfrm>
            <a:custGeom>
              <a:avLst/>
              <a:gdLst>
                <a:gd name="T0" fmla="*/ 450 w 563"/>
                <a:gd name="T1" fmla="*/ 60 h 5162"/>
                <a:gd name="T2" fmla="*/ 95 w 563"/>
                <a:gd name="T3" fmla="*/ 2595 h 5162"/>
                <a:gd name="T4" fmla="*/ 227 w 563"/>
                <a:gd name="T5" fmla="*/ 5122 h 5162"/>
                <a:gd name="T6" fmla="*/ 301 w 563"/>
                <a:gd name="T7" fmla="*/ 5112 h 5162"/>
                <a:gd name="T8" fmla="*/ 272 w 563"/>
                <a:gd name="T9" fmla="*/ 2595 h 5162"/>
                <a:gd name="T10" fmla="*/ 557 w 563"/>
                <a:gd name="T11" fmla="*/ 75 h 5162"/>
                <a:gd name="T12" fmla="*/ 450 w 563"/>
                <a:gd name="T13" fmla="*/ 60 h 5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3" h="5162">
                  <a:moveTo>
                    <a:pt x="450" y="60"/>
                  </a:moveTo>
                  <a:cubicBezTo>
                    <a:pt x="280" y="896"/>
                    <a:pt x="159" y="1743"/>
                    <a:pt x="95" y="2595"/>
                  </a:cubicBezTo>
                  <a:cubicBezTo>
                    <a:pt x="35" y="3418"/>
                    <a:pt x="0" y="4320"/>
                    <a:pt x="227" y="5122"/>
                  </a:cubicBezTo>
                  <a:cubicBezTo>
                    <a:pt x="239" y="5162"/>
                    <a:pt x="302" y="5155"/>
                    <a:pt x="301" y="5112"/>
                  </a:cubicBezTo>
                  <a:cubicBezTo>
                    <a:pt x="268" y="4266"/>
                    <a:pt x="210" y="3443"/>
                    <a:pt x="272" y="2595"/>
                  </a:cubicBezTo>
                  <a:cubicBezTo>
                    <a:pt x="334" y="1751"/>
                    <a:pt x="468" y="915"/>
                    <a:pt x="557" y="75"/>
                  </a:cubicBezTo>
                  <a:cubicBezTo>
                    <a:pt x="563" y="14"/>
                    <a:pt x="462" y="0"/>
                    <a:pt x="450" y="6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6" name="Freeform 313">
              <a:extLst>
                <a:ext uri="{FF2B5EF4-FFF2-40B4-BE49-F238E27FC236}">
                  <a16:creationId xmlns:a16="http://schemas.microsoft.com/office/drawing/2014/main" id="{86DFE6DD-9BDD-4C44-B907-91C896DFB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903" y="1918412"/>
              <a:ext cx="166688" cy="1165225"/>
            </a:xfrm>
            <a:custGeom>
              <a:avLst/>
              <a:gdLst>
                <a:gd name="T0" fmla="*/ 368 w 811"/>
                <a:gd name="T1" fmla="*/ 72 h 5666"/>
                <a:gd name="T2" fmla="*/ 35 w 811"/>
                <a:gd name="T3" fmla="*/ 3134 h 5666"/>
                <a:gd name="T4" fmla="*/ 168 w 811"/>
                <a:gd name="T5" fmla="*/ 4550 h 5666"/>
                <a:gd name="T6" fmla="*/ 701 w 811"/>
                <a:gd name="T7" fmla="*/ 5630 h 5666"/>
                <a:gd name="T8" fmla="*/ 782 w 811"/>
                <a:gd name="T9" fmla="*/ 5567 h 5666"/>
                <a:gd name="T10" fmla="*/ 278 w 811"/>
                <a:gd name="T11" fmla="*/ 2993 h 5666"/>
                <a:gd name="T12" fmla="*/ 476 w 811"/>
                <a:gd name="T13" fmla="*/ 102 h 5666"/>
                <a:gd name="T14" fmla="*/ 368 w 811"/>
                <a:gd name="T15" fmla="*/ 72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1" h="5666">
                  <a:moveTo>
                    <a:pt x="368" y="72"/>
                  </a:moveTo>
                  <a:cubicBezTo>
                    <a:pt x="109" y="1071"/>
                    <a:pt x="0" y="2102"/>
                    <a:pt x="35" y="3134"/>
                  </a:cubicBezTo>
                  <a:cubicBezTo>
                    <a:pt x="51" y="3606"/>
                    <a:pt x="84" y="4084"/>
                    <a:pt x="168" y="4550"/>
                  </a:cubicBezTo>
                  <a:cubicBezTo>
                    <a:pt x="241" y="4957"/>
                    <a:pt x="375" y="5358"/>
                    <a:pt x="701" y="5630"/>
                  </a:cubicBezTo>
                  <a:cubicBezTo>
                    <a:pt x="745" y="5666"/>
                    <a:pt x="811" y="5621"/>
                    <a:pt x="782" y="5567"/>
                  </a:cubicBezTo>
                  <a:cubicBezTo>
                    <a:pt x="363" y="4776"/>
                    <a:pt x="299" y="3873"/>
                    <a:pt x="278" y="2993"/>
                  </a:cubicBezTo>
                  <a:cubicBezTo>
                    <a:pt x="254" y="2025"/>
                    <a:pt x="328" y="1058"/>
                    <a:pt x="476" y="102"/>
                  </a:cubicBezTo>
                  <a:cubicBezTo>
                    <a:pt x="486" y="32"/>
                    <a:pt x="386" y="0"/>
                    <a:pt x="368" y="7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7" name="Freeform 314">
              <a:extLst>
                <a:ext uri="{FF2B5EF4-FFF2-40B4-BE49-F238E27FC236}">
                  <a16:creationId xmlns:a16="http://schemas.microsoft.com/office/drawing/2014/main" id="{8736EF44-7426-4F19-B080-AC73D8D58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066" y="2724862"/>
              <a:ext cx="76200" cy="277813"/>
            </a:xfrm>
            <a:custGeom>
              <a:avLst/>
              <a:gdLst>
                <a:gd name="T0" fmla="*/ 3 w 369"/>
                <a:gd name="T1" fmla="*/ 50 h 1350"/>
                <a:gd name="T2" fmla="*/ 66 w 369"/>
                <a:gd name="T3" fmla="*/ 711 h 1350"/>
                <a:gd name="T4" fmla="*/ 309 w 369"/>
                <a:gd name="T5" fmla="*/ 1326 h 1350"/>
                <a:gd name="T6" fmla="*/ 360 w 369"/>
                <a:gd name="T7" fmla="*/ 1304 h 1350"/>
                <a:gd name="T8" fmla="*/ 171 w 369"/>
                <a:gd name="T9" fmla="*/ 694 h 1350"/>
                <a:gd name="T10" fmla="*/ 81 w 369"/>
                <a:gd name="T11" fmla="*/ 50 h 1350"/>
                <a:gd name="T12" fmla="*/ 3 w 369"/>
                <a:gd name="T13" fmla="*/ 5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1350">
                  <a:moveTo>
                    <a:pt x="3" y="50"/>
                  </a:moveTo>
                  <a:cubicBezTo>
                    <a:pt x="0" y="272"/>
                    <a:pt x="21" y="494"/>
                    <a:pt x="66" y="711"/>
                  </a:cubicBezTo>
                  <a:cubicBezTo>
                    <a:pt x="112" y="929"/>
                    <a:pt x="177" y="1144"/>
                    <a:pt x="309" y="1326"/>
                  </a:cubicBezTo>
                  <a:cubicBezTo>
                    <a:pt x="326" y="1350"/>
                    <a:pt x="369" y="1337"/>
                    <a:pt x="360" y="1304"/>
                  </a:cubicBezTo>
                  <a:cubicBezTo>
                    <a:pt x="304" y="1099"/>
                    <a:pt x="224" y="901"/>
                    <a:pt x="171" y="694"/>
                  </a:cubicBezTo>
                  <a:cubicBezTo>
                    <a:pt x="117" y="484"/>
                    <a:pt x="87" y="268"/>
                    <a:pt x="81" y="50"/>
                  </a:cubicBezTo>
                  <a:cubicBezTo>
                    <a:pt x="80" y="0"/>
                    <a:pt x="4" y="0"/>
                    <a:pt x="3" y="5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8" name="Freeform 315">
              <a:extLst>
                <a:ext uri="{FF2B5EF4-FFF2-40B4-BE49-F238E27FC236}">
                  <a16:creationId xmlns:a16="http://schemas.microsoft.com/office/drawing/2014/main" id="{E86B4E50-E35D-4490-9284-A7E69CD8D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991" y="1704099"/>
              <a:ext cx="463550" cy="1149350"/>
            </a:xfrm>
            <a:custGeom>
              <a:avLst/>
              <a:gdLst>
                <a:gd name="T0" fmla="*/ 39 w 2256"/>
                <a:gd name="T1" fmla="*/ 104 h 5584"/>
                <a:gd name="T2" fmla="*/ 1561 w 2256"/>
                <a:gd name="T3" fmla="*/ 2632 h 5584"/>
                <a:gd name="T4" fmla="*/ 1901 w 2256"/>
                <a:gd name="T5" fmla="*/ 3979 h 5584"/>
                <a:gd name="T6" fmla="*/ 2001 w 2256"/>
                <a:gd name="T7" fmla="*/ 5493 h 5584"/>
                <a:gd name="T8" fmla="*/ 2126 w 2256"/>
                <a:gd name="T9" fmla="*/ 5510 h 5584"/>
                <a:gd name="T10" fmla="*/ 2147 w 2256"/>
                <a:gd name="T11" fmla="*/ 3986 h 5584"/>
                <a:gd name="T12" fmla="*/ 1785 w 2256"/>
                <a:gd name="T13" fmla="*/ 2529 h 5584"/>
                <a:gd name="T14" fmla="*/ 105 w 2256"/>
                <a:gd name="T15" fmla="*/ 38 h 5584"/>
                <a:gd name="T16" fmla="*/ 39 w 2256"/>
                <a:gd name="T17" fmla="*/ 104 h 5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6" h="5584">
                  <a:moveTo>
                    <a:pt x="39" y="104"/>
                  </a:moveTo>
                  <a:cubicBezTo>
                    <a:pt x="680" y="878"/>
                    <a:pt x="1218" y="1680"/>
                    <a:pt x="1561" y="2632"/>
                  </a:cubicBezTo>
                  <a:cubicBezTo>
                    <a:pt x="1719" y="3070"/>
                    <a:pt x="1825" y="3521"/>
                    <a:pt x="1901" y="3979"/>
                  </a:cubicBezTo>
                  <a:cubicBezTo>
                    <a:pt x="1983" y="4484"/>
                    <a:pt x="1952" y="4987"/>
                    <a:pt x="2001" y="5493"/>
                  </a:cubicBezTo>
                  <a:cubicBezTo>
                    <a:pt x="2007" y="5561"/>
                    <a:pt x="2106" y="5584"/>
                    <a:pt x="2126" y="5510"/>
                  </a:cubicBezTo>
                  <a:cubicBezTo>
                    <a:pt x="2256" y="5027"/>
                    <a:pt x="2207" y="4476"/>
                    <a:pt x="2147" y="3986"/>
                  </a:cubicBezTo>
                  <a:cubicBezTo>
                    <a:pt x="2086" y="3489"/>
                    <a:pt x="1958" y="2999"/>
                    <a:pt x="1785" y="2529"/>
                  </a:cubicBezTo>
                  <a:cubicBezTo>
                    <a:pt x="1442" y="1599"/>
                    <a:pt x="877" y="673"/>
                    <a:pt x="105" y="38"/>
                  </a:cubicBezTo>
                  <a:cubicBezTo>
                    <a:pt x="58" y="0"/>
                    <a:pt x="0" y="58"/>
                    <a:pt x="39" y="104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19" name="Freeform 316">
              <a:extLst>
                <a:ext uri="{FF2B5EF4-FFF2-40B4-BE49-F238E27FC236}">
                  <a16:creationId xmlns:a16="http://schemas.microsoft.com/office/drawing/2014/main" id="{FA77820C-89E5-4CD7-866E-1080A4B01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266" y="2540712"/>
              <a:ext cx="169863" cy="336550"/>
            </a:xfrm>
            <a:custGeom>
              <a:avLst/>
              <a:gdLst>
                <a:gd name="T0" fmla="*/ 45 w 826"/>
                <a:gd name="T1" fmla="*/ 125 h 1636"/>
                <a:gd name="T2" fmla="*/ 418 w 826"/>
                <a:gd name="T3" fmla="*/ 874 h 1636"/>
                <a:gd name="T4" fmla="*/ 543 w 826"/>
                <a:gd name="T5" fmla="*/ 1265 h 1636"/>
                <a:gd name="T6" fmla="*/ 691 w 826"/>
                <a:gd name="T7" fmla="*/ 1620 h 1636"/>
                <a:gd name="T8" fmla="*/ 759 w 826"/>
                <a:gd name="T9" fmla="*/ 1602 h 1636"/>
                <a:gd name="T10" fmla="*/ 736 w 826"/>
                <a:gd name="T11" fmla="*/ 1212 h 1636"/>
                <a:gd name="T12" fmla="*/ 589 w 826"/>
                <a:gd name="T13" fmla="*/ 801 h 1636"/>
                <a:gd name="T14" fmla="*/ 152 w 826"/>
                <a:gd name="T15" fmla="*/ 62 h 1636"/>
                <a:gd name="T16" fmla="*/ 45 w 826"/>
                <a:gd name="T17" fmla="*/ 125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6" h="1636">
                  <a:moveTo>
                    <a:pt x="45" y="125"/>
                  </a:moveTo>
                  <a:cubicBezTo>
                    <a:pt x="197" y="360"/>
                    <a:pt x="324" y="610"/>
                    <a:pt x="418" y="874"/>
                  </a:cubicBezTo>
                  <a:cubicBezTo>
                    <a:pt x="464" y="1002"/>
                    <a:pt x="508" y="1132"/>
                    <a:pt x="543" y="1265"/>
                  </a:cubicBezTo>
                  <a:cubicBezTo>
                    <a:pt x="573" y="1378"/>
                    <a:pt x="592" y="1545"/>
                    <a:pt x="691" y="1620"/>
                  </a:cubicBezTo>
                  <a:cubicBezTo>
                    <a:pt x="713" y="1636"/>
                    <a:pt x="746" y="1622"/>
                    <a:pt x="759" y="1602"/>
                  </a:cubicBezTo>
                  <a:cubicBezTo>
                    <a:pt x="826" y="1498"/>
                    <a:pt x="768" y="1321"/>
                    <a:pt x="736" y="1212"/>
                  </a:cubicBezTo>
                  <a:cubicBezTo>
                    <a:pt x="696" y="1072"/>
                    <a:pt x="648" y="934"/>
                    <a:pt x="589" y="801"/>
                  </a:cubicBezTo>
                  <a:cubicBezTo>
                    <a:pt x="473" y="539"/>
                    <a:pt x="326" y="291"/>
                    <a:pt x="152" y="62"/>
                  </a:cubicBezTo>
                  <a:cubicBezTo>
                    <a:pt x="105" y="0"/>
                    <a:pt x="0" y="56"/>
                    <a:pt x="45" y="125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0" name="Freeform 317">
              <a:extLst>
                <a:ext uri="{FF2B5EF4-FFF2-40B4-BE49-F238E27FC236}">
                  <a16:creationId xmlns:a16="http://schemas.microsoft.com/office/drawing/2014/main" id="{4A2F4D71-FD28-43D6-8F88-100B1A3DA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016" y="2758199"/>
              <a:ext cx="53975" cy="112713"/>
            </a:xfrm>
            <a:custGeom>
              <a:avLst/>
              <a:gdLst>
                <a:gd name="T0" fmla="*/ 27 w 265"/>
                <a:gd name="T1" fmla="*/ 98 h 549"/>
                <a:gd name="T2" fmla="*/ 112 w 265"/>
                <a:gd name="T3" fmla="*/ 315 h 549"/>
                <a:gd name="T4" fmla="*/ 146 w 265"/>
                <a:gd name="T5" fmla="*/ 428 h 549"/>
                <a:gd name="T6" fmla="*/ 165 w 265"/>
                <a:gd name="T7" fmla="*/ 484 h 549"/>
                <a:gd name="T8" fmla="*/ 202 w 265"/>
                <a:gd name="T9" fmla="*/ 537 h 549"/>
                <a:gd name="T10" fmla="*/ 246 w 265"/>
                <a:gd name="T11" fmla="*/ 531 h 549"/>
                <a:gd name="T12" fmla="*/ 265 w 265"/>
                <a:gd name="T13" fmla="*/ 471 h 549"/>
                <a:gd name="T14" fmla="*/ 258 w 265"/>
                <a:gd name="T15" fmla="*/ 401 h 549"/>
                <a:gd name="T16" fmla="*/ 225 w 265"/>
                <a:gd name="T17" fmla="*/ 280 h 549"/>
                <a:gd name="T18" fmla="*/ 108 w 265"/>
                <a:gd name="T19" fmla="*/ 51 h 549"/>
                <a:gd name="T20" fmla="*/ 27 w 265"/>
                <a:gd name="T21" fmla="*/ 9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549">
                  <a:moveTo>
                    <a:pt x="27" y="98"/>
                  </a:moveTo>
                  <a:cubicBezTo>
                    <a:pt x="62" y="168"/>
                    <a:pt x="87" y="241"/>
                    <a:pt x="112" y="315"/>
                  </a:cubicBezTo>
                  <a:cubicBezTo>
                    <a:pt x="125" y="352"/>
                    <a:pt x="136" y="390"/>
                    <a:pt x="146" y="428"/>
                  </a:cubicBezTo>
                  <a:cubicBezTo>
                    <a:pt x="151" y="448"/>
                    <a:pt x="157" y="466"/>
                    <a:pt x="165" y="484"/>
                  </a:cubicBezTo>
                  <a:cubicBezTo>
                    <a:pt x="174" y="507"/>
                    <a:pt x="184" y="520"/>
                    <a:pt x="202" y="537"/>
                  </a:cubicBezTo>
                  <a:cubicBezTo>
                    <a:pt x="215" y="549"/>
                    <a:pt x="237" y="547"/>
                    <a:pt x="246" y="531"/>
                  </a:cubicBezTo>
                  <a:cubicBezTo>
                    <a:pt x="257" y="511"/>
                    <a:pt x="264" y="494"/>
                    <a:pt x="265" y="471"/>
                  </a:cubicBezTo>
                  <a:cubicBezTo>
                    <a:pt x="265" y="447"/>
                    <a:pt x="263" y="424"/>
                    <a:pt x="258" y="401"/>
                  </a:cubicBezTo>
                  <a:cubicBezTo>
                    <a:pt x="249" y="360"/>
                    <a:pt x="238" y="320"/>
                    <a:pt x="225" y="280"/>
                  </a:cubicBezTo>
                  <a:cubicBezTo>
                    <a:pt x="198" y="199"/>
                    <a:pt x="154" y="122"/>
                    <a:pt x="108" y="51"/>
                  </a:cubicBezTo>
                  <a:cubicBezTo>
                    <a:pt x="74" y="0"/>
                    <a:pt x="0" y="44"/>
                    <a:pt x="27" y="9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1" name="Freeform 318">
              <a:extLst>
                <a:ext uri="{FF2B5EF4-FFF2-40B4-BE49-F238E27FC236}">
                  <a16:creationId xmlns:a16="http://schemas.microsoft.com/office/drawing/2014/main" id="{F1AA7DEF-6184-4200-8FD6-13A22CE8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2216" y="2823287"/>
              <a:ext cx="257175" cy="53975"/>
            </a:xfrm>
            <a:custGeom>
              <a:avLst/>
              <a:gdLst>
                <a:gd name="T0" fmla="*/ 121 w 1252"/>
                <a:gd name="T1" fmla="*/ 252 h 264"/>
                <a:gd name="T2" fmla="*/ 669 w 1252"/>
                <a:gd name="T3" fmla="*/ 219 h 264"/>
                <a:gd name="T4" fmla="*/ 939 w 1252"/>
                <a:gd name="T5" fmla="*/ 218 h 264"/>
                <a:gd name="T6" fmla="*/ 1208 w 1252"/>
                <a:gd name="T7" fmla="*/ 180 h 264"/>
                <a:gd name="T8" fmla="*/ 1208 w 1252"/>
                <a:gd name="T9" fmla="*/ 78 h 264"/>
                <a:gd name="T10" fmla="*/ 929 w 1252"/>
                <a:gd name="T11" fmla="*/ 7 h 264"/>
                <a:gd name="T12" fmla="*/ 649 w 1252"/>
                <a:gd name="T13" fmla="*/ 12 h 264"/>
                <a:gd name="T14" fmla="*/ 85 w 1252"/>
                <a:gd name="T15" fmla="*/ 123 h 264"/>
                <a:gd name="T16" fmla="*/ 121 w 1252"/>
                <a:gd name="T17" fmla="*/ 25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2" h="264">
                  <a:moveTo>
                    <a:pt x="121" y="252"/>
                  </a:moveTo>
                  <a:cubicBezTo>
                    <a:pt x="303" y="226"/>
                    <a:pt x="485" y="225"/>
                    <a:pt x="669" y="219"/>
                  </a:cubicBezTo>
                  <a:cubicBezTo>
                    <a:pt x="759" y="216"/>
                    <a:pt x="850" y="222"/>
                    <a:pt x="939" y="218"/>
                  </a:cubicBezTo>
                  <a:cubicBezTo>
                    <a:pt x="1031" y="215"/>
                    <a:pt x="1122" y="219"/>
                    <a:pt x="1208" y="180"/>
                  </a:cubicBezTo>
                  <a:cubicBezTo>
                    <a:pt x="1252" y="160"/>
                    <a:pt x="1240" y="101"/>
                    <a:pt x="1208" y="78"/>
                  </a:cubicBezTo>
                  <a:cubicBezTo>
                    <a:pt x="1129" y="21"/>
                    <a:pt x="1023" y="14"/>
                    <a:pt x="929" y="7"/>
                  </a:cubicBezTo>
                  <a:cubicBezTo>
                    <a:pt x="836" y="0"/>
                    <a:pt x="741" y="6"/>
                    <a:pt x="649" y="12"/>
                  </a:cubicBezTo>
                  <a:cubicBezTo>
                    <a:pt x="459" y="24"/>
                    <a:pt x="268" y="71"/>
                    <a:pt x="85" y="123"/>
                  </a:cubicBezTo>
                  <a:cubicBezTo>
                    <a:pt x="0" y="147"/>
                    <a:pt x="38" y="264"/>
                    <a:pt x="121" y="25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2" name="Freeform 319">
              <a:extLst>
                <a:ext uri="{FF2B5EF4-FFF2-40B4-BE49-F238E27FC236}">
                  <a16:creationId xmlns:a16="http://schemas.microsoft.com/office/drawing/2014/main" id="{11EA5ECE-BB44-47F6-9324-CDE81E7FA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903" y="2583574"/>
              <a:ext cx="120650" cy="323850"/>
            </a:xfrm>
            <a:custGeom>
              <a:avLst/>
              <a:gdLst>
                <a:gd name="T0" fmla="*/ 39 w 586"/>
                <a:gd name="T1" fmla="*/ 137 h 1579"/>
                <a:gd name="T2" fmla="*/ 301 w 586"/>
                <a:gd name="T3" fmla="*/ 836 h 1579"/>
                <a:gd name="T4" fmla="*/ 373 w 586"/>
                <a:gd name="T5" fmla="*/ 1193 h 1579"/>
                <a:gd name="T6" fmla="*/ 401 w 586"/>
                <a:gd name="T7" fmla="*/ 1367 h 1579"/>
                <a:gd name="T8" fmla="*/ 421 w 586"/>
                <a:gd name="T9" fmla="*/ 1464 h 1579"/>
                <a:gd name="T10" fmla="*/ 456 w 586"/>
                <a:gd name="T11" fmla="*/ 1530 h 1579"/>
                <a:gd name="T12" fmla="*/ 549 w 586"/>
                <a:gd name="T13" fmla="*/ 1530 h 1579"/>
                <a:gd name="T14" fmla="*/ 580 w 586"/>
                <a:gd name="T15" fmla="*/ 1442 h 1579"/>
                <a:gd name="T16" fmla="*/ 585 w 586"/>
                <a:gd name="T17" fmla="*/ 1342 h 1579"/>
                <a:gd name="T18" fmla="*/ 568 w 586"/>
                <a:gd name="T19" fmla="*/ 1140 h 1579"/>
                <a:gd name="T20" fmla="*/ 484 w 586"/>
                <a:gd name="T21" fmla="*/ 772 h 1579"/>
                <a:gd name="T22" fmla="*/ 152 w 586"/>
                <a:gd name="T23" fmla="*/ 71 h 1579"/>
                <a:gd name="T24" fmla="*/ 39 w 586"/>
                <a:gd name="T25" fmla="*/ 137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6" h="1579">
                  <a:moveTo>
                    <a:pt x="39" y="137"/>
                  </a:moveTo>
                  <a:cubicBezTo>
                    <a:pt x="156" y="358"/>
                    <a:pt x="244" y="592"/>
                    <a:pt x="301" y="836"/>
                  </a:cubicBezTo>
                  <a:cubicBezTo>
                    <a:pt x="329" y="954"/>
                    <a:pt x="356" y="1073"/>
                    <a:pt x="373" y="1193"/>
                  </a:cubicBezTo>
                  <a:cubicBezTo>
                    <a:pt x="382" y="1251"/>
                    <a:pt x="391" y="1309"/>
                    <a:pt x="401" y="1367"/>
                  </a:cubicBezTo>
                  <a:cubicBezTo>
                    <a:pt x="407" y="1397"/>
                    <a:pt x="409" y="1435"/>
                    <a:pt x="421" y="1464"/>
                  </a:cubicBezTo>
                  <a:cubicBezTo>
                    <a:pt x="431" y="1488"/>
                    <a:pt x="446" y="1506"/>
                    <a:pt x="456" y="1530"/>
                  </a:cubicBezTo>
                  <a:cubicBezTo>
                    <a:pt x="473" y="1574"/>
                    <a:pt x="533" y="1579"/>
                    <a:pt x="549" y="1530"/>
                  </a:cubicBezTo>
                  <a:cubicBezTo>
                    <a:pt x="559" y="1499"/>
                    <a:pt x="574" y="1474"/>
                    <a:pt x="580" y="1442"/>
                  </a:cubicBezTo>
                  <a:cubicBezTo>
                    <a:pt x="586" y="1410"/>
                    <a:pt x="586" y="1375"/>
                    <a:pt x="585" y="1342"/>
                  </a:cubicBezTo>
                  <a:cubicBezTo>
                    <a:pt x="585" y="1274"/>
                    <a:pt x="579" y="1207"/>
                    <a:pt x="568" y="1140"/>
                  </a:cubicBezTo>
                  <a:cubicBezTo>
                    <a:pt x="549" y="1015"/>
                    <a:pt x="523" y="891"/>
                    <a:pt x="484" y="772"/>
                  </a:cubicBezTo>
                  <a:cubicBezTo>
                    <a:pt x="403" y="526"/>
                    <a:pt x="292" y="290"/>
                    <a:pt x="152" y="71"/>
                  </a:cubicBezTo>
                  <a:cubicBezTo>
                    <a:pt x="107" y="0"/>
                    <a:pt x="0" y="63"/>
                    <a:pt x="39" y="137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3" name="Freeform 320">
              <a:extLst>
                <a:ext uri="{FF2B5EF4-FFF2-40B4-BE49-F238E27FC236}">
                  <a16:creationId xmlns:a16="http://schemas.microsoft.com/office/drawing/2014/main" id="{5244FC2E-6F20-43CD-AAE8-9EDE891C6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003" y="3544012"/>
              <a:ext cx="390525" cy="944563"/>
            </a:xfrm>
            <a:custGeom>
              <a:avLst/>
              <a:gdLst>
                <a:gd name="T0" fmla="*/ 1658 w 1896"/>
                <a:gd name="T1" fmla="*/ 55 h 4592"/>
                <a:gd name="T2" fmla="*/ 279 w 1896"/>
                <a:gd name="T3" fmla="*/ 2743 h 4592"/>
                <a:gd name="T4" fmla="*/ 723 w 1896"/>
                <a:gd name="T5" fmla="*/ 4566 h 4592"/>
                <a:gd name="T6" fmla="*/ 769 w 1896"/>
                <a:gd name="T7" fmla="*/ 4458 h 4592"/>
                <a:gd name="T8" fmla="*/ 306 w 1896"/>
                <a:gd name="T9" fmla="*/ 3469 h 4592"/>
                <a:gd name="T10" fmla="*/ 792 w 1896"/>
                <a:gd name="T11" fmla="*/ 2282 h 4592"/>
                <a:gd name="T12" fmla="*/ 1738 w 1896"/>
                <a:gd name="T13" fmla="*/ 44 h 4592"/>
                <a:gd name="T14" fmla="*/ 1658 w 1896"/>
                <a:gd name="T15" fmla="*/ 55 h 4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6" h="4592">
                  <a:moveTo>
                    <a:pt x="1658" y="55"/>
                  </a:moveTo>
                  <a:cubicBezTo>
                    <a:pt x="1746" y="1139"/>
                    <a:pt x="693" y="1843"/>
                    <a:pt x="279" y="2743"/>
                  </a:cubicBezTo>
                  <a:cubicBezTo>
                    <a:pt x="5" y="3338"/>
                    <a:pt x="0" y="4291"/>
                    <a:pt x="723" y="4566"/>
                  </a:cubicBezTo>
                  <a:cubicBezTo>
                    <a:pt x="790" y="4592"/>
                    <a:pt x="819" y="4494"/>
                    <a:pt x="769" y="4458"/>
                  </a:cubicBezTo>
                  <a:cubicBezTo>
                    <a:pt x="446" y="4225"/>
                    <a:pt x="299" y="3859"/>
                    <a:pt x="306" y="3469"/>
                  </a:cubicBezTo>
                  <a:cubicBezTo>
                    <a:pt x="313" y="3026"/>
                    <a:pt x="543" y="2633"/>
                    <a:pt x="792" y="2282"/>
                  </a:cubicBezTo>
                  <a:cubicBezTo>
                    <a:pt x="1270" y="1610"/>
                    <a:pt x="1896" y="936"/>
                    <a:pt x="1738" y="44"/>
                  </a:cubicBezTo>
                  <a:cubicBezTo>
                    <a:pt x="1730" y="0"/>
                    <a:pt x="1655" y="9"/>
                    <a:pt x="1658" y="55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4" name="Freeform 321">
              <a:extLst>
                <a:ext uri="{FF2B5EF4-FFF2-40B4-BE49-F238E27FC236}">
                  <a16:creationId xmlns:a16="http://schemas.microsoft.com/office/drawing/2014/main" id="{9384D31D-1466-45A6-A962-FA3C2E068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328" y="3640849"/>
              <a:ext cx="354013" cy="849313"/>
            </a:xfrm>
            <a:custGeom>
              <a:avLst/>
              <a:gdLst>
                <a:gd name="T0" fmla="*/ 1634 w 1724"/>
                <a:gd name="T1" fmla="*/ 46 h 4135"/>
                <a:gd name="T2" fmla="*/ 311 w 1724"/>
                <a:gd name="T3" fmla="*/ 2372 h 4135"/>
                <a:gd name="T4" fmla="*/ 53 w 1724"/>
                <a:gd name="T5" fmla="*/ 3422 h 4135"/>
                <a:gd name="T6" fmla="*/ 568 w 1724"/>
                <a:gd name="T7" fmla="*/ 4130 h 4135"/>
                <a:gd name="T8" fmla="*/ 592 w 1724"/>
                <a:gd name="T9" fmla="*/ 4089 h 4135"/>
                <a:gd name="T10" fmla="*/ 200 w 1724"/>
                <a:gd name="T11" fmla="*/ 3118 h 4135"/>
                <a:gd name="T12" fmla="*/ 827 w 1724"/>
                <a:gd name="T13" fmla="*/ 2003 h 4135"/>
                <a:gd name="T14" fmla="*/ 1706 w 1724"/>
                <a:gd name="T15" fmla="*/ 46 h 4135"/>
                <a:gd name="T16" fmla="*/ 1634 w 1724"/>
                <a:gd name="T17" fmla="*/ 46 h 4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4" h="4135">
                  <a:moveTo>
                    <a:pt x="1634" y="46"/>
                  </a:moveTo>
                  <a:cubicBezTo>
                    <a:pt x="1567" y="980"/>
                    <a:pt x="774" y="1624"/>
                    <a:pt x="311" y="2372"/>
                  </a:cubicBezTo>
                  <a:cubicBezTo>
                    <a:pt x="117" y="2686"/>
                    <a:pt x="0" y="3052"/>
                    <a:pt x="53" y="3422"/>
                  </a:cubicBezTo>
                  <a:cubicBezTo>
                    <a:pt x="94" y="3707"/>
                    <a:pt x="257" y="4067"/>
                    <a:pt x="568" y="4130"/>
                  </a:cubicBezTo>
                  <a:cubicBezTo>
                    <a:pt x="591" y="4135"/>
                    <a:pt x="612" y="4107"/>
                    <a:pt x="592" y="4089"/>
                  </a:cubicBezTo>
                  <a:cubicBezTo>
                    <a:pt x="309" y="3824"/>
                    <a:pt x="124" y="3524"/>
                    <a:pt x="200" y="3118"/>
                  </a:cubicBezTo>
                  <a:cubicBezTo>
                    <a:pt x="279" y="2696"/>
                    <a:pt x="570" y="2333"/>
                    <a:pt x="827" y="2003"/>
                  </a:cubicBezTo>
                  <a:cubicBezTo>
                    <a:pt x="1277" y="1425"/>
                    <a:pt x="1724" y="813"/>
                    <a:pt x="1706" y="46"/>
                  </a:cubicBezTo>
                  <a:cubicBezTo>
                    <a:pt x="1704" y="0"/>
                    <a:pt x="1637" y="1"/>
                    <a:pt x="1634" y="4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5" name="Freeform 322">
              <a:extLst>
                <a:ext uri="{FF2B5EF4-FFF2-40B4-BE49-F238E27FC236}">
                  <a16:creationId xmlns:a16="http://schemas.microsoft.com/office/drawing/2014/main" id="{72AC6374-BB1A-4D14-BC2E-09D9587A0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766" y="3236037"/>
              <a:ext cx="601663" cy="1062038"/>
            </a:xfrm>
            <a:custGeom>
              <a:avLst/>
              <a:gdLst>
                <a:gd name="T0" fmla="*/ 29 w 2926"/>
                <a:gd name="T1" fmla="*/ 101 h 5164"/>
                <a:gd name="T2" fmla="*/ 1968 w 2926"/>
                <a:gd name="T3" fmla="*/ 2126 h 5164"/>
                <a:gd name="T4" fmla="*/ 2406 w 2926"/>
                <a:gd name="T5" fmla="*/ 3707 h 5164"/>
                <a:gd name="T6" fmla="*/ 1297 w 2926"/>
                <a:gd name="T7" fmla="*/ 5086 h 5164"/>
                <a:gd name="T8" fmla="*/ 1307 w 2926"/>
                <a:gd name="T9" fmla="*/ 5160 h 5164"/>
                <a:gd name="T10" fmla="*/ 2428 w 2926"/>
                <a:gd name="T11" fmla="*/ 2413 h 5164"/>
                <a:gd name="T12" fmla="*/ 105 w 2926"/>
                <a:gd name="T13" fmla="*/ 43 h 5164"/>
                <a:gd name="T14" fmla="*/ 29 w 2926"/>
                <a:gd name="T15" fmla="*/ 101 h 5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6" h="5164">
                  <a:moveTo>
                    <a:pt x="29" y="101"/>
                  </a:moveTo>
                  <a:cubicBezTo>
                    <a:pt x="541" y="907"/>
                    <a:pt x="1391" y="1380"/>
                    <a:pt x="1968" y="2126"/>
                  </a:cubicBezTo>
                  <a:cubicBezTo>
                    <a:pt x="2317" y="2578"/>
                    <a:pt x="2503" y="3135"/>
                    <a:pt x="2406" y="3707"/>
                  </a:cubicBezTo>
                  <a:cubicBezTo>
                    <a:pt x="2301" y="4319"/>
                    <a:pt x="1888" y="4872"/>
                    <a:pt x="1297" y="5086"/>
                  </a:cubicBezTo>
                  <a:cubicBezTo>
                    <a:pt x="1260" y="5100"/>
                    <a:pt x="1262" y="5164"/>
                    <a:pt x="1307" y="5160"/>
                  </a:cubicBezTo>
                  <a:cubicBezTo>
                    <a:pt x="2578" y="5040"/>
                    <a:pt x="2926" y="3382"/>
                    <a:pt x="2428" y="2413"/>
                  </a:cubicBezTo>
                  <a:cubicBezTo>
                    <a:pt x="1910" y="1404"/>
                    <a:pt x="794" y="909"/>
                    <a:pt x="105" y="43"/>
                  </a:cubicBezTo>
                  <a:cubicBezTo>
                    <a:pt x="71" y="0"/>
                    <a:pt x="0" y="55"/>
                    <a:pt x="29" y="10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6" name="Freeform 323">
              <a:extLst>
                <a:ext uri="{FF2B5EF4-FFF2-40B4-BE49-F238E27FC236}">
                  <a16:creationId xmlns:a16="http://schemas.microsoft.com/office/drawing/2014/main" id="{0ED980BB-9048-47DA-AF31-B19A15FE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6091" y="3450349"/>
              <a:ext cx="501650" cy="720725"/>
            </a:xfrm>
            <a:custGeom>
              <a:avLst/>
              <a:gdLst>
                <a:gd name="T0" fmla="*/ 48 w 2446"/>
                <a:gd name="T1" fmla="*/ 113 h 3506"/>
                <a:gd name="T2" fmla="*/ 1672 w 2446"/>
                <a:gd name="T3" fmla="*/ 1539 h 3506"/>
                <a:gd name="T4" fmla="*/ 2054 w 2446"/>
                <a:gd name="T5" fmla="*/ 2442 h 3506"/>
                <a:gd name="T6" fmla="*/ 1971 w 2446"/>
                <a:gd name="T7" fmla="*/ 3473 h 3506"/>
                <a:gd name="T8" fmla="*/ 2008 w 2446"/>
                <a:gd name="T9" fmla="*/ 3489 h 3506"/>
                <a:gd name="T10" fmla="*/ 1894 w 2446"/>
                <a:gd name="T11" fmla="*/ 1501 h 3506"/>
                <a:gd name="T12" fmla="*/ 97 w 2446"/>
                <a:gd name="T13" fmla="*/ 29 h 3506"/>
                <a:gd name="T14" fmla="*/ 48 w 2446"/>
                <a:gd name="T15" fmla="*/ 113 h 3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6" h="3506">
                  <a:moveTo>
                    <a:pt x="48" y="113"/>
                  </a:moveTo>
                  <a:cubicBezTo>
                    <a:pt x="618" y="543"/>
                    <a:pt x="1260" y="941"/>
                    <a:pt x="1672" y="1539"/>
                  </a:cubicBezTo>
                  <a:cubicBezTo>
                    <a:pt x="1857" y="1808"/>
                    <a:pt x="1992" y="2121"/>
                    <a:pt x="2054" y="2442"/>
                  </a:cubicBezTo>
                  <a:cubicBezTo>
                    <a:pt x="2124" y="2802"/>
                    <a:pt x="2083" y="3128"/>
                    <a:pt x="1971" y="3473"/>
                  </a:cubicBezTo>
                  <a:cubicBezTo>
                    <a:pt x="1963" y="3497"/>
                    <a:pt x="1995" y="3506"/>
                    <a:pt x="2008" y="3489"/>
                  </a:cubicBezTo>
                  <a:cubicBezTo>
                    <a:pt x="2446" y="2914"/>
                    <a:pt x="2256" y="2060"/>
                    <a:pt x="1894" y="1501"/>
                  </a:cubicBezTo>
                  <a:cubicBezTo>
                    <a:pt x="1464" y="837"/>
                    <a:pt x="783" y="391"/>
                    <a:pt x="97" y="29"/>
                  </a:cubicBezTo>
                  <a:cubicBezTo>
                    <a:pt x="41" y="0"/>
                    <a:pt x="0" y="76"/>
                    <a:pt x="48" y="11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7" name="Freeform 324">
              <a:extLst>
                <a:ext uri="{FF2B5EF4-FFF2-40B4-BE49-F238E27FC236}">
                  <a16:creationId xmlns:a16="http://schemas.microsoft.com/office/drawing/2014/main" id="{FFEC7CE5-3D2F-4309-AF1C-CF8536101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953" y="2031124"/>
              <a:ext cx="149225" cy="925513"/>
            </a:xfrm>
            <a:custGeom>
              <a:avLst/>
              <a:gdLst>
                <a:gd name="T0" fmla="*/ 115 w 724"/>
                <a:gd name="T1" fmla="*/ 20 h 4501"/>
                <a:gd name="T2" fmla="*/ 90 w 724"/>
                <a:gd name="T3" fmla="*/ 2431 h 4501"/>
                <a:gd name="T4" fmla="*/ 665 w 724"/>
                <a:gd name="T5" fmla="*/ 4475 h 4501"/>
                <a:gd name="T6" fmla="*/ 708 w 724"/>
                <a:gd name="T7" fmla="*/ 4450 h 4501"/>
                <a:gd name="T8" fmla="*/ 135 w 724"/>
                <a:gd name="T9" fmla="*/ 2262 h 4501"/>
                <a:gd name="T10" fmla="*/ 146 w 724"/>
                <a:gd name="T11" fmla="*/ 20 h 4501"/>
                <a:gd name="T12" fmla="*/ 115 w 724"/>
                <a:gd name="T13" fmla="*/ 20 h 4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4" h="4501">
                  <a:moveTo>
                    <a:pt x="115" y="20"/>
                  </a:moveTo>
                  <a:cubicBezTo>
                    <a:pt x="11" y="822"/>
                    <a:pt x="0" y="1626"/>
                    <a:pt x="90" y="2431"/>
                  </a:cubicBezTo>
                  <a:cubicBezTo>
                    <a:pt x="168" y="3121"/>
                    <a:pt x="269" y="3885"/>
                    <a:pt x="665" y="4475"/>
                  </a:cubicBezTo>
                  <a:cubicBezTo>
                    <a:pt x="682" y="4501"/>
                    <a:pt x="724" y="4478"/>
                    <a:pt x="708" y="4450"/>
                  </a:cubicBezTo>
                  <a:cubicBezTo>
                    <a:pt x="327" y="3788"/>
                    <a:pt x="207" y="3012"/>
                    <a:pt x="135" y="2262"/>
                  </a:cubicBezTo>
                  <a:cubicBezTo>
                    <a:pt x="63" y="1518"/>
                    <a:pt x="69" y="764"/>
                    <a:pt x="146" y="20"/>
                  </a:cubicBezTo>
                  <a:cubicBezTo>
                    <a:pt x="149" y="0"/>
                    <a:pt x="118" y="0"/>
                    <a:pt x="115" y="2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8" name="Freeform 325">
              <a:extLst>
                <a:ext uri="{FF2B5EF4-FFF2-40B4-BE49-F238E27FC236}">
                  <a16:creationId xmlns:a16="http://schemas.microsoft.com/office/drawing/2014/main" id="{3F95DC85-B7B0-428D-8584-F73663102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578" y="2474037"/>
              <a:ext cx="747713" cy="2476500"/>
            </a:xfrm>
            <a:custGeom>
              <a:avLst/>
              <a:gdLst>
                <a:gd name="T0" fmla="*/ 3619 w 3635"/>
                <a:gd name="T1" fmla="*/ 10 h 12043"/>
                <a:gd name="T2" fmla="*/ 3159 w 3635"/>
                <a:gd name="T3" fmla="*/ 3101 h 12043"/>
                <a:gd name="T4" fmla="*/ 2688 w 3635"/>
                <a:gd name="T5" fmla="*/ 4459 h 12043"/>
                <a:gd name="T6" fmla="*/ 1826 w 3635"/>
                <a:gd name="T7" fmla="*/ 5607 h 12043"/>
                <a:gd name="T8" fmla="*/ 506 w 3635"/>
                <a:gd name="T9" fmla="*/ 7652 h 12043"/>
                <a:gd name="T10" fmla="*/ 929 w 3635"/>
                <a:gd name="T11" fmla="*/ 9832 h 12043"/>
                <a:gd name="T12" fmla="*/ 2997 w 3635"/>
                <a:gd name="T13" fmla="*/ 12018 h 12043"/>
                <a:gd name="T14" fmla="*/ 3039 w 3635"/>
                <a:gd name="T15" fmla="*/ 11976 h 12043"/>
                <a:gd name="T16" fmla="*/ 639 w 3635"/>
                <a:gd name="T17" fmla="*/ 7562 h 12043"/>
                <a:gd name="T18" fmla="*/ 2155 w 3635"/>
                <a:gd name="T19" fmla="*/ 5391 h 12043"/>
                <a:gd name="T20" fmla="*/ 3241 w 3635"/>
                <a:gd name="T21" fmla="*/ 3170 h 12043"/>
                <a:gd name="T22" fmla="*/ 3634 w 3635"/>
                <a:gd name="T23" fmla="*/ 10 h 12043"/>
                <a:gd name="T24" fmla="*/ 3619 w 3635"/>
                <a:gd name="T25" fmla="*/ 10 h 12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35" h="12043">
                  <a:moveTo>
                    <a:pt x="3619" y="10"/>
                  </a:moveTo>
                  <a:cubicBezTo>
                    <a:pt x="3481" y="1041"/>
                    <a:pt x="3370" y="2082"/>
                    <a:pt x="3159" y="3101"/>
                  </a:cubicBezTo>
                  <a:cubicBezTo>
                    <a:pt x="3061" y="3573"/>
                    <a:pt x="2926" y="4038"/>
                    <a:pt x="2688" y="4459"/>
                  </a:cubicBezTo>
                  <a:cubicBezTo>
                    <a:pt x="2451" y="4877"/>
                    <a:pt x="2138" y="5244"/>
                    <a:pt x="1826" y="5607"/>
                  </a:cubicBezTo>
                  <a:cubicBezTo>
                    <a:pt x="1299" y="6222"/>
                    <a:pt x="735" y="6857"/>
                    <a:pt x="506" y="7652"/>
                  </a:cubicBezTo>
                  <a:cubicBezTo>
                    <a:pt x="284" y="8422"/>
                    <a:pt x="496" y="9179"/>
                    <a:pt x="929" y="9832"/>
                  </a:cubicBezTo>
                  <a:cubicBezTo>
                    <a:pt x="1480" y="10661"/>
                    <a:pt x="2265" y="11353"/>
                    <a:pt x="2997" y="12018"/>
                  </a:cubicBezTo>
                  <a:cubicBezTo>
                    <a:pt x="3025" y="12043"/>
                    <a:pt x="3066" y="12003"/>
                    <a:pt x="3039" y="11976"/>
                  </a:cubicBezTo>
                  <a:cubicBezTo>
                    <a:pt x="1902" y="10829"/>
                    <a:pt x="0" y="9416"/>
                    <a:pt x="639" y="7562"/>
                  </a:cubicBezTo>
                  <a:cubicBezTo>
                    <a:pt x="933" y="6709"/>
                    <a:pt x="1595" y="6072"/>
                    <a:pt x="2155" y="5391"/>
                  </a:cubicBezTo>
                  <a:cubicBezTo>
                    <a:pt x="2706" y="4722"/>
                    <a:pt x="3065" y="4023"/>
                    <a:pt x="3241" y="3170"/>
                  </a:cubicBezTo>
                  <a:cubicBezTo>
                    <a:pt x="3454" y="2129"/>
                    <a:pt x="3551" y="1068"/>
                    <a:pt x="3634" y="10"/>
                  </a:cubicBezTo>
                  <a:cubicBezTo>
                    <a:pt x="3635" y="0"/>
                    <a:pt x="3620" y="1"/>
                    <a:pt x="3619" y="1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29" name="Freeform 326">
              <a:extLst>
                <a:ext uri="{FF2B5EF4-FFF2-40B4-BE49-F238E27FC236}">
                  <a16:creationId xmlns:a16="http://schemas.microsoft.com/office/drawing/2014/main" id="{4F0E5EC5-7B5B-4FAF-B908-780305D60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191" y="3239212"/>
              <a:ext cx="801688" cy="1919288"/>
            </a:xfrm>
            <a:custGeom>
              <a:avLst/>
              <a:gdLst>
                <a:gd name="T0" fmla="*/ 3 w 3900"/>
                <a:gd name="T1" fmla="*/ 11 h 9334"/>
                <a:gd name="T2" fmla="*/ 1225 w 3900"/>
                <a:gd name="T3" fmla="*/ 2374 h 9334"/>
                <a:gd name="T4" fmla="*/ 2792 w 3900"/>
                <a:gd name="T5" fmla="*/ 4628 h 9334"/>
                <a:gd name="T6" fmla="*/ 3604 w 3900"/>
                <a:gd name="T7" fmla="*/ 7207 h 9334"/>
                <a:gd name="T8" fmla="*/ 2410 w 3900"/>
                <a:gd name="T9" fmla="*/ 9271 h 9334"/>
                <a:gd name="T10" fmla="*/ 2432 w 3900"/>
                <a:gd name="T11" fmla="*/ 9322 h 9334"/>
                <a:gd name="T12" fmla="*/ 3629 w 3900"/>
                <a:gd name="T13" fmla="*/ 6209 h 9334"/>
                <a:gd name="T14" fmla="*/ 1349 w 3900"/>
                <a:gd name="T15" fmla="*/ 2354 h 9334"/>
                <a:gd name="T16" fmla="*/ 14 w 3900"/>
                <a:gd name="T17" fmla="*/ 7 h 9334"/>
                <a:gd name="T18" fmla="*/ 3 w 3900"/>
                <a:gd name="T19" fmla="*/ 11 h 9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00" h="9334">
                  <a:moveTo>
                    <a:pt x="3" y="11"/>
                  </a:moveTo>
                  <a:cubicBezTo>
                    <a:pt x="342" y="835"/>
                    <a:pt x="747" y="1622"/>
                    <a:pt x="1225" y="2374"/>
                  </a:cubicBezTo>
                  <a:cubicBezTo>
                    <a:pt x="1717" y="3146"/>
                    <a:pt x="2310" y="3849"/>
                    <a:pt x="2792" y="4628"/>
                  </a:cubicBezTo>
                  <a:cubicBezTo>
                    <a:pt x="3269" y="5399"/>
                    <a:pt x="3646" y="6282"/>
                    <a:pt x="3604" y="7207"/>
                  </a:cubicBezTo>
                  <a:cubicBezTo>
                    <a:pt x="3564" y="8068"/>
                    <a:pt x="3120" y="8796"/>
                    <a:pt x="2410" y="9271"/>
                  </a:cubicBezTo>
                  <a:cubicBezTo>
                    <a:pt x="2385" y="9287"/>
                    <a:pt x="2400" y="9334"/>
                    <a:pt x="2432" y="9322"/>
                  </a:cubicBezTo>
                  <a:cubicBezTo>
                    <a:pt x="3638" y="8871"/>
                    <a:pt x="3900" y="7312"/>
                    <a:pt x="3629" y="6209"/>
                  </a:cubicBezTo>
                  <a:cubicBezTo>
                    <a:pt x="3268" y="4733"/>
                    <a:pt x="2171" y="3586"/>
                    <a:pt x="1349" y="2354"/>
                  </a:cubicBezTo>
                  <a:cubicBezTo>
                    <a:pt x="850" y="1606"/>
                    <a:pt x="404" y="817"/>
                    <a:pt x="14" y="7"/>
                  </a:cubicBezTo>
                  <a:cubicBezTo>
                    <a:pt x="11" y="0"/>
                    <a:pt x="0" y="5"/>
                    <a:pt x="3" y="1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0" name="Freeform 327">
              <a:extLst>
                <a:ext uri="{FF2B5EF4-FFF2-40B4-BE49-F238E27FC236}">
                  <a16:creationId xmlns:a16="http://schemas.microsoft.com/office/drawing/2014/main" id="{D81693E9-7220-4FEE-B359-4C29B3AF6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828" y="4150437"/>
              <a:ext cx="542925" cy="1057275"/>
            </a:xfrm>
            <a:custGeom>
              <a:avLst/>
              <a:gdLst>
                <a:gd name="T0" fmla="*/ 2178 w 2645"/>
                <a:gd name="T1" fmla="*/ 152 h 5143"/>
                <a:gd name="T2" fmla="*/ 2029 w 2645"/>
                <a:gd name="T3" fmla="*/ 756 h 5143"/>
                <a:gd name="T4" fmla="*/ 1578 w 2645"/>
                <a:gd name="T5" fmla="*/ 979 h 5143"/>
                <a:gd name="T6" fmla="*/ 1013 w 2645"/>
                <a:gd name="T7" fmla="*/ 1144 h 5143"/>
                <a:gd name="T8" fmla="*/ 694 w 2645"/>
                <a:gd name="T9" fmla="*/ 1575 h 5143"/>
                <a:gd name="T10" fmla="*/ 381 w 2645"/>
                <a:gd name="T11" fmla="*/ 3153 h 5143"/>
                <a:gd name="T12" fmla="*/ 7 w 2645"/>
                <a:gd name="T13" fmla="*/ 5100 h 5143"/>
                <a:gd name="T14" fmla="*/ 55 w 2645"/>
                <a:gd name="T15" fmla="*/ 5114 h 5143"/>
                <a:gd name="T16" fmla="*/ 590 w 2645"/>
                <a:gd name="T17" fmla="*/ 3112 h 5143"/>
                <a:gd name="T18" fmla="*/ 738 w 2645"/>
                <a:gd name="T19" fmla="*/ 2313 h 5143"/>
                <a:gd name="T20" fmla="*/ 846 w 2645"/>
                <a:gd name="T21" fmla="*/ 1870 h 5143"/>
                <a:gd name="T22" fmla="*/ 1007 w 2645"/>
                <a:gd name="T23" fmla="*/ 1434 h 5143"/>
                <a:gd name="T24" fmla="*/ 1617 w 2645"/>
                <a:gd name="T25" fmla="*/ 1224 h 5143"/>
                <a:gd name="T26" fmla="*/ 2077 w 2645"/>
                <a:gd name="T27" fmla="*/ 1020 h 5143"/>
                <a:gd name="T28" fmla="*/ 2327 w 2645"/>
                <a:gd name="T29" fmla="*/ 66 h 5143"/>
                <a:gd name="T30" fmla="*/ 2178 w 2645"/>
                <a:gd name="T31" fmla="*/ 152 h 5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5" h="5143">
                  <a:moveTo>
                    <a:pt x="2178" y="152"/>
                  </a:moveTo>
                  <a:cubicBezTo>
                    <a:pt x="2248" y="413"/>
                    <a:pt x="2270" y="580"/>
                    <a:pt x="2029" y="756"/>
                  </a:cubicBezTo>
                  <a:cubicBezTo>
                    <a:pt x="1893" y="854"/>
                    <a:pt x="1734" y="920"/>
                    <a:pt x="1578" y="979"/>
                  </a:cubicBezTo>
                  <a:cubicBezTo>
                    <a:pt x="1395" y="1049"/>
                    <a:pt x="1191" y="1067"/>
                    <a:pt x="1013" y="1144"/>
                  </a:cubicBezTo>
                  <a:cubicBezTo>
                    <a:pt x="828" y="1225"/>
                    <a:pt x="750" y="1391"/>
                    <a:pt x="694" y="1575"/>
                  </a:cubicBezTo>
                  <a:cubicBezTo>
                    <a:pt x="536" y="2090"/>
                    <a:pt x="461" y="2623"/>
                    <a:pt x="381" y="3153"/>
                  </a:cubicBezTo>
                  <a:cubicBezTo>
                    <a:pt x="283" y="3807"/>
                    <a:pt x="161" y="4458"/>
                    <a:pt x="7" y="5100"/>
                  </a:cubicBezTo>
                  <a:cubicBezTo>
                    <a:pt x="0" y="5132"/>
                    <a:pt x="44" y="5143"/>
                    <a:pt x="55" y="5114"/>
                  </a:cubicBezTo>
                  <a:cubicBezTo>
                    <a:pt x="311" y="4461"/>
                    <a:pt x="470" y="3801"/>
                    <a:pt x="590" y="3112"/>
                  </a:cubicBezTo>
                  <a:cubicBezTo>
                    <a:pt x="636" y="2845"/>
                    <a:pt x="682" y="2578"/>
                    <a:pt x="738" y="2313"/>
                  </a:cubicBezTo>
                  <a:cubicBezTo>
                    <a:pt x="770" y="2164"/>
                    <a:pt x="806" y="2016"/>
                    <a:pt x="846" y="1870"/>
                  </a:cubicBezTo>
                  <a:cubicBezTo>
                    <a:pt x="884" y="1732"/>
                    <a:pt x="910" y="1541"/>
                    <a:pt x="1007" y="1434"/>
                  </a:cubicBezTo>
                  <a:cubicBezTo>
                    <a:pt x="1140" y="1288"/>
                    <a:pt x="1435" y="1289"/>
                    <a:pt x="1617" y="1224"/>
                  </a:cubicBezTo>
                  <a:cubicBezTo>
                    <a:pt x="1774" y="1167"/>
                    <a:pt x="1934" y="1108"/>
                    <a:pt x="2077" y="1020"/>
                  </a:cubicBezTo>
                  <a:cubicBezTo>
                    <a:pt x="2406" y="818"/>
                    <a:pt x="2645" y="400"/>
                    <a:pt x="2327" y="66"/>
                  </a:cubicBezTo>
                  <a:cubicBezTo>
                    <a:pt x="2265" y="0"/>
                    <a:pt x="2156" y="68"/>
                    <a:pt x="2178" y="15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1" name="Freeform 328">
              <a:extLst>
                <a:ext uri="{FF2B5EF4-FFF2-40B4-BE49-F238E27FC236}">
                  <a16:creationId xmlns:a16="http://schemas.microsoft.com/office/drawing/2014/main" id="{6F5DA3A3-11AF-496B-8D96-28A2616C6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766" y="4556837"/>
              <a:ext cx="141288" cy="377825"/>
            </a:xfrm>
            <a:custGeom>
              <a:avLst/>
              <a:gdLst>
                <a:gd name="T0" fmla="*/ 578 w 692"/>
                <a:gd name="T1" fmla="*/ 9 h 1839"/>
                <a:gd name="T2" fmla="*/ 174 w 692"/>
                <a:gd name="T3" fmla="*/ 217 h 1839"/>
                <a:gd name="T4" fmla="*/ 22 w 692"/>
                <a:gd name="T5" fmla="*/ 642 h 1839"/>
                <a:gd name="T6" fmla="*/ 233 w 692"/>
                <a:gd name="T7" fmla="*/ 1509 h 1839"/>
                <a:gd name="T8" fmla="*/ 490 w 692"/>
                <a:gd name="T9" fmla="*/ 1811 h 1839"/>
                <a:gd name="T10" fmla="*/ 622 w 692"/>
                <a:gd name="T11" fmla="*/ 1709 h 1839"/>
                <a:gd name="T12" fmla="*/ 448 w 692"/>
                <a:gd name="T13" fmla="*/ 1357 h 1839"/>
                <a:gd name="T14" fmla="*/ 308 w 692"/>
                <a:gd name="T15" fmla="*/ 909 h 1839"/>
                <a:gd name="T16" fmla="*/ 336 w 692"/>
                <a:gd name="T17" fmla="*/ 483 h 1839"/>
                <a:gd name="T18" fmla="*/ 622 w 692"/>
                <a:gd name="T19" fmla="*/ 175 h 1839"/>
                <a:gd name="T20" fmla="*/ 578 w 692"/>
                <a:gd name="T21" fmla="*/ 9 h 1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2" h="1839">
                  <a:moveTo>
                    <a:pt x="578" y="9"/>
                  </a:moveTo>
                  <a:cubicBezTo>
                    <a:pt x="411" y="26"/>
                    <a:pt x="280" y="85"/>
                    <a:pt x="174" y="217"/>
                  </a:cubicBezTo>
                  <a:cubicBezTo>
                    <a:pt x="76" y="341"/>
                    <a:pt x="34" y="486"/>
                    <a:pt x="22" y="642"/>
                  </a:cubicBezTo>
                  <a:cubicBezTo>
                    <a:pt x="0" y="939"/>
                    <a:pt x="100" y="1247"/>
                    <a:pt x="233" y="1509"/>
                  </a:cubicBezTo>
                  <a:cubicBezTo>
                    <a:pt x="293" y="1627"/>
                    <a:pt x="362" y="1757"/>
                    <a:pt x="490" y="1811"/>
                  </a:cubicBezTo>
                  <a:cubicBezTo>
                    <a:pt x="554" y="1839"/>
                    <a:pt x="651" y="1792"/>
                    <a:pt x="622" y="1709"/>
                  </a:cubicBezTo>
                  <a:cubicBezTo>
                    <a:pt x="579" y="1583"/>
                    <a:pt x="504" y="1477"/>
                    <a:pt x="448" y="1357"/>
                  </a:cubicBezTo>
                  <a:cubicBezTo>
                    <a:pt x="384" y="1220"/>
                    <a:pt x="334" y="1063"/>
                    <a:pt x="308" y="909"/>
                  </a:cubicBezTo>
                  <a:cubicBezTo>
                    <a:pt x="284" y="765"/>
                    <a:pt x="286" y="622"/>
                    <a:pt x="336" y="483"/>
                  </a:cubicBezTo>
                  <a:cubicBezTo>
                    <a:pt x="379" y="364"/>
                    <a:pt x="495" y="253"/>
                    <a:pt x="622" y="175"/>
                  </a:cubicBezTo>
                  <a:cubicBezTo>
                    <a:pt x="692" y="132"/>
                    <a:pt x="670" y="0"/>
                    <a:pt x="578" y="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2" name="Freeform 329">
              <a:extLst>
                <a:ext uri="{FF2B5EF4-FFF2-40B4-BE49-F238E27FC236}">
                  <a16:creationId xmlns:a16="http://schemas.microsoft.com/office/drawing/2014/main" id="{0F092223-D45F-443F-9AD0-071E36385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178" y="4879099"/>
              <a:ext cx="144463" cy="219075"/>
            </a:xfrm>
            <a:custGeom>
              <a:avLst/>
              <a:gdLst>
                <a:gd name="T0" fmla="*/ 456 w 704"/>
                <a:gd name="T1" fmla="*/ 117 h 1066"/>
                <a:gd name="T2" fmla="*/ 190 w 704"/>
                <a:gd name="T3" fmla="*/ 541 h 1066"/>
                <a:gd name="T4" fmla="*/ 70 w 704"/>
                <a:gd name="T5" fmla="*/ 755 h 1066"/>
                <a:gd name="T6" fmla="*/ 16 w 704"/>
                <a:gd name="T7" fmla="*/ 1012 h 1066"/>
                <a:gd name="T8" fmla="*/ 93 w 704"/>
                <a:gd name="T9" fmla="*/ 1056 h 1066"/>
                <a:gd name="T10" fmla="*/ 281 w 704"/>
                <a:gd name="T11" fmla="*/ 888 h 1066"/>
                <a:gd name="T12" fmla="*/ 410 w 704"/>
                <a:gd name="T13" fmla="*/ 669 h 1066"/>
                <a:gd name="T14" fmla="*/ 641 w 704"/>
                <a:gd name="T15" fmla="*/ 226 h 1066"/>
                <a:gd name="T16" fmla="*/ 456 w 704"/>
                <a:gd name="T17" fmla="*/ 117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4" h="1066">
                  <a:moveTo>
                    <a:pt x="456" y="117"/>
                  </a:moveTo>
                  <a:cubicBezTo>
                    <a:pt x="366" y="257"/>
                    <a:pt x="272" y="396"/>
                    <a:pt x="190" y="541"/>
                  </a:cubicBezTo>
                  <a:cubicBezTo>
                    <a:pt x="150" y="612"/>
                    <a:pt x="107" y="682"/>
                    <a:pt x="70" y="755"/>
                  </a:cubicBezTo>
                  <a:cubicBezTo>
                    <a:pt x="33" y="829"/>
                    <a:pt x="0" y="929"/>
                    <a:pt x="16" y="1012"/>
                  </a:cubicBezTo>
                  <a:cubicBezTo>
                    <a:pt x="22" y="1044"/>
                    <a:pt x="63" y="1066"/>
                    <a:pt x="93" y="1056"/>
                  </a:cubicBezTo>
                  <a:cubicBezTo>
                    <a:pt x="169" y="1029"/>
                    <a:pt x="236" y="953"/>
                    <a:pt x="281" y="888"/>
                  </a:cubicBezTo>
                  <a:cubicBezTo>
                    <a:pt x="328" y="819"/>
                    <a:pt x="367" y="741"/>
                    <a:pt x="410" y="669"/>
                  </a:cubicBezTo>
                  <a:cubicBezTo>
                    <a:pt x="494" y="525"/>
                    <a:pt x="566" y="374"/>
                    <a:pt x="641" y="226"/>
                  </a:cubicBezTo>
                  <a:cubicBezTo>
                    <a:pt x="704" y="102"/>
                    <a:pt x="531" y="0"/>
                    <a:pt x="456" y="117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3" name="Freeform 330">
              <a:extLst>
                <a:ext uri="{FF2B5EF4-FFF2-40B4-BE49-F238E27FC236}">
                  <a16:creationId xmlns:a16="http://schemas.microsoft.com/office/drawing/2014/main" id="{3E1123D0-C609-4673-B3E4-9CA91D66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753" y="4899737"/>
              <a:ext cx="77788" cy="201613"/>
            </a:xfrm>
            <a:custGeom>
              <a:avLst/>
              <a:gdLst>
                <a:gd name="T0" fmla="*/ 221 w 378"/>
                <a:gd name="T1" fmla="*/ 90 h 978"/>
                <a:gd name="T2" fmla="*/ 94 w 378"/>
                <a:gd name="T3" fmla="*/ 492 h 978"/>
                <a:gd name="T4" fmla="*/ 51 w 378"/>
                <a:gd name="T5" fmla="*/ 694 h 978"/>
                <a:gd name="T6" fmla="*/ 67 w 378"/>
                <a:gd name="T7" fmla="*/ 943 h 978"/>
                <a:gd name="T8" fmla="*/ 184 w 378"/>
                <a:gd name="T9" fmla="*/ 958 h 978"/>
                <a:gd name="T10" fmla="*/ 270 w 378"/>
                <a:gd name="T11" fmla="*/ 738 h 978"/>
                <a:gd name="T12" fmla="*/ 301 w 378"/>
                <a:gd name="T13" fmla="*/ 541 h 978"/>
                <a:gd name="T14" fmla="*/ 362 w 378"/>
                <a:gd name="T15" fmla="*/ 129 h 978"/>
                <a:gd name="T16" fmla="*/ 221 w 378"/>
                <a:gd name="T17" fmla="*/ 9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978">
                  <a:moveTo>
                    <a:pt x="221" y="90"/>
                  </a:moveTo>
                  <a:cubicBezTo>
                    <a:pt x="174" y="222"/>
                    <a:pt x="126" y="355"/>
                    <a:pt x="94" y="492"/>
                  </a:cubicBezTo>
                  <a:cubicBezTo>
                    <a:pt x="79" y="559"/>
                    <a:pt x="64" y="626"/>
                    <a:pt x="51" y="694"/>
                  </a:cubicBezTo>
                  <a:cubicBezTo>
                    <a:pt x="35" y="773"/>
                    <a:pt x="0" y="878"/>
                    <a:pt x="67" y="943"/>
                  </a:cubicBezTo>
                  <a:cubicBezTo>
                    <a:pt x="99" y="974"/>
                    <a:pt x="145" y="978"/>
                    <a:pt x="184" y="958"/>
                  </a:cubicBezTo>
                  <a:cubicBezTo>
                    <a:pt x="262" y="918"/>
                    <a:pt x="259" y="814"/>
                    <a:pt x="270" y="738"/>
                  </a:cubicBezTo>
                  <a:cubicBezTo>
                    <a:pt x="279" y="672"/>
                    <a:pt x="289" y="606"/>
                    <a:pt x="301" y="541"/>
                  </a:cubicBezTo>
                  <a:cubicBezTo>
                    <a:pt x="324" y="404"/>
                    <a:pt x="339" y="266"/>
                    <a:pt x="362" y="129"/>
                  </a:cubicBezTo>
                  <a:cubicBezTo>
                    <a:pt x="378" y="36"/>
                    <a:pt x="253" y="0"/>
                    <a:pt x="221" y="9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4" name="Freeform 331">
              <a:extLst>
                <a:ext uri="{FF2B5EF4-FFF2-40B4-BE49-F238E27FC236}">
                  <a16:creationId xmlns:a16="http://schemas.microsoft.com/office/drawing/2014/main" id="{66FBE95D-0C8B-4F79-BC73-64DC1E46F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878" y="4656849"/>
              <a:ext cx="100013" cy="209550"/>
            </a:xfrm>
            <a:custGeom>
              <a:avLst/>
              <a:gdLst>
                <a:gd name="T0" fmla="*/ 109 w 485"/>
                <a:gd name="T1" fmla="*/ 51 h 1019"/>
                <a:gd name="T2" fmla="*/ 95 w 485"/>
                <a:gd name="T3" fmla="*/ 103 h 1019"/>
                <a:gd name="T4" fmla="*/ 106 w 485"/>
                <a:gd name="T5" fmla="*/ 169 h 1019"/>
                <a:gd name="T6" fmla="*/ 169 w 485"/>
                <a:gd name="T7" fmla="*/ 287 h 1019"/>
                <a:gd name="T8" fmla="*/ 240 w 485"/>
                <a:gd name="T9" fmla="*/ 488 h 1019"/>
                <a:gd name="T10" fmla="*/ 235 w 485"/>
                <a:gd name="T11" fmla="*/ 599 h 1019"/>
                <a:gd name="T12" fmla="*/ 231 w 485"/>
                <a:gd name="T13" fmla="*/ 617 h 1019"/>
                <a:gd name="T14" fmla="*/ 231 w 485"/>
                <a:gd name="T15" fmla="*/ 616 h 1019"/>
                <a:gd name="T16" fmla="*/ 220 w 485"/>
                <a:gd name="T17" fmla="*/ 635 h 1019"/>
                <a:gd name="T18" fmla="*/ 212 w 485"/>
                <a:gd name="T19" fmla="*/ 649 h 1019"/>
                <a:gd name="T20" fmla="*/ 69 w 485"/>
                <a:gd name="T21" fmla="*/ 829 h 1019"/>
                <a:gd name="T22" fmla="*/ 80 w 485"/>
                <a:gd name="T23" fmla="*/ 1016 h 1019"/>
                <a:gd name="T24" fmla="*/ 106 w 485"/>
                <a:gd name="T25" fmla="*/ 1017 h 1019"/>
                <a:gd name="T26" fmla="*/ 111 w 485"/>
                <a:gd name="T27" fmla="*/ 1016 h 1019"/>
                <a:gd name="T28" fmla="*/ 168 w 485"/>
                <a:gd name="T29" fmla="*/ 996 h 1019"/>
                <a:gd name="T30" fmla="*/ 262 w 485"/>
                <a:gd name="T31" fmla="*/ 923 h 1019"/>
                <a:gd name="T32" fmla="*/ 426 w 485"/>
                <a:gd name="T33" fmla="*/ 755 h 1019"/>
                <a:gd name="T34" fmla="*/ 483 w 485"/>
                <a:gd name="T35" fmla="*/ 510 h 1019"/>
                <a:gd name="T36" fmla="*/ 386 w 485"/>
                <a:gd name="T37" fmla="*/ 217 h 1019"/>
                <a:gd name="T38" fmla="*/ 289 w 485"/>
                <a:gd name="T39" fmla="*/ 100 h 1019"/>
                <a:gd name="T40" fmla="*/ 238 w 485"/>
                <a:gd name="T41" fmla="*/ 57 h 1019"/>
                <a:gd name="T42" fmla="*/ 213 w 485"/>
                <a:gd name="T43" fmla="*/ 36 h 1019"/>
                <a:gd name="T44" fmla="*/ 194 w 485"/>
                <a:gd name="T45" fmla="*/ 28 h 1019"/>
                <a:gd name="T46" fmla="*/ 197 w 485"/>
                <a:gd name="T47" fmla="*/ 27 h 1019"/>
                <a:gd name="T48" fmla="*/ 109 w 485"/>
                <a:gd name="T49" fmla="*/ 51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5" h="1019">
                  <a:moveTo>
                    <a:pt x="109" y="51"/>
                  </a:moveTo>
                  <a:cubicBezTo>
                    <a:pt x="104" y="68"/>
                    <a:pt x="96" y="84"/>
                    <a:pt x="95" y="103"/>
                  </a:cubicBezTo>
                  <a:cubicBezTo>
                    <a:pt x="94" y="125"/>
                    <a:pt x="100" y="148"/>
                    <a:pt x="106" y="169"/>
                  </a:cubicBezTo>
                  <a:cubicBezTo>
                    <a:pt x="119" y="215"/>
                    <a:pt x="142" y="249"/>
                    <a:pt x="169" y="287"/>
                  </a:cubicBezTo>
                  <a:cubicBezTo>
                    <a:pt x="215" y="352"/>
                    <a:pt x="239" y="412"/>
                    <a:pt x="240" y="488"/>
                  </a:cubicBezTo>
                  <a:cubicBezTo>
                    <a:pt x="241" y="525"/>
                    <a:pt x="242" y="568"/>
                    <a:pt x="235" y="599"/>
                  </a:cubicBezTo>
                  <a:cubicBezTo>
                    <a:pt x="234" y="605"/>
                    <a:pt x="232" y="611"/>
                    <a:pt x="231" y="617"/>
                  </a:cubicBezTo>
                  <a:cubicBezTo>
                    <a:pt x="232" y="612"/>
                    <a:pt x="242" y="596"/>
                    <a:pt x="231" y="616"/>
                  </a:cubicBezTo>
                  <a:cubicBezTo>
                    <a:pt x="227" y="623"/>
                    <a:pt x="224" y="629"/>
                    <a:pt x="220" y="635"/>
                  </a:cubicBezTo>
                  <a:cubicBezTo>
                    <a:pt x="220" y="635"/>
                    <a:pt x="200" y="664"/>
                    <a:pt x="212" y="649"/>
                  </a:cubicBezTo>
                  <a:cubicBezTo>
                    <a:pt x="166" y="710"/>
                    <a:pt x="113" y="758"/>
                    <a:pt x="69" y="829"/>
                  </a:cubicBezTo>
                  <a:cubicBezTo>
                    <a:pt x="41" y="876"/>
                    <a:pt x="0" y="993"/>
                    <a:pt x="80" y="1016"/>
                  </a:cubicBezTo>
                  <a:cubicBezTo>
                    <a:pt x="92" y="1019"/>
                    <a:pt x="95" y="1017"/>
                    <a:pt x="106" y="1017"/>
                  </a:cubicBezTo>
                  <a:cubicBezTo>
                    <a:pt x="130" y="1016"/>
                    <a:pt x="99" y="1018"/>
                    <a:pt x="111" y="1016"/>
                  </a:cubicBezTo>
                  <a:cubicBezTo>
                    <a:pt x="134" y="1013"/>
                    <a:pt x="148" y="1009"/>
                    <a:pt x="168" y="996"/>
                  </a:cubicBezTo>
                  <a:cubicBezTo>
                    <a:pt x="201" y="975"/>
                    <a:pt x="232" y="949"/>
                    <a:pt x="262" y="923"/>
                  </a:cubicBezTo>
                  <a:cubicBezTo>
                    <a:pt x="323" y="871"/>
                    <a:pt x="382" y="823"/>
                    <a:pt x="426" y="755"/>
                  </a:cubicBezTo>
                  <a:cubicBezTo>
                    <a:pt x="472" y="685"/>
                    <a:pt x="485" y="593"/>
                    <a:pt x="483" y="510"/>
                  </a:cubicBezTo>
                  <a:cubicBezTo>
                    <a:pt x="481" y="407"/>
                    <a:pt x="448" y="300"/>
                    <a:pt x="386" y="217"/>
                  </a:cubicBezTo>
                  <a:cubicBezTo>
                    <a:pt x="357" y="177"/>
                    <a:pt x="325" y="134"/>
                    <a:pt x="289" y="100"/>
                  </a:cubicBezTo>
                  <a:cubicBezTo>
                    <a:pt x="273" y="85"/>
                    <a:pt x="254" y="71"/>
                    <a:pt x="238" y="57"/>
                  </a:cubicBezTo>
                  <a:cubicBezTo>
                    <a:pt x="229" y="49"/>
                    <a:pt x="222" y="41"/>
                    <a:pt x="213" y="36"/>
                  </a:cubicBezTo>
                  <a:cubicBezTo>
                    <a:pt x="206" y="33"/>
                    <a:pt x="200" y="30"/>
                    <a:pt x="194" y="28"/>
                  </a:cubicBezTo>
                  <a:cubicBezTo>
                    <a:pt x="208" y="39"/>
                    <a:pt x="209" y="38"/>
                    <a:pt x="197" y="27"/>
                  </a:cubicBezTo>
                  <a:cubicBezTo>
                    <a:pt x="169" y="0"/>
                    <a:pt x="118" y="11"/>
                    <a:pt x="109" y="51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5" name="Freeform 332">
              <a:extLst>
                <a:ext uri="{FF2B5EF4-FFF2-40B4-BE49-F238E27FC236}">
                  <a16:creationId xmlns:a16="http://schemas.microsoft.com/office/drawing/2014/main" id="{EA24697A-4B0E-4C5E-A5B7-20B627176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078" y="4883862"/>
              <a:ext cx="314325" cy="252413"/>
            </a:xfrm>
            <a:custGeom>
              <a:avLst/>
              <a:gdLst>
                <a:gd name="T0" fmla="*/ 1462 w 1528"/>
                <a:gd name="T1" fmla="*/ 501 h 1228"/>
                <a:gd name="T2" fmla="*/ 1054 w 1528"/>
                <a:gd name="T3" fmla="*/ 247 h 1228"/>
                <a:gd name="T4" fmla="*/ 826 w 1528"/>
                <a:gd name="T5" fmla="*/ 136 h 1228"/>
                <a:gd name="T6" fmla="*/ 612 w 1528"/>
                <a:gd name="T7" fmla="*/ 41 h 1228"/>
                <a:gd name="T8" fmla="*/ 277 w 1528"/>
                <a:gd name="T9" fmla="*/ 322 h 1228"/>
                <a:gd name="T10" fmla="*/ 39 w 1528"/>
                <a:gd name="T11" fmla="*/ 743 h 1228"/>
                <a:gd name="T12" fmla="*/ 113 w 1528"/>
                <a:gd name="T13" fmla="*/ 924 h 1228"/>
                <a:gd name="T14" fmla="*/ 758 w 1528"/>
                <a:gd name="T15" fmla="*/ 1109 h 1228"/>
                <a:gd name="T16" fmla="*/ 1422 w 1528"/>
                <a:gd name="T17" fmla="*/ 1142 h 1228"/>
                <a:gd name="T18" fmla="*/ 1422 w 1528"/>
                <a:gd name="T19" fmla="*/ 1010 h 1228"/>
                <a:gd name="T20" fmla="*/ 1107 w 1528"/>
                <a:gd name="T21" fmla="*/ 922 h 1228"/>
                <a:gd name="T22" fmla="*/ 800 w 1528"/>
                <a:gd name="T23" fmla="*/ 868 h 1228"/>
                <a:gd name="T24" fmla="*/ 179 w 1528"/>
                <a:gd name="T25" fmla="*/ 687 h 1228"/>
                <a:gd name="T26" fmla="*/ 252 w 1528"/>
                <a:gd name="T27" fmla="*/ 868 h 1228"/>
                <a:gd name="T28" fmla="*/ 461 w 1528"/>
                <a:gd name="T29" fmla="*/ 516 h 1228"/>
                <a:gd name="T30" fmla="*/ 564 w 1528"/>
                <a:gd name="T31" fmla="*/ 346 h 1228"/>
                <a:gd name="T32" fmla="*/ 590 w 1528"/>
                <a:gd name="T33" fmla="*/ 304 h 1228"/>
                <a:gd name="T34" fmla="*/ 579 w 1528"/>
                <a:gd name="T35" fmla="*/ 286 h 1228"/>
                <a:gd name="T36" fmla="*/ 569 w 1528"/>
                <a:gd name="T37" fmla="*/ 300 h 1228"/>
                <a:gd name="T38" fmla="*/ 626 w 1528"/>
                <a:gd name="T39" fmla="*/ 327 h 1228"/>
                <a:gd name="T40" fmla="*/ 1004 w 1528"/>
                <a:gd name="T41" fmla="*/ 495 h 1228"/>
                <a:gd name="T42" fmla="*/ 1408 w 1528"/>
                <a:gd name="T43" fmla="*/ 629 h 1228"/>
                <a:gd name="T44" fmla="*/ 1462 w 1528"/>
                <a:gd name="T45" fmla="*/ 501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8" h="1228">
                  <a:moveTo>
                    <a:pt x="1462" y="501"/>
                  </a:moveTo>
                  <a:cubicBezTo>
                    <a:pt x="1325" y="417"/>
                    <a:pt x="1194" y="325"/>
                    <a:pt x="1054" y="247"/>
                  </a:cubicBezTo>
                  <a:cubicBezTo>
                    <a:pt x="980" y="207"/>
                    <a:pt x="902" y="173"/>
                    <a:pt x="826" y="136"/>
                  </a:cubicBezTo>
                  <a:cubicBezTo>
                    <a:pt x="758" y="104"/>
                    <a:pt x="685" y="57"/>
                    <a:pt x="612" y="41"/>
                  </a:cubicBezTo>
                  <a:cubicBezTo>
                    <a:pt x="429" y="0"/>
                    <a:pt x="352" y="194"/>
                    <a:pt x="277" y="322"/>
                  </a:cubicBezTo>
                  <a:cubicBezTo>
                    <a:pt x="196" y="462"/>
                    <a:pt x="117" y="602"/>
                    <a:pt x="39" y="743"/>
                  </a:cubicBezTo>
                  <a:cubicBezTo>
                    <a:pt x="0" y="815"/>
                    <a:pt x="36" y="900"/>
                    <a:pt x="113" y="924"/>
                  </a:cubicBezTo>
                  <a:cubicBezTo>
                    <a:pt x="327" y="992"/>
                    <a:pt x="539" y="1061"/>
                    <a:pt x="758" y="1109"/>
                  </a:cubicBezTo>
                  <a:cubicBezTo>
                    <a:pt x="963" y="1153"/>
                    <a:pt x="1221" y="1228"/>
                    <a:pt x="1422" y="1142"/>
                  </a:cubicBezTo>
                  <a:cubicBezTo>
                    <a:pt x="1478" y="1119"/>
                    <a:pt x="1465" y="1038"/>
                    <a:pt x="1422" y="1010"/>
                  </a:cubicBezTo>
                  <a:cubicBezTo>
                    <a:pt x="1331" y="952"/>
                    <a:pt x="1212" y="937"/>
                    <a:pt x="1107" y="922"/>
                  </a:cubicBezTo>
                  <a:cubicBezTo>
                    <a:pt x="1004" y="907"/>
                    <a:pt x="902" y="889"/>
                    <a:pt x="800" y="868"/>
                  </a:cubicBezTo>
                  <a:cubicBezTo>
                    <a:pt x="589" y="824"/>
                    <a:pt x="377" y="769"/>
                    <a:pt x="179" y="687"/>
                  </a:cubicBezTo>
                  <a:cubicBezTo>
                    <a:pt x="203" y="747"/>
                    <a:pt x="228" y="807"/>
                    <a:pt x="252" y="868"/>
                  </a:cubicBezTo>
                  <a:cubicBezTo>
                    <a:pt x="321" y="750"/>
                    <a:pt x="390" y="632"/>
                    <a:pt x="461" y="516"/>
                  </a:cubicBezTo>
                  <a:cubicBezTo>
                    <a:pt x="495" y="459"/>
                    <a:pt x="529" y="403"/>
                    <a:pt x="564" y="346"/>
                  </a:cubicBezTo>
                  <a:cubicBezTo>
                    <a:pt x="573" y="332"/>
                    <a:pt x="581" y="318"/>
                    <a:pt x="590" y="304"/>
                  </a:cubicBezTo>
                  <a:cubicBezTo>
                    <a:pt x="604" y="282"/>
                    <a:pt x="622" y="274"/>
                    <a:pt x="579" y="286"/>
                  </a:cubicBezTo>
                  <a:cubicBezTo>
                    <a:pt x="529" y="300"/>
                    <a:pt x="555" y="288"/>
                    <a:pt x="569" y="300"/>
                  </a:cubicBezTo>
                  <a:cubicBezTo>
                    <a:pt x="581" y="312"/>
                    <a:pt x="611" y="320"/>
                    <a:pt x="626" y="327"/>
                  </a:cubicBezTo>
                  <a:cubicBezTo>
                    <a:pt x="751" y="385"/>
                    <a:pt x="875" y="446"/>
                    <a:pt x="1004" y="495"/>
                  </a:cubicBezTo>
                  <a:cubicBezTo>
                    <a:pt x="1136" y="546"/>
                    <a:pt x="1273" y="583"/>
                    <a:pt x="1408" y="629"/>
                  </a:cubicBezTo>
                  <a:cubicBezTo>
                    <a:pt x="1485" y="656"/>
                    <a:pt x="1528" y="542"/>
                    <a:pt x="1462" y="501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6" name="Freeform 333">
              <a:extLst>
                <a:ext uri="{FF2B5EF4-FFF2-40B4-BE49-F238E27FC236}">
                  <a16:creationId xmlns:a16="http://schemas.microsoft.com/office/drawing/2014/main" id="{70FB461E-6F1E-4BED-99B7-5BD42D6D1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766" y="5033087"/>
              <a:ext cx="104775" cy="49213"/>
            </a:xfrm>
            <a:custGeom>
              <a:avLst/>
              <a:gdLst>
                <a:gd name="T0" fmla="*/ 44 w 511"/>
                <a:gd name="T1" fmla="*/ 82 h 243"/>
                <a:gd name="T2" fmla="*/ 259 w 511"/>
                <a:gd name="T3" fmla="*/ 157 h 243"/>
                <a:gd name="T4" fmla="*/ 360 w 511"/>
                <a:gd name="T5" fmla="*/ 200 h 243"/>
                <a:gd name="T6" fmla="*/ 472 w 511"/>
                <a:gd name="T7" fmla="*/ 235 h 243"/>
                <a:gd name="T8" fmla="*/ 490 w 511"/>
                <a:gd name="T9" fmla="*/ 192 h 243"/>
                <a:gd name="T10" fmla="*/ 389 w 511"/>
                <a:gd name="T11" fmla="*/ 129 h 243"/>
                <a:gd name="T12" fmla="*/ 283 w 511"/>
                <a:gd name="T13" fmla="*/ 86 h 243"/>
                <a:gd name="T14" fmla="*/ 63 w 511"/>
                <a:gd name="T15" fmla="*/ 13 h 243"/>
                <a:gd name="T16" fmla="*/ 44 w 511"/>
                <a:gd name="T17" fmla="*/ 8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243">
                  <a:moveTo>
                    <a:pt x="44" y="82"/>
                  </a:moveTo>
                  <a:cubicBezTo>
                    <a:pt x="116" y="104"/>
                    <a:pt x="188" y="129"/>
                    <a:pt x="259" y="157"/>
                  </a:cubicBezTo>
                  <a:cubicBezTo>
                    <a:pt x="293" y="171"/>
                    <a:pt x="327" y="185"/>
                    <a:pt x="360" y="200"/>
                  </a:cubicBezTo>
                  <a:cubicBezTo>
                    <a:pt x="396" y="216"/>
                    <a:pt x="435" y="224"/>
                    <a:pt x="472" y="235"/>
                  </a:cubicBezTo>
                  <a:cubicBezTo>
                    <a:pt x="499" y="243"/>
                    <a:pt x="511" y="207"/>
                    <a:pt x="490" y="192"/>
                  </a:cubicBezTo>
                  <a:cubicBezTo>
                    <a:pt x="457" y="169"/>
                    <a:pt x="425" y="144"/>
                    <a:pt x="389" y="129"/>
                  </a:cubicBezTo>
                  <a:cubicBezTo>
                    <a:pt x="354" y="114"/>
                    <a:pt x="318" y="99"/>
                    <a:pt x="283" y="86"/>
                  </a:cubicBezTo>
                  <a:cubicBezTo>
                    <a:pt x="211" y="59"/>
                    <a:pt x="137" y="34"/>
                    <a:pt x="63" y="13"/>
                  </a:cubicBezTo>
                  <a:cubicBezTo>
                    <a:pt x="18" y="0"/>
                    <a:pt x="0" y="69"/>
                    <a:pt x="44" y="82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7" name="Freeform 334">
              <a:extLst>
                <a:ext uri="{FF2B5EF4-FFF2-40B4-BE49-F238E27FC236}">
                  <a16:creationId xmlns:a16="http://schemas.microsoft.com/office/drawing/2014/main" id="{BF31A68C-DD4E-456D-9560-62BBFDD1A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0116" y="4844174"/>
              <a:ext cx="393700" cy="206375"/>
            </a:xfrm>
            <a:custGeom>
              <a:avLst/>
              <a:gdLst>
                <a:gd name="T0" fmla="*/ 88 w 1920"/>
                <a:gd name="T1" fmla="*/ 630 h 997"/>
                <a:gd name="T2" fmla="*/ 1192 w 1920"/>
                <a:gd name="T3" fmla="*/ 265 h 997"/>
                <a:gd name="T4" fmla="*/ 1317 w 1920"/>
                <a:gd name="T5" fmla="*/ 225 h 997"/>
                <a:gd name="T6" fmla="*/ 1321 w 1920"/>
                <a:gd name="T7" fmla="*/ 241 h 997"/>
                <a:gd name="T8" fmla="*/ 1343 w 1920"/>
                <a:gd name="T9" fmla="*/ 299 h 997"/>
                <a:gd name="T10" fmla="*/ 1444 w 1920"/>
                <a:gd name="T11" fmla="*/ 540 h 997"/>
                <a:gd name="T12" fmla="*/ 1764 w 1920"/>
                <a:gd name="T13" fmla="*/ 963 h 997"/>
                <a:gd name="T14" fmla="*/ 1890 w 1920"/>
                <a:gd name="T15" fmla="*/ 866 h 997"/>
                <a:gd name="T16" fmla="*/ 1738 w 1920"/>
                <a:gd name="T17" fmla="*/ 624 h 997"/>
                <a:gd name="T18" fmla="*/ 1583 w 1920"/>
                <a:gd name="T19" fmla="*/ 357 h 997"/>
                <a:gd name="T20" fmla="*/ 1240 w 1920"/>
                <a:gd name="T21" fmla="*/ 28 h 997"/>
                <a:gd name="T22" fmla="*/ 935 w 1920"/>
                <a:gd name="T23" fmla="*/ 117 h 997"/>
                <a:gd name="T24" fmla="*/ 644 w 1920"/>
                <a:gd name="T25" fmla="*/ 232 h 997"/>
                <a:gd name="T26" fmla="*/ 49 w 1920"/>
                <a:gd name="T27" fmla="*/ 536 h 997"/>
                <a:gd name="T28" fmla="*/ 88 w 1920"/>
                <a:gd name="T29" fmla="*/ 630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20" h="997">
                  <a:moveTo>
                    <a:pt x="88" y="630"/>
                  </a:moveTo>
                  <a:cubicBezTo>
                    <a:pt x="446" y="483"/>
                    <a:pt x="819" y="367"/>
                    <a:pt x="1192" y="265"/>
                  </a:cubicBezTo>
                  <a:cubicBezTo>
                    <a:pt x="1217" y="258"/>
                    <a:pt x="1294" y="219"/>
                    <a:pt x="1317" y="225"/>
                  </a:cubicBezTo>
                  <a:cubicBezTo>
                    <a:pt x="1302" y="221"/>
                    <a:pt x="1316" y="234"/>
                    <a:pt x="1321" y="241"/>
                  </a:cubicBezTo>
                  <a:cubicBezTo>
                    <a:pt x="1333" y="256"/>
                    <a:pt x="1337" y="281"/>
                    <a:pt x="1343" y="299"/>
                  </a:cubicBezTo>
                  <a:cubicBezTo>
                    <a:pt x="1372" y="381"/>
                    <a:pt x="1406" y="462"/>
                    <a:pt x="1444" y="540"/>
                  </a:cubicBezTo>
                  <a:cubicBezTo>
                    <a:pt x="1519" y="693"/>
                    <a:pt x="1612" y="875"/>
                    <a:pt x="1764" y="963"/>
                  </a:cubicBezTo>
                  <a:cubicBezTo>
                    <a:pt x="1823" y="997"/>
                    <a:pt x="1920" y="939"/>
                    <a:pt x="1890" y="866"/>
                  </a:cubicBezTo>
                  <a:cubicBezTo>
                    <a:pt x="1852" y="775"/>
                    <a:pt x="1794" y="705"/>
                    <a:pt x="1738" y="624"/>
                  </a:cubicBezTo>
                  <a:cubicBezTo>
                    <a:pt x="1680" y="540"/>
                    <a:pt x="1627" y="450"/>
                    <a:pt x="1583" y="357"/>
                  </a:cubicBezTo>
                  <a:cubicBezTo>
                    <a:pt x="1505" y="196"/>
                    <a:pt x="1464" y="0"/>
                    <a:pt x="1240" y="28"/>
                  </a:cubicBezTo>
                  <a:cubicBezTo>
                    <a:pt x="1137" y="41"/>
                    <a:pt x="1033" y="84"/>
                    <a:pt x="935" y="117"/>
                  </a:cubicBezTo>
                  <a:cubicBezTo>
                    <a:pt x="836" y="151"/>
                    <a:pt x="739" y="189"/>
                    <a:pt x="644" y="232"/>
                  </a:cubicBezTo>
                  <a:cubicBezTo>
                    <a:pt x="440" y="324"/>
                    <a:pt x="242" y="426"/>
                    <a:pt x="49" y="536"/>
                  </a:cubicBezTo>
                  <a:cubicBezTo>
                    <a:pt x="0" y="564"/>
                    <a:pt x="33" y="653"/>
                    <a:pt x="88" y="63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8" name="Freeform 335">
              <a:extLst>
                <a:ext uri="{FF2B5EF4-FFF2-40B4-BE49-F238E27FC236}">
                  <a16:creationId xmlns:a16="http://schemas.microsoft.com/office/drawing/2014/main" id="{58D7D986-90E7-4F4F-A3F1-2D80B09CF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466" y="4971174"/>
              <a:ext cx="350838" cy="142875"/>
            </a:xfrm>
            <a:custGeom>
              <a:avLst/>
              <a:gdLst>
                <a:gd name="T0" fmla="*/ 118 w 1709"/>
                <a:gd name="T1" fmla="*/ 693 h 696"/>
                <a:gd name="T2" fmla="*/ 971 w 1709"/>
                <a:gd name="T3" fmla="*/ 514 h 696"/>
                <a:gd name="T4" fmla="*/ 1371 w 1709"/>
                <a:gd name="T5" fmla="*/ 333 h 696"/>
                <a:gd name="T6" fmla="*/ 1698 w 1709"/>
                <a:gd name="T7" fmla="*/ 78 h 696"/>
                <a:gd name="T8" fmla="*/ 1675 w 1709"/>
                <a:gd name="T9" fmla="*/ 21 h 696"/>
                <a:gd name="T10" fmla="*/ 1307 w 1709"/>
                <a:gd name="T11" fmla="*/ 109 h 696"/>
                <a:gd name="T12" fmla="*/ 903 w 1709"/>
                <a:gd name="T13" fmla="*/ 280 h 696"/>
                <a:gd name="T14" fmla="*/ 95 w 1709"/>
                <a:gd name="T15" fmla="*/ 525 h 696"/>
                <a:gd name="T16" fmla="*/ 118 w 1709"/>
                <a:gd name="T17" fmla="*/ 693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9" h="696">
                  <a:moveTo>
                    <a:pt x="118" y="693"/>
                  </a:moveTo>
                  <a:cubicBezTo>
                    <a:pt x="414" y="683"/>
                    <a:pt x="694" y="616"/>
                    <a:pt x="971" y="514"/>
                  </a:cubicBezTo>
                  <a:cubicBezTo>
                    <a:pt x="1109" y="463"/>
                    <a:pt x="1243" y="406"/>
                    <a:pt x="1371" y="333"/>
                  </a:cubicBezTo>
                  <a:cubicBezTo>
                    <a:pt x="1488" y="267"/>
                    <a:pt x="1635" y="202"/>
                    <a:pt x="1698" y="78"/>
                  </a:cubicBezTo>
                  <a:cubicBezTo>
                    <a:pt x="1709" y="58"/>
                    <a:pt x="1701" y="25"/>
                    <a:pt x="1675" y="21"/>
                  </a:cubicBezTo>
                  <a:cubicBezTo>
                    <a:pt x="1545" y="0"/>
                    <a:pt x="1426" y="63"/>
                    <a:pt x="1307" y="109"/>
                  </a:cubicBezTo>
                  <a:cubicBezTo>
                    <a:pt x="1170" y="163"/>
                    <a:pt x="1037" y="222"/>
                    <a:pt x="903" y="280"/>
                  </a:cubicBezTo>
                  <a:cubicBezTo>
                    <a:pt x="646" y="390"/>
                    <a:pt x="371" y="479"/>
                    <a:pt x="95" y="525"/>
                  </a:cubicBezTo>
                  <a:cubicBezTo>
                    <a:pt x="0" y="540"/>
                    <a:pt x="23" y="696"/>
                    <a:pt x="118" y="69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39" name="Freeform 336">
              <a:extLst>
                <a:ext uri="{FF2B5EF4-FFF2-40B4-BE49-F238E27FC236}">
                  <a16:creationId xmlns:a16="http://schemas.microsoft.com/office/drawing/2014/main" id="{907F0FA3-636F-4A69-9F9C-B8A6B7834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328" y="4966412"/>
              <a:ext cx="120650" cy="60325"/>
            </a:xfrm>
            <a:custGeom>
              <a:avLst/>
              <a:gdLst>
                <a:gd name="T0" fmla="*/ 71 w 586"/>
                <a:gd name="T1" fmla="*/ 285 h 298"/>
                <a:gd name="T2" fmla="*/ 325 w 586"/>
                <a:gd name="T3" fmla="*/ 206 h 298"/>
                <a:gd name="T4" fmla="*/ 444 w 586"/>
                <a:gd name="T5" fmla="*/ 154 h 298"/>
                <a:gd name="T6" fmla="*/ 550 w 586"/>
                <a:gd name="T7" fmla="*/ 80 h 298"/>
                <a:gd name="T8" fmla="*/ 520 w 586"/>
                <a:gd name="T9" fmla="*/ 9 h 298"/>
                <a:gd name="T10" fmla="*/ 393 w 586"/>
                <a:gd name="T11" fmla="*/ 34 h 298"/>
                <a:gd name="T12" fmla="*/ 273 w 586"/>
                <a:gd name="T13" fmla="*/ 84 h 298"/>
                <a:gd name="T14" fmla="*/ 40 w 586"/>
                <a:gd name="T15" fmla="*/ 211 h 298"/>
                <a:gd name="T16" fmla="*/ 71 w 586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6" h="298">
                  <a:moveTo>
                    <a:pt x="71" y="285"/>
                  </a:moveTo>
                  <a:cubicBezTo>
                    <a:pt x="155" y="260"/>
                    <a:pt x="244" y="241"/>
                    <a:pt x="325" y="206"/>
                  </a:cubicBezTo>
                  <a:cubicBezTo>
                    <a:pt x="364" y="189"/>
                    <a:pt x="406" y="174"/>
                    <a:pt x="444" y="154"/>
                  </a:cubicBezTo>
                  <a:cubicBezTo>
                    <a:pt x="481" y="133"/>
                    <a:pt x="515" y="104"/>
                    <a:pt x="550" y="80"/>
                  </a:cubicBezTo>
                  <a:cubicBezTo>
                    <a:pt x="586" y="54"/>
                    <a:pt x="564" y="0"/>
                    <a:pt x="520" y="9"/>
                  </a:cubicBezTo>
                  <a:cubicBezTo>
                    <a:pt x="478" y="17"/>
                    <a:pt x="433" y="21"/>
                    <a:pt x="393" y="34"/>
                  </a:cubicBezTo>
                  <a:cubicBezTo>
                    <a:pt x="352" y="47"/>
                    <a:pt x="313" y="67"/>
                    <a:pt x="273" y="84"/>
                  </a:cubicBezTo>
                  <a:cubicBezTo>
                    <a:pt x="192" y="117"/>
                    <a:pt x="116" y="168"/>
                    <a:pt x="40" y="211"/>
                  </a:cubicBezTo>
                  <a:cubicBezTo>
                    <a:pt x="0" y="234"/>
                    <a:pt x="27" y="298"/>
                    <a:pt x="71" y="285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0" name="Freeform 337">
              <a:extLst>
                <a:ext uri="{FF2B5EF4-FFF2-40B4-BE49-F238E27FC236}">
                  <a16:creationId xmlns:a16="http://schemas.microsoft.com/office/drawing/2014/main" id="{6C56F0D6-2F0F-45A7-BA7E-141554F8F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991" y="4882274"/>
              <a:ext cx="188913" cy="711200"/>
            </a:xfrm>
            <a:custGeom>
              <a:avLst/>
              <a:gdLst>
                <a:gd name="T0" fmla="*/ 804 w 918"/>
                <a:gd name="T1" fmla="*/ 33 h 3453"/>
                <a:gd name="T2" fmla="*/ 194 w 918"/>
                <a:gd name="T3" fmla="*/ 2285 h 3453"/>
                <a:gd name="T4" fmla="*/ 28 w 918"/>
                <a:gd name="T5" fmla="*/ 2803 h 3453"/>
                <a:gd name="T6" fmla="*/ 77 w 918"/>
                <a:gd name="T7" fmla="*/ 3144 h 3453"/>
                <a:gd name="T8" fmla="*/ 896 w 918"/>
                <a:gd name="T9" fmla="*/ 3353 h 3453"/>
                <a:gd name="T10" fmla="*/ 896 w 918"/>
                <a:gd name="T11" fmla="*/ 3308 h 3453"/>
                <a:gd name="T12" fmla="*/ 456 w 918"/>
                <a:gd name="T13" fmla="*/ 3155 h 3453"/>
                <a:gd name="T14" fmla="*/ 249 w 918"/>
                <a:gd name="T15" fmla="*/ 2811 h 3453"/>
                <a:gd name="T16" fmla="*/ 508 w 918"/>
                <a:gd name="T17" fmla="*/ 1881 h 3453"/>
                <a:gd name="T18" fmla="*/ 863 w 918"/>
                <a:gd name="T19" fmla="*/ 41 h 3453"/>
                <a:gd name="T20" fmla="*/ 804 w 918"/>
                <a:gd name="T21" fmla="*/ 33 h 3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8" h="3453">
                  <a:moveTo>
                    <a:pt x="804" y="33"/>
                  </a:moveTo>
                  <a:cubicBezTo>
                    <a:pt x="638" y="790"/>
                    <a:pt x="454" y="1554"/>
                    <a:pt x="194" y="2285"/>
                  </a:cubicBezTo>
                  <a:cubicBezTo>
                    <a:pt x="135" y="2454"/>
                    <a:pt x="68" y="2628"/>
                    <a:pt x="28" y="2803"/>
                  </a:cubicBezTo>
                  <a:cubicBezTo>
                    <a:pt x="2" y="2919"/>
                    <a:pt x="0" y="3046"/>
                    <a:pt x="77" y="3144"/>
                  </a:cubicBezTo>
                  <a:cubicBezTo>
                    <a:pt x="244" y="3354"/>
                    <a:pt x="652" y="3453"/>
                    <a:pt x="896" y="3353"/>
                  </a:cubicBezTo>
                  <a:cubicBezTo>
                    <a:pt x="918" y="3344"/>
                    <a:pt x="918" y="3317"/>
                    <a:pt x="896" y="3308"/>
                  </a:cubicBezTo>
                  <a:cubicBezTo>
                    <a:pt x="752" y="3250"/>
                    <a:pt x="598" y="3221"/>
                    <a:pt x="456" y="3155"/>
                  </a:cubicBezTo>
                  <a:cubicBezTo>
                    <a:pt x="294" y="3080"/>
                    <a:pt x="199" y="3001"/>
                    <a:pt x="249" y="2811"/>
                  </a:cubicBezTo>
                  <a:cubicBezTo>
                    <a:pt x="330" y="2499"/>
                    <a:pt x="430" y="2193"/>
                    <a:pt x="508" y="1881"/>
                  </a:cubicBezTo>
                  <a:cubicBezTo>
                    <a:pt x="661" y="1273"/>
                    <a:pt x="780" y="662"/>
                    <a:pt x="863" y="41"/>
                  </a:cubicBezTo>
                  <a:cubicBezTo>
                    <a:pt x="867" y="8"/>
                    <a:pt x="811" y="0"/>
                    <a:pt x="804" y="3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1" name="Freeform 338">
              <a:extLst>
                <a:ext uri="{FF2B5EF4-FFF2-40B4-BE49-F238E27FC236}">
                  <a16:creationId xmlns:a16="http://schemas.microsoft.com/office/drawing/2014/main" id="{54CD815A-46E4-4D71-897D-5A4F133BF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903" y="4814012"/>
              <a:ext cx="98425" cy="304800"/>
            </a:xfrm>
            <a:custGeom>
              <a:avLst/>
              <a:gdLst>
                <a:gd name="T0" fmla="*/ 349 w 474"/>
                <a:gd name="T1" fmla="*/ 71 h 1478"/>
                <a:gd name="T2" fmla="*/ 141 w 474"/>
                <a:gd name="T3" fmla="*/ 726 h 1478"/>
                <a:gd name="T4" fmla="*/ 54 w 474"/>
                <a:gd name="T5" fmla="*/ 1051 h 1478"/>
                <a:gd name="T6" fmla="*/ 6 w 474"/>
                <a:gd name="T7" fmla="*/ 1391 h 1478"/>
                <a:gd name="T8" fmla="*/ 122 w 474"/>
                <a:gd name="T9" fmla="*/ 1422 h 1478"/>
                <a:gd name="T10" fmla="*/ 240 w 474"/>
                <a:gd name="T11" fmla="*/ 1116 h 1478"/>
                <a:gd name="T12" fmla="*/ 325 w 474"/>
                <a:gd name="T13" fmla="*/ 777 h 1478"/>
                <a:gd name="T14" fmla="*/ 460 w 474"/>
                <a:gd name="T15" fmla="*/ 102 h 1478"/>
                <a:gd name="T16" fmla="*/ 349 w 474"/>
                <a:gd name="T17" fmla="*/ 71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1478">
                  <a:moveTo>
                    <a:pt x="349" y="71"/>
                  </a:moveTo>
                  <a:cubicBezTo>
                    <a:pt x="277" y="289"/>
                    <a:pt x="199" y="505"/>
                    <a:pt x="141" y="726"/>
                  </a:cubicBezTo>
                  <a:cubicBezTo>
                    <a:pt x="112" y="834"/>
                    <a:pt x="82" y="943"/>
                    <a:pt x="54" y="1051"/>
                  </a:cubicBezTo>
                  <a:cubicBezTo>
                    <a:pt x="26" y="1164"/>
                    <a:pt x="16" y="1276"/>
                    <a:pt x="6" y="1391"/>
                  </a:cubicBezTo>
                  <a:cubicBezTo>
                    <a:pt x="0" y="1451"/>
                    <a:pt x="97" y="1478"/>
                    <a:pt x="122" y="1422"/>
                  </a:cubicBezTo>
                  <a:cubicBezTo>
                    <a:pt x="166" y="1321"/>
                    <a:pt x="210" y="1224"/>
                    <a:pt x="240" y="1116"/>
                  </a:cubicBezTo>
                  <a:cubicBezTo>
                    <a:pt x="271" y="1004"/>
                    <a:pt x="297" y="890"/>
                    <a:pt x="325" y="777"/>
                  </a:cubicBezTo>
                  <a:cubicBezTo>
                    <a:pt x="381" y="555"/>
                    <a:pt x="417" y="327"/>
                    <a:pt x="460" y="102"/>
                  </a:cubicBezTo>
                  <a:cubicBezTo>
                    <a:pt x="474" y="30"/>
                    <a:pt x="372" y="0"/>
                    <a:pt x="349" y="71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2" name="Freeform 339">
              <a:extLst>
                <a:ext uri="{FF2B5EF4-FFF2-40B4-BE49-F238E27FC236}">
                  <a16:creationId xmlns:a16="http://schemas.microsoft.com/office/drawing/2014/main" id="{B443319C-7AAE-4C73-8B33-284D5D32F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991" y="4266324"/>
              <a:ext cx="500063" cy="390525"/>
            </a:xfrm>
            <a:custGeom>
              <a:avLst/>
              <a:gdLst>
                <a:gd name="T0" fmla="*/ 27 w 2436"/>
                <a:gd name="T1" fmla="*/ 382 h 1896"/>
                <a:gd name="T2" fmla="*/ 215 w 2436"/>
                <a:gd name="T3" fmla="*/ 733 h 1896"/>
                <a:gd name="T4" fmla="*/ 514 w 2436"/>
                <a:gd name="T5" fmla="*/ 1114 h 1896"/>
                <a:gd name="T6" fmla="*/ 830 w 2436"/>
                <a:gd name="T7" fmla="*/ 1505 h 1896"/>
                <a:gd name="T8" fmla="*/ 1181 w 2436"/>
                <a:gd name="T9" fmla="*/ 1861 h 1896"/>
                <a:gd name="T10" fmla="*/ 1293 w 2436"/>
                <a:gd name="T11" fmla="*/ 1847 h 1896"/>
                <a:gd name="T12" fmla="*/ 1835 w 2436"/>
                <a:gd name="T13" fmla="*/ 887 h 1896"/>
                <a:gd name="T14" fmla="*/ 2158 w 2436"/>
                <a:gd name="T15" fmla="*/ 456 h 1896"/>
                <a:gd name="T16" fmla="*/ 2324 w 2436"/>
                <a:gd name="T17" fmla="*/ 245 h 1896"/>
                <a:gd name="T18" fmla="*/ 2414 w 2436"/>
                <a:gd name="T19" fmla="*/ 35 h 1896"/>
                <a:gd name="T20" fmla="*/ 2374 w 2436"/>
                <a:gd name="T21" fmla="*/ 4 h 1896"/>
                <a:gd name="T22" fmla="*/ 2185 w 2436"/>
                <a:gd name="T23" fmla="*/ 138 h 1896"/>
                <a:gd name="T24" fmla="*/ 1995 w 2436"/>
                <a:gd name="T25" fmla="*/ 370 h 1896"/>
                <a:gd name="T26" fmla="*/ 1681 w 2436"/>
                <a:gd name="T27" fmla="*/ 797 h 1896"/>
                <a:gd name="T28" fmla="*/ 1162 w 2436"/>
                <a:gd name="T29" fmla="*/ 1792 h 1896"/>
                <a:gd name="T30" fmla="*/ 1282 w 2436"/>
                <a:gd name="T31" fmla="*/ 1760 h 1896"/>
                <a:gd name="T32" fmla="*/ 988 w 2436"/>
                <a:gd name="T33" fmla="*/ 1326 h 1896"/>
                <a:gd name="T34" fmla="*/ 693 w 2436"/>
                <a:gd name="T35" fmla="*/ 968 h 1896"/>
                <a:gd name="T36" fmla="*/ 383 w 2436"/>
                <a:gd name="T37" fmla="*/ 603 h 1896"/>
                <a:gd name="T38" fmla="*/ 76 w 2436"/>
                <a:gd name="T39" fmla="*/ 344 h 1896"/>
                <a:gd name="T40" fmla="*/ 27 w 2436"/>
                <a:gd name="T41" fmla="*/ 382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36" h="1896">
                  <a:moveTo>
                    <a:pt x="27" y="382"/>
                  </a:moveTo>
                  <a:cubicBezTo>
                    <a:pt x="0" y="515"/>
                    <a:pt x="140" y="635"/>
                    <a:pt x="215" y="733"/>
                  </a:cubicBezTo>
                  <a:cubicBezTo>
                    <a:pt x="313" y="861"/>
                    <a:pt x="413" y="988"/>
                    <a:pt x="514" y="1114"/>
                  </a:cubicBezTo>
                  <a:cubicBezTo>
                    <a:pt x="619" y="1245"/>
                    <a:pt x="720" y="1380"/>
                    <a:pt x="830" y="1505"/>
                  </a:cubicBezTo>
                  <a:cubicBezTo>
                    <a:pt x="940" y="1631"/>
                    <a:pt x="1078" y="1731"/>
                    <a:pt x="1181" y="1861"/>
                  </a:cubicBezTo>
                  <a:cubicBezTo>
                    <a:pt x="1207" y="1896"/>
                    <a:pt x="1276" y="1886"/>
                    <a:pt x="1293" y="1847"/>
                  </a:cubicBezTo>
                  <a:cubicBezTo>
                    <a:pt x="1444" y="1510"/>
                    <a:pt x="1625" y="1191"/>
                    <a:pt x="1835" y="887"/>
                  </a:cubicBezTo>
                  <a:cubicBezTo>
                    <a:pt x="1937" y="739"/>
                    <a:pt x="2046" y="596"/>
                    <a:pt x="2158" y="456"/>
                  </a:cubicBezTo>
                  <a:cubicBezTo>
                    <a:pt x="2214" y="386"/>
                    <a:pt x="2269" y="316"/>
                    <a:pt x="2324" y="245"/>
                  </a:cubicBezTo>
                  <a:cubicBezTo>
                    <a:pt x="2373" y="181"/>
                    <a:pt x="2436" y="120"/>
                    <a:pt x="2414" y="35"/>
                  </a:cubicBezTo>
                  <a:cubicBezTo>
                    <a:pt x="2410" y="17"/>
                    <a:pt x="2392" y="5"/>
                    <a:pt x="2374" y="4"/>
                  </a:cubicBezTo>
                  <a:cubicBezTo>
                    <a:pt x="2288" y="0"/>
                    <a:pt x="2237" y="78"/>
                    <a:pt x="2185" y="138"/>
                  </a:cubicBezTo>
                  <a:cubicBezTo>
                    <a:pt x="2119" y="213"/>
                    <a:pt x="2057" y="291"/>
                    <a:pt x="1995" y="370"/>
                  </a:cubicBezTo>
                  <a:cubicBezTo>
                    <a:pt x="1886" y="509"/>
                    <a:pt x="1780" y="650"/>
                    <a:pt x="1681" y="797"/>
                  </a:cubicBezTo>
                  <a:cubicBezTo>
                    <a:pt x="1469" y="1107"/>
                    <a:pt x="1303" y="1444"/>
                    <a:pt x="1162" y="1792"/>
                  </a:cubicBezTo>
                  <a:cubicBezTo>
                    <a:pt x="1202" y="1781"/>
                    <a:pt x="1242" y="1770"/>
                    <a:pt x="1282" y="1760"/>
                  </a:cubicBezTo>
                  <a:cubicBezTo>
                    <a:pt x="1170" y="1627"/>
                    <a:pt x="1096" y="1464"/>
                    <a:pt x="988" y="1326"/>
                  </a:cubicBezTo>
                  <a:cubicBezTo>
                    <a:pt x="893" y="1204"/>
                    <a:pt x="791" y="1087"/>
                    <a:pt x="693" y="968"/>
                  </a:cubicBezTo>
                  <a:cubicBezTo>
                    <a:pt x="591" y="845"/>
                    <a:pt x="488" y="724"/>
                    <a:pt x="383" y="603"/>
                  </a:cubicBezTo>
                  <a:cubicBezTo>
                    <a:pt x="304" y="512"/>
                    <a:pt x="210" y="344"/>
                    <a:pt x="76" y="344"/>
                  </a:cubicBezTo>
                  <a:cubicBezTo>
                    <a:pt x="55" y="344"/>
                    <a:pt x="31" y="360"/>
                    <a:pt x="27" y="38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3" name="Freeform 340">
              <a:extLst>
                <a:ext uri="{FF2B5EF4-FFF2-40B4-BE49-F238E27FC236}">
                  <a16:creationId xmlns:a16="http://schemas.microsoft.com/office/drawing/2014/main" id="{60DF202D-8861-490C-B827-FFFF6D2D4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503" y="4610812"/>
              <a:ext cx="155575" cy="195263"/>
            </a:xfrm>
            <a:custGeom>
              <a:avLst/>
              <a:gdLst>
                <a:gd name="T0" fmla="*/ 355 w 760"/>
                <a:gd name="T1" fmla="*/ 383 h 951"/>
                <a:gd name="T2" fmla="*/ 386 w 760"/>
                <a:gd name="T3" fmla="*/ 353 h 951"/>
                <a:gd name="T4" fmla="*/ 407 w 760"/>
                <a:gd name="T5" fmla="*/ 348 h 951"/>
                <a:gd name="T6" fmla="*/ 411 w 760"/>
                <a:gd name="T7" fmla="*/ 348 h 951"/>
                <a:gd name="T8" fmla="*/ 437 w 760"/>
                <a:gd name="T9" fmla="*/ 348 h 951"/>
                <a:gd name="T10" fmla="*/ 449 w 760"/>
                <a:gd name="T11" fmla="*/ 352 h 951"/>
                <a:gd name="T12" fmla="*/ 475 w 760"/>
                <a:gd name="T13" fmla="*/ 368 h 951"/>
                <a:gd name="T14" fmla="*/ 489 w 760"/>
                <a:gd name="T15" fmla="*/ 382 h 951"/>
                <a:gd name="T16" fmla="*/ 493 w 760"/>
                <a:gd name="T17" fmla="*/ 388 h 951"/>
                <a:gd name="T18" fmla="*/ 504 w 760"/>
                <a:gd name="T19" fmla="*/ 405 h 951"/>
                <a:gd name="T20" fmla="*/ 512 w 760"/>
                <a:gd name="T21" fmla="*/ 419 h 951"/>
                <a:gd name="T22" fmla="*/ 524 w 760"/>
                <a:gd name="T23" fmla="*/ 457 h 951"/>
                <a:gd name="T24" fmla="*/ 528 w 760"/>
                <a:gd name="T25" fmla="*/ 474 h 951"/>
                <a:gd name="T26" fmla="*/ 530 w 760"/>
                <a:gd name="T27" fmla="*/ 487 h 951"/>
                <a:gd name="T28" fmla="*/ 530 w 760"/>
                <a:gd name="T29" fmla="*/ 532 h 951"/>
                <a:gd name="T30" fmla="*/ 530 w 760"/>
                <a:gd name="T31" fmla="*/ 536 h 951"/>
                <a:gd name="T32" fmla="*/ 524 w 760"/>
                <a:gd name="T33" fmla="*/ 566 h 951"/>
                <a:gd name="T34" fmla="*/ 498 w 760"/>
                <a:gd name="T35" fmla="*/ 629 h 951"/>
                <a:gd name="T36" fmla="*/ 485 w 760"/>
                <a:gd name="T37" fmla="*/ 650 h 951"/>
                <a:gd name="T38" fmla="*/ 482 w 760"/>
                <a:gd name="T39" fmla="*/ 653 h 951"/>
                <a:gd name="T40" fmla="*/ 469 w 760"/>
                <a:gd name="T41" fmla="*/ 668 h 951"/>
                <a:gd name="T42" fmla="*/ 459 w 760"/>
                <a:gd name="T43" fmla="*/ 678 h 951"/>
                <a:gd name="T44" fmla="*/ 428 w 760"/>
                <a:gd name="T45" fmla="*/ 697 h 951"/>
                <a:gd name="T46" fmla="*/ 426 w 760"/>
                <a:gd name="T47" fmla="*/ 698 h 951"/>
                <a:gd name="T48" fmla="*/ 404 w 760"/>
                <a:gd name="T49" fmla="*/ 705 h 951"/>
                <a:gd name="T50" fmla="*/ 386 w 760"/>
                <a:gd name="T51" fmla="*/ 709 h 951"/>
                <a:gd name="T52" fmla="*/ 380 w 760"/>
                <a:gd name="T53" fmla="*/ 709 h 951"/>
                <a:gd name="T54" fmla="*/ 362 w 760"/>
                <a:gd name="T55" fmla="*/ 709 h 951"/>
                <a:gd name="T56" fmla="*/ 352 w 760"/>
                <a:gd name="T57" fmla="*/ 709 h 951"/>
                <a:gd name="T58" fmla="*/ 316 w 760"/>
                <a:gd name="T59" fmla="*/ 700 h 951"/>
                <a:gd name="T60" fmla="*/ 315 w 760"/>
                <a:gd name="T61" fmla="*/ 700 h 951"/>
                <a:gd name="T62" fmla="*/ 299 w 760"/>
                <a:gd name="T63" fmla="*/ 692 h 951"/>
                <a:gd name="T64" fmla="*/ 287 w 760"/>
                <a:gd name="T65" fmla="*/ 684 h 951"/>
                <a:gd name="T66" fmla="*/ 280 w 760"/>
                <a:gd name="T67" fmla="*/ 677 h 951"/>
                <a:gd name="T68" fmla="*/ 274 w 760"/>
                <a:gd name="T69" fmla="*/ 671 h 951"/>
                <a:gd name="T70" fmla="*/ 260 w 760"/>
                <a:gd name="T71" fmla="*/ 649 h 951"/>
                <a:gd name="T72" fmla="*/ 256 w 760"/>
                <a:gd name="T73" fmla="*/ 640 h 951"/>
                <a:gd name="T74" fmla="*/ 250 w 760"/>
                <a:gd name="T75" fmla="*/ 620 h 951"/>
                <a:gd name="T76" fmla="*/ 246 w 760"/>
                <a:gd name="T77" fmla="*/ 600 h 951"/>
                <a:gd name="T78" fmla="*/ 245 w 760"/>
                <a:gd name="T79" fmla="*/ 595 h 951"/>
                <a:gd name="T80" fmla="*/ 248 w 760"/>
                <a:gd name="T81" fmla="*/ 500 h 951"/>
                <a:gd name="T82" fmla="*/ 290 w 760"/>
                <a:gd name="T83" fmla="*/ 331 h 951"/>
                <a:gd name="T84" fmla="*/ 297 w 760"/>
                <a:gd name="T85" fmla="*/ 313 h 951"/>
                <a:gd name="T86" fmla="*/ 297 w 760"/>
                <a:gd name="T87" fmla="*/ 313 h 951"/>
                <a:gd name="T88" fmla="*/ 303 w 760"/>
                <a:gd name="T89" fmla="*/ 300 h 951"/>
                <a:gd name="T90" fmla="*/ 325 w 760"/>
                <a:gd name="T91" fmla="*/ 257 h 951"/>
                <a:gd name="T92" fmla="*/ 350 w 760"/>
                <a:gd name="T93" fmla="*/ 218 h 951"/>
                <a:gd name="T94" fmla="*/ 352 w 760"/>
                <a:gd name="T95" fmla="*/ 214 h 951"/>
                <a:gd name="T96" fmla="*/ 369 w 760"/>
                <a:gd name="T97" fmla="*/ 193 h 951"/>
                <a:gd name="T98" fmla="*/ 490 w 760"/>
                <a:gd name="T99" fmla="*/ 104 h 951"/>
                <a:gd name="T100" fmla="*/ 499 w 760"/>
                <a:gd name="T101" fmla="*/ 36 h 951"/>
                <a:gd name="T102" fmla="*/ 282 w 760"/>
                <a:gd name="T103" fmla="*/ 45 h 951"/>
                <a:gd name="T104" fmla="*/ 131 w 760"/>
                <a:gd name="T105" fmla="*/ 238 h 951"/>
                <a:gd name="T106" fmla="*/ 97 w 760"/>
                <a:gd name="T107" fmla="*/ 763 h 951"/>
                <a:gd name="T108" fmla="*/ 589 w 760"/>
                <a:gd name="T109" fmla="*/ 830 h 951"/>
                <a:gd name="T110" fmla="*/ 670 w 760"/>
                <a:gd name="T111" fmla="*/ 331 h 951"/>
                <a:gd name="T112" fmla="*/ 420 w 760"/>
                <a:gd name="T113" fmla="*/ 181 h 951"/>
                <a:gd name="T114" fmla="*/ 224 w 760"/>
                <a:gd name="T115" fmla="*/ 365 h 951"/>
                <a:gd name="T116" fmla="*/ 282 w 760"/>
                <a:gd name="T117" fmla="*/ 431 h 951"/>
                <a:gd name="T118" fmla="*/ 355 w 760"/>
                <a:gd name="T119" fmla="*/ 383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0" h="951">
                  <a:moveTo>
                    <a:pt x="355" y="383"/>
                  </a:moveTo>
                  <a:cubicBezTo>
                    <a:pt x="360" y="368"/>
                    <a:pt x="369" y="361"/>
                    <a:pt x="386" y="353"/>
                  </a:cubicBezTo>
                  <a:cubicBezTo>
                    <a:pt x="379" y="356"/>
                    <a:pt x="402" y="349"/>
                    <a:pt x="407" y="348"/>
                  </a:cubicBezTo>
                  <a:cubicBezTo>
                    <a:pt x="395" y="350"/>
                    <a:pt x="409" y="348"/>
                    <a:pt x="411" y="348"/>
                  </a:cubicBezTo>
                  <a:cubicBezTo>
                    <a:pt x="420" y="347"/>
                    <a:pt x="428" y="347"/>
                    <a:pt x="437" y="348"/>
                  </a:cubicBezTo>
                  <a:cubicBezTo>
                    <a:pt x="426" y="347"/>
                    <a:pt x="450" y="352"/>
                    <a:pt x="449" y="352"/>
                  </a:cubicBezTo>
                  <a:cubicBezTo>
                    <a:pt x="463" y="358"/>
                    <a:pt x="468" y="362"/>
                    <a:pt x="475" y="368"/>
                  </a:cubicBezTo>
                  <a:cubicBezTo>
                    <a:pt x="480" y="373"/>
                    <a:pt x="485" y="378"/>
                    <a:pt x="489" y="382"/>
                  </a:cubicBezTo>
                  <a:cubicBezTo>
                    <a:pt x="489" y="383"/>
                    <a:pt x="499" y="395"/>
                    <a:pt x="493" y="388"/>
                  </a:cubicBezTo>
                  <a:cubicBezTo>
                    <a:pt x="497" y="393"/>
                    <a:pt x="501" y="399"/>
                    <a:pt x="504" y="405"/>
                  </a:cubicBezTo>
                  <a:cubicBezTo>
                    <a:pt x="504" y="404"/>
                    <a:pt x="516" y="429"/>
                    <a:pt x="512" y="419"/>
                  </a:cubicBezTo>
                  <a:cubicBezTo>
                    <a:pt x="517" y="431"/>
                    <a:pt x="521" y="444"/>
                    <a:pt x="524" y="457"/>
                  </a:cubicBezTo>
                  <a:cubicBezTo>
                    <a:pt x="524" y="454"/>
                    <a:pt x="530" y="486"/>
                    <a:pt x="528" y="474"/>
                  </a:cubicBezTo>
                  <a:cubicBezTo>
                    <a:pt x="527" y="464"/>
                    <a:pt x="529" y="485"/>
                    <a:pt x="530" y="487"/>
                  </a:cubicBezTo>
                  <a:cubicBezTo>
                    <a:pt x="531" y="502"/>
                    <a:pt x="530" y="517"/>
                    <a:pt x="530" y="532"/>
                  </a:cubicBezTo>
                  <a:cubicBezTo>
                    <a:pt x="530" y="534"/>
                    <a:pt x="528" y="551"/>
                    <a:pt x="530" y="536"/>
                  </a:cubicBezTo>
                  <a:cubicBezTo>
                    <a:pt x="528" y="546"/>
                    <a:pt x="526" y="556"/>
                    <a:pt x="524" y="566"/>
                  </a:cubicBezTo>
                  <a:cubicBezTo>
                    <a:pt x="515" y="602"/>
                    <a:pt x="515" y="599"/>
                    <a:pt x="498" y="629"/>
                  </a:cubicBezTo>
                  <a:cubicBezTo>
                    <a:pt x="493" y="636"/>
                    <a:pt x="489" y="643"/>
                    <a:pt x="485" y="650"/>
                  </a:cubicBezTo>
                  <a:cubicBezTo>
                    <a:pt x="483" y="653"/>
                    <a:pt x="473" y="665"/>
                    <a:pt x="482" y="653"/>
                  </a:cubicBezTo>
                  <a:cubicBezTo>
                    <a:pt x="478" y="658"/>
                    <a:pt x="474" y="663"/>
                    <a:pt x="469" y="668"/>
                  </a:cubicBezTo>
                  <a:cubicBezTo>
                    <a:pt x="469" y="668"/>
                    <a:pt x="446" y="688"/>
                    <a:pt x="459" y="678"/>
                  </a:cubicBezTo>
                  <a:cubicBezTo>
                    <a:pt x="449" y="686"/>
                    <a:pt x="438" y="691"/>
                    <a:pt x="428" y="697"/>
                  </a:cubicBezTo>
                  <a:cubicBezTo>
                    <a:pt x="411" y="707"/>
                    <a:pt x="422" y="699"/>
                    <a:pt x="426" y="698"/>
                  </a:cubicBezTo>
                  <a:cubicBezTo>
                    <a:pt x="419" y="700"/>
                    <a:pt x="412" y="703"/>
                    <a:pt x="404" y="705"/>
                  </a:cubicBezTo>
                  <a:cubicBezTo>
                    <a:pt x="398" y="706"/>
                    <a:pt x="392" y="708"/>
                    <a:pt x="386" y="709"/>
                  </a:cubicBezTo>
                  <a:cubicBezTo>
                    <a:pt x="370" y="712"/>
                    <a:pt x="408" y="710"/>
                    <a:pt x="380" y="709"/>
                  </a:cubicBezTo>
                  <a:cubicBezTo>
                    <a:pt x="374" y="709"/>
                    <a:pt x="368" y="709"/>
                    <a:pt x="362" y="709"/>
                  </a:cubicBezTo>
                  <a:cubicBezTo>
                    <a:pt x="357" y="709"/>
                    <a:pt x="331" y="706"/>
                    <a:pt x="352" y="709"/>
                  </a:cubicBezTo>
                  <a:cubicBezTo>
                    <a:pt x="340" y="707"/>
                    <a:pt x="328" y="704"/>
                    <a:pt x="316" y="700"/>
                  </a:cubicBezTo>
                  <a:cubicBezTo>
                    <a:pt x="299" y="695"/>
                    <a:pt x="311" y="698"/>
                    <a:pt x="315" y="700"/>
                  </a:cubicBezTo>
                  <a:cubicBezTo>
                    <a:pt x="310" y="698"/>
                    <a:pt x="304" y="695"/>
                    <a:pt x="299" y="692"/>
                  </a:cubicBezTo>
                  <a:cubicBezTo>
                    <a:pt x="300" y="692"/>
                    <a:pt x="276" y="676"/>
                    <a:pt x="287" y="684"/>
                  </a:cubicBezTo>
                  <a:cubicBezTo>
                    <a:pt x="296" y="691"/>
                    <a:pt x="282" y="679"/>
                    <a:pt x="280" y="677"/>
                  </a:cubicBezTo>
                  <a:cubicBezTo>
                    <a:pt x="277" y="674"/>
                    <a:pt x="265" y="660"/>
                    <a:pt x="274" y="671"/>
                  </a:cubicBezTo>
                  <a:cubicBezTo>
                    <a:pt x="269" y="664"/>
                    <a:pt x="264" y="657"/>
                    <a:pt x="260" y="649"/>
                  </a:cubicBezTo>
                  <a:cubicBezTo>
                    <a:pt x="252" y="634"/>
                    <a:pt x="266" y="669"/>
                    <a:pt x="256" y="640"/>
                  </a:cubicBezTo>
                  <a:cubicBezTo>
                    <a:pt x="254" y="633"/>
                    <a:pt x="252" y="627"/>
                    <a:pt x="250" y="620"/>
                  </a:cubicBezTo>
                  <a:cubicBezTo>
                    <a:pt x="248" y="613"/>
                    <a:pt x="247" y="607"/>
                    <a:pt x="246" y="600"/>
                  </a:cubicBezTo>
                  <a:cubicBezTo>
                    <a:pt x="248" y="614"/>
                    <a:pt x="245" y="597"/>
                    <a:pt x="245" y="595"/>
                  </a:cubicBezTo>
                  <a:cubicBezTo>
                    <a:pt x="243" y="564"/>
                    <a:pt x="245" y="524"/>
                    <a:pt x="248" y="500"/>
                  </a:cubicBezTo>
                  <a:cubicBezTo>
                    <a:pt x="254" y="451"/>
                    <a:pt x="271" y="385"/>
                    <a:pt x="290" y="331"/>
                  </a:cubicBezTo>
                  <a:cubicBezTo>
                    <a:pt x="292" y="325"/>
                    <a:pt x="295" y="319"/>
                    <a:pt x="297" y="313"/>
                  </a:cubicBezTo>
                  <a:cubicBezTo>
                    <a:pt x="299" y="308"/>
                    <a:pt x="299" y="307"/>
                    <a:pt x="297" y="313"/>
                  </a:cubicBezTo>
                  <a:cubicBezTo>
                    <a:pt x="299" y="309"/>
                    <a:pt x="301" y="304"/>
                    <a:pt x="303" y="300"/>
                  </a:cubicBezTo>
                  <a:cubicBezTo>
                    <a:pt x="310" y="285"/>
                    <a:pt x="317" y="271"/>
                    <a:pt x="325" y="257"/>
                  </a:cubicBezTo>
                  <a:cubicBezTo>
                    <a:pt x="332" y="244"/>
                    <a:pt x="341" y="231"/>
                    <a:pt x="350" y="218"/>
                  </a:cubicBezTo>
                  <a:cubicBezTo>
                    <a:pt x="358" y="206"/>
                    <a:pt x="343" y="226"/>
                    <a:pt x="352" y="214"/>
                  </a:cubicBezTo>
                  <a:cubicBezTo>
                    <a:pt x="358" y="207"/>
                    <a:pt x="364" y="200"/>
                    <a:pt x="369" y="193"/>
                  </a:cubicBezTo>
                  <a:cubicBezTo>
                    <a:pt x="406" y="150"/>
                    <a:pt x="436" y="120"/>
                    <a:pt x="490" y="104"/>
                  </a:cubicBezTo>
                  <a:cubicBezTo>
                    <a:pt x="520" y="95"/>
                    <a:pt x="527" y="52"/>
                    <a:pt x="499" y="36"/>
                  </a:cubicBezTo>
                  <a:cubicBezTo>
                    <a:pt x="434" y="0"/>
                    <a:pt x="343" y="3"/>
                    <a:pt x="282" y="45"/>
                  </a:cubicBezTo>
                  <a:cubicBezTo>
                    <a:pt x="214" y="92"/>
                    <a:pt x="166" y="164"/>
                    <a:pt x="131" y="238"/>
                  </a:cubicBezTo>
                  <a:cubicBezTo>
                    <a:pt x="59" y="393"/>
                    <a:pt x="0" y="606"/>
                    <a:pt x="97" y="763"/>
                  </a:cubicBezTo>
                  <a:cubicBezTo>
                    <a:pt x="201" y="932"/>
                    <a:pt x="441" y="951"/>
                    <a:pt x="589" y="830"/>
                  </a:cubicBezTo>
                  <a:cubicBezTo>
                    <a:pt x="733" y="713"/>
                    <a:pt x="760" y="489"/>
                    <a:pt x="670" y="331"/>
                  </a:cubicBezTo>
                  <a:cubicBezTo>
                    <a:pt x="619" y="243"/>
                    <a:pt x="525" y="173"/>
                    <a:pt x="420" y="181"/>
                  </a:cubicBezTo>
                  <a:cubicBezTo>
                    <a:pt x="317" y="190"/>
                    <a:pt x="237" y="263"/>
                    <a:pt x="224" y="365"/>
                  </a:cubicBezTo>
                  <a:cubicBezTo>
                    <a:pt x="220" y="398"/>
                    <a:pt x="252" y="427"/>
                    <a:pt x="282" y="431"/>
                  </a:cubicBezTo>
                  <a:cubicBezTo>
                    <a:pt x="316" y="435"/>
                    <a:pt x="345" y="415"/>
                    <a:pt x="355" y="38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4" name="Freeform 341">
              <a:extLst>
                <a:ext uri="{FF2B5EF4-FFF2-40B4-BE49-F238E27FC236}">
                  <a16:creationId xmlns:a16="http://schemas.microsoft.com/office/drawing/2014/main" id="{0A6E735E-31ED-4C8E-B162-FB0570F96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9416" y="2578812"/>
              <a:ext cx="50800" cy="322263"/>
            </a:xfrm>
            <a:custGeom>
              <a:avLst/>
              <a:gdLst>
                <a:gd name="T0" fmla="*/ 55 w 250"/>
                <a:gd name="T1" fmla="*/ 8 h 1564"/>
                <a:gd name="T2" fmla="*/ 144 w 250"/>
                <a:gd name="T3" fmla="*/ 776 h 1564"/>
                <a:gd name="T4" fmla="*/ 97 w 250"/>
                <a:gd name="T5" fmla="*/ 1150 h 1564"/>
                <a:gd name="T6" fmla="*/ 6 w 250"/>
                <a:gd name="T7" fmla="*/ 1516 h 1564"/>
                <a:gd name="T8" fmla="*/ 82 w 250"/>
                <a:gd name="T9" fmla="*/ 1537 h 1564"/>
                <a:gd name="T10" fmla="*/ 215 w 250"/>
                <a:gd name="T11" fmla="*/ 1156 h 1564"/>
                <a:gd name="T12" fmla="*/ 248 w 250"/>
                <a:gd name="T13" fmla="*/ 763 h 1564"/>
                <a:gd name="T14" fmla="*/ 64 w 250"/>
                <a:gd name="T15" fmla="*/ 4 h 1564"/>
                <a:gd name="T16" fmla="*/ 55 w 250"/>
                <a:gd name="T17" fmla="*/ 8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1564">
                  <a:moveTo>
                    <a:pt x="55" y="8"/>
                  </a:moveTo>
                  <a:cubicBezTo>
                    <a:pt x="97" y="264"/>
                    <a:pt x="153" y="515"/>
                    <a:pt x="144" y="776"/>
                  </a:cubicBezTo>
                  <a:cubicBezTo>
                    <a:pt x="139" y="902"/>
                    <a:pt x="121" y="1026"/>
                    <a:pt x="97" y="1150"/>
                  </a:cubicBezTo>
                  <a:cubicBezTo>
                    <a:pt x="73" y="1273"/>
                    <a:pt x="22" y="1393"/>
                    <a:pt x="6" y="1516"/>
                  </a:cubicBezTo>
                  <a:cubicBezTo>
                    <a:pt x="0" y="1561"/>
                    <a:pt x="61" y="1564"/>
                    <a:pt x="82" y="1537"/>
                  </a:cubicBezTo>
                  <a:cubicBezTo>
                    <a:pt x="158" y="1432"/>
                    <a:pt x="190" y="1280"/>
                    <a:pt x="215" y="1156"/>
                  </a:cubicBezTo>
                  <a:cubicBezTo>
                    <a:pt x="241" y="1027"/>
                    <a:pt x="250" y="894"/>
                    <a:pt x="248" y="763"/>
                  </a:cubicBezTo>
                  <a:cubicBezTo>
                    <a:pt x="245" y="503"/>
                    <a:pt x="205" y="227"/>
                    <a:pt x="64" y="4"/>
                  </a:cubicBezTo>
                  <a:cubicBezTo>
                    <a:pt x="61" y="0"/>
                    <a:pt x="54" y="3"/>
                    <a:pt x="55" y="8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5" name="Freeform 342">
              <a:extLst>
                <a:ext uri="{FF2B5EF4-FFF2-40B4-BE49-F238E27FC236}">
                  <a16:creationId xmlns:a16="http://schemas.microsoft.com/office/drawing/2014/main" id="{46FF5FC3-2578-4A1A-9D31-2E9DB80FB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803" y="2508962"/>
              <a:ext cx="201613" cy="566738"/>
            </a:xfrm>
            <a:custGeom>
              <a:avLst/>
              <a:gdLst>
                <a:gd name="T0" fmla="*/ 888 w 982"/>
                <a:gd name="T1" fmla="*/ 59 h 2758"/>
                <a:gd name="T2" fmla="*/ 556 w 982"/>
                <a:gd name="T3" fmla="*/ 1434 h 2758"/>
                <a:gd name="T4" fmla="*/ 287 w 982"/>
                <a:gd name="T5" fmla="*/ 2086 h 2758"/>
                <a:gd name="T6" fmla="*/ 11 w 982"/>
                <a:gd name="T7" fmla="*/ 2697 h 2758"/>
                <a:gd name="T8" fmla="*/ 74 w 982"/>
                <a:gd name="T9" fmla="*/ 2733 h 2758"/>
                <a:gd name="T10" fmla="*/ 456 w 982"/>
                <a:gd name="T11" fmla="*/ 2131 h 2758"/>
                <a:gd name="T12" fmla="*/ 712 w 982"/>
                <a:gd name="T13" fmla="*/ 1477 h 2758"/>
                <a:gd name="T14" fmla="*/ 978 w 982"/>
                <a:gd name="T15" fmla="*/ 59 h 2758"/>
                <a:gd name="T16" fmla="*/ 888 w 982"/>
                <a:gd name="T17" fmla="*/ 59 h 2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2" h="2758">
                  <a:moveTo>
                    <a:pt x="888" y="59"/>
                  </a:moveTo>
                  <a:cubicBezTo>
                    <a:pt x="827" y="527"/>
                    <a:pt x="712" y="990"/>
                    <a:pt x="556" y="1434"/>
                  </a:cubicBezTo>
                  <a:cubicBezTo>
                    <a:pt x="479" y="1657"/>
                    <a:pt x="385" y="1872"/>
                    <a:pt x="287" y="2086"/>
                  </a:cubicBezTo>
                  <a:cubicBezTo>
                    <a:pt x="195" y="2288"/>
                    <a:pt x="75" y="2484"/>
                    <a:pt x="11" y="2697"/>
                  </a:cubicBezTo>
                  <a:cubicBezTo>
                    <a:pt x="0" y="2733"/>
                    <a:pt x="47" y="2758"/>
                    <a:pt x="74" y="2733"/>
                  </a:cubicBezTo>
                  <a:cubicBezTo>
                    <a:pt x="243" y="2570"/>
                    <a:pt x="356" y="2341"/>
                    <a:pt x="456" y="2131"/>
                  </a:cubicBezTo>
                  <a:cubicBezTo>
                    <a:pt x="557" y="1920"/>
                    <a:pt x="640" y="1699"/>
                    <a:pt x="712" y="1477"/>
                  </a:cubicBezTo>
                  <a:cubicBezTo>
                    <a:pt x="863" y="1017"/>
                    <a:pt x="947" y="542"/>
                    <a:pt x="978" y="59"/>
                  </a:cubicBezTo>
                  <a:cubicBezTo>
                    <a:pt x="982" y="0"/>
                    <a:pt x="895" y="3"/>
                    <a:pt x="888" y="5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6" name="Freeform 343">
              <a:extLst>
                <a:ext uri="{FF2B5EF4-FFF2-40B4-BE49-F238E27FC236}">
                  <a16:creationId xmlns:a16="http://schemas.microsoft.com/office/drawing/2014/main" id="{96CB1F22-F236-4D31-B699-A119CE434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491" y="2672474"/>
              <a:ext cx="50800" cy="360363"/>
            </a:xfrm>
            <a:custGeom>
              <a:avLst/>
              <a:gdLst>
                <a:gd name="T0" fmla="*/ 164 w 246"/>
                <a:gd name="T1" fmla="*/ 50 h 1756"/>
                <a:gd name="T2" fmla="*/ 72 w 246"/>
                <a:gd name="T3" fmla="*/ 885 h 1756"/>
                <a:gd name="T4" fmla="*/ 19 w 246"/>
                <a:gd name="T5" fmla="*/ 1719 h 1756"/>
                <a:gd name="T6" fmla="*/ 71 w 246"/>
                <a:gd name="T7" fmla="*/ 1726 h 1756"/>
                <a:gd name="T8" fmla="*/ 176 w 246"/>
                <a:gd name="T9" fmla="*/ 901 h 1756"/>
                <a:gd name="T10" fmla="*/ 242 w 246"/>
                <a:gd name="T11" fmla="*/ 50 h 1756"/>
                <a:gd name="T12" fmla="*/ 164 w 246"/>
                <a:gd name="T13" fmla="*/ 5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1756">
                  <a:moveTo>
                    <a:pt x="164" y="50"/>
                  </a:moveTo>
                  <a:cubicBezTo>
                    <a:pt x="133" y="329"/>
                    <a:pt x="103" y="607"/>
                    <a:pt x="72" y="885"/>
                  </a:cubicBezTo>
                  <a:cubicBezTo>
                    <a:pt x="41" y="1163"/>
                    <a:pt x="0" y="1439"/>
                    <a:pt x="19" y="1719"/>
                  </a:cubicBezTo>
                  <a:cubicBezTo>
                    <a:pt x="21" y="1748"/>
                    <a:pt x="63" y="1756"/>
                    <a:pt x="71" y="1726"/>
                  </a:cubicBezTo>
                  <a:cubicBezTo>
                    <a:pt x="142" y="1457"/>
                    <a:pt x="154" y="1179"/>
                    <a:pt x="176" y="901"/>
                  </a:cubicBezTo>
                  <a:cubicBezTo>
                    <a:pt x="198" y="618"/>
                    <a:pt x="220" y="334"/>
                    <a:pt x="242" y="50"/>
                  </a:cubicBezTo>
                  <a:cubicBezTo>
                    <a:pt x="246" y="0"/>
                    <a:pt x="170" y="2"/>
                    <a:pt x="164" y="50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7" name="Freeform 344">
              <a:extLst>
                <a:ext uri="{FF2B5EF4-FFF2-40B4-BE49-F238E27FC236}">
                  <a16:creationId xmlns:a16="http://schemas.microsoft.com/office/drawing/2014/main" id="{BD13BF04-10E2-4F68-B50B-23FA4B784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578" y="2866149"/>
              <a:ext cx="41275" cy="238125"/>
            </a:xfrm>
            <a:custGeom>
              <a:avLst/>
              <a:gdLst>
                <a:gd name="T0" fmla="*/ 31 w 203"/>
                <a:gd name="T1" fmla="*/ 32 h 1160"/>
                <a:gd name="T2" fmla="*/ 158 w 203"/>
                <a:gd name="T3" fmla="*/ 1137 h 1160"/>
                <a:gd name="T4" fmla="*/ 197 w 203"/>
                <a:gd name="T5" fmla="*/ 1126 h 1160"/>
                <a:gd name="T6" fmla="*/ 93 w 203"/>
                <a:gd name="T7" fmla="*/ 577 h 1160"/>
                <a:gd name="T8" fmla="*/ 81 w 203"/>
                <a:gd name="T9" fmla="*/ 32 h 1160"/>
                <a:gd name="T10" fmla="*/ 31 w 203"/>
                <a:gd name="T11" fmla="*/ 32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1160">
                  <a:moveTo>
                    <a:pt x="31" y="32"/>
                  </a:moveTo>
                  <a:cubicBezTo>
                    <a:pt x="0" y="398"/>
                    <a:pt x="22" y="793"/>
                    <a:pt x="158" y="1137"/>
                  </a:cubicBezTo>
                  <a:cubicBezTo>
                    <a:pt x="167" y="1160"/>
                    <a:pt x="203" y="1152"/>
                    <a:pt x="197" y="1126"/>
                  </a:cubicBezTo>
                  <a:cubicBezTo>
                    <a:pt x="157" y="944"/>
                    <a:pt x="114" y="762"/>
                    <a:pt x="93" y="577"/>
                  </a:cubicBezTo>
                  <a:cubicBezTo>
                    <a:pt x="72" y="396"/>
                    <a:pt x="68" y="214"/>
                    <a:pt x="81" y="32"/>
                  </a:cubicBezTo>
                  <a:cubicBezTo>
                    <a:pt x="83" y="0"/>
                    <a:pt x="33" y="1"/>
                    <a:pt x="31" y="32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8" name="Freeform 345">
              <a:extLst>
                <a:ext uri="{FF2B5EF4-FFF2-40B4-BE49-F238E27FC236}">
                  <a16:creationId xmlns:a16="http://schemas.microsoft.com/office/drawing/2014/main" id="{9E592754-DC44-44B0-9104-99569F336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528" y="4115512"/>
              <a:ext cx="152400" cy="166688"/>
            </a:xfrm>
            <a:custGeom>
              <a:avLst/>
              <a:gdLst>
                <a:gd name="T0" fmla="*/ 88 w 743"/>
                <a:gd name="T1" fmla="*/ 26 h 809"/>
                <a:gd name="T2" fmla="*/ 28 w 743"/>
                <a:gd name="T3" fmla="*/ 89 h 809"/>
                <a:gd name="T4" fmla="*/ 2 w 743"/>
                <a:gd name="T5" fmla="*/ 190 h 809"/>
                <a:gd name="T6" fmla="*/ 14 w 743"/>
                <a:gd name="T7" fmla="*/ 335 h 809"/>
                <a:gd name="T8" fmla="*/ 132 w 743"/>
                <a:gd name="T9" fmla="*/ 592 h 809"/>
                <a:gd name="T10" fmla="*/ 373 w 743"/>
                <a:gd name="T11" fmla="*/ 770 h 809"/>
                <a:gd name="T12" fmla="*/ 512 w 743"/>
                <a:gd name="T13" fmla="*/ 806 h 809"/>
                <a:gd name="T14" fmla="*/ 656 w 743"/>
                <a:gd name="T15" fmla="*/ 780 h 809"/>
                <a:gd name="T16" fmla="*/ 656 w 743"/>
                <a:gd name="T17" fmla="*/ 612 h 809"/>
                <a:gd name="T18" fmla="*/ 630 w 743"/>
                <a:gd name="T19" fmla="*/ 605 h 809"/>
                <a:gd name="T20" fmla="*/ 617 w 743"/>
                <a:gd name="T21" fmla="*/ 601 h 809"/>
                <a:gd name="T22" fmla="*/ 621 w 743"/>
                <a:gd name="T23" fmla="*/ 603 h 809"/>
                <a:gd name="T24" fmla="*/ 553 w 743"/>
                <a:gd name="T25" fmla="*/ 573 h 809"/>
                <a:gd name="T26" fmla="*/ 504 w 743"/>
                <a:gd name="T27" fmla="*/ 559 h 809"/>
                <a:gd name="T28" fmla="*/ 477 w 743"/>
                <a:gd name="T29" fmla="*/ 549 h 809"/>
                <a:gd name="T30" fmla="*/ 477 w 743"/>
                <a:gd name="T31" fmla="*/ 549 h 809"/>
                <a:gd name="T32" fmla="*/ 381 w 743"/>
                <a:gd name="T33" fmla="*/ 491 h 809"/>
                <a:gd name="T34" fmla="*/ 377 w 743"/>
                <a:gd name="T35" fmla="*/ 488 h 809"/>
                <a:gd name="T36" fmla="*/ 359 w 743"/>
                <a:gd name="T37" fmla="*/ 473 h 809"/>
                <a:gd name="T38" fmla="*/ 320 w 743"/>
                <a:gd name="T39" fmla="*/ 433 h 809"/>
                <a:gd name="T40" fmla="*/ 305 w 743"/>
                <a:gd name="T41" fmla="*/ 415 h 809"/>
                <a:gd name="T42" fmla="*/ 302 w 743"/>
                <a:gd name="T43" fmla="*/ 409 h 809"/>
                <a:gd name="T44" fmla="*/ 273 w 743"/>
                <a:gd name="T45" fmla="*/ 360 h 809"/>
                <a:gd name="T46" fmla="*/ 260 w 743"/>
                <a:gd name="T47" fmla="*/ 334 h 809"/>
                <a:gd name="T48" fmla="*/ 258 w 743"/>
                <a:gd name="T49" fmla="*/ 327 h 809"/>
                <a:gd name="T50" fmla="*/ 243 w 743"/>
                <a:gd name="T51" fmla="*/ 277 h 809"/>
                <a:gd name="T52" fmla="*/ 238 w 743"/>
                <a:gd name="T53" fmla="*/ 254 h 809"/>
                <a:gd name="T54" fmla="*/ 237 w 743"/>
                <a:gd name="T55" fmla="*/ 247 h 809"/>
                <a:gd name="T56" fmla="*/ 233 w 743"/>
                <a:gd name="T57" fmla="*/ 190 h 809"/>
                <a:gd name="T58" fmla="*/ 224 w 743"/>
                <a:gd name="T59" fmla="*/ 114 h 809"/>
                <a:gd name="T60" fmla="*/ 216 w 743"/>
                <a:gd name="T61" fmla="*/ 85 h 809"/>
                <a:gd name="T62" fmla="*/ 195 w 743"/>
                <a:gd name="T63" fmla="*/ 52 h 809"/>
                <a:gd name="T64" fmla="*/ 198 w 743"/>
                <a:gd name="T65" fmla="*/ 55 h 809"/>
                <a:gd name="T66" fmla="*/ 88 w 743"/>
                <a:gd name="T67" fmla="*/ 26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3" h="809">
                  <a:moveTo>
                    <a:pt x="88" y="26"/>
                  </a:moveTo>
                  <a:cubicBezTo>
                    <a:pt x="62" y="44"/>
                    <a:pt x="41" y="60"/>
                    <a:pt x="28" y="89"/>
                  </a:cubicBezTo>
                  <a:cubicBezTo>
                    <a:pt x="12" y="123"/>
                    <a:pt x="3" y="152"/>
                    <a:pt x="2" y="190"/>
                  </a:cubicBezTo>
                  <a:cubicBezTo>
                    <a:pt x="0" y="239"/>
                    <a:pt x="5" y="288"/>
                    <a:pt x="14" y="335"/>
                  </a:cubicBezTo>
                  <a:cubicBezTo>
                    <a:pt x="32" y="429"/>
                    <a:pt x="74" y="516"/>
                    <a:pt x="132" y="592"/>
                  </a:cubicBezTo>
                  <a:cubicBezTo>
                    <a:pt x="196" y="674"/>
                    <a:pt x="277" y="731"/>
                    <a:pt x="373" y="770"/>
                  </a:cubicBezTo>
                  <a:cubicBezTo>
                    <a:pt x="417" y="788"/>
                    <a:pt x="465" y="803"/>
                    <a:pt x="512" y="806"/>
                  </a:cubicBezTo>
                  <a:cubicBezTo>
                    <a:pt x="561" y="809"/>
                    <a:pt x="609" y="794"/>
                    <a:pt x="656" y="780"/>
                  </a:cubicBezTo>
                  <a:cubicBezTo>
                    <a:pt x="735" y="756"/>
                    <a:pt x="743" y="632"/>
                    <a:pt x="656" y="612"/>
                  </a:cubicBezTo>
                  <a:cubicBezTo>
                    <a:pt x="647" y="610"/>
                    <a:pt x="638" y="608"/>
                    <a:pt x="630" y="605"/>
                  </a:cubicBezTo>
                  <a:cubicBezTo>
                    <a:pt x="625" y="604"/>
                    <a:pt x="621" y="603"/>
                    <a:pt x="617" y="601"/>
                  </a:cubicBezTo>
                  <a:cubicBezTo>
                    <a:pt x="610" y="599"/>
                    <a:pt x="611" y="600"/>
                    <a:pt x="621" y="603"/>
                  </a:cubicBezTo>
                  <a:cubicBezTo>
                    <a:pt x="602" y="587"/>
                    <a:pt x="576" y="581"/>
                    <a:pt x="553" y="573"/>
                  </a:cubicBezTo>
                  <a:cubicBezTo>
                    <a:pt x="537" y="568"/>
                    <a:pt x="520" y="564"/>
                    <a:pt x="504" y="559"/>
                  </a:cubicBezTo>
                  <a:cubicBezTo>
                    <a:pt x="495" y="556"/>
                    <a:pt x="486" y="552"/>
                    <a:pt x="477" y="549"/>
                  </a:cubicBezTo>
                  <a:cubicBezTo>
                    <a:pt x="463" y="544"/>
                    <a:pt x="497" y="559"/>
                    <a:pt x="477" y="549"/>
                  </a:cubicBezTo>
                  <a:cubicBezTo>
                    <a:pt x="443" y="532"/>
                    <a:pt x="412" y="513"/>
                    <a:pt x="381" y="491"/>
                  </a:cubicBezTo>
                  <a:cubicBezTo>
                    <a:pt x="374" y="485"/>
                    <a:pt x="351" y="477"/>
                    <a:pt x="377" y="488"/>
                  </a:cubicBezTo>
                  <a:cubicBezTo>
                    <a:pt x="371" y="485"/>
                    <a:pt x="364" y="477"/>
                    <a:pt x="359" y="473"/>
                  </a:cubicBezTo>
                  <a:cubicBezTo>
                    <a:pt x="345" y="460"/>
                    <a:pt x="332" y="447"/>
                    <a:pt x="320" y="433"/>
                  </a:cubicBezTo>
                  <a:cubicBezTo>
                    <a:pt x="315" y="427"/>
                    <a:pt x="309" y="421"/>
                    <a:pt x="305" y="415"/>
                  </a:cubicBezTo>
                  <a:cubicBezTo>
                    <a:pt x="322" y="439"/>
                    <a:pt x="305" y="414"/>
                    <a:pt x="302" y="409"/>
                  </a:cubicBezTo>
                  <a:cubicBezTo>
                    <a:pt x="291" y="393"/>
                    <a:pt x="281" y="376"/>
                    <a:pt x="273" y="360"/>
                  </a:cubicBezTo>
                  <a:cubicBezTo>
                    <a:pt x="268" y="351"/>
                    <a:pt x="263" y="343"/>
                    <a:pt x="260" y="334"/>
                  </a:cubicBezTo>
                  <a:cubicBezTo>
                    <a:pt x="266" y="354"/>
                    <a:pt x="262" y="338"/>
                    <a:pt x="258" y="327"/>
                  </a:cubicBezTo>
                  <a:cubicBezTo>
                    <a:pt x="253" y="311"/>
                    <a:pt x="248" y="294"/>
                    <a:pt x="243" y="277"/>
                  </a:cubicBezTo>
                  <a:cubicBezTo>
                    <a:pt x="242" y="269"/>
                    <a:pt x="240" y="262"/>
                    <a:pt x="238" y="254"/>
                  </a:cubicBezTo>
                  <a:cubicBezTo>
                    <a:pt x="236" y="242"/>
                    <a:pt x="232" y="227"/>
                    <a:pt x="237" y="247"/>
                  </a:cubicBezTo>
                  <a:cubicBezTo>
                    <a:pt x="233" y="230"/>
                    <a:pt x="233" y="209"/>
                    <a:pt x="233" y="190"/>
                  </a:cubicBezTo>
                  <a:cubicBezTo>
                    <a:pt x="233" y="165"/>
                    <a:pt x="229" y="140"/>
                    <a:pt x="224" y="114"/>
                  </a:cubicBezTo>
                  <a:cubicBezTo>
                    <a:pt x="222" y="104"/>
                    <a:pt x="220" y="95"/>
                    <a:pt x="216" y="85"/>
                  </a:cubicBezTo>
                  <a:cubicBezTo>
                    <a:pt x="212" y="72"/>
                    <a:pt x="205" y="61"/>
                    <a:pt x="195" y="52"/>
                  </a:cubicBezTo>
                  <a:cubicBezTo>
                    <a:pt x="203" y="63"/>
                    <a:pt x="204" y="64"/>
                    <a:pt x="198" y="55"/>
                  </a:cubicBezTo>
                  <a:cubicBezTo>
                    <a:pt x="177" y="20"/>
                    <a:pt x="124" y="0"/>
                    <a:pt x="88" y="26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49" name="Freeform 346">
              <a:extLst>
                <a:ext uri="{FF2B5EF4-FFF2-40B4-BE49-F238E27FC236}">
                  <a16:creationId xmlns:a16="http://schemas.microsoft.com/office/drawing/2014/main" id="{D3033E16-2B5F-46A6-85A9-CAF74C42A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953" y="6152274"/>
              <a:ext cx="95250" cy="50800"/>
            </a:xfrm>
            <a:custGeom>
              <a:avLst/>
              <a:gdLst>
                <a:gd name="T0" fmla="*/ 103 w 467"/>
                <a:gd name="T1" fmla="*/ 239 h 245"/>
                <a:gd name="T2" fmla="*/ 289 w 467"/>
                <a:gd name="T3" fmla="*/ 217 h 245"/>
                <a:gd name="T4" fmla="*/ 365 w 467"/>
                <a:gd name="T5" fmla="*/ 201 h 245"/>
                <a:gd name="T6" fmla="*/ 411 w 467"/>
                <a:gd name="T7" fmla="*/ 174 h 245"/>
                <a:gd name="T8" fmla="*/ 466 w 467"/>
                <a:gd name="T9" fmla="*/ 105 h 245"/>
                <a:gd name="T10" fmla="*/ 464 w 467"/>
                <a:gd name="T11" fmla="*/ 74 h 245"/>
                <a:gd name="T12" fmla="*/ 410 w 467"/>
                <a:gd name="T13" fmla="*/ 20 h 245"/>
                <a:gd name="T14" fmla="*/ 321 w 467"/>
                <a:gd name="T15" fmla="*/ 1 h 245"/>
                <a:gd name="T16" fmla="*/ 225 w 467"/>
                <a:gd name="T17" fmla="*/ 16 h 245"/>
                <a:gd name="T18" fmla="*/ 77 w 467"/>
                <a:gd name="T19" fmla="*/ 46 h 245"/>
                <a:gd name="T20" fmla="*/ 6 w 467"/>
                <a:gd name="T21" fmla="*/ 154 h 245"/>
                <a:gd name="T22" fmla="*/ 103 w 467"/>
                <a:gd name="T23" fmla="*/ 23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7" h="245">
                  <a:moveTo>
                    <a:pt x="103" y="239"/>
                  </a:moveTo>
                  <a:cubicBezTo>
                    <a:pt x="165" y="231"/>
                    <a:pt x="227" y="224"/>
                    <a:pt x="289" y="217"/>
                  </a:cubicBezTo>
                  <a:cubicBezTo>
                    <a:pt x="314" y="214"/>
                    <a:pt x="341" y="211"/>
                    <a:pt x="365" y="201"/>
                  </a:cubicBezTo>
                  <a:cubicBezTo>
                    <a:pt x="382" y="194"/>
                    <a:pt x="396" y="184"/>
                    <a:pt x="411" y="174"/>
                  </a:cubicBezTo>
                  <a:cubicBezTo>
                    <a:pt x="437" y="157"/>
                    <a:pt x="461" y="139"/>
                    <a:pt x="466" y="105"/>
                  </a:cubicBezTo>
                  <a:cubicBezTo>
                    <a:pt x="467" y="94"/>
                    <a:pt x="467" y="87"/>
                    <a:pt x="464" y="74"/>
                  </a:cubicBezTo>
                  <a:cubicBezTo>
                    <a:pt x="459" y="48"/>
                    <a:pt x="435" y="28"/>
                    <a:pt x="410" y="20"/>
                  </a:cubicBezTo>
                  <a:cubicBezTo>
                    <a:pt x="383" y="12"/>
                    <a:pt x="350" y="0"/>
                    <a:pt x="321" y="1"/>
                  </a:cubicBezTo>
                  <a:cubicBezTo>
                    <a:pt x="289" y="3"/>
                    <a:pt x="257" y="10"/>
                    <a:pt x="225" y="16"/>
                  </a:cubicBezTo>
                  <a:cubicBezTo>
                    <a:pt x="176" y="26"/>
                    <a:pt x="126" y="36"/>
                    <a:pt x="77" y="46"/>
                  </a:cubicBezTo>
                  <a:cubicBezTo>
                    <a:pt x="29" y="55"/>
                    <a:pt x="0" y="109"/>
                    <a:pt x="6" y="154"/>
                  </a:cubicBezTo>
                  <a:cubicBezTo>
                    <a:pt x="12" y="197"/>
                    <a:pt x="54" y="245"/>
                    <a:pt x="103" y="239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0" name="Freeform 347">
              <a:extLst>
                <a:ext uri="{FF2B5EF4-FFF2-40B4-BE49-F238E27FC236}">
                  <a16:creationId xmlns:a16="http://schemas.microsoft.com/office/drawing/2014/main" id="{F75F4160-52E7-447D-B6AD-486C414A9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5541" y="5990349"/>
              <a:ext cx="107950" cy="77788"/>
            </a:xfrm>
            <a:custGeom>
              <a:avLst/>
              <a:gdLst>
                <a:gd name="T0" fmla="*/ 73 w 527"/>
                <a:gd name="T1" fmla="*/ 367 h 376"/>
                <a:gd name="T2" fmla="*/ 317 w 527"/>
                <a:gd name="T3" fmla="*/ 255 h 376"/>
                <a:gd name="T4" fmla="*/ 427 w 527"/>
                <a:gd name="T5" fmla="*/ 176 h 376"/>
                <a:gd name="T6" fmla="*/ 456 w 527"/>
                <a:gd name="T7" fmla="*/ 146 h 376"/>
                <a:gd name="T8" fmla="*/ 472 w 527"/>
                <a:gd name="T9" fmla="*/ 119 h 376"/>
                <a:gd name="T10" fmla="*/ 509 w 527"/>
                <a:gd name="T11" fmla="*/ 66 h 376"/>
                <a:gd name="T12" fmla="*/ 462 w 527"/>
                <a:gd name="T13" fmla="*/ 19 h 376"/>
                <a:gd name="T14" fmla="*/ 412 w 527"/>
                <a:gd name="T15" fmla="*/ 51 h 376"/>
                <a:gd name="T16" fmla="*/ 383 w 527"/>
                <a:gd name="T17" fmla="*/ 63 h 376"/>
                <a:gd name="T18" fmla="*/ 358 w 527"/>
                <a:gd name="T19" fmla="*/ 81 h 376"/>
                <a:gd name="T20" fmla="*/ 258 w 527"/>
                <a:gd name="T21" fmla="*/ 154 h 376"/>
                <a:gd name="T22" fmla="*/ 45 w 527"/>
                <a:gd name="T23" fmla="*/ 265 h 376"/>
                <a:gd name="T24" fmla="*/ 8 w 527"/>
                <a:gd name="T25" fmla="*/ 330 h 376"/>
                <a:gd name="T26" fmla="*/ 73 w 527"/>
                <a:gd name="T27" fmla="*/ 36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7" h="376">
                  <a:moveTo>
                    <a:pt x="73" y="367"/>
                  </a:moveTo>
                  <a:cubicBezTo>
                    <a:pt x="158" y="339"/>
                    <a:pt x="241" y="302"/>
                    <a:pt x="317" y="255"/>
                  </a:cubicBezTo>
                  <a:cubicBezTo>
                    <a:pt x="356" y="232"/>
                    <a:pt x="393" y="206"/>
                    <a:pt x="427" y="176"/>
                  </a:cubicBezTo>
                  <a:cubicBezTo>
                    <a:pt x="437" y="167"/>
                    <a:pt x="448" y="157"/>
                    <a:pt x="456" y="146"/>
                  </a:cubicBezTo>
                  <a:cubicBezTo>
                    <a:pt x="462" y="137"/>
                    <a:pt x="466" y="128"/>
                    <a:pt x="472" y="119"/>
                  </a:cubicBezTo>
                  <a:cubicBezTo>
                    <a:pt x="483" y="101"/>
                    <a:pt x="497" y="84"/>
                    <a:pt x="509" y="66"/>
                  </a:cubicBezTo>
                  <a:cubicBezTo>
                    <a:pt x="527" y="38"/>
                    <a:pt x="490" y="0"/>
                    <a:pt x="462" y="19"/>
                  </a:cubicBezTo>
                  <a:cubicBezTo>
                    <a:pt x="446" y="30"/>
                    <a:pt x="429" y="41"/>
                    <a:pt x="412" y="51"/>
                  </a:cubicBezTo>
                  <a:cubicBezTo>
                    <a:pt x="403" y="56"/>
                    <a:pt x="393" y="58"/>
                    <a:pt x="383" y="63"/>
                  </a:cubicBezTo>
                  <a:cubicBezTo>
                    <a:pt x="374" y="68"/>
                    <a:pt x="366" y="75"/>
                    <a:pt x="358" y="81"/>
                  </a:cubicBezTo>
                  <a:cubicBezTo>
                    <a:pt x="323" y="107"/>
                    <a:pt x="294" y="129"/>
                    <a:pt x="258" y="154"/>
                  </a:cubicBezTo>
                  <a:cubicBezTo>
                    <a:pt x="191" y="198"/>
                    <a:pt x="120" y="236"/>
                    <a:pt x="45" y="265"/>
                  </a:cubicBezTo>
                  <a:cubicBezTo>
                    <a:pt x="18" y="275"/>
                    <a:pt x="0" y="301"/>
                    <a:pt x="8" y="330"/>
                  </a:cubicBezTo>
                  <a:cubicBezTo>
                    <a:pt x="15" y="357"/>
                    <a:pt x="46" y="376"/>
                    <a:pt x="73" y="367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1" name="Freeform 348">
              <a:extLst>
                <a:ext uri="{FF2B5EF4-FFF2-40B4-BE49-F238E27FC236}">
                  <a16:creationId xmlns:a16="http://schemas.microsoft.com/office/drawing/2014/main" id="{9EDB5576-41AF-4567-ABCF-309639C57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941" y="5326774"/>
              <a:ext cx="174625" cy="112713"/>
            </a:xfrm>
            <a:custGeom>
              <a:avLst/>
              <a:gdLst>
                <a:gd name="T0" fmla="*/ 51 w 849"/>
                <a:gd name="T1" fmla="*/ 132 h 550"/>
                <a:gd name="T2" fmla="*/ 411 w 849"/>
                <a:gd name="T3" fmla="*/ 395 h 550"/>
                <a:gd name="T4" fmla="*/ 602 w 849"/>
                <a:gd name="T5" fmla="*/ 499 h 550"/>
                <a:gd name="T6" fmla="*/ 710 w 849"/>
                <a:gd name="T7" fmla="*/ 541 h 550"/>
                <a:gd name="T8" fmla="*/ 820 w 849"/>
                <a:gd name="T9" fmla="*/ 538 h 550"/>
                <a:gd name="T10" fmla="*/ 838 w 849"/>
                <a:gd name="T11" fmla="*/ 492 h 550"/>
                <a:gd name="T12" fmla="*/ 770 w 849"/>
                <a:gd name="T13" fmla="*/ 415 h 550"/>
                <a:gd name="T14" fmla="*/ 682 w 849"/>
                <a:gd name="T15" fmla="*/ 363 h 550"/>
                <a:gd name="T16" fmla="*/ 489 w 849"/>
                <a:gd name="T17" fmla="*/ 262 h 550"/>
                <a:gd name="T18" fmla="*/ 125 w 849"/>
                <a:gd name="T19" fmla="*/ 37 h 550"/>
                <a:gd name="T20" fmla="*/ 51 w 849"/>
                <a:gd name="T21" fmla="*/ 13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550">
                  <a:moveTo>
                    <a:pt x="51" y="132"/>
                  </a:moveTo>
                  <a:cubicBezTo>
                    <a:pt x="162" y="234"/>
                    <a:pt x="282" y="319"/>
                    <a:pt x="411" y="395"/>
                  </a:cubicBezTo>
                  <a:cubicBezTo>
                    <a:pt x="474" y="432"/>
                    <a:pt x="538" y="467"/>
                    <a:pt x="602" y="499"/>
                  </a:cubicBezTo>
                  <a:cubicBezTo>
                    <a:pt x="637" y="517"/>
                    <a:pt x="673" y="532"/>
                    <a:pt x="710" y="541"/>
                  </a:cubicBezTo>
                  <a:cubicBezTo>
                    <a:pt x="748" y="550"/>
                    <a:pt x="782" y="544"/>
                    <a:pt x="820" y="538"/>
                  </a:cubicBezTo>
                  <a:cubicBezTo>
                    <a:pt x="839" y="535"/>
                    <a:pt x="849" y="508"/>
                    <a:pt x="838" y="492"/>
                  </a:cubicBezTo>
                  <a:cubicBezTo>
                    <a:pt x="818" y="463"/>
                    <a:pt x="800" y="436"/>
                    <a:pt x="770" y="415"/>
                  </a:cubicBezTo>
                  <a:cubicBezTo>
                    <a:pt x="742" y="395"/>
                    <a:pt x="713" y="378"/>
                    <a:pt x="682" y="363"/>
                  </a:cubicBezTo>
                  <a:cubicBezTo>
                    <a:pt x="617" y="331"/>
                    <a:pt x="552" y="298"/>
                    <a:pt x="489" y="262"/>
                  </a:cubicBezTo>
                  <a:cubicBezTo>
                    <a:pt x="365" y="192"/>
                    <a:pt x="245" y="113"/>
                    <a:pt x="125" y="37"/>
                  </a:cubicBezTo>
                  <a:cubicBezTo>
                    <a:pt x="67" y="0"/>
                    <a:pt x="0" y="85"/>
                    <a:pt x="51" y="132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2" name="Freeform 349">
              <a:extLst>
                <a:ext uri="{FF2B5EF4-FFF2-40B4-BE49-F238E27FC236}">
                  <a16:creationId xmlns:a16="http://schemas.microsoft.com/office/drawing/2014/main" id="{258DA046-9221-435A-B70A-7C7C07B6B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678" y="5463299"/>
              <a:ext cx="55563" cy="26988"/>
            </a:xfrm>
            <a:custGeom>
              <a:avLst/>
              <a:gdLst>
                <a:gd name="T0" fmla="*/ 22 w 274"/>
                <a:gd name="T1" fmla="*/ 56 h 128"/>
                <a:gd name="T2" fmla="*/ 134 w 274"/>
                <a:gd name="T3" fmla="*/ 95 h 128"/>
                <a:gd name="T4" fmla="*/ 248 w 274"/>
                <a:gd name="T5" fmla="*/ 124 h 128"/>
                <a:gd name="T6" fmla="*/ 259 w 274"/>
                <a:gd name="T7" fmla="*/ 99 h 128"/>
                <a:gd name="T8" fmla="*/ 152 w 274"/>
                <a:gd name="T9" fmla="*/ 48 h 128"/>
                <a:gd name="T10" fmla="*/ 36 w 274"/>
                <a:gd name="T11" fmla="*/ 5 h 128"/>
                <a:gd name="T12" fmla="*/ 4 w 274"/>
                <a:gd name="T13" fmla="*/ 24 h 128"/>
                <a:gd name="T14" fmla="*/ 22 w 274"/>
                <a:gd name="T15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4" h="128">
                  <a:moveTo>
                    <a:pt x="22" y="56"/>
                  </a:moveTo>
                  <a:cubicBezTo>
                    <a:pt x="59" y="70"/>
                    <a:pt x="96" y="86"/>
                    <a:pt x="134" y="95"/>
                  </a:cubicBezTo>
                  <a:cubicBezTo>
                    <a:pt x="172" y="105"/>
                    <a:pt x="210" y="115"/>
                    <a:pt x="248" y="124"/>
                  </a:cubicBezTo>
                  <a:cubicBezTo>
                    <a:pt x="263" y="128"/>
                    <a:pt x="274" y="106"/>
                    <a:pt x="259" y="99"/>
                  </a:cubicBezTo>
                  <a:cubicBezTo>
                    <a:pt x="223" y="82"/>
                    <a:pt x="187" y="65"/>
                    <a:pt x="152" y="48"/>
                  </a:cubicBezTo>
                  <a:cubicBezTo>
                    <a:pt x="115" y="30"/>
                    <a:pt x="75" y="19"/>
                    <a:pt x="36" y="5"/>
                  </a:cubicBezTo>
                  <a:cubicBezTo>
                    <a:pt x="23" y="0"/>
                    <a:pt x="7" y="11"/>
                    <a:pt x="4" y="24"/>
                  </a:cubicBezTo>
                  <a:cubicBezTo>
                    <a:pt x="0" y="38"/>
                    <a:pt x="9" y="51"/>
                    <a:pt x="22" y="56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3" name="Freeform 350">
              <a:extLst>
                <a:ext uri="{FF2B5EF4-FFF2-40B4-BE49-F238E27FC236}">
                  <a16:creationId xmlns:a16="http://schemas.microsoft.com/office/drawing/2014/main" id="{4F7A7035-87F3-4F24-893D-2E06F620E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8378" y="5237874"/>
              <a:ext cx="144463" cy="153988"/>
            </a:xfrm>
            <a:custGeom>
              <a:avLst/>
              <a:gdLst>
                <a:gd name="T0" fmla="*/ 121 w 703"/>
                <a:gd name="T1" fmla="*/ 708 h 752"/>
                <a:gd name="T2" fmla="*/ 442 w 703"/>
                <a:gd name="T3" fmla="*/ 409 h 752"/>
                <a:gd name="T4" fmla="*/ 588 w 703"/>
                <a:gd name="T5" fmla="*/ 249 h 752"/>
                <a:gd name="T6" fmla="*/ 660 w 703"/>
                <a:gd name="T7" fmla="*/ 162 h 752"/>
                <a:gd name="T8" fmla="*/ 693 w 703"/>
                <a:gd name="T9" fmla="*/ 115 h 752"/>
                <a:gd name="T10" fmla="*/ 703 w 703"/>
                <a:gd name="T11" fmla="*/ 52 h 752"/>
                <a:gd name="T12" fmla="*/ 642 w 703"/>
                <a:gd name="T13" fmla="*/ 6 h 752"/>
                <a:gd name="T14" fmla="*/ 590 w 703"/>
                <a:gd name="T15" fmla="*/ 24 h 752"/>
                <a:gd name="T16" fmla="*/ 549 w 703"/>
                <a:gd name="T17" fmla="*/ 62 h 752"/>
                <a:gd name="T18" fmla="*/ 474 w 703"/>
                <a:gd name="T19" fmla="*/ 144 h 752"/>
                <a:gd name="T20" fmla="*/ 331 w 703"/>
                <a:gd name="T21" fmla="*/ 306 h 752"/>
                <a:gd name="T22" fmla="*/ 46 w 703"/>
                <a:gd name="T23" fmla="*/ 633 h 752"/>
                <a:gd name="T24" fmla="*/ 121 w 703"/>
                <a:gd name="T25" fmla="*/ 708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3" h="752">
                  <a:moveTo>
                    <a:pt x="121" y="708"/>
                  </a:moveTo>
                  <a:cubicBezTo>
                    <a:pt x="232" y="612"/>
                    <a:pt x="342" y="516"/>
                    <a:pt x="442" y="409"/>
                  </a:cubicBezTo>
                  <a:cubicBezTo>
                    <a:pt x="491" y="356"/>
                    <a:pt x="540" y="303"/>
                    <a:pt x="588" y="249"/>
                  </a:cubicBezTo>
                  <a:cubicBezTo>
                    <a:pt x="613" y="221"/>
                    <a:pt x="638" y="193"/>
                    <a:pt x="660" y="162"/>
                  </a:cubicBezTo>
                  <a:cubicBezTo>
                    <a:pt x="671" y="147"/>
                    <a:pt x="684" y="131"/>
                    <a:pt x="693" y="115"/>
                  </a:cubicBezTo>
                  <a:cubicBezTo>
                    <a:pt x="703" y="95"/>
                    <a:pt x="703" y="74"/>
                    <a:pt x="703" y="52"/>
                  </a:cubicBezTo>
                  <a:cubicBezTo>
                    <a:pt x="703" y="19"/>
                    <a:pt x="672" y="0"/>
                    <a:pt x="642" y="6"/>
                  </a:cubicBezTo>
                  <a:cubicBezTo>
                    <a:pt x="623" y="9"/>
                    <a:pt x="606" y="12"/>
                    <a:pt x="590" y="24"/>
                  </a:cubicBezTo>
                  <a:cubicBezTo>
                    <a:pt x="575" y="34"/>
                    <a:pt x="562" y="49"/>
                    <a:pt x="549" y="62"/>
                  </a:cubicBezTo>
                  <a:cubicBezTo>
                    <a:pt x="522" y="87"/>
                    <a:pt x="499" y="116"/>
                    <a:pt x="474" y="144"/>
                  </a:cubicBezTo>
                  <a:cubicBezTo>
                    <a:pt x="427" y="199"/>
                    <a:pt x="379" y="253"/>
                    <a:pt x="331" y="306"/>
                  </a:cubicBezTo>
                  <a:cubicBezTo>
                    <a:pt x="234" y="413"/>
                    <a:pt x="142" y="525"/>
                    <a:pt x="46" y="633"/>
                  </a:cubicBezTo>
                  <a:cubicBezTo>
                    <a:pt x="0" y="684"/>
                    <a:pt x="69" y="752"/>
                    <a:pt x="121" y="708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4" name="Freeform 351">
              <a:extLst>
                <a:ext uri="{FF2B5EF4-FFF2-40B4-BE49-F238E27FC236}">
                  <a16:creationId xmlns:a16="http://schemas.microsoft.com/office/drawing/2014/main" id="{98ACA9CA-508D-4EE9-AE25-7B8D04F45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478" y="5377574"/>
              <a:ext cx="80963" cy="52388"/>
            </a:xfrm>
            <a:custGeom>
              <a:avLst/>
              <a:gdLst>
                <a:gd name="T0" fmla="*/ 77 w 394"/>
                <a:gd name="T1" fmla="*/ 239 h 251"/>
                <a:gd name="T2" fmla="*/ 236 w 394"/>
                <a:gd name="T3" fmla="*/ 157 h 251"/>
                <a:gd name="T4" fmla="*/ 314 w 394"/>
                <a:gd name="T5" fmla="*/ 116 h 251"/>
                <a:gd name="T6" fmla="*/ 387 w 394"/>
                <a:gd name="T7" fmla="*/ 51 h 251"/>
                <a:gd name="T8" fmla="*/ 367 w 394"/>
                <a:gd name="T9" fmla="*/ 3 h 251"/>
                <a:gd name="T10" fmla="*/ 314 w 394"/>
                <a:gd name="T11" fmla="*/ 6 h 251"/>
                <a:gd name="T12" fmla="*/ 268 w 394"/>
                <a:gd name="T13" fmla="*/ 25 h 251"/>
                <a:gd name="T14" fmla="*/ 189 w 394"/>
                <a:gd name="T15" fmla="*/ 69 h 251"/>
                <a:gd name="T16" fmla="*/ 30 w 394"/>
                <a:gd name="T17" fmla="*/ 159 h 251"/>
                <a:gd name="T18" fmla="*/ 13 w 394"/>
                <a:gd name="T19" fmla="*/ 223 h 251"/>
                <a:gd name="T20" fmla="*/ 77 w 394"/>
                <a:gd name="T21" fmla="*/ 23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4" h="251">
                  <a:moveTo>
                    <a:pt x="77" y="239"/>
                  </a:moveTo>
                  <a:cubicBezTo>
                    <a:pt x="130" y="212"/>
                    <a:pt x="183" y="184"/>
                    <a:pt x="236" y="157"/>
                  </a:cubicBezTo>
                  <a:cubicBezTo>
                    <a:pt x="262" y="143"/>
                    <a:pt x="288" y="129"/>
                    <a:pt x="314" y="116"/>
                  </a:cubicBezTo>
                  <a:cubicBezTo>
                    <a:pt x="343" y="101"/>
                    <a:pt x="372" y="81"/>
                    <a:pt x="387" y="51"/>
                  </a:cubicBezTo>
                  <a:cubicBezTo>
                    <a:pt x="394" y="34"/>
                    <a:pt x="390" y="6"/>
                    <a:pt x="367" y="3"/>
                  </a:cubicBezTo>
                  <a:cubicBezTo>
                    <a:pt x="348" y="0"/>
                    <a:pt x="332" y="3"/>
                    <a:pt x="314" y="6"/>
                  </a:cubicBezTo>
                  <a:cubicBezTo>
                    <a:pt x="296" y="9"/>
                    <a:pt x="283" y="17"/>
                    <a:pt x="268" y="25"/>
                  </a:cubicBezTo>
                  <a:cubicBezTo>
                    <a:pt x="242" y="40"/>
                    <a:pt x="215" y="55"/>
                    <a:pt x="189" y="69"/>
                  </a:cubicBezTo>
                  <a:cubicBezTo>
                    <a:pt x="136" y="99"/>
                    <a:pt x="83" y="129"/>
                    <a:pt x="30" y="159"/>
                  </a:cubicBezTo>
                  <a:cubicBezTo>
                    <a:pt x="8" y="171"/>
                    <a:pt x="0" y="201"/>
                    <a:pt x="13" y="223"/>
                  </a:cubicBezTo>
                  <a:cubicBezTo>
                    <a:pt x="26" y="245"/>
                    <a:pt x="54" y="251"/>
                    <a:pt x="77" y="23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5" name="Freeform 352">
              <a:extLst>
                <a:ext uri="{FF2B5EF4-FFF2-40B4-BE49-F238E27FC236}">
                  <a16:creationId xmlns:a16="http://schemas.microsoft.com/office/drawing/2014/main" id="{8543C32F-1C3D-4908-8A4E-5273E380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503" y="4463174"/>
              <a:ext cx="179388" cy="238125"/>
            </a:xfrm>
            <a:custGeom>
              <a:avLst/>
              <a:gdLst>
                <a:gd name="T0" fmla="*/ 53 w 871"/>
                <a:gd name="T1" fmla="*/ 154 h 1154"/>
                <a:gd name="T2" fmla="*/ 409 w 871"/>
                <a:gd name="T3" fmla="*/ 596 h 1154"/>
                <a:gd name="T4" fmla="*/ 553 w 871"/>
                <a:gd name="T5" fmla="*/ 837 h 1154"/>
                <a:gd name="T6" fmla="*/ 616 w 871"/>
                <a:gd name="T7" fmla="*/ 968 h 1154"/>
                <a:gd name="T8" fmla="*/ 719 w 871"/>
                <a:gd name="T9" fmla="*/ 1096 h 1154"/>
                <a:gd name="T10" fmla="*/ 687 w 871"/>
                <a:gd name="T11" fmla="*/ 1065 h 1154"/>
                <a:gd name="T12" fmla="*/ 740 w 871"/>
                <a:gd name="T13" fmla="*/ 1126 h 1154"/>
                <a:gd name="T14" fmla="*/ 850 w 871"/>
                <a:gd name="T15" fmla="*/ 1097 h 1154"/>
                <a:gd name="T16" fmla="*/ 775 w 871"/>
                <a:gd name="T17" fmla="*/ 773 h 1154"/>
                <a:gd name="T18" fmla="*/ 604 w 871"/>
                <a:gd name="T19" fmla="*/ 501 h 1154"/>
                <a:gd name="T20" fmla="*/ 136 w 871"/>
                <a:gd name="T21" fmla="*/ 46 h 1154"/>
                <a:gd name="T22" fmla="*/ 53 w 871"/>
                <a:gd name="T23" fmla="*/ 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1" h="1154">
                  <a:moveTo>
                    <a:pt x="53" y="154"/>
                  </a:moveTo>
                  <a:cubicBezTo>
                    <a:pt x="187" y="288"/>
                    <a:pt x="303" y="440"/>
                    <a:pt x="409" y="596"/>
                  </a:cubicBezTo>
                  <a:cubicBezTo>
                    <a:pt x="462" y="674"/>
                    <a:pt x="510" y="754"/>
                    <a:pt x="553" y="837"/>
                  </a:cubicBezTo>
                  <a:cubicBezTo>
                    <a:pt x="575" y="880"/>
                    <a:pt x="594" y="925"/>
                    <a:pt x="616" y="968"/>
                  </a:cubicBezTo>
                  <a:cubicBezTo>
                    <a:pt x="640" y="1014"/>
                    <a:pt x="669" y="1075"/>
                    <a:pt x="719" y="1096"/>
                  </a:cubicBezTo>
                  <a:lnTo>
                    <a:pt x="687" y="1065"/>
                  </a:lnTo>
                  <a:cubicBezTo>
                    <a:pt x="704" y="1087"/>
                    <a:pt x="718" y="1109"/>
                    <a:pt x="740" y="1126"/>
                  </a:cubicBezTo>
                  <a:cubicBezTo>
                    <a:pt x="775" y="1154"/>
                    <a:pt x="840" y="1151"/>
                    <a:pt x="850" y="1097"/>
                  </a:cubicBezTo>
                  <a:cubicBezTo>
                    <a:pt x="871" y="979"/>
                    <a:pt x="830" y="877"/>
                    <a:pt x="775" y="773"/>
                  </a:cubicBezTo>
                  <a:cubicBezTo>
                    <a:pt x="724" y="679"/>
                    <a:pt x="667" y="588"/>
                    <a:pt x="604" y="501"/>
                  </a:cubicBezTo>
                  <a:cubicBezTo>
                    <a:pt x="474" y="322"/>
                    <a:pt x="316" y="175"/>
                    <a:pt x="136" y="46"/>
                  </a:cubicBezTo>
                  <a:cubicBezTo>
                    <a:pt x="72" y="0"/>
                    <a:pt x="0" y="100"/>
                    <a:pt x="53" y="154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6" name="Freeform 353">
              <a:extLst>
                <a:ext uri="{FF2B5EF4-FFF2-40B4-BE49-F238E27FC236}">
                  <a16:creationId xmlns:a16="http://schemas.microsoft.com/office/drawing/2014/main" id="{82D3A0BA-8DE9-4847-BA11-7A95CAC3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266" y="5820487"/>
              <a:ext cx="177800" cy="123825"/>
            </a:xfrm>
            <a:custGeom>
              <a:avLst/>
              <a:gdLst>
                <a:gd name="T0" fmla="*/ 9 w 862"/>
                <a:gd name="T1" fmla="*/ 183 h 596"/>
                <a:gd name="T2" fmla="*/ 38 w 862"/>
                <a:gd name="T3" fmla="*/ 347 h 596"/>
                <a:gd name="T4" fmla="*/ 132 w 862"/>
                <a:gd name="T5" fmla="*/ 493 h 596"/>
                <a:gd name="T6" fmla="*/ 469 w 862"/>
                <a:gd name="T7" fmla="*/ 570 h 596"/>
                <a:gd name="T8" fmla="*/ 756 w 862"/>
                <a:gd name="T9" fmla="*/ 375 h 596"/>
                <a:gd name="T10" fmla="*/ 830 w 862"/>
                <a:gd name="T11" fmla="*/ 227 h 596"/>
                <a:gd name="T12" fmla="*/ 857 w 862"/>
                <a:gd name="T13" fmla="*/ 65 h 596"/>
                <a:gd name="T14" fmla="*/ 770 w 862"/>
                <a:gd name="T15" fmla="*/ 29 h 596"/>
                <a:gd name="T16" fmla="*/ 681 w 862"/>
                <a:gd name="T17" fmla="*/ 114 h 596"/>
                <a:gd name="T18" fmla="*/ 598 w 862"/>
                <a:gd name="T19" fmla="*/ 209 h 596"/>
                <a:gd name="T20" fmla="*/ 506 w 862"/>
                <a:gd name="T21" fmla="*/ 298 h 596"/>
                <a:gd name="T22" fmla="*/ 495 w 862"/>
                <a:gd name="T23" fmla="*/ 305 h 596"/>
                <a:gd name="T24" fmla="*/ 468 w 862"/>
                <a:gd name="T25" fmla="*/ 321 h 596"/>
                <a:gd name="T26" fmla="*/ 453 w 862"/>
                <a:gd name="T27" fmla="*/ 329 h 596"/>
                <a:gd name="T28" fmla="*/ 432 w 862"/>
                <a:gd name="T29" fmla="*/ 336 h 596"/>
                <a:gd name="T30" fmla="*/ 406 w 862"/>
                <a:gd name="T31" fmla="*/ 343 h 596"/>
                <a:gd name="T32" fmla="*/ 396 w 862"/>
                <a:gd name="T33" fmla="*/ 346 h 596"/>
                <a:gd name="T34" fmla="*/ 339 w 862"/>
                <a:gd name="T35" fmla="*/ 346 h 596"/>
                <a:gd name="T36" fmla="*/ 335 w 862"/>
                <a:gd name="T37" fmla="*/ 345 h 596"/>
                <a:gd name="T38" fmla="*/ 305 w 862"/>
                <a:gd name="T39" fmla="*/ 336 h 596"/>
                <a:gd name="T40" fmla="*/ 295 w 862"/>
                <a:gd name="T41" fmla="*/ 333 h 596"/>
                <a:gd name="T42" fmla="*/ 273 w 862"/>
                <a:gd name="T43" fmla="*/ 320 h 596"/>
                <a:gd name="T44" fmla="*/ 274 w 862"/>
                <a:gd name="T45" fmla="*/ 321 h 596"/>
                <a:gd name="T46" fmla="*/ 265 w 862"/>
                <a:gd name="T47" fmla="*/ 314 h 596"/>
                <a:gd name="T48" fmla="*/ 242 w 862"/>
                <a:gd name="T49" fmla="*/ 290 h 596"/>
                <a:gd name="T50" fmla="*/ 233 w 862"/>
                <a:gd name="T51" fmla="*/ 277 h 596"/>
                <a:gd name="T52" fmla="*/ 217 w 862"/>
                <a:gd name="T53" fmla="*/ 254 h 596"/>
                <a:gd name="T54" fmla="*/ 151 w 862"/>
                <a:gd name="T55" fmla="*/ 145 h 596"/>
                <a:gd name="T56" fmla="*/ 9 w 862"/>
                <a:gd name="T57" fmla="*/ 183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2" h="596">
                  <a:moveTo>
                    <a:pt x="9" y="183"/>
                  </a:moveTo>
                  <a:cubicBezTo>
                    <a:pt x="15" y="237"/>
                    <a:pt x="19" y="295"/>
                    <a:pt x="38" y="347"/>
                  </a:cubicBezTo>
                  <a:cubicBezTo>
                    <a:pt x="57" y="401"/>
                    <a:pt x="90" y="454"/>
                    <a:pt x="132" y="493"/>
                  </a:cubicBezTo>
                  <a:cubicBezTo>
                    <a:pt x="224" y="578"/>
                    <a:pt x="349" y="596"/>
                    <a:pt x="469" y="570"/>
                  </a:cubicBezTo>
                  <a:cubicBezTo>
                    <a:pt x="584" y="544"/>
                    <a:pt x="688" y="471"/>
                    <a:pt x="756" y="375"/>
                  </a:cubicBezTo>
                  <a:cubicBezTo>
                    <a:pt x="789" y="329"/>
                    <a:pt x="811" y="280"/>
                    <a:pt x="830" y="227"/>
                  </a:cubicBezTo>
                  <a:cubicBezTo>
                    <a:pt x="849" y="173"/>
                    <a:pt x="851" y="122"/>
                    <a:pt x="857" y="65"/>
                  </a:cubicBezTo>
                  <a:cubicBezTo>
                    <a:pt x="862" y="19"/>
                    <a:pt x="799" y="0"/>
                    <a:pt x="770" y="29"/>
                  </a:cubicBezTo>
                  <a:cubicBezTo>
                    <a:pt x="740" y="58"/>
                    <a:pt x="708" y="82"/>
                    <a:pt x="681" y="114"/>
                  </a:cubicBezTo>
                  <a:cubicBezTo>
                    <a:pt x="654" y="147"/>
                    <a:pt x="626" y="178"/>
                    <a:pt x="598" y="209"/>
                  </a:cubicBezTo>
                  <a:cubicBezTo>
                    <a:pt x="569" y="240"/>
                    <a:pt x="539" y="272"/>
                    <a:pt x="506" y="298"/>
                  </a:cubicBezTo>
                  <a:cubicBezTo>
                    <a:pt x="523" y="285"/>
                    <a:pt x="499" y="303"/>
                    <a:pt x="495" y="305"/>
                  </a:cubicBezTo>
                  <a:cubicBezTo>
                    <a:pt x="486" y="311"/>
                    <a:pt x="477" y="316"/>
                    <a:pt x="468" y="321"/>
                  </a:cubicBezTo>
                  <a:cubicBezTo>
                    <a:pt x="465" y="323"/>
                    <a:pt x="439" y="335"/>
                    <a:pt x="453" y="329"/>
                  </a:cubicBezTo>
                  <a:cubicBezTo>
                    <a:pt x="464" y="324"/>
                    <a:pt x="435" y="335"/>
                    <a:pt x="432" y="336"/>
                  </a:cubicBezTo>
                  <a:cubicBezTo>
                    <a:pt x="423" y="339"/>
                    <a:pt x="415" y="341"/>
                    <a:pt x="406" y="343"/>
                  </a:cubicBezTo>
                  <a:cubicBezTo>
                    <a:pt x="402" y="344"/>
                    <a:pt x="370" y="347"/>
                    <a:pt x="396" y="346"/>
                  </a:cubicBezTo>
                  <a:cubicBezTo>
                    <a:pt x="376" y="347"/>
                    <a:pt x="358" y="347"/>
                    <a:pt x="339" y="346"/>
                  </a:cubicBezTo>
                  <a:cubicBezTo>
                    <a:pt x="325" y="346"/>
                    <a:pt x="356" y="351"/>
                    <a:pt x="335" y="345"/>
                  </a:cubicBezTo>
                  <a:cubicBezTo>
                    <a:pt x="325" y="342"/>
                    <a:pt x="315" y="340"/>
                    <a:pt x="305" y="336"/>
                  </a:cubicBezTo>
                  <a:cubicBezTo>
                    <a:pt x="300" y="334"/>
                    <a:pt x="274" y="322"/>
                    <a:pt x="295" y="333"/>
                  </a:cubicBezTo>
                  <a:cubicBezTo>
                    <a:pt x="288" y="329"/>
                    <a:pt x="280" y="324"/>
                    <a:pt x="273" y="320"/>
                  </a:cubicBezTo>
                  <a:cubicBezTo>
                    <a:pt x="267" y="316"/>
                    <a:pt x="267" y="316"/>
                    <a:pt x="274" y="321"/>
                  </a:cubicBezTo>
                  <a:cubicBezTo>
                    <a:pt x="271" y="319"/>
                    <a:pt x="268" y="316"/>
                    <a:pt x="265" y="314"/>
                  </a:cubicBezTo>
                  <a:cubicBezTo>
                    <a:pt x="257" y="306"/>
                    <a:pt x="250" y="299"/>
                    <a:pt x="242" y="290"/>
                  </a:cubicBezTo>
                  <a:cubicBezTo>
                    <a:pt x="253" y="303"/>
                    <a:pt x="233" y="278"/>
                    <a:pt x="233" y="277"/>
                  </a:cubicBezTo>
                  <a:cubicBezTo>
                    <a:pt x="228" y="269"/>
                    <a:pt x="223" y="261"/>
                    <a:pt x="217" y="254"/>
                  </a:cubicBezTo>
                  <a:cubicBezTo>
                    <a:pt x="193" y="218"/>
                    <a:pt x="172" y="182"/>
                    <a:pt x="151" y="145"/>
                  </a:cubicBezTo>
                  <a:cubicBezTo>
                    <a:pt x="117" y="82"/>
                    <a:pt x="0" y="106"/>
                    <a:pt x="9" y="183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7" name="Freeform 354">
              <a:extLst>
                <a:ext uri="{FF2B5EF4-FFF2-40B4-BE49-F238E27FC236}">
                  <a16:creationId xmlns:a16="http://schemas.microsoft.com/office/drawing/2014/main" id="{F03E34DB-A915-4F5A-B6CB-0DFFBB4FC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766" y="5774449"/>
              <a:ext cx="84138" cy="117475"/>
            </a:xfrm>
            <a:custGeom>
              <a:avLst/>
              <a:gdLst>
                <a:gd name="T0" fmla="*/ 73 w 410"/>
                <a:gd name="T1" fmla="*/ 39 h 574"/>
                <a:gd name="T2" fmla="*/ 59 w 410"/>
                <a:gd name="T3" fmla="*/ 404 h 574"/>
                <a:gd name="T4" fmla="*/ 183 w 410"/>
                <a:gd name="T5" fmla="*/ 538 h 574"/>
                <a:gd name="T6" fmla="*/ 280 w 410"/>
                <a:gd name="T7" fmla="*/ 571 h 574"/>
                <a:gd name="T8" fmla="*/ 372 w 410"/>
                <a:gd name="T9" fmla="*/ 519 h 574"/>
                <a:gd name="T10" fmla="*/ 351 w 410"/>
                <a:gd name="T11" fmla="*/ 547 h 574"/>
                <a:gd name="T12" fmla="*/ 391 w 410"/>
                <a:gd name="T13" fmla="*/ 518 h 574"/>
                <a:gd name="T14" fmla="*/ 368 w 410"/>
                <a:gd name="T15" fmla="*/ 462 h 574"/>
                <a:gd name="T16" fmla="*/ 340 w 410"/>
                <a:gd name="T17" fmla="*/ 462 h 574"/>
                <a:gd name="T18" fmla="*/ 372 w 410"/>
                <a:gd name="T19" fmla="*/ 495 h 574"/>
                <a:gd name="T20" fmla="*/ 304 w 410"/>
                <a:gd name="T21" fmla="*/ 442 h 574"/>
                <a:gd name="T22" fmla="*/ 272 w 410"/>
                <a:gd name="T23" fmla="*/ 431 h 574"/>
                <a:gd name="T24" fmla="*/ 269 w 410"/>
                <a:gd name="T25" fmla="*/ 429 h 574"/>
                <a:gd name="T26" fmla="*/ 252 w 410"/>
                <a:gd name="T27" fmla="*/ 420 h 574"/>
                <a:gd name="T28" fmla="*/ 239 w 410"/>
                <a:gd name="T29" fmla="*/ 411 h 574"/>
                <a:gd name="T30" fmla="*/ 235 w 410"/>
                <a:gd name="T31" fmla="*/ 408 h 574"/>
                <a:gd name="T32" fmla="*/ 210 w 410"/>
                <a:gd name="T33" fmla="*/ 383 h 574"/>
                <a:gd name="T34" fmla="*/ 199 w 410"/>
                <a:gd name="T35" fmla="*/ 371 h 574"/>
                <a:gd name="T36" fmla="*/ 195 w 410"/>
                <a:gd name="T37" fmla="*/ 364 h 574"/>
                <a:gd name="T38" fmla="*/ 176 w 410"/>
                <a:gd name="T39" fmla="*/ 331 h 574"/>
                <a:gd name="T40" fmla="*/ 160 w 410"/>
                <a:gd name="T41" fmla="*/ 298 h 574"/>
                <a:gd name="T42" fmla="*/ 157 w 410"/>
                <a:gd name="T43" fmla="*/ 292 h 574"/>
                <a:gd name="T44" fmla="*/ 151 w 410"/>
                <a:gd name="T45" fmla="*/ 276 h 574"/>
                <a:gd name="T46" fmla="*/ 135 w 410"/>
                <a:gd name="T47" fmla="*/ 203 h 574"/>
                <a:gd name="T48" fmla="*/ 134 w 410"/>
                <a:gd name="T49" fmla="*/ 138 h 574"/>
                <a:gd name="T50" fmla="*/ 147 w 410"/>
                <a:gd name="T51" fmla="*/ 70 h 574"/>
                <a:gd name="T52" fmla="*/ 73 w 410"/>
                <a:gd name="T53" fmla="*/ 39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0" h="574">
                  <a:moveTo>
                    <a:pt x="73" y="39"/>
                  </a:moveTo>
                  <a:cubicBezTo>
                    <a:pt x="11" y="149"/>
                    <a:pt x="0" y="290"/>
                    <a:pt x="59" y="404"/>
                  </a:cubicBezTo>
                  <a:cubicBezTo>
                    <a:pt x="88" y="458"/>
                    <a:pt x="130" y="506"/>
                    <a:pt x="183" y="538"/>
                  </a:cubicBezTo>
                  <a:cubicBezTo>
                    <a:pt x="213" y="556"/>
                    <a:pt x="245" y="568"/>
                    <a:pt x="280" y="571"/>
                  </a:cubicBezTo>
                  <a:cubicBezTo>
                    <a:pt x="314" y="574"/>
                    <a:pt x="367" y="560"/>
                    <a:pt x="372" y="519"/>
                  </a:cubicBezTo>
                  <a:cubicBezTo>
                    <a:pt x="365" y="528"/>
                    <a:pt x="358" y="538"/>
                    <a:pt x="351" y="547"/>
                  </a:cubicBezTo>
                  <a:cubicBezTo>
                    <a:pt x="366" y="539"/>
                    <a:pt x="379" y="529"/>
                    <a:pt x="391" y="518"/>
                  </a:cubicBezTo>
                  <a:cubicBezTo>
                    <a:pt x="410" y="500"/>
                    <a:pt x="397" y="459"/>
                    <a:pt x="368" y="462"/>
                  </a:cubicBezTo>
                  <a:cubicBezTo>
                    <a:pt x="359" y="463"/>
                    <a:pt x="347" y="464"/>
                    <a:pt x="340" y="462"/>
                  </a:cubicBezTo>
                  <a:cubicBezTo>
                    <a:pt x="351" y="473"/>
                    <a:pt x="362" y="484"/>
                    <a:pt x="372" y="495"/>
                  </a:cubicBezTo>
                  <a:cubicBezTo>
                    <a:pt x="362" y="463"/>
                    <a:pt x="333" y="451"/>
                    <a:pt x="304" y="442"/>
                  </a:cubicBezTo>
                  <a:cubicBezTo>
                    <a:pt x="293" y="439"/>
                    <a:pt x="283" y="435"/>
                    <a:pt x="272" y="431"/>
                  </a:cubicBezTo>
                  <a:cubicBezTo>
                    <a:pt x="265" y="428"/>
                    <a:pt x="280" y="435"/>
                    <a:pt x="269" y="429"/>
                  </a:cubicBezTo>
                  <a:cubicBezTo>
                    <a:pt x="263" y="426"/>
                    <a:pt x="257" y="423"/>
                    <a:pt x="252" y="420"/>
                  </a:cubicBezTo>
                  <a:cubicBezTo>
                    <a:pt x="247" y="417"/>
                    <a:pt x="243" y="414"/>
                    <a:pt x="239" y="411"/>
                  </a:cubicBezTo>
                  <a:cubicBezTo>
                    <a:pt x="233" y="407"/>
                    <a:pt x="244" y="416"/>
                    <a:pt x="235" y="408"/>
                  </a:cubicBezTo>
                  <a:cubicBezTo>
                    <a:pt x="226" y="400"/>
                    <a:pt x="217" y="392"/>
                    <a:pt x="210" y="383"/>
                  </a:cubicBezTo>
                  <a:cubicBezTo>
                    <a:pt x="206" y="379"/>
                    <a:pt x="202" y="375"/>
                    <a:pt x="199" y="371"/>
                  </a:cubicBezTo>
                  <a:cubicBezTo>
                    <a:pt x="208" y="382"/>
                    <a:pt x="195" y="364"/>
                    <a:pt x="195" y="364"/>
                  </a:cubicBezTo>
                  <a:cubicBezTo>
                    <a:pt x="188" y="353"/>
                    <a:pt x="182" y="343"/>
                    <a:pt x="176" y="331"/>
                  </a:cubicBezTo>
                  <a:cubicBezTo>
                    <a:pt x="170" y="320"/>
                    <a:pt x="165" y="309"/>
                    <a:pt x="160" y="298"/>
                  </a:cubicBezTo>
                  <a:cubicBezTo>
                    <a:pt x="155" y="288"/>
                    <a:pt x="159" y="298"/>
                    <a:pt x="157" y="292"/>
                  </a:cubicBezTo>
                  <a:cubicBezTo>
                    <a:pt x="155" y="287"/>
                    <a:pt x="153" y="281"/>
                    <a:pt x="151" y="276"/>
                  </a:cubicBezTo>
                  <a:cubicBezTo>
                    <a:pt x="144" y="252"/>
                    <a:pt x="138" y="228"/>
                    <a:pt x="135" y="203"/>
                  </a:cubicBezTo>
                  <a:cubicBezTo>
                    <a:pt x="133" y="189"/>
                    <a:pt x="132" y="158"/>
                    <a:pt x="134" y="138"/>
                  </a:cubicBezTo>
                  <a:cubicBezTo>
                    <a:pt x="135" y="115"/>
                    <a:pt x="140" y="92"/>
                    <a:pt x="147" y="70"/>
                  </a:cubicBezTo>
                  <a:cubicBezTo>
                    <a:pt x="161" y="26"/>
                    <a:pt x="96" y="0"/>
                    <a:pt x="73" y="3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8" name="Freeform 355">
              <a:extLst>
                <a:ext uri="{FF2B5EF4-FFF2-40B4-BE49-F238E27FC236}">
                  <a16:creationId xmlns:a16="http://schemas.microsoft.com/office/drawing/2014/main" id="{0B5CBA00-E435-4414-BE16-1EB2F9A3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341" y="5750637"/>
              <a:ext cx="61913" cy="103188"/>
            </a:xfrm>
            <a:custGeom>
              <a:avLst/>
              <a:gdLst>
                <a:gd name="T0" fmla="*/ 5 w 304"/>
                <a:gd name="T1" fmla="*/ 58 h 503"/>
                <a:gd name="T2" fmla="*/ 78 w 304"/>
                <a:gd name="T3" fmla="*/ 313 h 503"/>
                <a:gd name="T4" fmla="*/ 143 w 304"/>
                <a:gd name="T5" fmla="*/ 419 h 503"/>
                <a:gd name="T6" fmla="*/ 199 w 304"/>
                <a:gd name="T7" fmla="*/ 477 h 503"/>
                <a:gd name="T8" fmla="*/ 264 w 304"/>
                <a:gd name="T9" fmla="*/ 503 h 503"/>
                <a:gd name="T10" fmla="*/ 302 w 304"/>
                <a:gd name="T11" fmla="*/ 466 h 503"/>
                <a:gd name="T12" fmla="*/ 237 w 304"/>
                <a:gd name="T13" fmla="*/ 354 h 503"/>
                <a:gd name="T14" fmla="*/ 170 w 304"/>
                <a:gd name="T15" fmla="*/ 263 h 503"/>
                <a:gd name="T16" fmla="*/ 88 w 304"/>
                <a:gd name="T17" fmla="*/ 46 h 503"/>
                <a:gd name="T18" fmla="*/ 5 w 304"/>
                <a:gd name="T19" fmla="*/ 58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503">
                  <a:moveTo>
                    <a:pt x="5" y="58"/>
                  </a:moveTo>
                  <a:cubicBezTo>
                    <a:pt x="14" y="147"/>
                    <a:pt x="38" y="232"/>
                    <a:pt x="78" y="313"/>
                  </a:cubicBezTo>
                  <a:cubicBezTo>
                    <a:pt x="96" y="350"/>
                    <a:pt x="118" y="386"/>
                    <a:pt x="143" y="419"/>
                  </a:cubicBezTo>
                  <a:cubicBezTo>
                    <a:pt x="159" y="441"/>
                    <a:pt x="176" y="463"/>
                    <a:pt x="199" y="477"/>
                  </a:cubicBezTo>
                  <a:cubicBezTo>
                    <a:pt x="219" y="489"/>
                    <a:pt x="241" y="503"/>
                    <a:pt x="264" y="503"/>
                  </a:cubicBezTo>
                  <a:cubicBezTo>
                    <a:pt x="283" y="503"/>
                    <a:pt x="304" y="486"/>
                    <a:pt x="302" y="466"/>
                  </a:cubicBezTo>
                  <a:cubicBezTo>
                    <a:pt x="297" y="423"/>
                    <a:pt x="264" y="386"/>
                    <a:pt x="237" y="354"/>
                  </a:cubicBezTo>
                  <a:cubicBezTo>
                    <a:pt x="211" y="325"/>
                    <a:pt x="190" y="298"/>
                    <a:pt x="170" y="263"/>
                  </a:cubicBezTo>
                  <a:cubicBezTo>
                    <a:pt x="129" y="196"/>
                    <a:pt x="102" y="123"/>
                    <a:pt x="88" y="46"/>
                  </a:cubicBezTo>
                  <a:cubicBezTo>
                    <a:pt x="79" y="0"/>
                    <a:pt x="0" y="10"/>
                    <a:pt x="5" y="58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59" name="Freeform 356">
              <a:extLst>
                <a:ext uri="{FF2B5EF4-FFF2-40B4-BE49-F238E27FC236}">
                  <a16:creationId xmlns:a16="http://schemas.microsoft.com/office/drawing/2014/main" id="{00164692-6497-46F3-9A6B-5A0FAED41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928" y="5809374"/>
              <a:ext cx="20638" cy="49213"/>
            </a:xfrm>
            <a:custGeom>
              <a:avLst/>
              <a:gdLst>
                <a:gd name="T0" fmla="*/ 66 w 98"/>
                <a:gd name="T1" fmla="*/ 16 h 237"/>
                <a:gd name="T2" fmla="*/ 23 w 98"/>
                <a:gd name="T3" fmla="*/ 113 h 237"/>
                <a:gd name="T4" fmla="*/ 3 w 98"/>
                <a:gd name="T5" fmla="*/ 218 h 237"/>
                <a:gd name="T6" fmla="*/ 30 w 98"/>
                <a:gd name="T7" fmla="*/ 221 h 237"/>
                <a:gd name="T8" fmla="*/ 41 w 98"/>
                <a:gd name="T9" fmla="*/ 173 h 237"/>
                <a:gd name="T10" fmla="*/ 53 w 98"/>
                <a:gd name="T11" fmla="*/ 123 h 237"/>
                <a:gd name="T12" fmla="*/ 90 w 98"/>
                <a:gd name="T13" fmla="*/ 30 h 237"/>
                <a:gd name="T14" fmla="*/ 66 w 98"/>
                <a:gd name="T15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237">
                  <a:moveTo>
                    <a:pt x="66" y="16"/>
                  </a:moveTo>
                  <a:cubicBezTo>
                    <a:pt x="49" y="47"/>
                    <a:pt x="34" y="80"/>
                    <a:pt x="23" y="113"/>
                  </a:cubicBezTo>
                  <a:cubicBezTo>
                    <a:pt x="12" y="146"/>
                    <a:pt x="0" y="183"/>
                    <a:pt x="3" y="218"/>
                  </a:cubicBezTo>
                  <a:cubicBezTo>
                    <a:pt x="4" y="233"/>
                    <a:pt x="25" y="237"/>
                    <a:pt x="30" y="221"/>
                  </a:cubicBezTo>
                  <a:cubicBezTo>
                    <a:pt x="35" y="205"/>
                    <a:pt x="38" y="190"/>
                    <a:pt x="41" y="173"/>
                  </a:cubicBezTo>
                  <a:cubicBezTo>
                    <a:pt x="44" y="156"/>
                    <a:pt x="48" y="140"/>
                    <a:pt x="53" y="123"/>
                  </a:cubicBezTo>
                  <a:cubicBezTo>
                    <a:pt x="62" y="91"/>
                    <a:pt x="75" y="60"/>
                    <a:pt x="90" y="30"/>
                  </a:cubicBezTo>
                  <a:cubicBezTo>
                    <a:pt x="98" y="14"/>
                    <a:pt x="74" y="0"/>
                    <a:pt x="66" y="16"/>
                  </a:cubicBezTo>
                  <a:close/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0" name="Freeform 357">
              <a:extLst>
                <a:ext uri="{FF2B5EF4-FFF2-40B4-BE49-F238E27FC236}">
                  <a16:creationId xmlns:a16="http://schemas.microsoft.com/office/drawing/2014/main" id="{EA7223A3-1D88-4098-9843-D3DE71E47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803" y="5825249"/>
              <a:ext cx="15875" cy="46038"/>
            </a:xfrm>
            <a:custGeom>
              <a:avLst/>
              <a:gdLst>
                <a:gd name="T0" fmla="*/ 43 w 78"/>
                <a:gd name="T1" fmla="*/ 19 h 220"/>
                <a:gd name="T2" fmla="*/ 4 w 78"/>
                <a:gd name="T3" fmla="*/ 195 h 220"/>
                <a:gd name="T4" fmla="*/ 31 w 78"/>
                <a:gd name="T5" fmla="*/ 202 h 220"/>
                <a:gd name="T6" fmla="*/ 73 w 78"/>
                <a:gd name="T7" fmla="*/ 27 h 220"/>
                <a:gd name="T8" fmla="*/ 43 w 78"/>
                <a:gd name="T9" fmla="*/ 1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20">
                  <a:moveTo>
                    <a:pt x="43" y="19"/>
                  </a:moveTo>
                  <a:cubicBezTo>
                    <a:pt x="30" y="78"/>
                    <a:pt x="17" y="136"/>
                    <a:pt x="4" y="195"/>
                  </a:cubicBezTo>
                  <a:cubicBezTo>
                    <a:pt x="0" y="212"/>
                    <a:pt x="27" y="220"/>
                    <a:pt x="31" y="202"/>
                  </a:cubicBezTo>
                  <a:cubicBezTo>
                    <a:pt x="45" y="144"/>
                    <a:pt x="59" y="86"/>
                    <a:pt x="73" y="27"/>
                  </a:cubicBezTo>
                  <a:cubicBezTo>
                    <a:pt x="78" y="8"/>
                    <a:pt x="48" y="0"/>
                    <a:pt x="43" y="19"/>
                  </a:cubicBezTo>
                </a:path>
              </a:pathLst>
            </a:custGeom>
            <a:solidFill>
              <a:srgbClr val="69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1" name="Freeform 358">
              <a:extLst>
                <a:ext uri="{FF2B5EF4-FFF2-40B4-BE49-F238E27FC236}">
                  <a16:creationId xmlns:a16="http://schemas.microsoft.com/office/drawing/2014/main" id="{4293FA04-8A71-490E-A4EC-7EF7F52C8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628" y="3663074"/>
              <a:ext cx="212725" cy="274638"/>
            </a:xfrm>
            <a:custGeom>
              <a:avLst/>
              <a:gdLst>
                <a:gd name="T0" fmla="*/ 1030 w 1030"/>
                <a:gd name="T1" fmla="*/ 668 h 1335"/>
                <a:gd name="T2" fmla="*/ 516 w 1030"/>
                <a:gd name="T3" fmla="*/ 1335 h 1335"/>
                <a:gd name="T4" fmla="*/ 0 w 1030"/>
                <a:gd name="T5" fmla="*/ 668 h 1335"/>
                <a:gd name="T6" fmla="*/ 516 w 1030"/>
                <a:gd name="T7" fmla="*/ 0 h 1335"/>
                <a:gd name="T8" fmla="*/ 1030 w 1030"/>
                <a:gd name="T9" fmla="*/ 668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0" h="1335">
                  <a:moveTo>
                    <a:pt x="1030" y="668"/>
                  </a:moveTo>
                  <a:cubicBezTo>
                    <a:pt x="803" y="837"/>
                    <a:pt x="623" y="1067"/>
                    <a:pt x="516" y="1335"/>
                  </a:cubicBezTo>
                  <a:cubicBezTo>
                    <a:pt x="408" y="1067"/>
                    <a:pt x="228" y="837"/>
                    <a:pt x="0" y="668"/>
                  </a:cubicBezTo>
                  <a:cubicBezTo>
                    <a:pt x="228" y="499"/>
                    <a:pt x="408" y="268"/>
                    <a:pt x="516" y="0"/>
                  </a:cubicBezTo>
                  <a:cubicBezTo>
                    <a:pt x="623" y="268"/>
                    <a:pt x="803" y="499"/>
                    <a:pt x="1030" y="668"/>
                  </a:cubicBezTo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2" name="Freeform 359">
              <a:extLst>
                <a:ext uri="{FF2B5EF4-FFF2-40B4-BE49-F238E27FC236}">
                  <a16:creationId xmlns:a16="http://schemas.microsoft.com/office/drawing/2014/main" id="{4B5849F6-72A7-45EA-87F0-AA56C2B48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953" y="4145674"/>
              <a:ext cx="103188" cy="133350"/>
            </a:xfrm>
            <a:custGeom>
              <a:avLst/>
              <a:gdLst>
                <a:gd name="T0" fmla="*/ 501 w 501"/>
                <a:gd name="T1" fmla="*/ 325 h 649"/>
                <a:gd name="T2" fmla="*/ 251 w 501"/>
                <a:gd name="T3" fmla="*/ 649 h 649"/>
                <a:gd name="T4" fmla="*/ 0 w 501"/>
                <a:gd name="T5" fmla="*/ 325 h 649"/>
                <a:gd name="T6" fmla="*/ 251 w 501"/>
                <a:gd name="T7" fmla="*/ 0 h 649"/>
                <a:gd name="T8" fmla="*/ 501 w 501"/>
                <a:gd name="T9" fmla="*/ 325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649">
                  <a:moveTo>
                    <a:pt x="501" y="325"/>
                  </a:moveTo>
                  <a:cubicBezTo>
                    <a:pt x="391" y="407"/>
                    <a:pt x="303" y="519"/>
                    <a:pt x="251" y="649"/>
                  </a:cubicBezTo>
                  <a:cubicBezTo>
                    <a:pt x="199" y="519"/>
                    <a:pt x="111" y="407"/>
                    <a:pt x="0" y="325"/>
                  </a:cubicBezTo>
                  <a:cubicBezTo>
                    <a:pt x="111" y="242"/>
                    <a:pt x="199" y="130"/>
                    <a:pt x="251" y="0"/>
                  </a:cubicBezTo>
                  <a:cubicBezTo>
                    <a:pt x="303" y="130"/>
                    <a:pt x="391" y="242"/>
                    <a:pt x="501" y="325"/>
                  </a:cubicBezTo>
                  <a:close/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3" name="Oval 360">
              <a:extLst>
                <a:ext uri="{FF2B5EF4-FFF2-40B4-BE49-F238E27FC236}">
                  <a16:creationId xmlns:a16="http://schemas.microsoft.com/office/drawing/2014/main" id="{D78E961C-1957-4DE4-A271-9739C7F98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3578" y="3928187"/>
              <a:ext cx="42863" cy="44450"/>
            </a:xfrm>
            <a:prstGeom prst="ellipse">
              <a:avLst/>
            </a:pr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4" name="Freeform 361">
              <a:extLst>
                <a:ext uri="{FF2B5EF4-FFF2-40B4-BE49-F238E27FC236}">
                  <a16:creationId xmlns:a16="http://schemas.microsoft.com/office/drawing/2014/main" id="{36CA6FEB-6DCE-4611-BB02-63D21C744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2241" y="4098049"/>
              <a:ext cx="211138" cy="274638"/>
            </a:xfrm>
            <a:custGeom>
              <a:avLst/>
              <a:gdLst>
                <a:gd name="T0" fmla="*/ 0 w 1030"/>
                <a:gd name="T1" fmla="*/ 667 h 1335"/>
                <a:gd name="T2" fmla="*/ 514 w 1030"/>
                <a:gd name="T3" fmla="*/ 0 h 1335"/>
                <a:gd name="T4" fmla="*/ 1030 w 1030"/>
                <a:gd name="T5" fmla="*/ 667 h 1335"/>
                <a:gd name="T6" fmla="*/ 514 w 1030"/>
                <a:gd name="T7" fmla="*/ 1335 h 1335"/>
                <a:gd name="T8" fmla="*/ 0 w 1030"/>
                <a:gd name="T9" fmla="*/ 667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0" h="1335">
                  <a:moveTo>
                    <a:pt x="0" y="667"/>
                  </a:moveTo>
                  <a:cubicBezTo>
                    <a:pt x="227" y="498"/>
                    <a:pt x="407" y="268"/>
                    <a:pt x="514" y="0"/>
                  </a:cubicBezTo>
                  <a:cubicBezTo>
                    <a:pt x="622" y="268"/>
                    <a:pt x="802" y="498"/>
                    <a:pt x="1030" y="667"/>
                  </a:cubicBezTo>
                  <a:cubicBezTo>
                    <a:pt x="802" y="837"/>
                    <a:pt x="622" y="1067"/>
                    <a:pt x="514" y="1335"/>
                  </a:cubicBezTo>
                  <a:cubicBezTo>
                    <a:pt x="407" y="1067"/>
                    <a:pt x="227" y="837"/>
                    <a:pt x="0" y="667"/>
                  </a:cubicBezTo>
                  <a:close/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5" name="Freeform 362">
              <a:extLst>
                <a:ext uri="{FF2B5EF4-FFF2-40B4-BE49-F238E27FC236}">
                  <a16:creationId xmlns:a16="http://schemas.microsoft.com/office/drawing/2014/main" id="{A57C6490-C5DC-474D-94B5-AEF8952C0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453" y="3758324"/>
              <a:ext cx="103188" cy="133350"/>
            </a:xfrm>
            <a:custGeom>
              <a:avLst/>
              <a:gdLst>
                <a:gd name="T0" fmla="*/ 0 w 501"/>
                <a:gd name="T1" fmla="*/ 324 h 648"/>
                <a:gd name="T2" fmla="*/ 250 w 501"/>
                <a:gd name="T3" fmla="*/ 0 h 648"/>
                <a:gd name="T4" fmla="*/ 501 w 501"/>
                <a:gd name="T5" fmla="*/ 324 h 648"/>
                <a:gd name="T6" fmla="*/ 250 w 501"/>
                <a:gd name="T7" fmla="*/ 648 h 648"/>
                <a:gd name="T8" fmla="*/ 0 w 501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648">
                  <a:moveTo>
                    <a:pt x="0" y="324"/>
                  </a:moveTo>
                  <a:cubicBezTo>
                    <a:pt x="111" y="242"/>
                    <a:pt x="198" y="130"/>
                    <a:pt x="250" y="0"/>
                  </a:cubicBezTo>
                  <a:cubicBezTo>
                    <a:pt x="302" y="130"/>
                    <a:pt x="390" y="242"/>
                    <a:pt x="501" y="324"/>
                  </a:cubicBezTo>
                  <a:cubicBezTo>
                    <a:pt x="390" y="406"/>
                    <a:pt x="302" y="518"/>
                    <a:pt x="250" y="648"/>
                  </a:cubicBezTo>
                  <a:cubicBezTo>
                    <a:pt x="198" y="518"/>
                    <a:pt x="111" y="406"/>
                    <a:pt x="0" y="324"/>
                  </a:cubicBezTo>
                  <a:close/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166" name="Oval 363">
              <a:extLst>
                <a:ext uri="{FF2B5EF4-FFF2-40B4-BE49-F238E27FC236}">
                  <a16:creationId xmlns:a16="http://schemas.microsoft.com/office/drawing/2014/main" id="{7374929C-0566-406B-98B2-84F818935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8153" y="4063124"/>
              <a:ext cx="42863" cy="44450"/>
            </a:xfrm>
            <a:prstGeom prst="ellipse">
              <a:avLst/>
            </a:pr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FA10C1DC-87D0-406C-ADAA-9828D5BCE673}"/>
              </a:ext>
            </a:extLst>
          </p:cNvPr>
          <p:cNvGrpSpPr/>
          <p:nvPr/>
        </p:nvGrpSpPr>
        <p:grpSpPr>
          <a:xfrm>
            <a:off x="9753600" y="4505325"/>
            <a:ext cx="2214494" cy="2230928"/>
            <a:chOff x="3109913" y="390525"/>
            <a:chExt cx="5970588" cy="6275388"/>
          </a:xfrm>
        </p:grpSpPr>
        <p:sp>
          <p:nvSpPr>
            <p:cNvPr id="367" name="Oval 10">
              <a:extLst>
                <a:ext uri="{FF2B5EF4-FFF2-40B4-BE49-F238E27FC236}">
                  <a16:creationId xmlns:a16="http://schemas.microsoft.com/office/drawing/2014/main" id="{ACFA0185-54F1-40AA-BD39-E7330E53A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390525"/>
              <a:ext cx="5970588" cy="5969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8" name="Oval 11">
              <a:extLst>
                <a:ext uri="{FF2B5EF4-FFF2-40B4-BE49-F238E27FC236}">
                  <a16:creationId xmlns:a16="http://schemas.microsoft.com/office/drawing/2014/main" id="{133547A0-729F-4440-A6B5-F49B529DE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538" y="6443663"/>
              <a:ext cx="2368550" cy="222250"/>
            </a:xfrm>
            <a:prstGeom prst="ellipse">
              <a:avLst/>
            </a:prstGeom>
            <a:solidFill>
              <a:srgbClr val="FAB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69" name="Freeform 12">
              <a:extLst>
                <a:ext uri="{FF2B5EF4-FFF2-40B4-BE49-F238E27FC236}">
                  <a16:creationId xmlns:a16="http://schemas.microsoft.com/office/drawing/2014/main" id="{B1C47CDC-8BF8-435C-A9F1-1E05035EA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5801" y="3282950"/>
              <a:ext cx="1123950" cy="1465263"/>
            </a:xfrm>
            <a:custGeom>
              <a:avLst/>
              <a:gdLst>
                <a:gd name="T0" fmla="*/ 308 w 5462"/>
                <a:gd name="T1" fmla="*/ 2898 h 7125"/>
                <a:gd name="T2" fmla="*/ 871 w 5462"/>
                <a:gd name="T3" fmla="*/ 1941 h 7125"/>
                <a:gd name="T4" fmla="*/ 993 w 5462"/>
                <a:gd name="T5" fmla="*/ 1900 h 7125"/>
                <a:gd name="T6" fmla="*/ 998 w 5462"/>
                <a:gd name="T7" fmla="*/ 1900 h 7125"/>
                <a:gd name="T8" fmla="*/ 1066 w 5462"/>
                <a:gd name="T9" fmla="*/ 1600 h 7125"/>
                <a:gd name="T10" fmla="*/ 1419 w 5462"/>
                <a:gd name="T11" fmla="*/ 1599 h 7125"/>
                <a:gd name="T12" fmla="*/ 2222 w 5462"/>
                <a:gd name="T13" fmla="*/ 1065 h 7125"/>
                <a:gd name="T14" fmla="*/ 2927 w 5462"/>
                <a:gd name="T15" fmla="*/ 377 h 7125"/>
                <a:gd name="T16" fmla="*/ 3086 w 5462"/>
                <a:gd name="T17" fmla="*/ 181 h 7125"/>
                <a:gd name="T18" fmla="*/ 3256 w 5462"/>
                <a:gd name="T19" fmla="*/ 53 h 7125"/>
                <a:gd name="T20" fmla="*/ 4751 w 5462"/>
                <a:gd name="T21" fmla="*/ 1778 h 7125"/>
                <a:gd name="T22" fmla="*/ 4341 w 5462"/>
                <a:gd name="T23" fmla="*/ 3173 h 7125"/>
                <a:gd name="T24" fmla="*/ 4927 w 5462"/>
                <a:gd name="T25" fmla="*/ 3619 h 7125"/>
                <a:gd name="T26" fmla="*/ 4471 w 5462"/>
                <a:gd name="T27" fmla="*/ 4987 h 7125"/>
                <a:gd name="T28" fmla="*/ 5358 w 5462"/>
                <a:gd name="T29" fmla="*/ 6009 h 7125"/>
                <a:gd name="T30" fmla="*/ 5293 w 5462"/>
                <a:gd name="T31" fmla="*/ 6320 h 7125"/>
                <a:gd name="T32" fmla="*/ 3525 w 5462"/>
                <a:gd name="T33" fmla="*/ 7082 h 7125"/>
                <a:gd name="T34" fmla="*/ 3248 w 5462"/>
                <a:gd name="T35" fmla="*/ 6830 h 7125"/>
                <a:gd name="T36" fmla="*/ 3300 w 5462"/>
                <a:gd name="T37" fmla="*/ 5535 h 7125"/>
                <a:gd name="T38" fmla="*/ 3301 w 5462"/>
                <a:gd name="T39" fmla="*/ 5475 h 7125"/>
                <a:gd name="T40" fmla="*/ 2226 w 5462"/>
                <a:gd name="T41" fmla="*/ 5501 h 7125"/>
                <a:gd name="T42" fmla="*/ 1611 w 5462"/>
                <a:gd name="T43" fmla="*/ 4177 h 7125"/>
                <a:gd name="T44" fmla="*/ 107 w 5462"/>
                <a:gd name="T45" fmla="*/ 3465 h 7125"/>
                <a:gd name="T46" fmla="*/ 308 w 5462"/>
                <a:gd name="T47" fmla="*/ 2898 h 7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62" h="7125">
                  <a:moveTo>
                    <a:pt x="308" y="2898"/>
                  </a:moveTo>
                  <a:cubicBezTo>
                    <a:pt x="442" y="2525"/>
                    <a:pt x="736" y="2314"/>
                    <a:pt x="871" y="1941"/>
                  </a:cubicBezTo>
                  <a:cubicBezTo>
                    <a:pt x="877" y="1925"/>
                    <a:pt x="986" y="1914"/>
                    <a:pt x="993" y="1900"/>
                  </a:cubicBezTo>
                  <a:cubicBezTo>
                    <a:pt x="995" y="1900"/>
                    <a:pt x="997" y="1900"/>
                    <a:pt x="998" y="1900"/>
                  </a:cubicBezTo>
                  <a:cubicBezTo>
                    <a:pt x="1100" y="1896"/>
                    <a:pt x="965" y="1613"/>
                    <a:pt x="1066" y="1600"/>
                  </a:cubicBezTo>
                  <a:cubicBezTo>
                    <a:pt x="1139" y="1591"/>
                    <a:pt x="1351" y="1622"/>
                    <a:pt x="1419" y="1599"/>
                  </a:cubicBezTo>
                  <a:cubicBezTo>
                    <a:pt x="1726" y="1652"/>
                    <a:pt x="2047" y="1248"/>
                    <a:pt x="2222" y="1065"/>
                  </a:cubicBezTo>
                  <a:cubicBezTo>
                    <a:pt x="2481" y="794"/>
                    <a:pt x="2831" y="737"/>
                    <a:pt x="2927" y="377"/>
                  </a:cubicBezTo>
                  <a:cubicBezTo>
                    <a:pt x="2955" y="275"/>
                    <a:pt x="3014" y="212"/>
                    <a:pt x="3086" y="181"/>
                  </a:cubicBezTo>
                  <a:cubicBezTo>
                    <a:pt x="3057" y="98"/>
                    <a:pt x="3157" y="0"/>
                    <a:pt x="3256" y="53"/>
                  </a:cubicBezTo>
                  <a:cubicBezTo>
                    <a:pt x="3978" y="438"/>
                    <a:pt x="4643" y="905"/>
                    <a:pt x="4751" y="1778"/>
                  </a:cubicBezTo>
                  <a:cubicBezTo>
                    <a:pt x="4818" y="2318"/>
                    <a:pt x="4639" y="2777"/>
                    <a:pt x="4341" y="3173"/>
                  </a:cubicBezTo>
                  <a:cubicBezTo>
                    <a:pt x="4588" y="3231"/>
                    <a:pt x="4806" y="3367"/>
                    <a:pt x="4927" y="3619"/>
                  </a:cubicBezTo>
                  <a:cubicBezTo>
                    <a:pt x="5176" y="4139"/>
                    <a:pt x="4840" y="4626"/>
                    <a:pt x="4471" y="4987"/>
                  </a:cubicBezTo>
                  <a:cubicBezTo>
                    <a:pt x="4751" y="5344"/>
                    <a:pt x="5022" y="5698"/>
                    <a:pt x="5358" y="6009"/>
                  </a:cubicBezTo>
                  <a:cubicBezTo>
                    <a:pt x="5462" y="6106"/>
                    <a:pt x="5390" y="6259"/>
                    <a:pt x="5293" y="6320"/>
                  </a:cubicBezTo>
                  <a:cubicBezTo>
                    <a:pt x="4737" y="6669"/>
                    <a:pt x="4156" y="6905"/>
                    <a:pt x="3525" y="7082"/>
                  </a:cubicBezTo>
                  <a:cubicBezTo>
                    <a:pt x="3372" y="7125"/>
                    <a:pt x="3240" y="6971"/>
                    <a:pt x="3248" y="6830"/>
                  </a:cubicBezTo>
                  <a:cubicBezTo>
                    <a:pt x="3271" y="6399"/>
                    <a:pt x="3288" y="5967"/>
                    <a:pt x="3300" y="5535"/>
                  </a:cubicBezTo>
                  <a:cubicBezTo>
                    <a:pt x="3300" y="5515"/>
                    <a:pt x="3300" y="5495"/>
                    <a:pt x="3301" y="5475"/>
                  </a:cubicBezTo>
                  <a:cubicBezTo>
                    <a:pt x="2979" y="5632"/>
                    <a:pt x="2623" y="5676"/>
                    <a:pt x="2226" y="5501"/>
                  </a:cubicBezTo>
                  <a:cubicBezTo>
                    <a:pt x="1646" y="5245"/>
                    <a:pt x="1537" y="4714"/>
                    <a:pt x="1611" y="4177"/>
                  </a:cubicBezTo>
                  <a:cubicBezTo>
                    <a:pt x="1179" y="4139"/>
                    <a:pt x="281" y="3802"/>
                    <a:pt x="107" y="3465"/>
                  </a:cubicBezTo>
                  <a:cubicBezTo>
                    <a:pt x="0" y="3261"/>
                    <a:pt x="235" y="3097"/>
                    <a:pt x="308" y="2898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0" name="Freeform 13">
              <a:extLst>
                <a:ext uri="{FF2B5EF4-FFF2-40B4-BE49-F238E27FC236}">
                  <a16:creationId xmlns:a16="http://schemas.microsoft.com/office/drawing/2014/main" id="{E07F4878-8342-44F4-BEF8-FA155C287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3608388"/>
              <a:ext cx="912813" cy="1139825"/>
            </a:xfrm>
            <a:custGeom>
              <a:avLst/>
              <a:gdLst>
                <a:gd name="T0" fmla="*/ 265 w 4434"/>
                <a:gd name="T1" fmla="*/ 1398 h 5542"/>
                <a:gd name="T2" fmla="*/ 976 w 4434"/>
                <a:gd name="T3" fmla="*/ 109 h 5542"/>
                <a:gd name="T4" fmla="*/ 1568 w 4434"/>
                <a:gd name="T5" fmla="*/ 0 h 5542"/>
                <a:gd name="T6" fmla="*/ 1552 w 4434"/>
                <a:gd name="T7" fmla="*/ 536 h 5542"/>
                <a:gd name="T8" fmla="*/ 1928 w 4434"/>
                <a:gd name="T9" fmla="*/ 1683 h 5542"/>
                <a:gd name="T10" fmla="*/ 2803 w 4434"/>
                <a:gd name="T11" fmla="*/ 2011 h 5542"/>
                <a:gd name="T12" fmla="*/ 2574 w 4434"/>
                <a:gd name="T13" fmla="*/ 2320 h 5542"/>
                <a:gd name="T14" fmla="*/ 2642 w 4434"/>
                <a:gd name="T15" fmla="*/ 3058 h 5542"/>
                <a:gd name="T16" fmla="*/ 3289 w 4434"/>
                <a:gd name="T17" fmla="*/ 3509 h 5542"/>
                <a:gd name="T18" fmla="*/ 3907 w 4434"/>
                <a:gd name="T19" fmla="*/ 3520 h 5542"/>
                <a:gd name="T20" fmla="*/ 4434 w 4434"/>
                <a:gd name="T21" fmla="*/ 5173 h 5542"/>
                <a:gd name="T22" fmla="*/ 3499 w 4434"/>
                <a:gd name="T23" fmla="*/ 5499 h 5542"/>
                <a:gd name="T24" fmla="*/ 3222 w 4434"/>
                <a:gd name="T25" fmla="*/ 5247 h 5542"/>
                <a:gd name="T26" fmla="*/ 3274 w 4434"/>
                <a:gd name="T27" fmla="*/ 3952 h 5542"/>
                <a:gd name="T28" fmla="*/ 3275 w 4434"/>
                <a:gd name="T29" fmla="*/ 3892 h 5542"/>
                <a:gd name="T30" fmla="*/ 2200 w 4434"/>
                <a:gd name="T31" fmla="*/ 3918 h 5542"/>
                <a:gd name="T32" fmla="*/ 1585 w 4434"/>
                <a:gd name="T33" fmla="*/ 2594 h 5542"/>
                <a:gd name="T34" fmla="*/ 106 w 4434"/>
                <a:gd name="T35" fmla="*/ 1845 h 5542"/>
                <a:gd name="T36" fmla="*/ 265 w 4434"/>
                <a:gd name="T37" fmla="*/ 1398 h 5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34" h="5542">
                  <a:moveTo>
                    <a:pt x="265" y="1398"/>
                  </a:moveTo>
                  <a:cubicBezTo>
                    <a:pt x="388" y="1058"/>
                    <a:pt x="853" y="449"/>
                    <a:pt x="976" y="109"/>
                  </a:cubicBezTo>
                  <a:cubicBezTo>
                    <a:pt x="1193" y="115"/>
                    <a:pt x="1358" y="47"/>
                    <a:pt x="1568" y="0"/>
                  </a:cubicBezTo>
                  <a:cubicBezTo>
                    <a:pt x="1565" y="45"/>
                    <a:pt x="1551" y="491"/>
                    <a:pt x="1552" y="536"/>
                  </a:cubicBezTo>
                  <a:cubicBezTo>
                    <a:pt x="1554" y="939"/>
                    <a:pt x="1643" y="1380"/>
                    <a:pt x="1928" y="1683"/>
                  </a:cubicBezTo>
                  <a:cubicBezTo>
                    <a:pt x="2164" y="1934"/>
                    <a:pt x="2480" y="2023"/>
                    <a:pt x="2803" y="2011"/>
                  </a:cubicBezTo>
                  <a:cubicBezTo>
                    <a:pt x="2717" y="2108"/>
                    <a:pt x="2634" y="2206"/>
                    <a:pt x="2574" y="2320"/>
                  </a:cubicBezTo>
                  <a:cubicBezTo>
                    <a:pt x="2446" y="2565"/>
                    <a:pt x="2514" y="2827"/>
                    <a:pt x="2642" y="3058"/>
                  </a:cubicBezTo>
                  <a:cubicBezTo>
                    <a:pt x="2783" y="3313"/>
                    <a:pt x="3002" y="3462"/>
                    <a:pt x="3289" y="3509"/>
                  </a:cubicBezTo>
                  <a:cubicBezTo>
                    <a:pt x="3493" y="3543"/>
                    <a:pt x="3701" y="3527"/>
                    <a:pt x="3907" y="3520"/>
                  </a:cubicBezTo>
                  <a:cubicBezTo>
                    <a:pt x="3769" y="4124"/>
                    <a:pt x="3959" y="4788"/>
                    <a:pt x="4434" y="5173"/>
                  </a:cubicBezTo>
                  <a:cubicBezTo>
                    <a:pt x="4133" y="5302"/>
                    <a:pt x="3823" y="5408"/>
                    <a:pt x="3499" y="5499"/>
                  </a:cubicBezTo>
                  <a:cubicBezTo>
                    <a:pt x="3346" y="5542"/>
                    <a:pt x="3214" y="5387"/>
                    <a:pt x="3222" y="5247"/>
                  </a:cubicBezTo>
                  <a:cubicBezTo>
                    <a:pt x="3245" y="4816"/>
                    <a:pt x="3262" y="4384"/>
                    <a:pt x="3274" y="3952"/>
                  </a:cubicBezTo>
                  <a:cubicBezTo>
                    <a:pt x="3274" y="3932"/>
                    <a:pt x="3274" y="3912"/>
                    <a:pt x="3275" y="3892"/>
                  </a:cubicBezTo>
                  <a:cubicBezTo>
                    <a:pt x="2953" y="4048"/>
                    <a:pt x="2597" y="4093"/>
                    <a:pt x="2200" y="3918"/>
                  </a:cubicBezTo>
                  <a:cubicBezTo>
                    <a:pt x="1620" y="3662"/>
                    <a:pt x="1512" y="3131"/>
                    <a:pt x="1585" y="2594"/>
                  </a:cubicBezTo>
                  <a:cubicBezTo>
                    <a:pt x="1153" y="2555"/>
                    <a:pt x="281" y="2182"/>
                    <a:pt x="106" y="1845"/>
                  </a:cubicBezTo>
                  <a:cubicBezTo>
                    <a:pt x="0" y="1641"/>
                    <a:pt x="193" y="1597"/>
                    <a:pt x="265" y="1398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1" name="Freeform 14">
              <a:extLst>
                <a:ext uri="{FF2B5EF4-FFF2-40B4-BE49-F238E27FC236}">
                  <a16:creationId xmlns:a16="http://schemas.microsoft.com/office/drawing/2014/main" id="{DEC89E71-1A25-499A-8940-91BD6F965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1" y="3308350"/>
              <a:ext cx="423863" cy="952500"/>
            </a:xfrm>
            <a:custGeom>
              <a:avLst/>
              <a:gdLst>
                <a:gd name="T0" fmla="*/ 227 w 2061"/>
                <a:gd name="T1" fmla="*/ 28 h 4632"/>
                <a:gd name="T2" fmla="*/ 1487 w 2061"/>
                <a:gd name="T3" fmla="*/ 2661 h 4632"/>
                <a:gd name="T4" fmla="*/ 1102 w 2061"/>
                <a:gd name="T5" fmla="*/ 3216 h 4632"/>
                <a:gd name="T6" fmla="*/ 1367 w 2061"/>
                <a:gd name="T7" fmla="*/ 3238 h 4632"/>
                <a:gd name="T8" fmla="*/ 1656 w 2061"/>
                <a:gd name="T9" fmla="*/ 3394 h 4632"/>
                <a:gd name="T10" fmla="*/ 1520 w 2061"/>
                <a:gd name="T11" fmla="*/ 4623 h 4632"/>
                <a:gd name="T12" fmla="*/ 1505 w 2061"/>
                <a:gd name="T13" fmla="*/ 4613 h 4632"/>
                <a:gd name="T14" fmla="*/ 1817 w 2061"/>
                <a:gd name="T15" fmla="*/ 3968 h 4632"/>
                <a:gd name="T16" fmla="*/ 982 w 2061"/>
                <a:gd name="T17" fmla="*/ 3322 h 4632"/>
                <a:gd name="T18" fmla="*/ 946 w 2061"/>
                <a:gd name="T19" fmla="*/ 3266 h 4632"/>
                <a:gd name="T20" fmla="*/ 1434 w 2061"/>
                <a:gd name="T21" fmla="*/ 1550 h 4632"/>
                <a:gd name="T22" fmla="*/ 200 w 2061"/>
                <a:gd name="T23" fmla="*/ 338 h 4632"/>
                <a:gd name="T24" fmla="*/ 227 w 2061"/>
                <a:gd name="T25" fmla="*/ 28 h 4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1" h="4632">
                  <a:moveTo>
                    <a:pt x="227" y="28"/>
                  </a:moveTo>
                  <a:cubicBezTo>
                    <a:pt x="1480" y="205"/>
                    <a:pt x="2028" y="1586"/>
                    <a:pt x="1487" y="2661"/>
                  </a:cubicBezTo>
                  <a:cubicBezTo>
                    <a:pt x="1451" y="2731"/>
                    <a:pt x="1151" y="3147"/>
                    <a:pt x="1102" y="3216"/>
                  </a:cubicBezTo>
                  <a:cubicBezTo>
                    <a:pt x="1150" y="3201"/>
                    <a:pt x="1391" y="3244"/>
                    <a:pt x="1367" y="3238"/>
                  </a:cubicBezTo>
                  <a:cubicBezTo>
                    <a:pt x="1476" y="3265"/>
                    <a:pt x="1572" y="3321"/>
                    <a:pt x="1656" y="3394"/>
                  </a:cubicBezTo>
                  <a:cubicBezTo>
                    <a:pt x="2061" y="3747"/>
                    <a:pt x="1807" y="4287"/>
                    <a:pt x="1520" y="4623"/>
                  </a:cubicBezTo>
                  <a:cubicBezTo>
                    <a:pt x="1512" y="4632"/>
                    <a:pt x="1498" y="4622"/>
                    <a:pt x="1505" y="4613"/>
                  </a:cubicBezTo>
                  <a:cubicBezTo>
                    <a:pt x="1639" y="4448"/>
                    <a:pt x="1830" y="4193"/>
                    <a:pt x="1817" y="3968"/>
                  </a:cubicBezTo>
                  <a:cubicBezTo>
                    <a:pt x="1792" y="3537"/>
                    <a:pt x="1428" y="3179"/>
                    <a:pt x="982" y="3322"/>
                  </a:cubicBezTo>
                  <a:cubicBezTo>
                    <a:pt x="951" y="3332"/>
                    <a:pt x="931" y="3290"/>
                    <a:pt x="946" y="3266"/>
                  </a:cubicBezTo>
                  <a:cubicBezTo>
                    <a:pt x="1284" y="2742"/>
                    <a:pt x="1530" y="2192"/>
                    <a:pt x="1434" y="1550"/>
                  </a:cubicBezTo>
                  <a:cubicBezTo>
                    <a:pt x="1339" y="911"/>
                    <a:pt x="848" y="403"/>
                    <a:pt x="200" y="338"/>
                  </a:cubicBezTo>
                  <a:cubicBezTo>
                    <a:pt x="0" y="318"/>
                    <a:pt x="29" y="0"/>
                    <a:pt x="227" y="28"/>
                  </a:cubicBezTo>
                  <a:close/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2" name="Freeform 15">
              <a:extLst>
                <a:ext uri="{FF2B5EF4-FFF2-40B4-BE49-F238E27FC236}">
                  <a16:creationId xmlns:a16="http://schemas.microsoft.com/office/drawing/2014/main" id="{1859CCD5-001D-4C8D-ABE3-33A9CB737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051" y="3252788"/>
              <a:ext cx="434975" cy="809625"/>
            </a:xfrm>
            <a:custGeom>
              <a:avLst/>
              <a:gdLst>
                <a:gd name="T0" fmla="*/ 180 w 2117"/>
                <a:gd name="T1" fmla="*/ 309 h 3933"/>
                <a:gd name="T2" fmla="*/ 1639 w 2117"/>
                <a:gd name="T3" fmla="*/ 1510 h 3933"/>
                <a:gd name="T4" fmla="*/ 1359 w 2117"/>
                <a:gd name="T5" fmla="*/ 3116 h 3933"/>
                <a:gd name="T6" fmla="*/ 466 w 2117"/>
                <a:gd name="T7" fmla="*/ 3622 h 3933"/>
                <a:gd name="T8" fmla="*/ 541 w 2117"/>
                <a:gd name="T9" fmla="*/ 3896 h 3933"/>
                <a:gd name="T10" fmla="*/ 1958 w 2117"/>
                <a:gd name="T11" fmla="*/ 2536 h 3933"/>
                <a:gd name="T12" fmla="*/ 1432 w 2117"/>
                <a:gd name="T13" fmla="*/ 643 h 3933"/>
                <a:gd name="T14" fmla="*/ 255 w 2117"/>
                <a:gd name="T15" fmla="*/ 35 h 3933"/>
                <a:gd name="T16" fmla="*/ 180 w 2117"/>
                <a:gd name="T17" fmla="*/ 309 h 3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7" h="3933">
                  <a:moveTo>
                    <a:pt x="180" y="309"/>
                  </a:moveTo>
                  <a:cubicBezTo>
                    <a:pt x="842" y="440"/>
                    <a:pt x="1423" y="852"/>
                    <a:pt x="1639" y="1510"/>
                  </a:cubicBezTo>
                  <a:cubicBezTo>
                    <a:pt x="1815" y="2047"/>
                    <a:pt x="1734" y="2680"/>
                    <a:pt x="1359" y="3116"/>
                  </a:cubicBezTo>
                  <a:cubicBezTo>
                    <a:pt x="1126" y="3387"/>
                    <a:pt x="813" y="3551"/>
                    <a:pt x="466" y="3622"/>
                  </a:cubicBezTo>
                  <a:cubicBezTo>
                    <a:pt x="286" y="3659"/>
                    <a:pt x="362" y="3933"/>
                    <a:pt x="541" y="3896"/>
                  </a:cubicBezTo>
                  <a:cubicBezTo>
                    <a:pt x="1240" y="3753"/>
                    <a:pt x="1793" y="3234"/>
                    <a:pt x="1958" y="2536"/>
                  </a:cubicBezTo>
                  <a:cubicBezTo>
                    <a:pt x="2117" y="1864"/>
                    <a:pt x="1917" y="1135"/>
                    <a:pt x="1432" y="643"/>
                  </a:cubicBezTo>
                  <a:cubicBezTo>
                    <a:pt x="1115" y="321"/>
                    <a:pt x="696" y="122"/>
                    <a:pt x="255" y="35"/>
                  </a:cubicBezTo>
                  <a:cubicBezTo>
                    <a:pt x="76" y="0"/>
                    <a:pt x="0" y="274"/>
                    <a:pt x="180" y="30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3" name="Freeform 16">
              <a:extLst>
                <a:ext uri="{FF2B5EF4-FFF2-40B4-BE49-F238E27FC236}">
                  <a16:creationId xmlns:a16="http://schemas.microsoft.com/office/drawing/2014/main" id="{024A9194-F832-442D-9BFA-F5497A44E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3673475"/>
              <a:ext cx="133350" cy="274638"/>
            </a:xfrm>
            <a:custGeom>
              <a:avLst/>
              <a:gdLst>
                <a:gd name="T0" fmla="*/ 394 w 652"/>
                <a:gd name="T1" fmla="*/ 58 h 1338"/>
                <a:gd name="T2" fmla="*/ 16 w 652"/>
                <a:gd name="T3" fmla="*/ 1196 h 1338"/>
                <a:gd name="T4" fmla="*/ 159 w 652"/>
                <a:gd name="T5" fmla="*/ 1338 h 1338"/>
                <a:gd name="T6" fmla="*/ 301 w 652"/>
                <a:gd name="T7" fmla="*/ 1196 h 1338"/>
                <a:gd name="T8" fmla="*/ 304 w 652"/>
                <a:gd name="T9" fmla="*/ 918 h 1338"/>
                <a:gd name="T10" fmla="*/ 345 w 652"/>
                <a:gd name="T11" fmla="*/ 672 h 1338"/>
                <a:gd name="T12" fmla="*/ 384 w 652"/>
                <a:gd name="T13" fmla="*/ 554 h 1338"/>
                <a:gd name="T14" fmla="*/ 390 w 652"/>
                <a:gd name="T15" fmla="*/ 538 h 1338"/>
                <a:gd name="T16" fmla="*/ 403 w 652"/>
                <a:gd name="T17" fmla="*/ 510 h 1338"/>
                <a:gd name="T18" fmla="*/ 432 w 652"/>
                <a:gd name="T19" fmla="*/ 455 h 1338"/>
                <a:gd name="T20" fmla="*/ 494 w 652"/>
                <a:gd name="T21" fmla="*/ 362 h 1338"/>
                <a:gd name="T22" fmla="*/ 595 w 652"/>
                <a:gd name="T23" fmla="*/ 259 h 1338"/>
                <a:gd name="T24" fmla="*/ 595 w 652"/>
                <a:gd name="T25" fmla="*/ 58 h 1338"/>
                <a:gd name="T26" fmla="*/ 394 w 652"/>
                <a:gd name="T27" fmla="*/ 58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2" h="1338">
                  <a:moveTo>
                    <a:pt x="394" y="58"/>
                  </a:moveTo>
                  <a:cubicBezTo>
                    <a:pt x="71" y="343"/>
                    <a:pt x="0" y="786"/>
                    <a:pt x="16" y="1196"/>
                  </a:cubicBezTo>
                  <a:cubicBezTo>
                    <a:pt x="19" y="1273"/>
                    <a:pt x="80" y="1338"/>
                    <a:pt x="159" y="1338"/>
                  </a:cubicBezTo>
                  <a:cubicBezTo>
                    <a:pt x="233" y="1338"/>
                    <a:pt x="304" y="1273"/>
                    <a:pt x="301" y="1196"/>
                  </a:cubicBezTo>
                  <a:cubicBezTo>
                    <a:pt x="297" y="1103"/>
                    <a:pt x="297" y="1010"/>
                    <a:pt x="304" y="918"/>
                  </a:cubicBezTo>
                  <a:cubicBezTo>
                    <a:pt x="310" y="829"/>
                    <a:pt x="320" y="765"/>
                    <a:pt x="345" y="672"/>
                  </a:cubicBezTo>
                  <a:cubicBezTo>
                    <a:pt x="356" y="632"/>
                    <a:pt x="369" y="593"/>
                    <a:pt x="384" y="554"/>
                  </a:cubicBezTo>
                  <a:cubicBezTo>
                    <a:pt x="391" y="535"/>
                    <a:pt x="385" y="549"/>
                    <a:pt x="390" y="538"/>
                  </a:cubicBezTo>
                  <a:cubicBezTo>
                    <a:pt x="394" y="528"/>
                    <a:pt x="399" y="519"/>
                    <a:pt x="403" y="510"/>
                  </a:cubicBezTo>
                  <a:cubicBezTo>
                    <a:pt x="412" y="491"/>
                    <a:pt x="422" y="473"/>
                    <a:pt x="432" y="455"/>
                  </a:cubicBezTo>
                  <a:cubicBezTo>
                    <a:pt x="452" y="421"/>
                    <a:pt x="479" y="381"/>
                    <a:pt x="494" y="362"/>
                  </a:cubicBezTo>
                  <a:cubicBezTo>
                    <a:pt x="525" y="325"/>
                    <a:pt x="559" y="291"/>
                    <a:pt x="595" y="259"/>
                  </a:cubicBezTo>
                  <a:cubicBezTo>
                    <a:pt x="652" y="208"/>
                    <a:pt x="647" y="110"/>
                    <a:pt x="595" y="58"/>
                  </a:cubicBezTo>
                  <a:cubicBezTo>
                    <a:pt x="538" y="0"/>
                    <a:pt x="452" y="7"/>
                    <a:pt x="394" y="58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4" name="Freeform 17">
              <a:extLst>
                <a:ext uri="{FF2B5EF4-FFF2-40B4-BE49-F238E27FC236}">
                  <a16:creationId xmlns:a16="http://schemas.microsoft.com/office/drawing/2014/main" id="{21AEB896-8BB9-4572-8D10-6984FBC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826" y="3730625"/>
              <a:ext cx="179388" cy="122238"/>
            </a:xfrm>
            <a:custGeom>
              <a:avLst/>
              <a:gdLst>
                <a:gd name="T0" fmla="*/ 791 w 876"/>
                <a:gd name="T1" fmla="*/ 315 h 594"/>
                <a:gd name="T2" fmla="*/ 228 w 876"/>
                <a:gd name="T3" fmla="*/ 33 h 594"/>
                <a:gd name="T4" fmla="*/ 34 w 876"/>
                <a:gd name="T5" fmla="*/ 84 h 594"/>
                <a:gd name="T6" fmla="*/ 85 w 876"/>
                <a:gd name="T7" fmla="*/ 279 h 594"/>
                <a:gd name="T8" fmla="*/ 647 w 876"/>
                <a:gd name="T9" fmla="*/ 561 h 594"/>
                <a:gd name="T10" fmla="*/ 842 w 876"/>
                <a:gd name="T11" fmla="*/ 510 h 594"/>
                <a:gd name="T12" fmla="*/ 791 w 876"/>
                <a:gd name="T13" fmla="*/ 315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594">
                  <a:moveTo>
                    <a:pt x="791" y="315"/>
                  </a:moveTo>
                  <a:cubicBezTo>
                    <a:pt x="603" y="221"/>
                    <a:pt x="416" y="127"/>
                    <a:pt x="228" y="33"/>
                  </a:cubicBezTo>
                  <a:cubicBezTo>
                    <a:pt x="162" y="0"/>
                    <a:pt x="71" y="13"/>
                    <a:pt x="34" y="84"/>
                  </a:cubicBezTo>
                  <a:cubicBezTo>
                    <a:pt x="0" y="149"/>
                    <a:pt x="14" y="243"/>
                    <a:pt x="85" y="279"/>
                  </a:cubicBezTo>
                  <a:cubicBezTo>
                    <a:pt x="272" y="373"/>
                    <a:pt x="460" y="467"/>
                    <a:pt x="647" y="561"/>
                  </a:cubicBezTo>
                  <a:cubicBezTo>
                    <a:pt x="713" y="594"/>
                    <a:pt x="804" y="580"/>
                    <a:pt x="842" y="510"/>
                  </a:cubicBezTo>
                  <a:cubicBezTo>
                    <a:pt x="876" y="445"/>
                    <a:pt x="862" y="351"/>
                    <a:pt x="791" y="315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5" name="Freeform 18">
              <a:extLst>
                <a:ext uri="{FF2B5EF4-FFF2-40B4-BE49-F238E27FC236}">
                  <a16:creationId xmlns:a16="http://schemas.microsoft.com/office/drawing/2014/main" id="{8ED18265-2A2F-4372-92BC-E39C6716F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943350"/>
              <a:ext cx="390525" cy="228600"/>
            </a:xfrm>
            <a:custGeom>
              <a:avLst/>
              <a:gdLst>
                <a:gd name="T0" fmla="*/ 33 w 1894"/>
                <a:gd name="T1" fmla="*/ 231 h 1105"/>
                <a:gd name="T2" fmla="*/ 774 w 1894"/>
                <a:gd name="T3" fmla="*/ 869 h 1105"/>
                <a:gd name="T4" fmla="*/ 1776 w 1894"/>
                <a:gd name="T5" fmla="*/ 1057 h 1105"/>
                <a:gd name="T6" fmla="*/ 1875 w 1894"/>
                <a:gd name="T7" fmla="*/ 882 h 1105"/>
                <a:gd name="T8" fmla="*/ 1700 w 1894"/>
                <a:gd name="T9" fmla="*/ 783 h 1105"/>
                <a:gd name="T10" fmla="*/ 898 w 1894"/>
                <a:gd name="T11" fmla="*/ 614 h 1105"/>
                <a:gd name="T12" fmla="*/ 278 w 1894"/>
                <a:gd name="T13" fmla="*/ 87 h 1105"/>
                <a:gd name="T14" fmla="*/ 84 w 1894"/>
                <a:gd name="T15" fmla="*/ 36 h 1105"/>
                <a:gd name="T16" fmla="*/ 33 w 1894"/>
                <a:gd name="T17" fmla="*/ 231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4" h="1105">
                  <a:moveTo>
                    <a:pt x="33" y="231"/>
                  </a:moveTo>
                  <a:cubicBezTo>
                    <a:pt x="171" y="530"/>
                    <a:pt x="484" y="737"/>
                    <a:pt x="774" y="869"/>
                  </a:cubicBezTo>
                  <a:cubicBezTo>
                    <a:pt x="1085" y="1011"/>
                    <a:pt x="1432" y="1105"/>
                    <a:pt x="1776" y="1057"/>
                  </a:cubicBezTo>
                  <a:cubicBezTo>
                    <a:pt x="1852" y="1047"/>
                    <a:pt x="1894" y="950"/>
                    <a:pt x="1875" y="882"/>
                  </a:cubicBezTo>
                  <a:cubicBezTo>
                    <a:pt x="1853" y="800"/>
                    <a:pt x="1777" y="773"/>
                    <a:pt x="1700" y="783"/>
                  </a:cubicBezTo>
                  <a:cubicBezTo>
                    <a:pt x="1452" y="818"/>
                    <a:pt x="1136" y="726"/>
                    <a:pt x="898" y="614"/>
                  </a:cubicBezTo>
                  <a:cubicBezTo>
                    <a:pt x="654" y="500"/>
                    <a:pt x="394" y="338"/>
                    <a:pt x="278" y="87"/>
                  </a:cubicBezTo>
                  <a:cubicBezTo>
                    <a:pt x="246" y="17"/>
                    <a:pt x="145" y="0"/>
                    <a:pt x="84" y="36"/>
                  </a:cubicBezTo>
                  <a:cubicBezTo>
                    <a:pt x="12" y="78"/>
                    <a:pt x="0" y="161"/>
                    <a:pt x="33" y="23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6" name="Freeform 19">
              <a:extLst>
                <a:ext uri="{FF2B5EF4-FFF2-40B4-BE49-F238E27FC236}">
                  <a16:creationId xmlns:a16="http://schemas.microsoft.com/office/drawing/2014/main" id="{82D42C74-7039-4F24-A592-B04224396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688" y="3937000"/>
              <a:ext cx="331788" cy="454025"/>
            </a:xfrm>
            <a:custGeom>
              <a:avLst/>
              <a:gdLst>
                <a:gd name="T0" fmla="*/ 457 w 1616"/>
                <a:gd name="T1" fmla="*/ 317 h 2208"/>
                <a:gd name="T2" fmla="*/ 1014 w 1616"/>
                <a:gd name="T3" fmla="*/ 379 h 2208"/>
                <a:gd name="T4" fmla="*/ 1236 w 1616"/>
                <a:gd name="T5" fmla="*/ 649 h 2208"/>
                <a:gd name="T6" fmla="*/ 1224 w 1616"/>
                <a:gd name="T7" fmla="*/ 1008 h 2208"/>
                <a:gd name="T8" fmla="*/ 864 w 1616"/>
                <a:gd name="T9" fmla="*/ 1524 h 2208"/>
                <a:gd name="T10" fmla="*/ 177 w 1616"/>
                <a:gd name="T11" fmla="*/ 1887 h 2208"/>
                <a:gd name="T12" fmla="*/ 253 w 1616"/>
                <a:gd name="T13" fmla="*/ 2162 h 2208"/>
                <a:gd name="T14" fmla="*/ 1482 w 1616"/>
                <a:gd name="T15" fmla="*/ 1128 h 2208"/>
                <a:gd name="T16" fmla="*/ 1219 w 1616"/>
                <a:gd name="T17" fmla="*/ 172 h 2208"/>
                <a:gd name="T18" fmla="*/ 457 w 1616"/>
                <a:gd name="T19" fmla="*/ 33 h 2208"/>
                <a:gd name="T20" fmla="*/ 315 w 1616"/>
                <a:gd name="T21" fmla="*/ 175 h 2208"/>
                <a:gd name="T22" fmla="*/ 457 w 1616"/>
                <a:gd name="T23" fmla="*/ 317 h 2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6" h="2208">
                  <a:moveTo>
                    <a:pt x="457" y="317"/>
                  </a:moveTo>
                  <a:cubicBezTo>
                    <a:pt x="641" y="294"/>
                    <a:pt x="846" y="287"/>
                    <a:pt x="1014" y="379"/>
                  </a:cubicBezTo>
                  <a:cubicBezTo>
                    <a:pt x="1128" y="441"/>
                    <a:pt x="1202" y="536"/>
                    <a:pt x="1236" y="649"/>
                  </a:cubicBezTo>
                  <a:cubicBezTo>
                    <a:pt x="1271" y="769"/>
                    <a:pt x="1265" y="884"/>
                    <a:pt x="1224" y="1008"/>
                  </a:cubicBezTo>
                  <a:cubicBezTo>
                    <a:pt x="1158" y="1208"/>
                    <a:pt x="1018" y="1385"/>
                    <a:pt x="864" y="1524"/>
                  </a:cubicBezTo>
                  <a:cubicBezTo>
                    <a:pt x="669" y="1700"/>
                    <a:pt x="430" y="1821"/>
                    <a:pt x="177" y="1887"/>
                  </a:cubicBezTo>
                  <a:cubicBezTo>
                    <a:pt x="0" y="1934"/>
                    <a:pt x="75" y="2208"/>
                    <a:pt x="253" y="2162"/>
                  </a:cubicBezTo>
                  <a:cubicBezTo>
                    <a:pt x="787" y="2021"/>
                    <a:pt x="1277" y="1651"/>
                    <a:pt x="1482" y="1128"/>
                  </a:cubicBezTo>
                  <a:cubicBezTo>
                    <a:pt x="1616" y="788"/>
                    <a:pt x="1523" y="385"/>
                    <a:pt x="1219" y="172"/>
                  </a:cubicBezTo>
                  <a:cubicBezTo>
                    <a:pt x="1001" y="18"/>
                    <a:pt x="714" y="0"/>
                    <a:pt x="457" y="33"/>
                  </a:cubicBezTo>
                  <a:cubicBezTo>
                    <a:pt x="381" y="43"/>
                    <a:pt x="315" y="91"/>
                    <a:pt x="315" y="175"/>
                  </a:cubicBezTo>
                  <a:cubicBezTo>
                    <a:pt x="315" y="244"/>
                    <a:pt x="381" y="327"/>
                    <a:pt x="457" y="31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7" name="Freeform 20">
              <a:extLst>
                <a:ext uri="{FF2B5EF4-FFF2-40B4-BE49-F238E27FC236}">
                  <a16:creationId xmlns:a16="http://schemas.microsoft.com/office/drawing/2014/main" id="{6998E52F-B236-4FFB-B233-94B0D8F45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113" y="4102100"/>
              <a:ext cx="98425" cy="198438"/>
            </a:xfrm>
            <a:custGeom>
              <a:avLst/>
              <a:gdLst>
                <a:gd name="T0" fmla="*/ 190 w 476"/>
                <a:gd name="T1" fmla="*/ 89 h 968"/>
                <a:gd name="T2" fmla="*/ 49 w 476"/>
                <a:gd name="T3" fmla="*/ 847 h 968"/>
                <a:gd name="T4" fmla="*/ 224 w 476"/>
                <a:gd name="T5" fmla="*/ 946 h 968"/>
                <a:gd name="T6" fmla="*/ 323 w 476"/>
                <a:gd name="T7" fmla="*/ 771 h 968"/>
                <a:gd name="T8" fmla="*/ 316 w 476"/>
                <a:gd name="T9" fmla="*/ 728 h 968"/>
                <a:gd name="T10" fmla="*/ 315 w 476"/>
                <a:gd name="T11" fmla="*/ 712 h 968"/>
                <a:gd name="T12" fmla="*/ 313 w 476"/>
                <a:gd name="T13" fmla="*/ 635 h 968"/>
                <a:gd name="T14" fmla="*/ 317 w 476"/>
                <a:gd name="T15" fmla="*/ 559 h 968"/>
                <a:gd name="T16" fmla="*/ 319 w 476"/>
                <a:gd name="T17" fmla="*/ 537 h 968"/>
                <a:gd name="T18" fmla="*/ 318 w 476"/>
                <a:gd name="T19" fmla="*/ 543 h 968"/>
                <a:gd name="T20" fmla="*/ 325 w 476"/>
                <a:gd name="T21" fmla="*/ 505 h 968"/>
                <a:gd name="T22" fmla="*/ 370 w 476"/>
                <a:gd name="T23" fmla="*/ 353 h 968"/>
                <a:gd name="T24" fmla="*/ 368 w 476"/>
                <a:gd name="T25" fmla="*/ 357 h 968"/>
                <a:gd name="T26" fmla="*/ 377 w 476"/>
                <a:gd name="T27" fmla="*/ 337 h 968"/>
                <a:gd name="T28" fmla="*/ 391 w 476"/>
                <a:gd name="T29" fmla="*/ 308 h 968"/>
                <a:gd name="T30" fmla="*/ 435 w 476"/>
                <a:gd name="T31" fmla="*/ 232 h 968"/>
                <a:gd name="T32" fmla="*/ 384 w 476"/>
                <a:gd name="T33" fmla="*/ 38 h 968"/>
                <a:gd name="T34" fmla="*/ 190 w 476"/>
                <a:gd name="T35" fmla="*/ 89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6" h="968">
                  <a:moveTo>
                    <a:pt x="190" y="89"/>
                  </a:moveTo>
                  <a:cubicBezTo>
                    <a:pt x="46" y="313"/>
                    <a:pt x="0" y="586"/>
                    <a:pt x="49" y="847"/>
                  </a:cubicBezTo>
                  <a:cubicBezTo>
                    <a:pt x="63" y="920"/>
                    <a:pt x="155" y="968"/>
                    <a:pt x="224" y="946"/>
                  </a:cubicBezTo>
                  <a:cubicBezTo>
                    <a:pt x="302" y="921"/>
                    <a:pt x="338" y="850"/>
                    <a:pt x="323" y="771"/>
                  </a:cubicBezTo>
                  <a:cubicBezTo>
                    <a:pt x="320" y="757"/>
                    <a:pt x="317" y="743"/>
                    <a:pt x="316" y="728"/>
                  </a:cubicBezTo>
                  <a:cubicBezTo>
                    <a:pt x="320" y="769"/>
                    <a:pt x="316" y="719"/>
                    <a:pt x="315" y="712"/>
                  </a:cubicBezTo>
                  <a:cubicBezTo>
                    <a:pt x="313" y="686"/>
                    <a:pt x="312" y="661"/>
                    <a:pt x="313" y="635"/>
                  </a:cubicBezTo>
                  <a:cubicBezTo>
                    <a:pt x="313" y="610"/>
                    <a:pt x="314" y="584"/>
                    <a:pt x="317" y="559"/>
                  </a:cubicBezTo>
                  <a:cubicBezTo>
                    <a:pt x="317" y="552"/>
                    <a:pt x="318" y="545"/>
                    <a:pt x="319" y="537"/>
                  </a:cubicBezTo>
                  <a:cubicBezTo>
                    <a:pt x="316" y="557"/>
                    <a:pt x="316" y="559"/>
                    <a:pt x="318" y="543"/>
                  </a:cubicBezTo>
                  <a:cubicBezTo>
                    <a:pt x="321" y="530"/>
                    <a:pt x="323" y="518"/>
                    <a:pt x="325" y="505"/>
                  </a:cubicBezTo>
                  <a:cubicBezTo>
                    <a:pt x="336" y="453"/>
                    <a:pt x="352" y="403"/>
                    <a:pt x="370" y="353"/>
                  </a:cubicBezTo>
                  <a:cubicBezTo>
                    <a:pt x="376" y="339"/>
                    <a:pt x="375" y="340"/>
                    <a:pt x="368" y="357"/>
                  </a:cubicBezTo>
                  <a:cubicBezTo>
                    <a:pt x="371" y="350"/>
                    <a:pt x="374" y="344"/>
                    <a:pt x="377" y="337"/>
                  </a:cubicBezTo>
                  <a:cubicBezTo>
                    <a:pt x="382" y="327"/>
                    <a:pt x="386" y="317"/>
                    <a:pt x="391" y="308"/>
                  </a:cubicBezTo>
                  <a:cubicBezTo>
                    <a:pt x="405" y="282"/>
                    <a:pt x="420" y="257"/>
                    <a:pt x="435" y="232"/>
                  </a:cubicBezTo>
                  <a:cubicBezTo>
                    <a:pt x="476" y="170"/>
                    <a:pt x="450" y="73"/>
                    <a:pt x="384" y="38"/>
                  </a:cubicBezTo>
                  <a:cubicBezTo>
                    <a:pt x="314" y="0"/>
                    <a:pt x="233" y="22"/>
                    <a:pt x="190" y="89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8" name="Freeform 21">
              <a:extLst>
                <a:ext uri="{FF2B5EF4-FFF2-40B4-BE49-F238E27FC236}">
                  <a16:creationId xmlns:a16="http://schemas.microsoft.com/office/drawing/2014/main" id="{8F9AFCD7-CBC2-4EB5-BFF3-A7AE7BA5A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5863" y="4140200"/>
              <a:ext cx="153988" cy="92075"/>
            </a:xfrm>
            <a:custGeom>
              <a:avLst/>
              <a:gdLst>
                <a:gd name="T0" fmla="*/ 630 w 746"/>
                <a:gd name="T1" fmla="*/ 156 h 452"/>
                <a:gd name="T2" fmla="*/ 193 w 746"/>
                <a:gd name="T3" fmla="*/ 22 h 452"/>
                <a:gd name="T4" fmla="*/ 18 w 746"/>
                <a:gd name="T5" fmla="*/ 121 h 452"/>
                <a:gd name="T6" fmla="*/ 117 w 746"/>
                <a:gd name="T7" fmla="*/ 296 h 452"/>
                <a:gd name="T8" fmla="*/ 554 w 746"/>
                <a:gd name="T9" fmla="*/ 430 h 452"/>
                <a:gd name="T10" fmla="*/ 729 w 746"/>
                <a:gd name="T11" fmla="*/ 331 h 452"/>
                <a:gd name="T12" fmla="*/ 630 w 746"/>
                <a:gd name="T13" fmla="*/ 15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452">
                  <a:moveTo>
                    <a:pt x="630" y="156"/>
                  </a:moveTo>
                  <a:cubicBezTo>
                    <a:pt x="484" y="111"/>
                    <a:pt x="338" y="67"/>
                    <a:pt x="193" y="22"/>
                  </a:cubicBezTo>
                  <a:cubicBezTo>
                    <a:pt x="122" y="0"/>
                    <a:pt x="35" y="48"/>
                    <a:pt x="18" y="121"/>
                  </a:cubicBezTo>
                  <a:cubicBezTo>
                    <a:pt x="0" y="198"/>
                    <a:pt x="41" y="273"/>
                    <a:pt x="117" y="296"/>
                  </a:cubicBezTo>
                  <a:cubicBezTo>
                    <a:pt x="263" y="341"/>
                    <a:pt x="409" y="386"/>
                    <a:pt x="554" y="430"/>
                  </a:cubicBezTo>
                  <a:cubicBezTo>
                    <a:pt x="625" y="452"/>
                    <a:pt x="712" y="404"/>
                    <a:pt x="729" y="331"/>
                  </a:cubicBezTo>
                  <a:cubicBezTo>
                    <a:pt x="746" y="254"/>
                    <a:pt x="706" y="179"/>
                    <a:pt x="630" y="156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79" name="Freeform 22">
              <a:extLst>
                <a:ext uri="{FF2B5EF4-FFF2-40B4-BE49-F238E27FC236}">
                  <a16:creationId xmlns:a16="http://schemas.microsoft.com/office/drawing/2014/main" id="{CB1112F8-B0F0-471E-8A7C-42E98B7C1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3" y="4089400"/>
              <a:ext cx="469900" cy="407988"/>
            </a:xfrm>
            <a:custGeom>
              <a:avLst/>
              <a:gdLst>
                <a:gd name="T0" fmla="*/ 314 w 2290"/>
                <a:gd name="T1" fmla="*/ 139 h 1981"/>
                <a:gd name="T2" fmla="*/ 298 w 2290"/>
                <a:gd name="T3" fmla="*/ 1416 h 1981"/>
                <a:gd name="T4" fmla="*/ 1525 w 2290"/>
                <a:gd name="T5" fmla="*/ 1907 h 1981"/>
                <a:gd name="T6" fmla="*/ 2230 w 2290"/>
                <a:gd name="T7" fmla="*/ 1579 h 1981"/>
                <a:gd name="T8" fmla="*/ 2230 w 2290"/>
                <a:gd name="T9" fmla="*/ 1377 h 1981"/>
                <a:gd name="T10" fmla="*/ 2029 w 2290"/>
                <a:gd name="T11" fmla="*/ 1377 h 1981"/>
                <a:gd name="T12" fmla="*/ 773 w 2290"/>
                <a:gd name="T13" fmla="*/ 1487 h 1981"/>
                <a:gd name="T14" fmla="*/ 515 w 2290"/>
                <a:gd name="T15" fmla="*/ 341 h 1981"/>
                <a:gd name="T16" fmla="*/ 314 w 2290"/>
                <a:gd name="T17" fmla="*/ 139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0" h="1981">
                  <a:moveTo>
                    <a:pt x="314" y="139"/>
                  </a:moveTo>
                  <a:cubicBezTo>
                    <a:pt x="0" y="510"/>
                    <a:pt x="14" y="1030"/>
                    <a:pt x="298" y="1416"/>
                  </a:cubicBezTo>
                  <a:cubicBezTo>
                    <a:pt x="586" y="1806"/>
                    <a:pt x="1050" y="1981"/>
                    <a:pt x="1525" y="1907"/>
                  </a:cubicBezTo>
                  <a:cubicBezTo>
                    <a:pt x="1787" y="1866"/>
                    <a:pt x="2027" y="1745"/>
                    <a:pt x="2230" y="1579"/>
                  </a:cubicBezTo>
                  <a:cubicBezTo>
                    <a:pt x="2290" y="1530"/>
                    <a:pt x="2281" y="1428"/>
                    <a:pt x="2230" y="1377"/>
                  </a:cubicBezTo>
                  <a:cubicBezTo>
                    <a:pt x="2172" y="1319"/>
                    <a:pt x="2089" y="1329"/>
                    <a:pt x="2029" y="1377"/>
                  </a:cubicBezTo>
                  <a:cubicBezTo>
                    <a:pt x="1680" y="1664"/>
                    <a:pt x="1160" y="1740"/>
                    <a:pt x="773" y="1487"/>
                  </a:cubicBezTo>
                  <a:cubicBezTo>
                    <a:pt x="405" y="1247"/>
                    <a:pt x="206" y="705"/>
                    <a:pt x="515" y="341"/>
                  </a:cubicBezTo>
                  <a:cubicBezTo>
                    <a:pt x="633" y="202"/>
                    <a:pt x="433" y="0"/>
                    <a:pt x="314" y="13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0" name="Freeform 23">
              <a:extLst>
                <a:ext uri="{FF2B5EF4-FFF2-40B4-BE49-F238E27FC236}">
                  <a16:creationId xmlns:a16="http://schemas.microsoft.com/office/drawing/2014/main" id="{C1E58C49-5E10-44B6-9EA3-2D8695908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663" y="4316413"/>
              <a:ext cx="163513" cy="104775"/>
            </a:xfrm>
            <a:custGeom>
              <a:avLst/>
              <a:gdLst>
                <a:gd name="T0" fmla="*/ 573 w 792"/>
                <a:gd name="T1" fmla="*/ 23 h 513"/>
                <a:gd name="T2" fmla="*/ 75 w 792"/>
                <a:gd name="T3" fmla="*/ 244 h 513"/>
                <a:gd name="T4" fmla="*/ 9 w 792"/>
                <a:gd name="T5" fmla="*/ 329 h 513"/>
                <a:gd name="T6" fmla="*/ 24 w 792"/>
                <a:gd name="T7" fmla="*/ 439 h 513"/>
                <a:gd name="T8" fmla="*/ 109 w 792"/>
                <a:gd name="T9" fmla="*/ 504 h 513"/>
                <a:gd name="T10" fmla="*/ 218 w 792"/>
                <a:gd name="T11" fmla="*/ 490 h 513"/>
                <a:gd name="T12" fmla="*/ 717 w 792"/>
                <a:gd name="T13" fmla="*/ 269 h 513"/>
                <a:gd name="T14" fmla="*/ 782 w 792"/>
                <a:gd name="T15" fmla="*/ 184 h 513"/>
                <a:gd name="T16" fmla="*/ 768 w 792"/>
                <a:gd name="T17" fmla="*/ 74 h 513"/>
                <a:gd name="T18" fmla="*/ 683 w 792"/>
                <a:gd name="T19" fmla="*/ 9 h 513"/>
                <a:gd name="T20" fmla="*/ 573 w 792"/>
                <a:gd name="T21" fmla="*/ 2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513">
                  <a:moveTo>
                    <a:pt x="573" y="23"/>
                  </a:moveTo>
                  <a:cubicBezTo>
                    <a:pt x="407" y="97"/>
                    <a:pt x="241" y="171"/>
                    <a:pt x="75" y="244"/>
                  </a:cubicBezTo>
                  <a:cubicBezTo>
                    <a:pt x="44" y="258"/>
                    <a:pt x="18" y="299"/>
                    <a:pt x="9" y="329"/>
                  </a:cubicBezTo>
                  <a:cubicBezTo>
                    <a:pt x="0" y="363"/>
                    <a:pt x="4" y="409"/>
                    <a:pt x="24" y="439"/>
                  </a:cubicBezTo>
                  <a:cubicBezTo>
                    <a:pt x="43" y="469"/>
                    <a:pt x="72" y="496"/>
                    <a:pt x="109" y="504"/>
                  </a:cubicBezTo>
                  <a:cubicBezTo>
                    <a:pt x="148" y="513"/>
                    <a:pt x="182" y="506"/>
                    <a:pt x="218" y="490"/>
                  </a:cubicBezTo>
                  <a:cubicBezTo>
                    <a:pt x="385" y="416"/>
                    <a:pt x="551" y="343"/>
                    <a:pt x="717" y="269"/>
                  </a:cubicBezTo>
                  <a:cubicBezTo>
                    <a:pt x="747" y="255"/>
                    <a:pt x="774" y="214"/>
                    <a:pt x="782" y="184"/>
                  </a:cubicBezTo>
                  <a:cubicBezTo>
                    <a:pt x="792" y="150"/>
                    <a:pt x="787" y="104"/>
                    <a:pt x="768" y="74"/>
                  </a:cubicBezTo>
                  <a:cubicBezTo>
                    <a:pt x="748" y="44"/>
                    <a:pt x="719" y="17"/>
                    <a:pt x="683" y="9"/>
                  </a:cubicBezTo>
                  <a:cubicBezTo>
                    <a:pt x="643" y="0"/>
                    <a:pt x="610" y="7"/>
                    <a:pt x="573" y="23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1" name="Freeform 24">
              <a:extLst>
                <a:ext uri="{FF2B5EF4-FFF2-40B4-BE49-F238E27FC236}">
                  <a16:creationId xmlns:a16="http://schemas.microsoft.com/office/drawing/2014/main" id="{F79136DF-E80E-45D0-AA3F-E644F082B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338" y="4281488"/>
              <a:ext cx="539750" cy="492125"/>
            </a:xfrm>
            <a:custGeom>
              <a:avLst/>
              <a:gdLst>
                <a:gd name="T0" fmla="*/ 1364 w 2629"/>
                <a:gd name="T1" fmla="*/ 333 h 2395"/>
                <a:gd name="T2" fmla="*/ 2170 w 2629"/>
                <a:gd name="T3" fmla="*/ 1063 h 2395"/>
                <a:gd name="T4" fmla="*/ 2299 w 2629"/>
                <a:gd name="T5" fmla="*/ 1282 h 2395"/>
                <a:gd name="T6" fmla="*/ 2330 w 2629"/>
                <a:gd name="T7" fmla="*/ 1343 h 2395"/>
                <a:gd name="T8" fmla="*/ 2340 w 2629"/>
                <a:gd name="T9" fmla="*/ 1274 h 2395"/>
                <a:gd name="T10" fmla="*/ 2312 w 2629"/>
                <a:gd name="T11" fmla="*/ 1309 h 2395"/>
                <a:gd name="T12" fmla="*/ 1959 w 2629"/>
                <a:gd name="T13" fmla="*/ 1553 h 2395"/>
                <a:gd name="T14" fmla="*/ 889 w 2629"/>
                <a:gd name="T15" fmla="*/ 1996 h 2395"/>
                <a:gd name="T16" fmla="*/ 593 w 2629"/>
                <a:gd name="T17" fmla="*/ 2050 h 2395"/>
                <a:gd name="T18" fmla="*/ 466 w 2629"/>
                <a:gd name="T19" fmla="*/ 2052 h 2395"/>
                <a:gd name="T20" fmla="*/ 437 w 2629"/>
                <a:gd name="T21" fmla="*/ 2079 h 2395"/>
                <a:gd name="T22" fmla="*/ 458 w 2629"/>
                <a:gd name="T23" fmla="*/ 2100 h 2395"/>
                <a:gd name="T24" fmla="*/ 456 w 2629"/>
                <a:gd name="T25" fmla="*/ 2092 h 2395"/>
                <a:gd name="T26" fmla="*/ 438 w 2629"/>
                <a:gd name="T27" fmla="*/ 2039 h 2395"/>
                <a:gd name="T28" fmla="*/ 393 w 2629"/>
                <a:gd name="T29" fmla="*/ 1875 h 2395"/>
                <a:gd name="T30" fmla="*/ 426 w 2629"/>
                <a:gd name="T31" fmla="*/ 762 h 2395"/>
                <a:gd name="T32" fmla="*/ 152 w 2629"/>
                <a:gd name="T33" fmla="*/ 686 h 2395"/>
                <a:gd name="T34" fmla="*/ 111 w 2629"/>
                <a:gd name="T35" fmla="*/ 1915 h 2395"/>
                <a:gd name="T36" fmla="*/ 210 w 2629"/>
                <a:gd name="T37" fmla="*/ 2238 h 2395"/>
                <a:gd name="T38" fmla="*/ 741 w 2629"/>
                <a:gd name="T39" fmla="*/ 2317 h 2395"/>
                <a:gd name="T40" fmla="*/ 1446 w 2629"/>
                <a:gd name="T41" fmla="*/ 2105 h 2395"/>
                <a:gd name="T42" fmla="*/ 2060 w 2629"/>
                <a:gd name="T43" fmla="*/ 1823 h 2395"/>
                <a:gd name="T44" fmla="*/ 2507 w 2629"/>
                <a:gd name="T45" fmla="*/ 1516 h 2395"/>
                <a:gd name="T46" fmla="*/ 2604 w 2629"/>
                <a:gd name="T47" fmla="*/ 1373 h 2395"/>
                <a:gd name="T48" fmla="*/ 2545 w 2629"/>
                <a:gd name="T49" fmla="*/ 1139 h 2395"/>
                <a:gd name="T50" fmla="*/ 1507 w 2629"/>
                <a:gd name="T51" fmla="*/ 87 h 2395"/>
                <a:gd name="T52" fmla="*/ 1364 w 2629"/>
                <a:gd name="T53" fmla="*/ 333 h 2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9" h="2395">
                  <a:moveTo>
                    <a:pt x="1364" y="333"/>
                  </a:moveTo>
                  <a:cubicBezTo>
                    <a:pt x="1686" y="509"/>
                    <a:pt x="1966" y="757"/>
                    <a:pt x="2170" y="1063"/>
                  </a:cubicBezTo>
                  <a:cubicBezTo>
                    <a:pt x="2217" y="1134"/>
                    <a:pt x="2260" y="1207"/>
                    <a:pt x="2299" y="1282"/>
                  </a:cubicBezTo>
                  <a:cubicBezTo>
                    <a:pt x="2297" y="1277"/>
                    <a:pt x="2330" y="1343"/>
                    <a:pt x="2330" y="1343"/>
                  </a:cubicBezTo>
                  <a:cubicBezTo>
                    <a:pt x="2323" y="1347"/>
                    <a:pt x="2339" y="1273"/>
                    <a:pt x="2340" y="1274"/>
                  </a:cubicBezTo>
                  <a:cubicBezTo>
                    <a:pt x="2344" y="1283"/>
                    <a:pt x="2316" y="1305"/>
                    <a:pt x="2312" y="1309"/>
                  </a:cubicBezTo>
                  <a:cubicBezTo>
                    <a:pt x="2213" y="1410"/>
                    <a:pt x="2081" y="1483"/>
                    <a:pt x="1959" y="1553"/>
                  </a:cubicBezTo>
                  <a:cubicBezTo>
                    <a:pt x="1626" y="1743"/>
                    <a:pt x="1260" y="1898"/>
                    <a:pt x="889" y="1996"/>
                  </a:cubicBezTo>
                  <a:cubicBezTo>
                    <a:pt x="792" y="2021"/>
                    <a:pt x="693" y="2042"/>
                    <a:pt x="593" y="2050"/>
                  </a:cubicBezTo>
                  <a:cubicBezTo>
                    <a:pt x="551" y="2053"/>
                    <a:pt x="508" y="2053"/>
                    <a:pt x="466" y="2052"/>
                  </a:cubicBezTo>
                  <a:cubicBezTo>
                    <a:pt x="420" y="2050"/>
                    <a:pt x="402" y="2026"/>
                    <a:pt x="437" y="2079"/>
                  </a:cubicBezTo>
                  <a:cubicBezTo>
                    <a:pt x="498" y="2171"/>
                    <a:pt x="463" y="2105"/>
                    <a:pt x="458" y="2100"/>
                  </a:cubicBezTo>
                  <a:cubicBezTo>
                    <a:pt x="479" y="2120"/>
                    <a:pt x="465" y="2120"/>
                    <a:pt x="456" y="2092"/>
                  </a:cubicBezTo>
                  <a:cubicBezTo>
                    <a:pt x="450" y="2075"/>
                    <a:pt x="444" y="2057"/>
                    <a:pt x="438" y="2039"/>
                  </a:cubicBezTo>
                  <a:cubicBezTo>
                    <a:pt x="421" y="1985"/>
                    <a:pt x="406" y="1930"/>
                    <a:pt x="393" y="1875"/>
                  </a:cubicBezTo>
                  <a:cubicBezTo>
                    <a:pt x="305" y="1510"/>
                    <a:pt x="287" y="1116"/>
                    <a:pt x="426" y="762"/>
                  </a:cubicBezTo>
                  <a:cubicBezTo>
                    <a:pt x="493" y="591"/>
                    <a:pt x="218" y="517"/>
                    <a:pt x="152" y="686"/>
                  </a:cubicBezTo>
                  <a:cubicBezTo>
                    <a:pt x="0" y="1075"/>
                    <a:pt x="20" y="1514"/>
                    <a:pt x="111" y="1915"/>
                  </a:cubicBezTo>
                  <a:cubicBezTo>
                    <a:pt x="134" y="2021"/>
                    <a:pt x="159" y="2140"/>
                    <a:pt x="210" y="2238"/>
                  </a:cubicBezTo>
                  <a:cubicBezTo>
                    <a:pt x="292" y="2395"/>
                    <a:pt x="598" y="2338"/>
                    <a:pt x="741" y="2317"/>
                  </a:cubicBezTo>
                  <a:cubicBezTo>
                    <a:pt x="985" y="2280"/>
                    <a:pt x="1217" y="2195"/>
                    <a:pt x="1446" y="2105"/>
                  </a:cubicBezTo>
                  <a:cubicBezTo>
                    <a:pt x="1656" y="2023"/>
                    <a:pt x="1862" y="1932"/>
                    <a:pt x="2060" y="1823"/>
                  </a:cubicBezTo>
                  <a:cubicBezTo>
                    <a:pt x="2215" y="1737"/>
                    <a:pt x="2380" y="1642"/>
                    <a:pt x="2507" y="1516"/>
                  </a:cubicBezTo>
                  <a:cubicBezTo>
                    <a:pt x="2547" y="1477"/>
                    <a:pt x="2588" y="1429"/>
                    <a:pt x="2604" y="1373"/>
                  </a:cubicBezTo>
                  <a:cubicBezTo>
                    <a:pt x="2629" y="1286"/>
                    <a:pt x="2584" y="1214"/>
                    <a:pt x="2545" y="1139"/>
                  </a:cubicBezTo>
                  <a:cubicBezTo>
                    <a:pt x="2314" y="695"/>
                    <a:pt x="1945" y="327"/>
                    <a:pt x="1507" y="87"/>
                  </a:cubicBezTo>
                  <a:cubicBezTo>
                    <a:pt x="1347" y="0"/>
                    <a:pt x="1203" y="245"/>
                    <a:pt x="1364" y="33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2" name="Freeform 25">
              <a:extLst>
                <a:ext uri="{FF2B5EF4-FFF2-40B4-BE49-F238E27FC236}">
                  <a16:creationId xmlns:a16="http://schemas.microsoft.com/office/drawing/2014/main" id="{584016AD-8AD3-480B-BC39-17DEC8B3E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813" y="1608138"/>
              <a:ext cx="3779838" cy="2970213"/>
            </a:xfrm>
            <a:custGeom>
              <a:avLst/>
              <a:gdLst>
                <a:gd name="T0" fmla="*/ 18075 w 18376"/>
                <a:gd name="T1" fmla="*/ 6895 h 14443"/>
                <a:gd name="T2" fmla="*/ 17795 w 18376"/>
                <a:gd name="T3" fmla="*/ 6317 h 14443"/>
                <a:gd name="T4" fmla="*/ 16833 w 18376"/>
                <a:gd name="T5" fmla="*/ 5927 h 14443"/>
                <a:gd name="T6" fmla="*/ 14923 w 18376"/>
                <a:gd name="T7" fmla="*/ 4757 h 14443"/>
                <a:gd name="T8" fmla="*/ 13237 w 18376"/>
                <a:gd name="T9" fmla="*/ 3401 h 14443"/>
                <a:gd name="T10" fmla="*/ 11817 w 18376"/>
                <a:gd name="T11" fmla="*/ 1736 h 14443"/>
                <a:gd name="T12" fmla="*/ 8285 w 18376"/>
                <a:gd name="T13" fmla="*/ 533 h 14443"/>
                <a:gd name="T14" fmla="*/ 6553 w 18376"/>
                <a:gd name="T15" fmla="*/ 2216 h 14443"/>
                <a:gd name="T16" fmla="*/ 4611 w 18376"/>
                <a:gd name="T17" fmla="*/ 4142 h 14443"/>
                <a:gd name="T18" fmla="*/ 1240 w 18376"/>
                <a:gd name="T19" fmla="*/ 8549 h 14443"/>
                <a:gd name="T20" fmla="*/ 1239 w 18376"/>
                <a:gd name="T21" fmla="*/ 8552 h 14443"/>
                <a:gd name="T22" fmla="*/ 130 w 18376"/>
                <a:gd name="T23" fmla="*/ 9471 h 14443"/>
                <a:gd name="T24" fmla="*/ 833 w 18376"/>
                <a:gd name="T25" fmla="*/ 11530 h 14443"/>
                <a:gd name="T26" fmla="*/ 2923 w 18376"/>
                <a:gd name="T27" fmla="*/ 12083 h 14443"/>
                <a:gd name="T28" fmla="*/ 3037 w 18376"/>
                <a:gd name="T29" fmla="*/ 12060 h 14443"/>
                <a:gd name="T30" fmla="*/ 5606 w 18376"/>
                <a:gd name="T31" fmla="*/ 13785 h 14443"/>
                <a:gd name="T32" fmla="*/ 7041 w 18376"/>
                <a:gd name="T33" fmla="*/ 14109 h 14443"/>
                <a:gd name="T34" fmla="*/ 7707 w 18376"/>
                <a:gd name="T35" fmla="*/ 14116 h 14443"/>
                <a:gd name="T36" fmla="*/ 8556 w 18376"/>
                <a:gd name="T37" fmla="*/ 14145 h 14443"/>
                <a:gd name="T38" fmla="*/ 9708 w 18376"/>
                <a:gd name="T39" fmla="*/ 14393 h 14443"/>
                <a:gd name="T40" fmla="*/ 10850 w 18376"/>
                <a:gd name="T41" fmla="*/ 14183 h 14443"/>
                <a:gd name="T42" fmla="*/ 12797 w 18376"/>
                <a:gd name="T43" fmla="*/ 13158 h 14443"/>
                <a:gd name="T44" fmla="*/ 13104 w 18376"/>
                <a:gd name="T45" fmla="*/ 12943 h 14443"/>
                <a:gd name="T46" fmla="*/ 14792 w 18376"/>
                <a:gd name="T47" fmla="*/ 11458 h 14443"/>
                <a:gd name="T48" fmla="*/ 15454 w 18376"/>
                <a:gd name="T49" fmla="*/ 10624 h 14443"/>
                <a:gd name="T50" fmla="*/ 15754 w 18376"/>
                <a:gd name="T51" fmla="*/ 10155 h 14443"/>
                <a:gd name="T52" fmla="*/ 16268 w 18376"/>
                <a:gd name="T53" fmla="*/ 9741 h 14443"/>
                <a:gd name="T54" fmla="*/ 18075 w 18376"/>
                <a:gd name="T55" fmla="*/ 6895 h 14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376" h="14443">
                  <a:moveTo>
                    <a:pt x="18075" y="6895"/>
                  </a:moveTo>
                  <a:cubicBezTo>
                    <a:pt x="18011" y="6621"/>
                    <a:pt x="17975" y="6538"/>
                    <a:pt x="17795" y="6317"/>
                  </a:cubicBezTo>
                  <a:cubicBezTo>
                    <a:pt x="17576" y="6049"/>
                    <a:pt x="17149" y="6034"/>
                    <a:pt x="16833" y="5927"/>
                  </a:cubicBezTo>
                  <a:cubicBezTo>
                    <a:pt x="16158" y="5697"/>
                    <a:pt x="15531" y="5131"/>
                    <a:pt x="14923" y="4757"/>
                  </a:cubicBezTo>
                  <a:cubicBezTo>
                    <a:pt x="14308" y="4378"/>
                    <a:pt x="13738" y="3922"/>
                    <a:pt x="13237" y="3401"/>
                  </a:cubicBezTo>
                  <a:cubicBezTo>
                    <a:pt x="12731" y="2874"/>
                    <a:pt x="12313" y="2272"/>
                    <a:pt x="11817" y="1736"/>
                  </a:cubicBezTo>
                  <a:cubicBezTo>
                    <a:pt x="10940" y="791"/>
                    <a:pt x="9597" y="0"/>
                    <a:pt x="8285" y="533"/>
                  </a:cubicBezTo>
                  <a:cubicBezTo>
                    <a:pt x="7522" y="844"/>
                    <a:pt x="7086" y="1632"/>
                    <a:pt x="6553" y="2216"/>
                  </a:cubicBezTo>
                  <a:cubicBezTo>
                    <a:pt x="5938" y="2889"/>
                    <a:pt x="5263" y="3505"/>
                    <a:pt x="4611" y="4142"/>
                  </a:cubicBezTo>
                  <a:cubicBezTo>
                    <a:pt x="3278" y="5442"/>
                    <a:pt x="2121" y="6904"/>
                    <a:pt x="1240" y="8549"/>
                  </a:cubicBezTo>
                  <a:lnTo>
                    <a:pt x="1239" y="8552"/>
                  </a:lnTo>
                  <a:cubicBezTo>
                    <a:pt x="755" y="8709"/>
                    <a:pt x="220" y="8989"/>
                    <a:pt x="130" y="9471"/>
                  </a:cubicBezTo>
                  <a:cubicBezTo>
                    <a:pt x="0" y="10164"/>
                    <a:pt x="358" y="11035"/>
                    <a:pt x="833" y="11530"/>
                  </a:cubicBezTo>
                  <a:cubicBezTo>
                    <a:pt x="1386" y="12107"/>
                    <a:pt x="2165" y="12235"/>
                    <a:pt x="2923" y="12083"/>
                  </a:cubicBezTo>
                  <a:cubicBezTo>
                    <a:pt x="2959" y="12076"/>
                    <a:pt x="2998" y="12068"/>
                    <a:pt x="3037" y="12060"/>
                  </a:cubicBezTo>
                  <a:cubicBezTo>
                    <a:pt x="3683" y="12894"/>
                    <a:pt x="4578" y="13471"/>
                    <a:pt x="5606" y="13785"/>
                  </a:cubicBezTo>
                  <a:cubicBezTo>
                    <a:pt x="6074" y="13927"/>
                    <a:pt x="6552" y="14061"/>
                    <a:pt x="7041" y="14109"/>
                  </a:cubicBezTo>
                  <a:cubicBezTo>
                    <a:pt x="7258" y="14130"/>
                    <a:pt x="7490" y="14144"/>
                    <a:pt x="7707" y="14116"/>
                  </a:cubicBezTo>
                  <a:cubicBezTo>
                    <a:pt x="7981" y="14082"/>
                    <a:pt x="8265" y="14149"/>
                    <a:pt x="8556" y="14145"/>
                  </a:cubicBezTo>
                  <a:cubicBezTo>
                    <a:pt x="8858" y="14141"/>
                    <a:pt x="9407" y="14443"/>
                    <a:pt x="9708" y="14393"/>
                  </a:cubicBezTo>
                  <a:cubicBezTo>
                    <a:pt x="10141" y="14322"/>
                    <a:pt x="10429" y="14303"/>
                    <a:pt x="10850" y="14183"/>
                  </a:cubicBezTo>
                  <a:cubicBezTo>
                    <a:pt x="11529" y="13989"/>
                    <a:pt x="12134" y="13392"/>
                    <a:pt x="12797" y="13158"/>
                  </a:cubicBezTo>
                  <a:cubicBezTo>
                    <a:pt x="12899" y="13086"/>
                    <a:pt x="13003" y="13016"/>
                    <a:pt x="13104" y="12943"/>
                  </a:cubicBezTo>
                  <a:cubicBezTo>
                    <a:pt x="13718" y="12506"/>
                    <a:pt x="14284" y="12015"/>
                    <a:pt x="14792" y="11458"/>
                  </a:cubicBezTo>
                  <a:cubicBezTo>
                    <a:pt x="15033" y="11193"/>
                    <a:pt x="15253" y="10920"/>
                    <a:pt x="15454" y="10624"/>
                  </a:cubicBezTo>
                  <a:cubicBezTo>
                    <a:pt x="15556" y="10473"/>
                    <a:pt x="15642" y="10297"/>
                    <a:pt x="15754" y="10155"/>
                  </a:cubicBezTo>
                  <a:cubicBezTo>
                    <a:pt x="15904" y="9966"/>
                    <a:pt x="16039" y="9795"/>
                    <a:pt x="16268" y="9741"/>
                  </a:cubicBezTo>
                  <a:cubicBezTo>
                    <a:pt x="17578" y="9430"/>
                    <a:pt x="18376" y="8195"/>
                    <a:pt x="18075" y="6895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3" name="Freeform 26">
              <a:extLst>
                <a:ext uri="{FF2B5EF4-FFF2-40B4-BE49-F238E27FC236}">
                  <a16:creationId xmlns:a16="http://schemas.microsoft.com/office/drawing/2014/main" id="{EB6984EE-8016-4C8C-B8E2-E37DE4DD6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076" y="920750"/>
              <a:ext cx="3633788" cy="2465388"/>
            </a:xfrm>
            <a:custGeom>
              <a:avLst/>
              <a:gdLst>
                <a:gd name="T0" fmla="*/ 17436 w 17667"/>
                <a:gd name="T1" fmla="*/ 6617 h 11992"/>
                <a:gd name="T2" fmla="*/ 17267 w 17667"/>
                <a:gd name="T3" fmla="*/ 6170 h 11992"/>
                <a:gd name="T4" fmla="*/ 16373 w 17667"/>
                <a:gd name="T5" fmla="*/ 4298 h 11992"/>
                <a:gd name="T6" fmla="*/ 15731 w 17667"/>
                <a:gd name="T7" fmla="*/ 3275 h 11992"/>
                <a:gd name="T8" fmla="*/ 14907 w 17667"/>
                <a:gd name="T9" fmla="*/ 2483 h 11992"/>
                <a:gd name="T10" fmla="*/ 13177 w 17667"/>
                <a:gd name="T11" fmla="*/ 1254 h 11992"/>
                <a:gd name="T12" fmla="*/ 11562 w 17667"/>
                <a:gd name="T13" fmla="*/ 553 h 11992"/>
                <a:gd name="T14" fmla="*/ 6113 w 17667"/>
                <a:gd name="T15" fmla="*/ 687 h 11992"/>
                <a:gd name="T16" fmla="*/ 1765 w 17667"/>
                <a:gd name="T17" fmla="*/ 3900 h 11992"/>
                <a:gd name="T18" fmla="*/ 332 w 17667"/>
                <a:gd name="T19" fmla="*/ 7120 h 11992"/>
                <a:gd name="T20" fmla="*/ 366 w 17667"/>
                <a:gd name="T21" fmla="*/ 10772 h 11992"/>
                <a:gd name="T22" fmla="*/ 853 w 17667"/>
                <a:gd name="T23" fmla="*/ 11888 h 11992"/>
                <a:gd name="T24" fmla="*/ 1558 w 17667"/>
                <a:gd name="T25" fmla="*/ 11776 h 11992"/>
                <a:gd name="T26" fmla="*/ 1957 w 17667"/>
                <a:gd name="T27" fmla="*/ 11504 h 11992"/>
                <a:gd name="T28" fmla="*/ 1986 w 17667"/>
                <a:gd name="T29" fmla="*/ 11355 h 11992"/>
                <a:gd name="T30" fmla="*/ 2786 w 17667"/>
                <a:gd name="T31" fmla="*/ 10784 h 11992"/>
                <a:gd name="T32" fmla="*/ 3736 w 17667"/>
                <a:gd name="T33" fmla="*/ 10277 h 11992"/>
                <a:gd name="T34" fmla="*/ 3843 w 17667"/>
                <a:gd name="T35" fmla="*/ 10214 h 11992"/>
                <a:gd name="T36" fmla="*/ 4101 w 17667"/>
                <a:gd name="T37" fmla="*/ 8730 h 11992"/>
                <a:gd name="T38" fmla="*/ 4201 w 17667"/>
                <a:gd name="T39" fmla="*/ 8447 h 11992"/>
                <a:gd name="T40" fmla="*/ 4298 w 17667"/>
                <a:gd name="T41" fmla="*/ 8323 h 11992"/>
                <a:gd name="T42" fmla="*/ 4395 w 17667"/>
                <a:gd name="T43" fmla="*/ 8199 h 11992"/>
                <a:gd name="T44" fmla="*/ 4429 w 17667"/>
                <a:gd name="T45" fmla="*/ 8198 h 11992"/>
                <a:gd name="T46" fmla="*/ 4556 w 17667"/>
                <a:gd name="T47" fmla="*/ 8237 h 11992"/>
                <a:gd name="T48" fmla="*/ 4831 w 17667"/>
                <a:gd name="T49" fmla="*/ 9722 h 11992"/>
                <a:gd name="T50" fmla="*/ 9912 w 17667"/>
                <a:gd name="T51" fmla="*/ 8562 h 11992"/>
                <a:gd name="T52" fmla="*/ 11601 w 17667"/>
                <a:gd name="T53" fmla="*/ 8423 h 11992"/>
                <a:gd name="T54" fmla="*/ 11653 w 17667"/>
                <a:gd name="T55" fmla="*/ 7865 h 11992"/>
                <a:gd name="T56" fmla="*/ 11767 w 17667"/>
                <a:gd name="T57" fmla="*/ 7699 h 11992"/>
                <a:gd name="T58" fmla="*/ 11932 w 17667"/>
                <a:gd name="T59" fmla="*/ 7813 h 11992"/>
                <a:gd name="T60" fmla="*/ 12224 w 17667"/>
                <a:gd name="T61" fmla="*/ 8377 h 11992"/>
                <a:gd name="T62" fmla="*/ 14406 w 17667"/>
                <a:gd name="T63" fmla="*/ 8637 h 11992"/>
                <a:gd name="T64" fmla="*/ 14513 w 17667"/>
                <a:gd name="T65" fmla="*/ 8598 h 11992"/>
                <a:gd name="T66" fmla="*/ 15294 w 17667"/>
                <a:gd name="T67" fmla="*/ 8620 h 11992"/>
                <a:gd name="T68" fmla="*/ 16037 w 17667"/>
                <a:gd name="T69" fmla="*/ 8909 h 11992"/>
                <a:gd name="T70" fmla="*/ 16067 w 17667"/>
                <a:gd name="T71" fmla="*/ 9008 h 11992"/>
                <a:gd name="T72" fmla="*/ 16058 w 17667"/>
                <a:gd name="T73" fmla="*/ 9125 h 11992"/>
                <a:gd name="T74" fmla="*/ 16132 w 17667"/>
                <a:gd name="T75" fmla="*/ 9369 h 11992"/>
                <a:gd name="T76" fmla="*/ 16602 w 17667"/>
                <a:gd name="T77" fmla="*/ 9610 h 11992"/>
                <a:gd name="T78" fmla="*/ 17435 w 17667"/>
                <a:gd name="T79" fmla="*/ 9187 h 11992"/>
                <a:gd name="T80" fmla="*/ 17533 w 17667"/>
                <a:gd name="T81" fmla="*/ 8399 h 11992"/>
                <a:gd name="T82" fmla="*/ 17436 w 17667"/>
                <a:gd name="T83" fmla="*/ 6617 h 1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667" h="11992">
                  <a:moveTo>
                    <a:pt x="17436" y="6617"/>
                  </a:moveTo>
                  <a:cubicBezTo>
                    <a:pt x="17434" y="6612"/>
                    <a:pt x="17268" y="6176"/>
                    <a:pt x="17267" y="6170"/>
                  </a:cubicBezTo>
                  <a:cubicBezTo>
                    <a:pt x="17050" y="5529"/>
                    <a:pt x="16711" y="4879"/>
                    <a:pt x="16373" y="4298"/>
                  </a:cubicBezTo>
                  <a:cubicBezTo>
                    <a:pt x="16196" y="3994"/>
                    <a:pt x="15971" y="3620"/>
                    <a:pt x="15731" y="3275"/>
                  </a:cubicBezTo>
                  <a:cubicBezTo>
                    <a:pt x="15466" y="3001"/>
                    <a:pt x="15193" y="2734"/>
                    <a:pt x="14907" y="2483"/>
                  </a:cubicBezTo>
                  <a:cubicBezTo>
                    <a:pt x="14374" y="2016"/>
                    <a:pt x="13798" y="1598"/>
                    <a:pt x="13177" y="1254"/>
                  </a:cubicBezTo>
                  <a:cubicBezTo>
                    <a:pt x="12663" y="969"/>
                    <a:pt x="12119" y="739"/>
                    <a:pt x="11562" y="553"/>
                  </a:cubicBezTo>
                  <a:cubicBezTo>
                    <a:pt x="9902" y="0"/>
                    <a:pt x="7755" y="134"/>
                    <a:pt x="6113" y="687"/>
                  </a:cubicBezTo>
                  <a:cubicBezTo>
                    <a:pt x="4365" y="1276"/>
                    <a:pt x="2924" y="2493"/>
                    <a:pt x="1765" y="3900"/>
                  </a:cubicBezTo>
                  <a:cubicBezTo>
                    <a:pt x="1048" y="4769"/>
                    <a:pt x="623" y="5978"/>
                    <a:pt x="332" y="7120"/>
                  </a:cubicBezTo>
                  <a:cubicBezTo>
                    <a:pt x="0" y="8418"/>
                    <a:pt x="52" y="9455"/>
                    <a:pt x="366" y="10772"/>
                  </a:cubicBezTo>
                  <a:cubicBezTo>
                    <a:pt x="432" y="11051"/>
                    <a:pt x="541" y="11718"/>
                    <a:pt x="853" y="11888"/>
                  </a:cubicBezTo>
                  <a:cubicBezTo>
                    <a:pt x="1044" y="11992"/>
                    <a:pt x="1323" y="11877"/>
                    <a:pt x="1558" y="11776"/>
                  </a:cubicBezTo>
                  <a:cubicBezTo>
                    <a:pt x="1756" y="11802"/>
                    <a:pt x="1843" y="11681"/>
                    <a:pt x="1957" y="11504"/>
                  </a:cubicBezTo>
                  <a:cubicBezTo>
                    <a:pt x="1981" y="11467"/>
                    <a:pt x="1958" y="11387"/>
                    <a:pt x="1986" y="11355"/>
                  </a:cubicBezTo>
                  <a:cubicBezTo>
                    <a:pt x="2077" y="11248"/>
                    <a:pt x="2653" y="10843"/>
                    <a:pt x="2786" y="10784"/>
                  </a:cubicBezTo>
                  <a:cubicBezTo>
                    <a:pt x="3142" y="10625"/>
                    <a:pt x="3406" y="10482"/>
                    <a:pt x="3736" y="10277"/>
                  </a:cubicBezTo>
                  <a:cubicBezTo>
                    <a:pt x="3771" y="10255"/>
                    <a:pt x="3808" y="10235"/>
                    <a:pt x="3843" y="10214"/>
                  </a:cubicBezTo>
                  <a:cubicBezTo>
                    <a:pt x="3822" y="9616"/>
                    <a:pt x="4071" y="9328"/>
                    <a:pt x="4101" y="8730"/>
                  </a:cubicBezTo>
                  <a:cubicBezTo>
                    <a:pt x="4110" y="8547"/>
                    <a:pt x="4210" y="8265"/>
                    <a:pt x="4201" y="8447"/>
                  </a:cubicBezTo>
                  <a:cubicBezTo>
                    <a:pt x="4201" y="8449"/>
                    <a:pt x="4249" y="8386"/>
                    <a:pt x="4298" y="8323"/>
                  </a:cubicBezTo>
                  <a:cubicBezTo>
                    <a:pt x="4346" y="8260"/>
                    <a:pt x="4395" y="8197"/>
                    <a:pt x="4395" y="8199"/>
                  </a:cubicBezTo>
                  <a:cubicBezTo>
                    <a:pt x="4404" y="8199"/>
                    <a:pt x="4416" y="8199"/>
                    <a:pt x="4429" y="8198"/>
                  </a:cubicBezTo>
                  <a:cubicBezTo>
                    <a:pt x="4476" y="8196"/>
                    <a:pt x="4538" y="8195"/>
                    <a:pt x="4556" y="8237"/>
                  </a:cubicBezTo>
                  <a:cubicBezTo>
                    <a:pt x="4723" y="8636"/>
                    <a:pt x="4652" y="9328"/>
                    <a:pt x="4831" y="9722"/>
                  </a:cubicBezTo>
                  <a:cubicBezTo>
                    <a:pt x="6409" y="9064"/>
                    <a:pt x="8296" y="8795"/>
                    <a:pt x="9912" y="8562"/>
                  </a:cubicBezTo>
                  <a:cubicBezTo>
                    <a:pt x="10536" y="8472"/>
                    <a:pt x="10974" y="8424"/>
                    <a:pt x="11601" y="8423"/>
                  </a:cubicBezTo>
                  <a:cubicBezTo>
                    <a:pt x="11563" y="8233"/>
                    <a:pt x="11708" y="8051"/>
                    <a:pt x="11653" y="7865"/>
                  </a:cubicBezTo>
                  <a:cubicBezTo>
                    <a:pt x="11630" y="7791"/>
                    <a:pt x="11697" y="7712"/>
                    <a:pt x="11767" y="7699"/>
                  </a:cubicBezTo>
                  <a:cubicBezTo>
                    <a:pt x="11848" y="7684"/>
                    <a:pt x="11910" y="7739"/>
                    <a:pt x="11932" y="7813"/>
                  </a:cubicBezTo>
                  <a:cubicBezTo>
                    <a:pt x="11993" y="8017"/>
                    <a:pt x="12183" y="8168"/>
                    <a:pt x="12224" y="8377"/>
                  </a:cubicBezTo>
                  <a:cubicBezTo>
                    <a:pt x="12992" y="8392"/>
                    <a:pt x="13689" y="8496"/>
                    <a:pt x="14406" y="8637"/>
                  </a:cubicBezTo>
                  <a:cubicBezTo>
                    <a:pt x="14434" y="8613"/>
                    <a:pt x="14472" y="8599"/>
                    <a:pt x="14513" y="8598"/>
                  </a:cubicBezTo>
                  <a:cubicBezTo>
                    <a:pt x="14773" y="8594"/>
                    <a:pt x="15034" y="8592"/>
                    <a:pt x="15294" y="8620"/>
                  </a:cubicBezTo>
                  <a:cubicBezTo>
                    <a:pt x="15544" y="8648"/>
                    <a:pt x="15871" y="8696"/>
                    <a:pt x="16037" y="8909"/>
                  </a:cubicBezTo>
                  <a:cubicBezTo>
                    <a:pt x="16062" y="8941"/>
                    <a:pt x="16071" y="8976"/>
                    <a:pt x="16067" y="9008"/>
                  </a:cubicBezTo>
                  <a:cubicBezTo>
                    <a:pt x="16079" y="9047"/>
                    <a:pt x="16075" y="9089"/>
                    <a:pt x="16058" y="9125"/>
                  </a:cubicBezTo>
                  <a:cubicBezTo>
                    <a:pt x="16102" y="9202"/>
                    <a:pt x="16129" y="9283"/>
                    <a:pt x="16132" y="9369"/>
                  </a:cubicBezTo>
                  <a:cubicBezTo>
                    <a:pt x="16140" y="9613"/>
                    <a:pt x="16392" y="9776"/>
                    <a:pt x="16602" y="9610"/>
                  </a:cubicBezTo>
                  <a:cubicBezTo>
                    <a:pt x="16851" y="9412"/>
                    <a:pt x="17225" y="9410"/>
                    <a:pt x="17435" y="9187"/>
                  </a:cubicBezTo>
                  <a:cubicBezTo>
                    <a:pt x="17624" y="8987"/>
                    <a:pt x="17545" y="8647"/>
                    <a:pt x="17533" y="8399"/>
                  </a:cubicBezTo>
                  <a:cubicBezTo>
                    <a:pt x="17498" y="7679"/>
                    <a:pt x="17667" y="7295"/>
                    <a:pt x="17436" y="6617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4" name="Freeform 27">
              <a:extLst>
                <a:ext uri="{FF2B5EF4-FFF2-40B4-BE49-F238E27FC236}">
                  <a16:creationId xmlns:a16="http://schemas.microsoft.com/office/drawing/2014/main" id="{F8394036-FB01-44A1-85AB-E2315A0B4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1" y="1520825"/>
              <a:ext cx="3611563" cy="1865313"/>
            </a:xfrm>
            <a:custGeom>
              <a:avLst/>
              <a:gdLst>
                <a:gd name="T0" fmla="*/ 17155 w 17555"/>
                <a:gd name="T1" fmla="*/ 3250 h 9072"/>
                <a:gd name="T2" fmla="*/ 16269 w 17555"/>
                <a:gd name="T3" fmla="*/ 2689 h 9072"/>
                <a:gd name="T4" fmla="*/ 13972 w 17555"/>
                <a:gd name="T5" fmla="*/ 855 h 9072"/>
                <a:gd name="T6" fmla="*/ 13900 w 17555"/>
                <a:gd name="T7" fmla="*/ 2842 h 9072"/>
                <a:gd name="T8" fmla="*/ 10752 w 17555"/>
                <a:gd name="T9" fmla="*/ 1161 h 9072"/>
                <a:gd name="T10" fmla="*/ 9777 w 17555"/>
                <a:gd name="T11" fmla="*/ 332 h 9072"/>
                <a:gd name="T12" fmla="*/ 7802 w 17555"/>
                <a:gd name="T13" fmla="*/ 4548 h 9072"/>
                <a:gd name="T14" fmla="*/ 5864 w 17555"/>
                <a:gd name="T15" fmla="*/ 4684 h 9072"/>
                <a:gd name="T16" fmla="*/ 4922 w 17555"/>
                <a:gd name="T17" fmla="*/ 533 h 9072"/>
                <a:gd name="T18" fmla="*/ 4102 w 17555"/>
                <a:gd name="T19" fmla="*/ 2967 h 9072"/>
                <a:gd name="T20" fmla="*/ 3054 w 17555"/>
                <a:gd name="T21" fmla="*/ 5137 h 9072"/>
                <a:gd name="T22" fmla="*/ 1897 w 17555"/>
                <a:gd name="T23" fmla="*/ 4945 h 9072"/>
                <a:gd name="T24" fmla="*/ 1571 w 17555"/>
                <a:gd name="T25" fmla="*/ 2772 h 9072"/>
                <a:gd name="T26" fmla="*/ 1046 w 17555"/>
                <a:gd name="T27" fmla="*/ 5221 h 9072"/>
                <a:gd name="T28" fmla="*/ 487 w 17555"/>
                <a:gd name="T29" fmla="*/ 6393 h 9072"/>
                <a:gd name="T30" fmla="*/ 0 w 17555"/>
                <a:gd name="T31" fmla="*/ 6177 h 9072"/>
                <a:gd name="T32" fmla="*/ 741 w 17555"/>
                <a:gd name="T33" fmla="*/ 8968 h 9072"/>
                <a:gd name="T34" fmla="*/ 1845 w 17555"/>
                <a:gd name="T35" fmla="*/ 8584 h 9072"/>
                <a:gd name="T36" fmla="*/ 2674 w 17555"/>
                <a:gd name="T37" fmla="*/ 7863 h 9072"/>
                <a:gd name="T38" fmla="*/ 3731 w 17555"/>
                <a:gd name="T39" fmla="*/ 7294 h 9072"/>
                <a:gd name="T40" fmla="*/ 4089 w 17555"/>
                <a:gd name="T41" fmla="*/ 5527 h 9072"/>
                <a:gd name="T42" fmla="*/ 4283 w 17555"/>
                <a:gd name="T43" fmla="*/ 5278 h 9072"/>
                <a:gd name="T44" fmla="*/ 4444 w 17555"/>
                <a:gd name="T45" fmla="*/ 5317 h 9072"/>
                <a:gd name="T46" fmla="*/ 9800 w 17555"/>
                <a:gd name="T47" fmla="*/ 5642 h 9072"/>
                <a:gd name="T48" fmla="*/ 11541 w 17555"/>
                <a:gd name="T49" fmla="*/ 4945 h 9072"/>
                <a:gd name="T50" fmla="*/ 11820 w 17555"/>
                <a:gd name="T51" fmla="*/ 4893 h 9072"/>
                <a:gd name="T52" fmla="*/ 14294 w 17555"/>
                <a:gd name="T53" fmla="*/ 5717 h 9072"/>
                <a:gd name="T54" fmla="*/ 15182 w 17555"/>
                <a:gd name="T55" fmla="*/ 5700 h 9072"/>
                <a:gd name="T56" fmla="*/ 15956 w 17555"/>
                <a:gd name="T57" fmla="*/ 6088 h 9072"/>
                <a:gd name="T58" fmla="*/ 16020 w 17555"/>
                <a:gd name="T59" fmla="*/ 6449 h 9072"/>
                <a:gd name="T60" fmla="*/ 17323 w 17555"/>
                <a:gd name="T61" fmla="*/ 6267 h 9072"/>
                <a:gd name="T62" fmla="*/ 17324 w 17555"/>
                <a:gd name="T63" fmla="*/ 3697 h 9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555" h="9072">
                  <a:moveTo>
                    <a:pt x="17324" y="3697"/>
                  </a:moveTo>
                  <a:cubicBezTo>
                    <a:pt x="17322" y="3692"/>
                    <a:pt x="17156" y="3256"/>
                    <a:pt x="17155" y="3250"/>
                  </a:cubicBezTo>
                  <a:cubicBezTo>
                    <a:pt x="17102" y="3095"/>
                    <a:pt x="17043" y="2940"/>
                    <a:pt x="16978" y="2785"/>
                  </a:cubicBezTo>
                  <a:cubicBezTo>
                    <a:pt x="16736" y="2783"/>
                    <a:pt x="16494" y="2750"/>
                    <a:pt x="16269" y="2689"/>
                  </a:cubicBezTo>
                  <a:cubicBezTo>
                    <a:pt x="15672" y="2527"/>
                    <a:pt x="15151" y="2166"/>
                    <a:pt x="14724" y="1727"/>
                  </a:cubicBezTo>
                  <a:cubicBezTo>
                    <a:pt x="14456" y="1451"/>
                    <a:pt x="14219" y="1148"/>
                    <a:pt x="13972" y="855"/>
                  </a:cubicBezTo>
                  <a:cubicBezTo>
                    <a:pt x="14059" y="1096"/>
                    <a:pt x="14127" y="1344"/>
                    <a:pt x="14172" y="1590"/>
                  </a:cubicBezTo>
                  <a:cubicBezTo>
                    <a:pt x="14247" y="2000"/>
                    <a:pt x="14277" y="2562"/>
                    <a:pt x="13900" y="2842"/>
                  </a:cubicBezTo>
                  <a:cubicBezTo>
                    <a:pt x="13424" y="3195"/>
                    <a:pt x="12706" y="2906"/>
                    <a:pt x="12268" y="2631"/>
                  </a:cubicBezTo>
                  <a:cubicBezTo>
                    <a:pt x="11670" y="2254"/>
                    <a:pt x="11203" y="1695"/>
                    <a:pt x="10752" y="1161"/>
                  </a:cubicBezTo>
                  <a:cubicBezTo>
                    <a:pt x="10417" y="765"/>
                    <a:pt x="10082" y="339"/>
                    <a:pt x="9681" y="0"/>
                  </a:cubicBezTo>
                  <a:cubicBezTo>
                    <a:pt x="9714" y="111"/>
                    <a:pt x="9746" y="222"/>
                    <a:pt x="9777" y="332"/>
                  </a:cubicBezTo>
                  <a:cubicBezTo>
                    <a:pt x="10003" y="1132"/>
                    <a:pt x="10390" y="2034"/>
                    <a:pt x="10192" y="2879"/>
                  </a:cubicBezTo>
                  <a:cubicBezTo>
                    <a:pt x="9972" y="3815"/>
                    <a:pt x="8786" y="4389"/>
                    <a:pt x="7802" y="4548"/>
                  </a:cubicBezTo>
                  <a:cubicBezTo>
                    <a:pt x="7300" y="4629"/>
                    <a:pt x="7340" y="4631"/>
                    <a:pt x="6974" y="4700"/>
                  </a:cubicBezTo>
                  <a:cubicBezTo>
                    <a:pt x="6615" y="4768"/>
                    <a:pt x="6271" y="4754"/>
                    <a:pt x="5864" y="4684"/>
                  </a:cubicBezTo>
                  <a:cubicBezTo>
                    <a:pt x="4893" y="4517"/>
                    <a:pt x="4859" y="2800"/>
                    <a:pt x="4838" y="2066"/>
                  </a:cubicBezTo>
                  <a:cubicBezTo>
                    <a:pt x="4823" y="1554"/>
                    <a:pt x="4860" y="1042"/>
                    <a:pt x="4922" y="533"/>
                  </a:cubicBezTo>
                  <a:cubicBezTo>
                    <a:pt x="4711" y="878"/>
                    <a:pt x="4577" y="1273"/>
                    <a:pt x="4461" y="1660"/>
                  </a:cubicBezTo>
                  <a:cubicBezTo>
                    <a:pt x="4332" y="2093"/>
                    <a:pt x="4217" y="2529"/>
                    <a:pt x="4102" y="2967"/>
                  </a:cubicBezTo>
                  <a:cubicBezTo>
                    <a:pt x="3991" y="3389"/>
                    <a:pt x="3872" y="3813"/>
                    <a:pt x="3699" y="4214"/>
                  </a:cubicBezTo>
                  <a:cubicBezTo>
                    <a:pt x="3552" y="4553"/>
                    <a:pt x="3361" y="4917"/>
                    <a:pt x="3054" y="5137"/>
                  </a:cubicBezTo>
                  <a:cubicBezTo>
                    <a:pt x="2858" y="5278"/>
                    <a:pt x="2619" y="5391"/>
                    <a:pt x="2372" y="5337"/>
                  </a:cubicBezTo>
                  <a:cubicBezTo>
                    <a:pt x="2158" y="5290"/>
                    <a:pt x="2005" y="5129"/>
                    <a:pt x="1897" y="4945"/>
                  </a:cubicBezTo>
                  <a:cubicBezTo>
                    <a:pt x="1617" y="4470"/>
                    <a:pt x="1575" y="3848"/>
                    <a:pt x="1562" y="3310"/>
                  </a:cubicBezTo>
                  <a:cubicBezTo>
                    <a:pt x="1557" y="3131"/>
                    <a:pt x="1560" y="2951"/>
                    <a:pt x="1571" y="2772"/>
                  </a:cubicBezTo>
                  <a:cubicBezTo>
                    <a:pt x="1391" y="3231"/>
                    <a:pt x="1285" y="3720"/>
                    <a:pt x="1204" y="4210"/>
                  </a:cubicBezTo>
                  <a:cubicBezTo>
                    <a:pt x="1148" y="4546"/>
                    <a:pt x="1102" y="4884"/>
                    <a:pt x="1046" y="5221"/>
                  </a:cubicBezTo>
                  <a:cubicBezTo>
                    <a:pt x="1000" y="5499"/>
                    <a:pt x="959" y="5790"/>
                    <a:pt x="837" y="6046"/>
                  </a:cubicBezTo>
                  <a:cubicBezTo>
                    <a:pt x="765" y="6196"/>
                    <a:pt x="659" y="6352"/>
                    <a:pt x="487" y="6393"/>
                  </a:cubicBezTo>
                  <a:cubicBezTo>
                    <a:pt x="348" y="6427"/>
                    <a:pt x="211" y="6370"/>
                    <a:pt x="106" y="6281"/>
                  </a:cubicBezTo>
                  <a:cubicBezTo>
                    <a:pt x="68" y="6249"/>
                    <a:pt x="33" y="6214"/>
                    <a:pt x="0" y="6177"/>
                  </a:cubicBezTo>
                  <a:cubicBezTo>
                    <a:pt x="23" y="6711"/>
                    <a:pt x="111" y="7253"/>
                    <a:pt x="254" y="7852"/>
                  </a:cubicBezTo>
                  <a:cubicBezTo>
                    <a:pt x="320" y="8131"/>
                    <a:pt x="429" y="8798"/>
                    <a:pt x="741" y="8968"/>
                  </a:cubicBezTo>
                  <a:cubicBezTo>
                    <a:pt x="932" y="9072"/>
                    <a:pt x="1211" y="8957"/>
                    <a:pt x="1446" y="8856"/>
                  </a:cubicBezTo>
                  <a:cubicBezTo>
                    <a:pt x="1644" y="8882"/>
                    <a:pt x="1731" y="8761"/>
                    <a:pt x="1845" y="8584"/>
                  </a:cubicBezTo>
                  <a:cubicBezTo>
                    <a:pt x="1869" y="8547"/>
                    <a:pt x="1846" y="8467"/>
                    <a:pt x="1874" y="8435"/>
                  </a:cubicBezTo>
                  <a:cubicBezTo>
                    <a:pt x="1965" y="8328"/>
                    <a:pt x="2541" y="7923"/>
                    <a:pt x="2674" y="7863"/>
                  </a:cubicBezTo>
                  <a:cubicBezTo>
                    <a:pt x="3030" y="7705"/>
                    <a:pt x="3294" y="7562"/>
                    <a:pt x="3624" y="7356"/>
                  </a:cubicBezTo>
                  <a:cubicBezTo>
                    <a:pt x="3659" y="7335"/>
                    <a:pt x="3696" y="7315"/>
                    <a:pt x="3731" y="7294"/>
                  </a:cubicBezTo>
                  <a:cubicBezTo>
                    <a:pt x="3710" y="6696"/>
                    <a:pt x="3959" y="6408"/>
                    <a:pt x="3989" y="5810"/>
                  </a:cubicBezTo>
                  <a:cubicBezTo>
                    <a:pt x="3998" y="5627"/>
                    <a:pt x="4098" y="5345"/>
                    <a:pt x="4089" y="5527"/>
                  </a:cubicBezTo>
                  <a:cubicBezTo>
                    <a:pt x="4089" y="5529"/>
                    <a:pt x="4137" y="5466"/>
                    <a:pt x="4186" y="5403"/>
                  </a:cubicBezTo>
                  <a:cubicBezTo>
                    <a:pt x="4234" y="5340"/>
                    <a:pt x="4283" y="5277"/>
                    <a:pt x="4283" y="5278"/>
                  </a:cubicBezTo>
                  <a:cubicBezTo>
                    <a:pt x="4292" y="5279"/>
                    <a:pt x="4304" y="5278"/>
                    <a:pt x="4317" y="5278"/>
                  </a:cubicBezTo>
                  <a:cubicBezTo>
                    <a:pt x="4364" y="5276"/>
                    <a:pt x="4426" y="5275"/>
                    <a:pt x="4444" y="5317"/>
                  </a:cubicBezTo>
                  <a:cubicBezTo>
                    <a:pt x="4611" y="5716"/>
                    <a:pt x="4540" y="6408"/>
                    <a:pt x="4719" y="6802"/>
                  </a:cubicBezTo>
                  <a:cubicBezTo>
                    <a:pt x="6297" y="6144"/>
                    <a:pt x="8184" y="5875"/>
                    <a:pt x="9800" y="5642"/>
                  </a:cubicBezTo>
                  <a:cubicBezTo>
                    <a:pt x="10424" y="5552"/>
                    <a:pt x="10862" y="5504"/>
                    <a:pt x="11489" y="5503"/>
                  </a:cubicBezTo>
                  <a:cubicBezTo>
                    <a:pt x="11451" y="5313"/>
                    <a:pt x="11596" y="5131"/>
                    <a:pt x="11541" y="4945"/>
                  </a:cubicBezTo>
                  <a:cubicBezTo>
                    <a:pt x="11518" y="4871"/>
                    <a:pt x="11585" y="4792"/>
                    <a:pt x="11655" y="4779"/>
                  </a:cubicBezTo>
                  <a:cubicBezTo>
                    <a:pt x="11736" y="4764"/>
                    <a:pt x="11798" y="4820"/>
                    <a:pt x="11820" y="4893"/>
                  </a:cubicBezTo>
                  <a:cubicBezTo>
                    <a:pt x="11881" y="5097"/>
                    <a:pt x="12071" y="5248"/>
                    <a:pt x="12112" y="5457"/>
                  </a:cubicBezTo>
                  <a:cubicBezTo>
                    <a:pt x="12880" y="5472"/>
                    <a:pt x="13577" y="5576"/>
                    <a:pt x="14294" y="5717"/>
                  </a:cubicBezTo>
                  <a:cubicBezTo>
                    <a:pt x="14322" y="5693"/>
                    <a:pt x="14360" y="5679"/>
                    <a:pt x="14400" y="5678"/>
                  </a:cubicBezTo>
                  <a:cubicBezTo>
                    <a:pt x="14661" y="5674"/>
                    <a:pt x="14922" y="5672"/>
                    <a:pt x="15182" y="5700"/>
                  </a:cubicBezTo>
                  <a:cubicBezTo>
                    <a:pt x="15432" y="5728"/>
                    <a:pt x="15759" y="5776"/>
                    <a:pt x="15925" y="5989"/>
                  </a:cubicBezTo>
                  <a:cubicBezTo>
                    <a:pt x="15950" y="6021"/>
                    <a:pt x="15959" y="6056"/>
                    <a:pt x="15956" y="6088"/>
                  </a:cubicBezTo>
                  <a:cubicBezTo>
                    <a:pt x="15967" y="6127"/>
                    <a:pt x="15963" y="6169"/>
                    <a:pt x="15946" y="6205"/>
                  </a:cubicBezTo>
                  <a:cubicBezTo>
                    <a:pt x="15990" y="6282"/>
                    <a:pt x="16016" y="6363"/>
                    <a:pt x="16020" y="6449"/>
                  </a:cubicBezTo>
                  <a:cubicBezTo>
                    <a:pt x="16028" y="6693"/>
                    <a:pt x="16280" y="6856"/>
                    <a:pt x="16489" y="6690"/>
                  </a:cubicBezTo>
                  <a:cubicBezTo>
                    <a:pt x="16739" y="6492"/>
                    <a:pt x="17113" y="6490"/>
                    <a:pt x="17323" y="6267"/>
                  </a:cubicBezTo>
                  <a:cubicBezTo>
                    <a:pt x="17512" y="6067"/>
                    <a:pt x="17433" y="5727"/>
                    <a:pt x="17421" y="5479"/>
                  </a:cubicBezTo>
                  <a:cubicBezTo>
                    <a:pt x="17386" y="4759"/>
                    <a:pt x="17555" y="4375"/>
                    <a:pt x="17324" y="3697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5" name="Freeform 28">
              <a:extLst>
                <a:ext uri="{FF2B5EF4-FFF2-40B4-BE49-F238E27FC236}">
                  <a16:creationId xmlns:a16="http://schemas.microsoft.com/office/drawing/2014/main" id="{6D25C706-0922-4BC5-8860-12CC6A3F2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1" y="3357563"/>
              <a:ext cx="566738" cy="452438"/>
            </a:xfrm>
            <a:custGeom>
              <a:avLst/>
              <a:gdLst>
                <a:gd name="T0" fmla="*/ 2662 w 2760"/>
                <a:gd name="T1" fmla="*/ 863 h 2197"/>
                <a:gd name="T2" fmla="*/ 1558 w 2760"/>
                <a:gd name="T3" fmla="*/ 2067 h 2197"/>
                <a:gd name="T4" fmla="*/ 98 w 2760"/>
                <a:gd name="T5" fmla="*/ 1335 h 2197"/>
                <a:gd name="T6" fmla="*/ 1202 w 2760"/>
                <a:gd name="T7" fmla="*/ 131 h 2197"/>
                <a:gd name="T8" fmla="*/ 2662 w 2760"/>
                <a:gd name="T9" fmla="*/ 863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0" h="2197">
                  <a:moveTo>
                    <a:pt x="2662" y="863"/>
                  </a:moveTo>
                  <a:cubicBezTo>
                    <a:pt x="2760" y="1397"/>
                    <a:pt x="2266" y="1936"/>
                    <a:pt x="1558" y="2067"/>
                  </a:cubicBezTo>
                  <a:cubicBezTo>
                    <a:pt x="850" y="2197"/>
                    <a:pt x="197" y="1869"/>
                    <a:pt x="98" y="1335"/>
                  </a:cubicBezTo>
                  <a:cubicBezTo>
                    <a:pt x="0" y="800"/>
                    <a:pt x="494" y="261"/>
                    <a:pt x="1202" y="131"/>
                  </a:cubicBezTo>
                  <a:cubicBezTo>
                    <a:pt x="1910" y="0"/>
                    <a:pt x="2564" y="328"/>
                    <a:pt x="2662" y="863"/>
                  </a:cubicBezTo>
                  <a:close/>
                </a:path>
              </a:pathLst>
            </a:custGeom>
            <a:solidFill>
              <a:srgbClr val="F8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6" name="Freeform 29">
              <a:extLst>
                <a:ext uri="{FF2B5EF4-FFF2-40B4-BE49-F238E27FC236}">
                  <a16:creationId xmlns:a16="http://schemas.microsoft.com/office/drawing/2014/main" id="{66FCCED7-21FC-4A71-8755-14B1EE381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801" y="3036888"/>
              <a:ext cx="566738" cy="450850"/>
            </a:xfrm>
            <a:custGeom>
              <a:avLst/>
              <a:gdLst>
                <a:gd name="T0" fmla="*/ 2662 w 2760"/>
                <a:gd name="T1" fmla="*/ 862 h 2197"/>
                <a:gd name="T2" fmla="*/ 1558 w 2760"/>
                <a:gd name="T3" fmla="*/ 2066 h 2197"/>
                <a:gd name="T4" fmla="*/ 98 w 2760"/>
                <a:gd name="T5" fmla="*/ 1335 h 2197"/>
                <a:gd name="T6" fmla="*/ 1202 w 2760"/>
                <a:gd name="T7" fmla="*/ 130 h 2197"/>
                <a:gd name="T8" fmla="*/ 2662 w 2760"/>
                <a:gd name="T9" fmla="*/ 862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0" h="2197">
                  <a:moveTo>
                    <a:pt x="2662" y="862"/>
                  </a:moveTo>
                  <a:cubicBezTo>
                    <a:pt x="2760" y="1397"/>
                    <a:pt x="2266" y="1936"/>
                    <a:pt x="1558" y="2066"/>
                  </a:cubicBezTo>
                  <a:cubicBezTo>
                    <a:pt x="850" y="2197"/>
                    <a:pt x="196" y="1869"/>
                    <a:pt x="98" y="1335"/>
                  </a:cubicBezTo>
                  <a:cubicBezTo>
                    <a:pt x="0" y="800"/>
                    <a:pt x="494" y="261"/>
                    <a:pt x="1202" y="130"/>
                  </a:cubicBezTo>
                  <a:cubicBezTo>
                    <a:pt x="1910" y="0"/>
                    <a:pt x="2563" y="328"/>
                    <a:pt x="2662" y="862"/>
                  </a:cubicBezTo>
                  <a:close/>
                </a:path>
              </a:pathLst>
            </a:custGeom>
            <a:solidFill>
              <a:srgbClr val="F89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7" name="Freeform 30">
              <a:extLst>
                <a:ext uri="{FF2B5EF4-FFF2-40B4-BE49-F238E27FC236}">
                  <a16:creationId xmlns:a16="http://schemas.microsoft.com/office/drawing/2014/main" id="{F70FFB4F-9895-4F44-A7AE-6B432D6E7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538" y="3186113"/>
              <a:ext cx="227013" cy="144463"/>
            </a:xfrm>
            <a:custGeom>
              <a:avLst/>
              <a:gdLst>
                <a:gd name="T0" fmla="*/ 1072 w 1103"/>
                <a:gd name="T1" fmla="*/ 258 h 708"/>
                <a:gd name="T2" fmla="*/ 607 w 1103"/>
                <a:gd name="T3" fmla="*/ 655 h 708"/>
                <a:gd name="T4" fmla="*/ 31 w 1103"/>
                <a:gd name="T5" fmla="*/ 450 h 708"/>
                <a:gd name="T6" fmla="*/ 496 w 1103"/>
                <a:gd name="T7" fmla="*/ 53 h 708"/>
                <a:gd name="T8" fmla="*/ 1072 w 1103"/>
                <a:gd name="T9" fmla="*/ 25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708">
                  <a:moveTo>
                    <a:pt x="1072" y="258"/>
                  </a:moveTo>
                  <a:cubicBezTo>
                    <a:pt x="1103" y="424"/>
                    <a:pt x="894" y="602"/>
                    <a:pt x="607" y="655"/>
                  </a:cubicBezTo>
                  <a:cubicBezTo>
                    <a:pt x="319" y="708"/>
                    <a:pt x="62" y="616"/>
                    <a:pt x="31" y="450"/>
                  </a:cubicBezTo>
                  <a:cubicBezTo>
                    <a:pt x="0" y="284"/>
                    <a:pt x="209" y="106"/>
                    <a:pt x="496" y="53"/>
                  </a:cubicBezTo>
                  <a:cubicBezTo>
                    <a:pt x="784" y="0"/>
                    <a:pt x="1042" y="92"/>
                    <a:pt x="1072" y="258"/>
                  </a:cubicBezTo>
                  <a:close/>
                </a:path>
              </a:pathLst>
            </a:custGeom>
            <a:solidFill>
              <a:srgbClr val="F46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8" name="Freeform 31">
              <a:extLst>
                <a:ext uri="{FF2B5EF4-FFF2-40B4-BE49-F238E27FC236}">
                  <a16:creationId xmlns:a16="http://schemas.microsoft.com/office/drawing/2014/main" id="{0684C11C-6A8F-41BF-9DC5-6BC6541BA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6" y="1096963"/>
              <a:ext cx="1565275" cy="2197100"/>
            </a:xfrm>
            <a:custGeom>
              <a:avLst/>
              <a:gdLst>
                <a:gd name="T0" fmla="*/ 7435 w 7612"/>
                <a:gd name="T1" fmla="*/ 46 h 10688"/>
                <a:gd name="T2" fmla="*/ 2200 w 7612"/>
                <a:gd name="T3" fmla="*/ 10671 h 10688"/>
                <a:gd name="T4" fmla="*/ 2233 w 7612"/>
                <a:gd name="T5" fmla="*/ 10660 h 10688"/>
                <a:gd name="T6" fmla="*/ 2759 w 7612"/>
                <a:gd name="T7" fmla="*/ 4261 h 10688"/>
                <a:gd name="T8" fmla="*/ 7473 w 7612"/>
                <a:gd name="T9" fmla="*/ 117 h 10688"/>
                <a:gd name="T10" fmla="*/ 7435 w 7612"/>
                <a:gd name="T11" fmla="*/ 46 h 10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12" h="10688">
                  <a:moveTo>
                    <a:pt x="7435" y="46"/>
                  </a:moveTo>
                  <a:cubicBezTo>
                    <a:pt x="3362" y="1427"/>
                    <a:pt x="0" y="6472"/>
                    <a:pt x="2200" y="10671"/>
                  </a:cubicBezTo>
                  <a:cubicBezTo>
                    <a:pt x="2209" y="10688"/>
                    <a:pt x="2240" y="10680"/>
                    <a:pt x="2233" y="10660"/>
                  </a:cubicBezTo>
                  <a:cubicBezTo>
                    <a:pt x="1540" y="8527"/>
                    <a:pt x="1672" y="6248"/>
                    <a:pt x="2759" y="4261"/>
                  </a:cubicBezTo>
                  <a:cubicBezTo>
                    <a:pt x="3805" y="2345"/>
                    <a:pt x="5510" y="978"/>
                    <a:pt x="7473" y="117"/>
                  </a:cubicBezTo>
                  <a:cubicBezTo>
                    <a:pt x="7612" y="56"/>
                    <a:pt x="7572" y="0"/>
                    <a:pt x="7435" y="46"/>
                  </a:cubicBezTo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89" name="Freeform 32">
              <a:extLst>
                <a:ext uri="{FF2B5EF4-FFF2-40B4-BE49-F238E27FC236}">
                  <a16:creationId xmlns:a16="http://schemas.microsoft.com/office/drawing/2014/main" id="{64B53667-A00B-4C39-9E82-6BAAEE376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2405063"/>
              <a:ext cx="2943225" cy="968375"/>
            </a:xfrm>
            <a:custGeom>
              <a:avLst/>
              <a:gdLst>
                <a:gd name="T0" fmla="*/ 14286 w 14319"/>
                <a:gd name="T1" fmla="*/ 1548 h 4709"/>
                <a:gd name="T2" fmla="*/ 10359 w 14319"/>
                <a:gd name="T3" fmla="*/ 1142 h 4709"/>
                <a:gd name="T4" fmla="*/ 10089 w 14319"/>
                <a:gd name="T5" fmla="*/ 312 h 4709"/>
                <a:gd name="T6" fmla="*/ 9692 w 14319"/>
                <a:gd name="T7" fmla="*/ 236 h 4709"/>
                <a:gd name="T8" fmla="*/ 9601 w 14319"/>
                <a:gd name="T9" fmla="*/ 1136 h 4709"/>
                <a:gd name="T10" fmla="*/ 3042 w 14319"/>
                <a:gd name="T11" fmla="*/ 2476 h 4709"/>
                <a:gd name="T12" fmla="*/ 2756 w 14319"/>
                <a:gd name="T13" fmla="*/ 1349 h 4709"/>
                <a:gd name="T14" fmla="*/ 2714 w 14319"/>
                <a:gd name="T15" fmla="*/ 1110 h 4709"/>
                <a:gd name="T16" fmla="*/ 2732 w 14319"/>
                <a:gd name="T17" fmla="*/ 1019 h 4709"/>
                <a:gd name="T18" fmla="*/ 2413 w 14319"/>
                <a:gd name="T19" fmla="*/ 949 h 4709"/>
                <a:gd name="T20" fmla="*/ 1927 w 14319"/>
                <a:gd name="T21" fmla="*/ 3013 h 4709"/>
                <a:gd name="T22" fmla="*/ 1930 w 14319"/>
                <a:gd name="T23" fmla="*/ 3058 h 4709"/>
                <a:gd name="T24" fmla="*/ 0 w 14319"/>
                <a:gd name="T25" fmla="*/ 3985 h 4709"/>
                <a:gd name="T26" fmla="*/ 22 w 14319"/>
                <a:gd name="T27" fmla="*/ 4038 h 4709"/>
                <a:gd name="T28" fmla="*/ 138 w 14319"/>
                <a:gd name="T29" fmla="*/ 4484 h 4709"/>
                <a:gd name="T30" fmla="*/ 212 w 14319"/>
                <a:gd name="T31" fmla="*/ 4704 h 4709"/>
                <a:gd name="T32" fmla="*/ 5598 w 14319"/>
                <a:gd name="T33" fmla="*/ 2475 h 4709"/>
                <a:gd name="T34" fmla="*/ 14045 w 14319"/>
                <a:gd name="T35" fmla="*/ 2216 h 4709"/>
                <a:gd name="T36" fmla="*/ 14319 w 14319"/>
                <a:gd name="T37" fmla="*/ 2299 h 4709"/>
                <a:gd name="T38" fmla="*/ 14303 w 14319"/>
                <a:gd name="T39" fmla="*/ 1554 h 4709"/>
                <a:gd name="T40" fmla="*/ 14286 w 14319"/>
                <a:gd name="T41" fmla="*/ 1548 h 4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319" h="4709">
                  <a:moveTo>
                    <a:pt x="14286" y="1548"/>
                  </a:moveTo>
                  <a:cubicBezTo>
                    <a:pt x="13000" y="1174"/>
                    <a:pt x="11688" y="1030"/>
                    <a:pt x="10359" y="1142"/>
                  </a:cubicBezTo>
                  <a:cubicBezTo>
                    <a:pt x="10299" y="850"/>
                    <a:pt x="10169" y="600"/>
                    <a:pt x="10089" y="312"/>
                  </a:cubicBezTo>
                  <a:cubicBezTo>
                    <a:pt x="10031" y="99"/>
                    <a:pt x="9774" y="0"/>
                    <a:pt x="9692" y="236"/>
                  </a:cubicBezTo>
                  <a:cubicBezTo>
                    <a:pt x="9589" y="533"/>
                    <a:pt x="9692" y="857"/>
                    <a:pt x="9601" y="1136"/>
                  </a:cubicBezTo>
                  <a:cubicBezTo>
                    <a:pt x="7307" y="1360"/>
                    <a:pt x="5164" y="1534"/>
                    <a:pt x="3042" y="2476"/>
                  </a:cubicBezTo>
                  <a:cubicBezTo>
                    <a:pt x="2928" y="1998"/>
                    <a:pt x="2732" y="1772"/>
                    <a:pt x="2756" y="1349"/>
                  </a:cubicBezTo>
                  <a:cubicBezTo>
                    <a:pt x="2760" y="1269"/>
                    <a:pt x="2765" y="1140"/>
                    <a:pt x="2714" y="1110"/>
                  </a:cubicBezTo>
                  <a:cubicBezTo>
                    <a:pt x="2719" y="1079"/>
                    <a:pt x="2725" y="1049"/>
                    <a:pt x="2732" y="1019"/>
                  </a:cubicBezTo>
                  <a:cubicBezTo>
                    <a:pt x="2772" y="832"/>
                    <a:pt x="2478" y="781"/>
                    <a:pt x="2413" y="949"/>
                  </a:cubicBezTo>
                  <a:cubicBezTo>
                    <a:pt x="2163" y="1596"/>
                    <a:pt x="1941" y="2313"/>
                    <a:pt x="1927" y="3013"/>
                  </a:cubicBezTo>
                  <a:cubicBezTo>
                    <a:pt x="1927" y="3029"/>
                    <a:pt x="1928" y="3043"/>
                    <a:pt x="1930" y="3058"/>
                  </a:cubicBezTo>
                  <a:cubicBezTo>
                    <a:pt x="1267" y="3328"/>
                    <a:pt x="626" y="3636"/>
                    <a:pt x="0" y="3985"/>
                  </a:cubicBezTo>
                  <a:cubicBezTo>
                    <a:pt x="11" y="4001"/>
                    <a:pt x="19" y="4019"/>
                    <a:pt x="22" y="4038"/>
                  </a:cubicBezTo>
                  <a:cubicBezTo>
                    <a:pt x="50" y="4189"/>
                    <a:pt x="92" y="4337"/>
                    <a:pt x="138" y="4484"/>
                  </a:cubicBezTo>
                  <a:cubicBezTo>
                    <a:pt x="146" y="4480"/>
                    <a:pt x="204" y="4709"/>
                    <a:pt x="212" y="4704"/>
                  </a:cubicBezTo>
                  <a:cubicBezTo>
                    <a:pt x="1904" y="3751"/>
                    <a:pt x="3706" y="2891"/>
                    <a:pt x="5598" y="2475"/>
                  </a:cubicBezTo>
                  <a:cubicBezTo>
                    <a:pt x="8424" y="1854"/>
                    <a:pt x="11199" y="1413"/>
                    <a:pt x="14045" y="2216"/>
                  </a:cubicBezTo>
                  <a:cubicBezTo>
                    <a:pt x="14160" y="2249"/>
                    <a:pt x="14240" y="2351"/>
                    <a:pt x="14319" y="2299"/>
                  </a:cubicBezTo>
                  <a:cubicBezTo>
                    <a:pt x="14306" y="2092"/>
                    <a:pt x="14317" y="1761"/>
                    <a:pt x="14303" y="1554"/>
                  </a:cubicBezTo>
                  <a:cubicBezTo>
                    <a:pt x="14297" y="1552"/>
                    <a:pt x="14292" y="1549"/>
                    <a:pt x="14286" y="1548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0" name="Freeform 33">
              <a:extLst>
                <a:ext uri="{FF2B5EF4-FFF2-40B4-BE49-F238E27FC236}">
                  <a16:creationId xmlns:a16="http://schemas.microsoft.com/office/drawing/2014/main" id="{B863FC6A-4549-41FF-837B-5C07498D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6" y="3497263"/>
              <a:ext cx="293688" cy="460375"/>
            </a:xfrm>
            <a:custGeom>
              <a:avLst/>
              <a:gdLst>
                <a:gd name="T0" fmla="*/ 1371 w 1427"/>
                <a:gd name="T1" fmla="*/ 1881 h 2244"/>
                <a:gd name="T2" fmla="*/ 990 w 1427"/>
                <a:gd name="T3" fmla="*/ 397 h 2244"/>
                <a:gd name="T4" fmla="*/ 898 w 1427"/>
                <a:gd name="T5" fmla="*/ 244 h 2244"/>
                <a:gd name="T6" fmla="*/ 742 w 1427"/>
                <a:gd name="T7" fmla="*/ 16 h 2244"/>
                <a:gd name="T8" fmla="*/ 68 w 1427"/>
                <a:gd name="T9" fmla="*/ 1038 h 2244"/>
                <a:gd name="T10" fmla="*/ 1109 w 1427"/>
                <a:gd name="T11" fmla="*/ 2172 h 2244"/>
                <a:gd name="T12" fmla="*/ 1371 w 1427"/>
                <a:gd name="T13" fmla="*/ 1881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7" h="2244">
                  <a:moveTo>
                    <a:pt x="1371" y="1881"/>
                  </a:moveTo>
                  <a:cubicBezTo>
                    <a:pt x="1206" y="1402"/>
                    <a:pt x="1113" y="888"/>
                    <a:pt x="990" y="397"/>
                  </a:cubicBezTo>
                  <a:cubicBezTo>
                    <a:pt x="973" y="330"/>
                    <a:pt x="940" y="279"/>
                    <a:pt x="898" y="244"/>
                  </a:cubicBezTo>
                  <a:cubicBezTo>
                    <a:pt x="966" y="142"/>
                    <a:pt x="869" y="0"/>
                    <a:pt x="742" y="16"/>
                  </a:cubicBezTo>
                  <a:cubicBezTo>
                    <a:pt x="253" y="75"/>
                    <a:pt x="0" y="577"/>
                    <a:pt x="68" y="1038"/>
                  </a:cubicBezTo>
                  <a:cubicBezTo>
                    <a:pt x="152" y="1600"/>
                    <a:pt x="604" y="1980"/>
                    <a:pt x="1109" y="2172"/>
                  </a:cubicBezTo>
                  <a:cubicBezTo>
                    <a:pt x="1298" y="2244"/>
                    <a:pt x="1427" y="2044"/>
                    <a:pt x="1371" y="1881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1" name="Freeform 34">
              <a:extLst>
                <a:ext uri="{FF2B5EF4-FFF2-40B4-BE49-F238E27FC236}">
                  <a16:creationId xmlns:a16="http://schemas.microsoft.com/office/drawing/2014/main" id="{FF209299-F335-40E6-A7F8-48B0A3481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888" y="2925763"/>
              <a:ext cx="314325" cy="539750"/>
            </a:xfrm>
            <a:custGeom>
              <a:avLst/>
              <a:gdLst>
                <a:gd name="T0" fmla="*/ 83 w 1530"/>
                <a:gd name="T1" fmla="*/ 419 h 2625"/>
                <a:gd name="T2" fmla="*/ 48 w 1530"/>
                <a:gd name="T3" fmla="*/ 646 h 2625"/>
                <a:gd name="T4" fmla="*/ 116 w 1530"/>
                <a:gd name="T5" fmla="*/ 2218 h 2625"/>
                <a:gd name="T6" fmla="*/ 156 w 1530"/>
                <a:gd name="T7" fmla="*/ 2306 h 2625"/>
                <a:gd name="T8" fmla="*/ 141 w 1530"/>
                <a:gd name="T9" fmla="*/ 2430 h 2625"/>
                <a:gd name="T10" fmla="*/ 361 w 1530"/>
                <a:gd name="T11" fmla="*/ 2582 h 2625"/>
                <a:gd name="T12" fmla="*/ 1341 w 1530"/>
                <a:gd name="T13" fmla="*/ 1540 h 2625"/>
                <a:gd name="T14" fmla="*/ 83 w 1530"/>
                <a:gd name="T15" fmla="*/ 419 h 2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0" h="2625">
                  <a:moveTo>
                    <a:pt x="83" y="419"/>
                  </a:moveTo>
                  <a:cubicBezTo>
                    <a:pt x="0" y="474"/>
                    <a:pt x="6" y="575"/>
                    <a:pt x="48" y="646"/>
                  </a:cubicBezTo>
                  <a:cubicBezTo>
                    <a:pt x="60" y="1167"/>
                    <a:pt x="43" y="1702"/>
                    <a:pt x="116" y="2218"/>
                  </a:cubicBezTo>
                  <a:cubicBezTo>
                    <a:pt x="121" y="2254"/>
                    <a:pt x="136" y="2283"/>
                    <a:pt x="156" y="2306"/>
                  </a:cubicBezTo>
                  <a:cubicBezTo>
                    <a:pt x="151" y="2348"/>
                    <a:pt x="147" y="2389"/>
                    <a:pt x="141" y="2430"/>
                  </a:cubicBezTo>
                  <a:cubicBezTo>
                    <a:pt x="120" y="2552"/>
                    <a:pt x="261" y="2625"/>
                    <a:pt x="361" y="2582"/>
                  </a:cubicBezTo>
                  <a:cubicBezTo>
                    <a:pt x="805" y="2389"/>
                    <a:pt x="1207" y="2041"/>
                    <a:pt x="1341" y="1540"/>
                  </a:cubicBezTo>
                  <a:cubicBezTo>
                    <a:pt x="1530" y="831"/>
                    <a:pt x="711" y="0"/>
                    <a:pt x="83" y="419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2" name="Freeform 35">
              <a:extLst>
                <a:ext uri="{FF2B5EF4-FFF2-40B4-BE49-F238E27FC236}">
                  <a16:creationId xmlns:a16="http://schemas.microsoft.com/office/drawing/2014/main" id="{9F7445E8-E3E6-43EE-9F03-D2D2A9FC7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126" y="3351213"/>
              <a:ext cx="2322513" cy="2378075"/>
            </a:xfrm>
            <a:custGeom>
              <a:avLst/>
              <a:gdLst>
                <a:gd name="T0" fmla="*/ 2668 w 11301"/>
                <a:gd name="T1" fmla="*/ 5683 h 11562"/>
                <a:gd name="T2" fmla="*/ 1173 w 11301"/>
                <a:gd name="T3" fmla="*/ 7533 h 11562"/>
                <a:gd name="T4" fmla="*/ 425 w 11301"/>
                <a:gd name="T5" fmla="*/ 9323 h 11562"/>
                <a:gd name="T6" fmla="*/ 163 w 11301"/>
                <a:gd name="T7" fmla="*/ 11117 h 11562"/>
                <a:gd name="T8" fmla="*/ 610 w 11301"/>
                <a:gd name="T9" fmla="*/ 11507 h 11562"/>
                <a:gd name="T10" fmla="*/ 842 w 11301"/>
                <a:gd name="T11" fmla="*/ 11321 h 11562"/>
                <a:gd name="T12" fmla="*/ 2619 w 11301"/>
                <a:gd name="T13" fmla="*/ 6775 h 11562"/>
                <a:gd name="T14" fmla="*/ 2909 w 11301"/>
                <a:gd name="T15" fmla="*/ 6273 h 11562"/>
                <a:gd name="T16" fmla="*/ 4353 w 11301"/>
                <a:gd name="T17" fmla="*/ 6122 h 11562"/>
                <a:gd name="T18" fmla="*/ 4741 w 11301"/>
                <a:gd name="T19" fmla="*/ 5889 h 11562"/>
                <a:gd name="T20" fmla="*/ 5786 w 11301"/>
                <a:gd name="T21" fmla="*/ 6072 h 11562"/>
                <a:gd name="T22" fmla="*/ 7403 w 11301"/>
                <a:gd name="T23" fmla="*/ 5238 h 11562"/>
                <a:gd name="T24" fmla="*/ 7473 w 11301"/>
                <a:gd name="T25" fmla="*/ 5111 h 11562"/>
                <a:gd name="T26" fmla="*/ 7876 w 11301"/>
                <a:gd name="T27" fmla="*/ 5353 h 11562"/>
                <a:gd name="T28" fmla="*/ 8799 w 11301"/>
                <a:gd name="T29" fmla="*/ 6704 h 11562"/>
                <a:gd name="T30" fmla="*/ 9024 w 11301"/>
                <a:gd name="T31" fmla="*/ 6856 h 11562"/>
                <a:gd name="T32" fmla="*/ 9343 w 11301"/>
                <a:gd name="T33" fmla="*/ 6730 h 11562"/>
                <a:gd name="T34" fmla="*/ 11080 w 11301"/>
                <a:gd name="T35" fmla="*/ 3105 h 11562"/>
                <a:gd name="T36" fmla="*/ 10731 w 11301"/>
                <a:gd name="T37" fmla="*/ 420 h 11562"/>
                <a:gd name="T38" fmla="*/ 10140 w 11301"/>
                <a:gd name="T39" fmla="*/ 30 h 11562"/>
                <a:gd name="T40" fmla="*/ 9600 w 11301"/>
                <a:gd name="T41" fmla="*/ 398 h 11562"/>
                <a:gd name="T42" fmla="*/ 9210 w 11301"/>
                <a:gd name="T43" fmla="*/ 639 h 11562"/>
                <a:gd name="T44" fmla="*/ 9174 w 11301"/>
                <a:gd name="T45" fmla="*/ 1139 h 11562"/>
                <a:gd name="T46" fmla="*/ 7432 w 11301"/>
                <a:gd name="T47" fmla="*/ 5236 h 11562"/>
                <a:gd name="T48" fmla="*/ 7045 w 11301"/>
                <a:gd name="T49" fmla="*/ 5690 h 11562"/>
                <a:gd name="T50" fmla="*/ 5268 w 11301"/>
                <a:gd name="T51" fmla="*/ 5928 h 11562"/>
                <a:gd name="T52" fmla="*/ 4680 w 11301"/>
                <a:gd name="T53" fmla="*/ 5885 h 11562"/>
                <a:gd name="T54" fmla="*/ 4033 w 11301"/>
                <a:gd name="T55" fmla="*/ 6131 h 11562"/>
                <a:gd name="T56" fmla="*/ 2668 w 11301"/>
                <a:gd name="T57" fmla="*/ 5683 h 11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01" h="11562">
                  <a:moveTo>
                    <a:pt x="2668" y="5683"/>
                  </a:moveTo>
                  <a:cubicBezTo>
                    <a:pt x="1964" y="6075"/>
                    <a:pt x="1522" y="6806"/>
                    <a:pt x="1173" y="7533"/>
                  </a:cubicBezTo>
                  <a:cubicBezTo>
                    <a:pt x="894" y="8116"/>
                    <a:pt x="653" y="8718"/>
                    <a:pt x="425" y="9323"/>
                  </a:cubicBezTo>
                  <a:cubicBezTo>
                    <a:pt x="208" y="9899"/>
                    <a:pt x="0" y="10524"/>
                    <a:pt x="163" y="11117"/>
                  </a:cubicBezTo>
                  <a:cubicBezTo>
                    <a:pt x="222" y="11329"/>
                    <a:pt x="397" y="11562"/>
                    <a:pt x="610" y="11507"/>
                  </a:cubicBezTo>
                  <a:cubicBezTo>
                    <a:pt x="708" y="11481"/>
                    <a:pt x="779" y="11400"/>
                    <a:pt x="842" y="11321"/>
                  </a:cubicBezTo>
                  <a:cubicBezTo>
                    <a:pt x="1859" y="10037"/>
                    <a:pt x="2108" y="8331"/>
                    <a:pt x="2619" y="6775"/>
                  </a:cubicBezTo>
                  <a:cubicBezTo>
                    <a:pt x="2680" y="6589"/>
                    <a:pt x="2753" y="6393"/>
                    <a:pt x="2909" y="6273"/>
                  </a:cubicBezTo>
                  <a:cubicBezTo>
                    <a:pt x="3300" y="5970"/>
                    <a:pt x="3905" y="6332"/>
                    <a:pt x="4353" y="6122"/>
                  </a:cubicBezTo>
                  <a:cubicBezTo>
                    <a:pt x="4490" y="6058"/>
                    <a:pt x="4600" y="5945"/>
                    <a:pt x="4741" y="5889"/>
                  </a:cubicBezTo>
                  <a:cubicBezTo>
                    <a:pt x="5076" y="5755"/>
                    <a:pt x="5435" y="5982"/>
                    <a:pt x="5786" y="6072"/>
                  </a:cubicBezTo>
                  <a:cubicBezTo>
                    <a:pt x="6428" y="6236"/>
                    <a:pt x="7164" y="5857"/>
                    <a:pt x="7403" y="5238"/>
                  </a:cubicBezTo>
                  <a:cubicBezTo>
                    <a:pt x="7421" y="5192"/>
                    <a:pt x="7437" y="5144"/>
                    <a:pt x="7473" y="5111"/>
                  </a:cubicBezTo>
                  <a:cubicBezTo>
                    <a:pt x="7608" y="4986"/>
                    <a:pt x="7797" y="5187"/>
                    <a:pt x="7876" y="5353"/>
                  </a:cubicBezTo>
                  <a:cubicBezTo>
                    <a:pt x="8112" y="5847"/>
                    <a:pt x="8424" y="6305"/>
                    <a:pt x="8799" y="6704"/>
                  </a:cubicBezTo>
                  <a:cubicBezTo>
                    <a:pt x="8862" y="6771"/>
                    <a:pt x="8933" y="6840"/>
                    <a:pt x="9024" y="6856"/>
                  </a:cubicBezTo>
                  <a:cubicBezTo>
                    <a:pt x="9140" y="6876"/>
                    <a:pt x="9251" y="6804"/>
                    <a:pt x="9343" y="6730"/>
                  </a:cubicBezTo>
                  <a:cubicBezTo>
                    <a:pt x="10417" y="5878"/>
                    <a:pt x="10849" y="4457"/>
                    <a:pt x="11080" y="3105"/>
                  </a:cubicBezTo>
                  <a:cubicBezTo>
                    <a:pt x="11237" y="2188"/>
                    <a:pt x="11301" y="1155"/>
                    <a:pt x="10731" y="420"/>
                  </a:cubicBezTo>
                  <a:cubicBezTo>
                    <a:pt x="10583" y="228"/>
                    <a:pt x="10381" y="59"/>
                    <a:pt x="10140" y="30"/>
                  </a:cubicBezTo>
                  <a:cubicBezTo>
                    <a:pt x="9900" y="0"/>
                    <a:pt x="9628" y="157"/>
                    <a:pt x="9600" y="398"/>
                  </a:cubicBezTo>
                  <a:cubicBezTo>
                    <a:pt x="9439" y="350"/>
                    <a:pt x="9270" y="482"/>
                    <a:pt x="9210" y="639"/>
                  </a:cubicBezTo>
                  <a:cubicBezTo>
                    <a:pt x="9150" y="796"/>
                    <a:pt x="9168" y="971"/>
                    <a:pt x="9174" y="1139"/>
                  </a:cubicBezTo>
                  <a:cubicBezTo>
                    <a:pt x="9232" y="2651"/>
                    <a:pt x="8312" y="4005"/>
                    <a:pt x="7432" y="5236"/>
                  </a:cubicBezTo>
                  <a:cubicBezTo>
                    <a:pt x="7316" y="5398"/>
                    <a:pt x="7199" y="5563"/>
                    <a:pt x="7045" y="5690"/>
                  </a:cubicBezTo>
                  <a:cubicBezTo>
                    <a:pt x="6569" y="6084"/>
                    <a:pt x="5876" y="6039"/>
                    <a:pt x="5268" y="5928"/>
                  </a:cubicBezTo>
                  <a:cubicBezTo>
                    <a:pt x="5074" y="5892"/>
                    <a:pt x="4875" y="5851"/>
                    <a:pt x="4680" y="5885"/>
                  </a:cubicBezTo>
                  <a:cubicBezTo>
                    <a:pt x="4452" y="5924"/>
                    <a:pt x="4253" y="6061"/>
                    <a:pt x="4033" y="6131"/>
                  </a:cubicBezTo>
                  <a:cubicBezTo>
                    <a:pt x="3507" y="6299"/>
                    <a:pt x="3020" y="6058"/>
                    <a:pt x="2668" y="5683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3" name="Freeform 36">
              <a:extLst>
                <a:ext uri="{FF2B5EF4-FFF2-40B4-BE49-F238E27FC236}">
                  <a16:creationId xmlns:a16="http://schemas.microsoft.com/office/drawing/2014/main" id="{D65A688B-429C-43E2-9F8A-A024EB357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1" y="5854700"/>
              <a:ext cx="1279525" cy="401638"/>
            </a:xfrm>
            <a:custGeom>
              <a:avLst/>
              <a:gdLst>
                <a:gd name="T0" fmla="*/ 199 w 6227"/>
                <a:gd name="T1" fmla="*/ 1203 h 1956"/>
                <a:gd name="T2" fmla="*/ 281 w 6227"/>
                <a:gd name="T3" fmla="*/ 1392 h 1956"/>
                <a:gd name="T4" fmla="*/ 457 w 6227"/>
                <a:gd name="T5" fmla="*/ 1504 h 1956"/>
                <a:gd name="T6" fmla="*/ 2995 w 6227"/>
                <a:gd name="T7" fmla="*/ 1360 h 1956"/>
                <a:gd name="T8" fmla="*/ 3000 w 6227"/>
                <a:gd name="T9" fmla="*/ 1710 h 1956"/>
                <a:gd name="T10" fmla="*/ 6021 w 6227"/>
                <a:gd name="T11" fmla="*/ 1417 h 1956"/>
                <a:gd name="T12" fmla="*/ 6192 w 6227"/>
                <a:gd name="T13" fmla="*/ 1352 h 1956"/>
                <a:gd name="T14" fmla="*/ 6161 w 6227"/>
                <a:gd name="T15" fmla="*/ 960 h 1956"/>
                <a:gd name="T16" fmla="*/ 6211 w 6227"/>
                <a:gd name="T17" fmla="*/ 0 h 1956"/>
                <a:gd name="T18" fmla="*/ 4506 w 6227"/>
                <a:gd name="T19" fmla="*/ 526 h 1956"/>
                <a:gd name="T20" fmla="*/ 3699 w 6227"/>
                <a:gd name="T21" fmla="*/ 610 h 1956"/>
                <a:gd name="T22" fmla="*/ 3365 w 6227"/>
                <a:gd name="T23" fmla="*/ 598 h 1956"/>
                <a:gd name="T24" fmla="*/ 3155 w 6227"/>
                <a:gd name="T25" fmla="*/ 362 h 1956"/>
                <a:gd name="T26" fmla="*/ 2479 w 6227"/>
                <a:gd name="T27" fmla="*/ 746 h 1956"/>
                <a:gd name="T28" fmla="*/ 988 w 6227"/>
                <a:gd name="T29" fmla="*/ 793 h 1956"/>
                <a:gd name="T30" fmla="*/ 258 w 6227"/>
                <a:gd name="T31" fmla="*/ 698 h 1956"/>
                <a:gd name="T32" fmla="*/ 199 w 6227"/>
                <a:gd name="T33" fmla="*/ 1203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27" h="1956">
                  <a:moveTo>
                    <a:pt x="199" y="1203"/>
                  </a:moveTo>
                  <a:cubicBezTo>
                    <a:pt x="217" y="1270"/>
                    <a:pt x="237" y="1339"/>
                    <a:pt x="281" y="1392"/>
                  </a:cubicBezTo>
                  <a:cubicBezTo>
                    <a:pt x="326" y="1446"/>
                    <a:pt x="392" y="1477"/>
                    <a:pt x="457" y="1504"/>
                  </a:cubicBezTo>
                  <a:cubicBezTo>
                    <a:pt x="1267" y="1839"/>
                    <a:pt x="2228" y="1785"/>
                    <a:pt x="2995" y="1360"/>
                  </a:cubicBezTo>
                  <a:cubicBezTo>
                    <a:pt x="2997" y="1477"/>
                    <a:pt x="2998" y="1593"/>
                    <a:pt x="3000" y="1710"/>
                  </a:cubicBezTo>
                  <a:cubicBezTo>
                    <a:pt x="4002" y="1956"/>
                    <a:pt x="5064" y="1805"/>
                    <a:pt x="6021" y="1417"/>
                  </a:cubicBezTo>
                  <a:cubicBezTo>
                    <a:pt x="6062" y="1400"/>
                    <a:pt x="6163" y="1386"/>
                    <a:pt x="6192" y="1352"/>
                  </a:cubicBezTo>
                  <a:cubicBezTo>
                    <a:pt x="6226" y="1313"/>
                    <a:pt x="6153" y="1011"/>
                    <a:pt x="6161" y="960"/>
                  </a:cubicBezTo>
                  <a:cubicBezTo>
                    <a:pt x="6210" y="643"/>
                    <a:pt x="6227" y="321"/>
                    <a:pt x="6211" y="0"/>
                  </a:cubicBezTo>
                  <a:cubicBezTo>
                    <a:pt x="5718" y="344"/>
                    <a:pt x="5103" y="454"/>
                    <a:pt x="4506" y="526"/>
                  </a:cubicBezTo>
                  <a:cubicBezTo>
                    <a:pt x="4238" y="558"/>
                    <a:pt x="3968" y="584"/>
                    <a:pt x="3699" y="610"/>
                  </a:cubicBezTo>
                  <a:cubicBezTo>
                    <a:pt x="3588" y="621"/>
                    <a:pt x="3472" y="632"/>
                    <a:pt x="3365" y="598"/>
                  </a:cubicBezTo>
                  <a:cubicBezTo>
                    <a:pt x="3258" y="564"/>
                    <a:pt x="3161" y="474"/>
                    <a:pt x="3155" y="362"/>
                  </a:cubicBezTo>
                  <a:cubicBezTo>
                    <a:pt x="3097" y="634"/>
                    <a:pt x="2757" y="720"/>
                    <a:pt x="2479" y="746"/>
                  </a:cubicBezTo>
                  <a:cubicBezTo>
                    <a:pt x="1984" y="793"/>
                    <a:pt x="1485" y="826"/>
                    <a:pt x="988" y="793"/>
                  </a:cubicBezTo>
                  <a:cubicBezTo>
                    <a:pt x="790" y="780"/>
                    <a:pt x="442" y="651"/>
                    <a:pt x="258" y="698"/>
                  </a:cubicBezTo>
                  <a:cubicBezTo>
                    <a:pt x="0" y="764"/>
                    <a:pt x="145" y="998"/>
                    <a:pt x="199" y="1203"/>
                  </a:cubicBezTo>
                </a:path>
              </a:pathLst>
            </a:custGeom>
            <a:solidFill>
              <a:srgbClr val="FDE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4" name="Freeform 37">
              <a:extLst>
                <a:ext uri="{FF2B5EF4-FFF2-40B4-BE49-F238E27FC236}">
                  <a16:creationId xmlns:a16="http://schemas.microsoft.com/office/drawing/2014/main" id="{96227523-2456-4E12-AE11-41FD5CECE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701" y="3851275"/>
              <a:ext cx="703263" cy="927100"/>
            </a:xfrm>
            <a:custGeom>
              <a:avLst/>
              <a:gdLst>
                <a:gd name="T0" fmla="*/ 3409 w 3415"/>
                <a:gd name="T1" fmla="*/ 79 h 4504"/>
                <a:gd name="T2" fmla="*/ 3309 w 3415"/>
                <a:gd name="T3" fmla="*/ 65 h 4504"/>
                <a:gd name="T4" fmla="*/ 2888 w 3415"/>
                <a:gd name="T5" fmla="*/ 1506 h 4504"/>
                <a:gd name="T6" fmla="*/ 2327 w 3415"/>
                <a:gd name="T7" fmla="*/ 2372 h 4504"/>
                <a:gd name="T8" fmla="*/ 917 w 3415"/>
                <a:gd name="T9" fmla="*/ 3098 h 4504"/>
                <a:gd name="T10" fmla="*/ 837 w 3415"/>
                <a:gd name="T11" fmla="*/ 3086 h 4504"/>
                <a:gd name="T12" fmla="*/ 260 w 3415"/>
                <a:gd name="T13" fmla="*/ 2601 h 4504"/>
                <a:gd name="T14" fmla="*/ 54 w 3415"/>
                <a:gd name="T15" fmla="*/ 2683 h 4504"/>
                <a:gd name="T16" fmla="*/ 615 w 3415"/>
                <a:gd name="T17" fmla="*/ 3285 h 4504"/>
                <a:gd name="T18" fmla="*/ 661 w 3415"/>
                <a:gd name="T19" fmla="*/ 3426 h 4504"/>
                <a:gd name="T20" fmla="*/ 1256 w 3415"/>
                <a:gd name="T21" fmla="*/ 4217 h 4504"/>
                <a:gd name="T22" fmla="*/ 1545 w 3415"/>
                <a:gd name="T23" fmla="*/ 4465 h 4504"/>
                <a:gd name="T24" fmla="*/ 2239 w 3415"/>
                <a:gd name="T25" fmla="*/ 3584 h 4504"/>
                <a:gd name="T26" fmla="*/ 3095 w 3415"/>
                <a:gd name="T27" fmla="*/ 1625 h 4504"/>
                <a:gd name="T28" fmla="*/ 3409 w 3415"/>
                <a:gd name="T29" fmla="*/ 79 h 4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15" h="4504">
                  <a:moveTo>
                    <a:pt x="3409" y="79"/>
                  </a:moveTo>
                  <a:cubicBezTo>
                    <a:pt x="3415" y="14"/>
                    <a:pt x="3319" y="0"/>
                    <a:pt x="3309" y="65"/>
                  </a:cubicBezTo>
                  <a:cubicBezTo>
                    <a:pt x="3224" y="569"/>
                    <a:pt x="3079" y="1045"/>
                    <a:pt x="2888" y="1506"/>
                  </a:cubicBezTo>
                  <a:cubicBezTo>
                    <a:pt x="2736" y="1815"/>
                    <a:pt x="2548" y="2106"/>
                    <a:pt x="2327" y="2372"/>
                  </a:cubicBezTo>
                  <a:cubicBezTo>
                    <a:pt x="2018" y="2746"/>
                    <a:pt x="1420" y="3143"/>
                    <a:pt x="917" y="3098"/>
                  </a:cubicBezTo>
                  <a:cubicBezTo>
                    <a:pt x="890" y="3089"/>
                    <a:pt x="864" y="3085"/>
                    <a:pt x="837" y="3086"/>
                  </a:cubicBezTo>
                  <a:cubicBezTo>
                    <a:pt x="607" y="3043"/>
                    <a:pt x="402" y="2897"/>
                    <a:pt x="260" y="2601"/>
                  </a:cubicBezTo>
                  <a:cubicBezTo>
                    <a:pt x="199" y="2473"/>
                    <a:pt x="0" y="2549"/>
                    <a:pt x="54" y="2683"/>
                  </a:cubicBezTo>
                  <a:cubicBezTo>
                    <a:pt x="170" y="2976"/>
                    <a:pt x="374" y="3172"/>
                    <a:pt x="615" y="3285"/>
                  </a:cubicBezTo>
                  <a:cubicBezTo>
                    <a:pt x="613" y="3329"/>
                    <a:pt x="625" y="3378"/>
                    <a:pt x="661" y="3426"/>
                  </a:cubicBezTo>
                  <a:cubicBezTo>
                    <a:pt x="858" y="3690"/>
                    <a:pt x="1052" y="3958"/>
                    <a:pt x="1256" y="4217"/>
                  </a:cubicBezTo>
                  <a:cubicBezTo>
                    <a:pt x="1336" y="4319"/>
                    <a:pt x="1404" y="4448"/>
                    <a:pt x="1545" y="4465"/>
                  </a:cubicBezTo>
                  <a:cubicBezTo>
                    <a:pt x="1880" y="4504"/>
                    <a:pt x="2105" y="3817"/>
                    <a:pt x="2239" y="3584"/>
                  </a:cubicBezTo>
                  <a:cubicBezTo>
                    <a:pt x="2601" y="2951"/>
                    <a:pt x="2890" y="2302"/>
                    <a:pt x="3095" y="1625"/>
                  </a:cubicBezTo>
                  <a:cubicBezTo>
                    <a:pt x="3275" y="1119"/>
                    <a:pt x="3369" y="576"/>
                    <a:pt x="3409" y="79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5" name="Freeform 38">
              <a:extLst>
                <a:ext uri="{FF2B5EF4-FFF2-40B4-BE49-F238E27FC236}">
                  <a16:creationId xmlns:a16="http://schemas.microsoft.com/office/drawing/2014/main" id="{FBB01985-F0C4-4778-AAF7-67AAAA152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6" y="4548188"/>
              <a:ext cx="584200" cy="1184275"/>
            </a:xfrm>
            <a:custGeom>
              <a:avLst/>
              <a:gdLst>
                <a:gd name="T0" fmla="*/ 2499 w 2841"/>
                <a:gd name="T1" fmla="*/ 160 h 5758"/>
                <a:gd name="T2" fmla="*/ 1521 w 2841"/>
                <a:gd name="T3" fmla="*/ 2650 h 5758"/>
                <a:gd name="T4" fmla="*/ 1049 w 2841"/>
                <a:gd name="T5" fmla="*/ 4088 h 5758"/>
                <a:gd name="T6" fmla="*/ 121 w 2841"/>
                <a:gd name="T7" fmla="*/ 5427 h 5758"/>
                <a:gd name="T8" fmla="*/ 196 w 2841"/>
                <a:gd name="T9" fmla="*/ 5718 h 5758"/>
                <a:gd name="T10" fmla="*/ 1093 w 2841"/>
                <a:gd name="T11" fmla="*/ 5061 h 5758"/>
                <a:gd name="T12" fmla="*/ 1782 w 2841"/>
                <a:gd name="T13" fmla="*/ 3600 h 5758"/>
                <a:gd name="T14" fmla="*/ 2737 w 2841"/>
                <a:gd name="T15" fmla="*/ 346 h 5758"/>
                <a:gd name="T16" fmla="*/ 2499 w 2841"/>
                <a:gd name="T17" fmla="*/ 160 h 5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1" h="5758">
                  <a:moveTo>
                    <a:pt x="2499" y="160"/>
                  </a:moveTo>
                  <a:cubicBezTo>
                    <a:pt x="1963" y="912"/>
                    <a:pt x="1743" y="1767"/>
                    <a:pt x="1521" y="2650"/>
                  </a:cubicBezTo>
                  <a:cubicBezTo>
                    <a:pt x="1398" y="3141"/>
                    <a:pt x="1262" y="3626"/>
                    <a:pt x="1049" y="4088"/>
                  </a:cubicBezTo>
                  <a:cubicBezTo>
                    <a:pt x="824" y="4574"/>
                    <a:pt x="586" y="5137"/>
                    <a:pt x="121" y="5427"/>
                  </a:cubicBezTo>
                  <a:cubicBezTo>
                    <a:pt x="0" y="5502"/>
                    <a:pt x="60" y="5705"/>
                    <a:pt x="196" y="5718"/>
                  </a:cubicBezTo>
                  <a:cubicBezTo>
                    <a:pt x="617" y="5758"/>
                    <a:pt x="877" y="5374"/>
                    <a:pt x="1093" y="5061"/>
                  </a:cubicBezTo>
                  <a:cubicBezTo>
                    <a:pt x="1402" y="4614"/>
                    <a:pt x="1624" y="4119"/>
                    <a:pt x="1782" y="3600"/>
                  </a:cubicBezTo>
                  <a:cubicBezTo>
                    <a:pt x="2110" y="2526"/>
                    <a:pt x="2113" y="1309"/>
                    <a:pt x="2737" y="346"/>
                  </a:cubicBezTo>
                  <a:cubicBezTo>
                    <a:pt x="2841" y="186"/>
                    <a:pt x="2613" y="0"/>
                    <a:pt x="2499" y="160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6" name="Freeform 39">
              <a:extLst>
                <a:ext uri="{FF2B5EF4-FFF2-40B4-BE49-F238E27FC236}">
                  <a16:creationId xmlns:a16="http://schemas.microsoft.com/office/drawing/2014/main" id="{FF2AFB6B-3598-43EB-A71C-8887C2C3B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776" y="5978525"/>
              <a:ext cx="354013" cy="231775"/>
            </a:xfrm>
            <a:custGeom>
              <a:avLst/>
              <a:gdLst>
                <a:gd name="T0" fmla="*/ 1596 w 1720"/>
                <a:gd name="T1" fmla="*/ 115 h 1124"/>
                <a:gd name="T2" fmla="*/ 1281 w 1720"/>
                <a:gd name="T3" fmla="*/ 154 h 1124"/>
                <a:gd name="T4" fmla="*/ 1249 w 1720"/>
                <a:gd name="T5" fmla="*/ 256 h 1124"/>
                <a:gd name="T6" fmla="*/ 1078 w 1720"/>
                <a:gd name="T7" fmla="*/ 212 h 1124"/>
                <a:gd name="T8" fmla="*/ 1012 w 1720"/>
                <a:gd name="T9" fmla="*/ 201 h 1124"/>
                <a:gd name="T10" fmla="*/ 796 w 1720"/>
                <a:gd name="T11" fmla="*/ 294 h 1124"/>
                <a:gd name="T12" fmla="*/ 766 w 1720"/>
                <a:gd name="T13" fmla="*/ 282 h 1124"/>
                <a:gd name="T14" fmla="*/ 157 w 1720"/>
                <a:gd name="T15" fmla="*/ 212 h 1124"/>
                <a:gd name="T16" fmla="*/ 130 w 1720"/>
                <a:gd name="T17" fmla="*/ 410 h 1124"/>
                <a:gd name="T18" fmla="*/ 839 w 1720"/>
                <a:gd name="T19" fmla="*/ 832 h 1124"/>
                <a:gd name="T20" fmla="*/ 1317 w 1720"/>
                <a:gd name="T21" fmla="*/ 992 h 1124"/>
                <a:gd name="T22" fmla="*/ 1452 w 1720"/>
                <a:gd name="T23" fmla="*/ 810 h 1124"/>
                <a:gd name="T24" fmla="*/ 1607 w 1720"/>
                <a:gd name="T25" fmla="*/ 679 h 1124"/>
                <a:gd name="T26" fmla="*/ 1596 w 1720"/>
                <a:gd name="T27" fmla="*/ 115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0" h="1124">
                  <a:moveTo>
                    <a:pt x="1596" y="115"/>
                  </a:moveTo>
                  <a:cubicBezTo>
                    <a:pt x="1513" y="0"/>
                    <a:pt x="1336" y="29"/>
                    <a:pt x="1281" y="154"/>
                  </a:cubicBezTo>
                  <a:cubicBezTo>
                    <a:pt x="1266" y="187"/>
                    <a:pt x="1257" y="222"/>
                    <a:pt x="1249" y="256"/>
                  </a:cubicBezTo>
                  <a:cubicBezTo>
                    <a:pt x="1194" y="237"/>
                    <a:pt x="1137" y="223"/>
                    <a:pt x="1078" y="212"/>
                  </a:cubicBezTo>
                  <a:cubicBezTo>
                    <a:pt x="1056" y="206"/>
                    <a:pt x="1034" y="203"/>
                    <a:pt x="1012" y="201"/>
                  </a:cubicBezTo>
                  <a:cubicBezTo>
                    <a:pt x="913" y="188"/>
                    <a:pt x="840" y="231"/>
                    <a:pt x="796" y="294"/>
                  </a:cubicBezTo>
                  <a:cubicBezTo>
                    <a:pt x="786" y="290"/>
                    <a:pt x="776" y="285"/>
                    <a:pt x="766" y="282"/>
                  </a:cubicBezTo>
                  <a:cubicBezTo>
                    <a:pt x="568" y="216"/>
                    <a:pt x="362" y="219"/>
                    <a:pt x="157" y="212"/>
                  </a:cubicBezTo>
                  <a:cubicBezTo>
                    <a:pt x="30" y="207"/>
                    <a:pt x="0" y="401"/>
                    <a:pt x="130" y="410"/>
                  </a:cubicBezTo>
                  <a:cubicBezTo>
                    <a:pt x="417" y="429"/>
                    <a:pt x="650" y="631"/>
                    <a:pt x="839" y="832"/>
                  </a:cubicBezTo>
                  <a:cubicBezTo>
                    <a:pt x="963" y="964"/>
                    <a:pt x="1128" y="1124"/>
                    <a:pt x="1317" y="992"/>
                  </a:cubicBezTo>
                  <a:cubicBezTo>
                    <a:pt x="1389" y="942"/>
                    <a:pt x="1431" y="878"/>
                    <a:pt x="1452" y="810"/>
                  </a:cubicBezTo>
                  <a:cubicBezTo>
                    <a:pt x="1519" y="795"/>
                    <a:pt x="1579" y="751"/>
                    <a:pt x="1607" y="679"/>
                  </a:cubicBezTo>
                  <a:cubicBezTo>
                    <a:pt x="1681" y="488"/>
                    <a:pt x="1720" y="289"/>
                    <a:pt x="1596" y="115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7" name="Freeform 40">
              <a:extLst>
                <a:ext uri="{FF2B5EF4-FFF2-40B4-BE49-F238E27FC236}">
                  <a16:creationId xmlns:a16="http://schemas.microsoft.com/office/drawing/2014/main" id="{B35DC850-DC22-4E2D-8403-01393DB26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576" y="5848350"/>
              <a:ext cx="314325" cy="311150"/>
            </a:xfrm>
            <a:custGeom>
              <a:avLst/>
              <a:gdLst>
                <a:gd name="T0" fmla="*/ 1451 w 1526"/>
                <a:gd name="T1" fmla="*/ 655 h 1517"/>
                <a:gd name="T2" fmla="*/ 1452 w 1526"/>
                <a:gd name="T3" fmla="*/ 489 h 1517"/>
                <a:gd name="T4" fmla="*/ 1351 w 1526"/>
                <a:gd name="T5" fmla="*/ 172 h 1517"/>
                <a:gd name="T6" fmla="*/ 529 w 1526"/>
                <a:gd name="T7" fmla="*/ 262 h 1517"/>
                <a:gd name="T8" fmla="*/ 414 w 1526"/>
                <a:gd name="T9" fmla="*/ 381 h 1517"/>
                <a:gd name="T10" fmla="*/ 237 w 1526"/>
                <a:gd name="T11" fmla="*/ 320 h 1517"/>
                <a:gd name="T12" fmla="*/ 145 w 1526"/>
                <a:gd name="T13" fmla="*/ 542 h 1517"/>
                <a:gd name="T14" fmla="*/ 929 w 1526"/>
                <a:gd name="T15" fmla="*/ 1350 h 1517"/>
                <a:gd name="T16" fmla="*/ 1235 w 1526"/>
                <a:gd name="T17" fmla="*/ 1481 h 1517"/>
                <a:gd name="T18" fmla="*/ 1451 w 1526"/>
                <a:gd name="T19" fmla="*/ 655 h 1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6" h="1517">
                  <a:moveTo>
                    <a:pt x="1451" y="655"/>
                  </a:moveTo>
                  <a:cubicBezTo>
                    <a:pt x="1452" y="601"/>
                    <a:pt x="1452" y="546"/>
                    <a:pt x="1452" y="489"/>
                  </a:cubicBezTo>
                  <a:cubicBezTo>
                    <a:pt x="1453" y="370"/>
                    <a:pt x="1450" y="254"/>
                    <a:pt x="1351" y="172"/>
                  </a:cubicBezTo>
                  <a:cubicBezTo>
                    <a:pt x="1147" y="0"/>
                    <a:pt x="735" y="177"/>
                    <a:pt x="529" y="262"/>
                  </a:cubicBezTo>
                  <a:cubicBezTo>
                    <a:pt x="470" y="287"/>
                    <a:pt x="433" y="330"/>
                    <a:pt x="414" y="381"/>
                  </a:cubicBezTo>
                  <a:cubicBezTo>
                    <a:pt x="356" y="360"/>
                    <a:pt x="297" y="341"/>
                    <a:pt x="237" y="320"/>
                  </a:cubicBezTo>
                  <a:cubicBezTo>
                    <a:pt x="93" y="271"/>
                    <a:pt x="0" y="483"/>
                    <a:pt x="145" y="542"/>
                  </a:cubicBezTo>
                  <a:cubicBezTo>
                    <a:pt x="476" y="677"/>
                    <a:pt x="777" y="1034"/>
                    <a:pt x="929" y="1350"/>
                  </a:cubicBezTo>
                  <a:cubicBezTo>
                    <a:pt x="989" y="1474"/>
                    <a:pt x="1105" y="1517"/>
                    <a:pt x="1235" y="1481"/>
                  </a:cubicBezTo>
                  <a:cubicBezTo>
                    <a:pt x="1526" y="1401"/>
                    <a:pt x="1522" y="919"/>
                    <a:pt x="1451" y="655"/>
                  </a:cubicBezTo>
                </a:path>
              </a:pathLst>
            </a:custGeom>
            <a:solidFill>
              <a:srgbClr val="F8A8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8" name="Freeform 41">
              <a:extLst>
                <a:ext uri="{FF2B5EF4-FFF2-40B4-BE49-F238E27FC236}">
                  <a16:creationId xmlns:a16="http://schemas.microsoft.com/office/drawing/2014/main" id="{DF68616C-734E-4893-8F56-921404C72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1" y="6119813"/>
              <a:ext cx="1220788" cy="485775"/>
            </a:xfrm>
            <a:custGeom>
              <a:avLst/>
              <a:gdLst>
                <a:gd name="T0" fmla="*/ 5759 w 5941"/>
                <a:gd name="T1" fmla="*/ 161 h 2360"/>
                <a:gd name="T2" fmla="*/ 5642 w 5941"/>
                <a:gd name="T3" fmla="*/ 94 h 2360"/>
                <a:gd name="T4" fmla="*/ 4519 w 5941"/>
                <a:gd name="T5" fmla="*/ 376 h 2360"/>
                <a:gd name="T6" fmla="*/ 3360 w 5941"/>
                <a:gd name="T7" fmla="*/ 430 h 2360"/>
                <a:gd name="T8" fmla="*/ 2846 w 5941"/>
                <a:gd name="T9" fmla="*/ 262 h 2360"/>
                <a:gd name="T10" fmla="*/ 2591 w 5941"/>
                <a:gd name="T11" fmla="*/ 1 h 2360"/>
                <a:gd name="T12" fmla="*/ 2371 w 5941"/>
                <a:gd name="T13" fmla="*/ 75 h 2360"/>
                <a:gd name="T14" fmla="*/ 2089 w 5941"/>
                <a:gd name="T15" fmla="*/ 173 h 2360"/>
                <a:gd name="T16" fmla="*/ 1571 w 5941"/>
                <a:gd name="T17" fmla="*/ 296 h 2360"/>
                <a:gd name="T18" fmla="*/ 284 w 5941"/>
                <a:gd name="T19" fmla="*/ 296 h 2360"/>
                <a:gd name="T20" fmla="*/ 209 w 5941"/>
                <a:gd name="T21" fmla="*/ 313 h 2360"/>
                <a:gd name="T22" fmla="*/ 209 w 5941"/>
                <a:gd name="T23" fmla="*/ 309 h 2360"/>
                <a:gd name="T24" fmla="*/ 26 w 5941"/>
                <a:gd name="T25" fmla="*/ 359 h 2360"/>
                <a:gd name="T26" fmla="*/ 241 w 5941"/>
                <a:gd name="T27" fmla="*/ 1351 h 2360"/>
                <a:gd name="T28" fmla="*/ 822 w 5941"/>
                <a:gd name="T29" fmla="*/ 1842 h 2360"/>
                <a:gd name="T30" fmla="*/ 2566 w 5941"/>
                <a:gd name="T31" fmla="*/ 1909 h 2360"/>
                <a:gd name="T32" fmla="*/ 2750 w 5941"/>
                <a:gd name="T33" fmla="*/ 1910 h 2360"/>
                <a:gd name="T34" fmla="*/ 2841 w 5941"/>
                <a:gd name="T35" fmla="*/ 2041 h 2360"/>
                <a:gd name="T36" fmla="*/ 3180 w 5941"/>
                <a:gd name="T37" fmla="*/ 2252 h 2360"/>
                <a:gd name="T38" fmla="*/ 4120 w 5941"/>
                <a:gd name="T39" fmla="*/ 2324 h 2360"/>
                <a:gd name="T40" fmla="*/ 5424 w 5941"/>
                <a:gd name="T41" fmla="*/ 1843 h 2360"/>
                <a:gd name="T42" fmla="*/ 5759 w 5941"/>
                <a:gd name="T43" fmla="*/ 161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41" h="2360">
                  <a:moveTo>
                    <a:pt x="5759" y="161"/>
                  </a:moveTo>
                  <a:cubicBezTo>
                    <a:pt x="5743" y="111"/>
                    <a:pt x="5694" y="81"/>
                    <a:pt x="5642" y="94"/>
                  </a:cubicBezTo>
                  <a:cubicBezTo>
                    <a:pt x="5268" y="189"/>
                    <a:pt x="4895" y="289"/>
                    <a:pt x="4519" y="376"/>
                  </a:cubicBezTo>
                  <a:cubicBezTo>
                    <a:pt x="4136" y="464"/>
                    <a:pt x="3749" y="509"/>
                    <a:pt x="3360" y="430"/>
                  </a:cubicBezTo>
                  <a:cubicBezTo>
                    <a:pt x="3187" y="395"/>
                    <a:pt x="3002" y="346"/>
                    <a:pt x="2846" y="262"/>
                  </a:cubicBezTo>
                  <a:cubicBezTo>
                    <a:pt x="2726" y="197"/>
                    <a:pt x="2764" y="6"/>
                    <a:pt x="2591" y="1"/>
                  </a:cubicBezTo>
                  <a:cubicBezTo>
                    <a:pt x="2516" y="0"/>
                    <a:pt x="2437" y="48"/>
                    <a:pt x="2371" y="75"/>
                  </a:cubicBezTo>
                  <a:cubicBezTo>
                    <a:pt x="2278" y="111"/>
                    <a:pt x="2184" y="144"/>
                    <a:pt x="2089" y="173"/>
                  </a:cubicBezTo>
                  <a:cubicBezTo>
                    <a:pt x="1919" y="226"/>
                    <a:pt x="1746" y="266"/>
                    <a:pt x="1571" y="296"/>
                  </a:cubicBezTo>
                  <a:cubicBezTo>
                    <a:pt x="1146" y="367"/>
                    <a:pt x="708" y="366"/>
                    <a:pt x="284" y="296"/>
                  </a:cubicBezTo>
                  <a:cubicBezTo>
                    <a:pt x="254" y="291"/>
                    <a:pt x="229" y="298"/>
                    <a:pt x="209" y="313"/>
                  </a:cubicBezTo>
                  <a:lnTo>
                    <a:pt x="209" y="309"/>
                  </a:lnTo>
                  <a:cubicBezTo>
                    <a:pt x="183" y="190"/>
                    <a:pt x="0" y="240"/>
                    <a:pt x="26" y="359"/>
                  </a:cubicBezTo>
                  <a:cubicBezTo>
                    <a:pt x="97" y="688"/>
                    <a:pt x="151" y="1027"/>
                    <a:pt x="241" y="1351"/>
                  </a:cubicBezTo>
                  <a:cubicBezTo>
                    <a:pt x="320" y="1635"/>
                    <a:pt x="566" y="1745"/>
                    <a:pt x="822" y="1842"/>
                  </a:cubicBezTo>
                  <a:cubicBezTo>
                    <a:pt x="1374" y="2051"/>
                    <a:pt x="2000" y="2075"/>
                    <a:pt x="2566" y="1909"/>
                  </a:cubicBezTo>
                  <a:cubicBezTo>
                    <a:pt x="2637" y="1888"/>
                    <a:pt x="2694" y="1849"/>
                    <a:pt x="2750" y="1910"/>
                  </a:cubicBezTo>
                  <a:cubicBezTo>
                    <a:pt x="2785" y="1948"/>
                    <a:pt x="2805" y="2002"/>
                    <a:pt x="2841" y="2041"/>
                  </a:cubicBezTo>
                  <a:cubicBezTo>
                    <a:pt x="2932" y="2142"/>
                    <a:pt x="3056" y="2203"/>
                    <a:pt x="3180" y="2252"/>
                  </a:cubicBezTo>
                  <a:cubicBezTo>
                    <a:pt x="3456" y="2360"/>
                    <a:pt x="3822" y="2318"/>
                    <a:pt x="4120" y="2324"/>
                  </a:cubicBezTo>
                  <a:cubicBezTo>
                    <a:pt x="4634" y="2334"/>
                    <a:pt x="5090" y="2236"/>
                    <a:pt x="5424" y="1843"/>
                  </a:cubicBezTo>
                  <a:cubicBezTo>
                    <a:pt x="5815" y="1384"/>
                    <a:pt x="5941" y="734"/>
                    <a:pt x="5759" y="1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399" name="Freeform 42">
              <a:extLst>
                <a:ext uri="{FF2B5EF4-FFF2-40B4-BE49-F238E27FC236}">
                  <a16:creationId xmlns:a16="http://schemas.microsoft.com/office/drawing/2014/main" id="{622D182B-1FC0-40A9-8506-2F361A697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1" y="4373563"/>
              <a:ext cx="2052638" cy="1647825"/>
            </a:xfrm>
            <a:custGeom>
              <a:avLst/>
              <a:gdLst>
                <a:gd name="T0" fmla="*/ 1600 w 9980"/>
                <a:gd name="T1" fmla="*/ 2351 h 8013"/>
                <a:gd name="T2" fmla="*/ 1262 w 9980"/>
                <a:gd name="T3" fmla="*/ 3838 h 8013"/>
                <a:gd name="T4" fmla="*/ 142 w 9980"/>
                <a:gd name="T5" fmla="*/ 6805 h 8013"/>
                <a:gd name="T6" fmla="*/ 20 w 9980"/>
                <a:gd name="T7" fmla="*/ 6995 h 8013"/>
                <a:gd name="T8" fmla="*/ 137 w 9980"/>
                <a:gd name="T9" fmla="*/ 7189 h 8013"/>
                <a:gd name="T10" fmla="*/ 1368 w 9980"/>
                <a:gd name="T11" fmla="*/ 7736 h 8013"/>
                <a:gd name="T12" fmla="*/ 1800 w 9980"/>
                <a:gd name="T13" fmla="*/ 7814 h 8013"/>
                <a:gd name="T14" fmla="*/ 2064 w 9980"/>
                <a:gd name="T15" fmla="*/ 7508 h 8013"/>
                <a:gd name="T16" fmla="*/ 2209 w 9980"/>
                <a:gd name="T17" fmla="*/ 7795 h 8013"/>
                <a:gd name="T18" fmla="*/ 2545 w 9980"/>
                <a:gd name="T19" fmla="*/ 7868 h 8013"/>
                <a:gd name="T20" fmla="*/ 4340 w 9980"/>
                <a:gd name="T21" fmla="*/ 7989 h 8013"/>
                <a:gd name="T22" fmla="*/ 4933 w 9980"/>
                <a:gd name="T23" fmla="*/ 7918 h 8013"/>
                <a:gd name="T24" fmla="*/ 5114 w 9980"/>
                <a:gd name="T25" fmla="*/ 7412 h 8013"/>
                <a:gd name="T26" fmla="*/ 5492 w 9980"/>
                <a:gd name="T27" fmla="*/ 7830 h 8013"/>
                <a:gd name="T28" fmla="*/ 5648 w 9980"/>
                <a:gd name="T29" fmla="*/ 7826 h 8013"/>
                <a:gd name="T30" fmla="*/ 7471 w 9980"/>
                <a:gd name="T31" fmla="*/ 7487 h 8013"/>
                <a:gd name="T32" fmla="*/ 8144 w 9980"/>
                <a:gd name="T33" fmla="*/ 7266 h 8013"/>
                <a:gd name="T34" fmla="*/ 8439 w 9980"/>
                <a:gd name="T35" fmla="*/ 6663 h 8013"/>
                <a:gd name="T36" fmla="*/ 8788 w 9980"/>
                <a:gd name="T37" fmla="*/ 6836 h 8013"/>
                <a:gd name="T38" fmla="*/ 9145 w 9980"/>
                <a:gd name="T39" fmla="*/ 6604 h 8013"/>
                <a:gd name="T40" fmla="*/ 9818 w 9980"/>
                <a:gd name="T41" fmla="*/ 5980 h 8013"/>
                <a:gd name="T42" fmla="*/ 9971 w 9980"/>
                <a:gd name="T43" fmla="*/ 5713 h 8013"/>
                <a:gd name="T44" fmla="*/ 9871 w 9980"/>
                <a:gd name="T45" fmla="*/ 5531 h 8013"/>
                <a:gd name="T46" fmla="*/ 9387 w 9980"/>
                <a:gd name="T47" fmla="*/ 4821 h 8013"/>
                <a:gd name="T48" fmla="*/ 9076 w 9980"/>
                <a:gd name="T49" fmla="*/ 4356 h 8013"/>
                <a:gd name="T50" fmla="*/ 8793 w 9980"/>
                <a:gd name="T51" fmla="*/ 4030 h 8013"/>
                <a:gd name="T52" fmla="*/ 8625 w 9980"/>
                <a:gd name="T53" fmla="*/ 3070 h 8013"/>
                <a:gd name="T54" fmla="*/ 8287 w 9980"/>
                <a:gd name="T55" fmla="*/ 2206 h 8013"/>
                <a:gd name="T56" fmla="*/ 7824 w 9980"/>
                <a:gd name="T57" fmla="*/ 1561 h 8013"/>
                <a:gd name="T58" fmla="*/ 6680 w 9980"/>
                <a:gd name="T59" fmla="*/ 135 h 8013"/>
                <a:gd name="T60" fmla="*/ 6555 w 9980"/>
                <a:gd name="T61" fmla="*/ 24 h 8013"/>
                <a:gd name="T62" fmla="*/ 6362 w 9980"/>
                <a:gd name="T63" fmla="*/ 28 h 8013"/>
                <a:gd name="T64" fmla="*/ 4596 w 9980"/>
                <a:gd name="T65" fmla="*/ 425 h 8013"/>
                <a:gd name="T66" fmla="*/ 3410 w 9980"/>
                <a:gd name="T67" fmla="*/ 474 h 8013"/>
                <a:gd name="T68" fmla="*/ 2207 w 9980"/>
                <a:gd name="T69" fmla="*/ 539 h 8013"/>
                <a:gd name="T70" fmla="*/ 2199 w 9980"/>
                <a:gd name="T71" fmla="*/ 1052 h 8013"/>
                <a:gd name="T72" fmla="*/ 1600 w 9980"/>
                <a:gd name="T73" fmla="*/ 2351 h 8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80" h="8013">
                  <a:moveTo>
                    <a:pt x="1600" y="2351"/>
                  </a:moveTo>
                  <a:cubicBezTo>
                    <a:pt x="1530" y="2835"/>
                    <a:pt x="1390" y="3367"/>
                    <a:pt x="1262" y="3838"/>
                  </a:cubicBezTo>
                  <a:cubicBezTo>
                    <a:pt x="976" y="4894"/>
                    <a:pt x="202" y="5712"/>
                    <a:pt x="142" y="6805"/>
                  </a:cubicBezTo>
                  <a:cubicBezTo>
                    <a:pt x="139" y="6857"/>
                    <a:pt x="0" y="6947"/>
                    <a:pt x="20" y="6995"/>
                  </a:cubicBezTo>
                  <a:cubicBezTo>
                    <a:pt x="43" y="7049"/>
                    <a:pt x="91" y="7152"/>
                    <a:pt x="137" y="7189"/>
                  </a:cubicBezTo>
                  <a:cubicBezTo>
                    <a:pt x="467" y="7456"/>
                    <a:pt x="975" y="7576"/>
                    <a:pt x="1368" y="7736"/>
                  </a:cubicBezTo>
                  <a:cubicBezTo>
                    <a:pt x="1506" y="7792"/>
                    <a:pt x="1654" y="7842"/>
                    <a:pt x="1800" y="7814"/>
                  </a:cubicBezTo>
                  <a:cubicBezTo>
                    <a:pt x="1946" y="7787"/>
                    <a:pt x="2082" y="7655"/>
                    <a:pt x="2064" y="7508"/>
                  </a:cubicBezTo>
                  <a:cubicBezTo>
                    <a:pt x="2033" y="7619"/>
                    <a:pt x="2109" y="7738"/>
                    <a:pt x="2209" y="7795"/>
                  </a:cubicBezTo>
                  <a:cubicBezTo>
                    <a:pt x="2310" y="7851"/>
                    <a:pt x="2430" y="7860"/>
                    <a:pt x="2545" y="7868"/>
                  </a:cubicBezTo>
                  <a:cubicBezTo>
                    <a:pt x="3144" y="7908"/>
                    <a:pt x="3742" y="7948"/>
                    <a:pt x="4340" y="7989"/>
                  </a:cubicBezTo>
                  <a:cubicBezTo>
                    <a:pt x="4542" y="8002"/>
                    <a:pt x="4755" y="8013"/>
                    <a:pt x="4933" y="7918"/>
                  </a:cubicBezTo>
                  <a:cubicBezTo>
                    <a:pt x="5112" y="7823"/>
                    <a:pt x="5226" y="7580"/>
                    <a:pt x="5114" y="7412"/>
                  </a:cubicBezTo>
                  <a:cubicBezTo>
                    <a:pt x="5304" y="7454"/>
                    <a:pt x="5305" y="7776"/>
                    <a:pt x="5492" y="7830"/>
                  </a:cubicBezTo>
                  <a:cubicBezTo>
                    <a:pt x="5543" y="7845"/>
                    <a:pt x="5597" y="7835"/>
                    <a:pt x="5648" y="7826"/>
                  </a:cubicBezTo>
                  <a:cubicBezTo>
                    <a:pt x="6256" y="7713"/>
                    <a:pt x="6863" y="7600"/>
                    <a:pt x="7471" y="7487"/>
                  </a:cubicBezTo>
                  <a:cubicBezTo>
                    <a:pt x="7705" y="7444"/>
                    <a:pt x="7946" y="7398"/>
                    <a:pt x="8144" y="7266"/>
                  </a:cubicBezTo>
                  <a:cubicBezTo>
                    <a:pt x="8343" y="7135"/>
                    <a:pt x="8490" y="6895"/>
                    <a:pt x="8439" y="6663"/>
                  </a:cubicBezTo>
                  <a:cubicBezTo>
                    <a:pt x="8474" y="6802"/>
                    <a:pt x="8648" y="6868"/>
                    <a:pt x="8788" y="6836"/>
                  </a:cubicBezTo>
                  <a:cubicBezTo>
                    <a:pt x="8928" y="6803"/>
                    <a:pt x="9040" y="6701"/>
                    <a:pt x="9145" y="6604"/>
                  </a:cubicBezTo>
                  <a:cubicBezTo>
                    <a:pt x="9369" y="6396"/>
                    <a:pt x="9594" y="6188"/>
                    <a:pt x="9818" y="5980"/>
                  </a:cubicBezTo>
                  <a:cubicBezTo>
                    <a:pt x="9896" y="5908"/>
                    <a:pt x="9980" y="5819"/>
                    <a:pt x="9971" y="5713"/>
                  </a:cubicBezTo>
                  <a:cubicBezTo>
                    <a:pt x="9964" y="5643"/>
                    <a:pt x="9917" y="5584"/>
                    <a:pt x="9871" y="5531"/>
                  </a:cubicBezTo>
                  <a:cubicBezTo>
                    <a:pt x="9696" y="5330"/>
                    <a:pt x="9586" y="4999"/>
                    <a:pt x="9387" y="4821"/>
                  </a:cubicBezTo>
                  <a:cubicBezTo>
                    <a:pt x="9212" y="4666"/>
                    <a:pt x="9160" y="4574"/>
                    <a:pt x="9076" y="4356"/>
                  </a:cubicBezTo>
                  <a:cubicBezTo>
                    <a:pt x="9028" y="4228"/>
                    <a:pt x="8805" y="4166"/>
                    <a:pt x="8793" y="4030"/>
                  </a:cubicBezTo>
                  <a:cubicBezTo>
                    <a:pt x="8764" y="3706"/>
                    <a:pt x="8708" y="3384"/>
                    <a:pt x="8625" y="3070"/>
                  </a:cubicBezTo>
                  <a:cubicBezTo>
                    <a:pt x="8546" y="2770"/>
                    <a:pt x="8442" y="2475"/>
                    <a:pt x="8287" y="2206"/>
                  </a:cubicBezTo>
                  <a:cubicBezTo>
                    <a:pt x="8156" y="1976"/>
                    <a:pt x="7989" y="1768"/>
                    <a:pt x="7824" y="1561"/>
                  </a:cubicBezTo>
                  <a:lnTo>
                    <a:pt x="6680" y="135"/>
                  </a:lnTo>
                  <a:cubicBezTo>
                    <a:pt x="6645" y="91"/>
                    <a:pt x="6607" y="45"/>
                    <a:pt x="6555" y="24"/>
                  </a:cubicBezTo>
                  <a:cubicBezTo>
                    <a:pt x="6494" y="0"/>
                    <a:pt x="6426" y="14"/>
                    <a:pt x="6362" y="28"/>
                  </a:cubicBezTo>
                  <a:cubicBezTo>
                    <a:pt x="5773" y="160"/>
                    <a:pt x="5184" y="292"/>
                    <a:pt x="4596" y="425"/>
                  </a:cubicBezTo>
                  <a:cubicBezTo>
                    <a:pt x="4187" y="516"/>
                    <a:pt x="3826" y="435"/>
                    <a:pt x="3410" y="474"/>
                  </a:cubicBezTo>
                  <a:cubicBezTo>
                    <a:pt x="3093" y="505"/>
                    <a:pt x="2523" y="561"/>
                    <a:pt x="2207" y="539"/>
                  </a:cubicBezTo>
                  <a:cubicBezTo>
                    <a:pt x="1795" y="510"/>
                    <a:pt x="2042" y="745"/>
                    <a:pt x="2199" y="1052"/>
                  </a:cubicBezTo>
                  <a:cubicBezTo>
                    <a:pt x="1854" y="1432"/>
                    <a:pt x="1675" y="1840"/>
                    <a:pt x="1600" y="2351"/>
                  </a:cubicBezTo>
                </a:path>
              </a:pathLst>
            </a:custGeom>
            <a:solidFill>
              <a:srgbClr val="F7E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0" name="Freeform 43">
              <a:extLst>
                <a:ext uri="{FF2B5EF4-FFF2-40B4-BE49-F238E27FC236}">
                  <a16:creationId xmlns:a16="http://schemas.microsoft.com/office/drawing/2014/main" id="{50644BF3-A2BF-4112-A4FC-4A3BFF433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4375150"/>
              <a:ext cx="950913" cy="258763"/>
            </a:xfrm>
            <a:custGeom>
              <a:avLst/>
              <a:gdLst>
                <a:gd name="T0" fmla="*/ 4262 w 4623"/>
                <a:gd name="T1" fmla="*/ 13 h 1255"/>
                <a:gd name="T2" fmla="*/ 3176 w 4623"/>
                <a:gd name="T3" fmla="*/ 307 h 1255"/>
                <a:gd name="T4" fmla="*/ 1882 w 4623"/>
                <a:gd name="T5" fmla="*/ 463 h 1255"/>
                <a:gd name="T6" fmla="*/ 1775 w 4623"/>
                <a:gd name="T7" fmla="*/ 498 h 1255"/>
                <a:gd name="T8" fmla="*/ 1221 w 4623"/>
                <a:gd name="T9" fmla="*/ 460 h 1255"/>
                <a:gd name="T10" fmla="*/ 392 w 4623"/>
                <a:gd name="T11" fmla="*/ 481 h 1255"/>
                <a:gd name="T12" fmla="*/ 218 w 4623"/>
                <a:gd name="T13" fmla="*/ 895 h 1255"/>
                <a:gd name="T14" fmla="*/ 1766 w 4623"/>
                <a:gd name="T15" fmla="*/ 785 h 1255"/>
                <a:gd name="T16" fmla="*/ 1772 w 4623"/>
                <a:gd name="T17" fmla="*/ 777 h 1255"/>
                <a:gd name="T18" fmla="*/ 1882 w 4623"/>
                <a:gd name="T19" fmla="*/ 818 h 1255"/>
                <a:gd name="T20" fmla="*/ 3427 w 4623"/>
                <a:gd name="T21" fmla="*/ 935 h 1255"/>
                <a:gd name="T22" fmla="*/ 4500 w 4623"/>
                <a:gd name="T23" fmla="*/ 427 h 1255"/>
                <a:gd name="T24" fmla="*/ 4262 w 4623"/>
                <a:gd name="T25" fmla="*/ 13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23" h="1255">
                  <a:moveTo>
                    <a:pt x="4262" y="13"/>
                  </a:moveTo>
                  <a:cubicBezTo>
                    <a:pt x="3883" y="37"/>
                    <a:pt x="3557" y="254"/>
                    <a:pt x="3176" y="307"/>
                  </a:cubicBezTo>
                  <a:cubicBezTo>
                    <a:pt x="2768" y="364"/>
                    <a:pt x="2292" y="459"/>
                    <a:pt x="1882" y="463"/>
                  </a:cubicBezTo>
                  <a:cubicBezTo>
                    <a:pt x="1838" y="463"/>
                    <a:pt x="1802" y="477"/>
                    <a:pt x="1775" y="498"/>
                  </a:cubicBezTo>
                  <a:cubicBezTo>
                    <a:pt x="1641" y="292"/>
                    <a:pt x="1413" y="378"/>
                    <a:pt x="1221" y="460"/>
                  </a:cubicBezTo>
                  <a:cubicBezTo>
                    <a:pt x="958" y="570"/>
                    <a:pt x="657" y="586"/>
                    <a:pt x="392" y="481"/>
                  </a:cubicBezTo>
                  <a:cubicBezTo>
                    <a:pt x="150" y="385"/>
                    <a:pt x="0" y="770"/>
                    <a:pt x="218" y="895"/>
                  </a:cubicBezTo>
                  <a:cubicBezTo>
                    <a:pt x="684" y="1165"/>
                    <a:pt x="1399" y="1255"/>
                    <a:pt x="1766" y="785"/>
                  </a:cubicBezTo>
                  <a:cubicBezTo>
                    <a:pt x="1769" y="782"/>
                    <a:pt x="1770" y="780"/>
                    <a:pt x="1772" y="777"/>
                  </a:cubicBezTo>
                  <a:cubicBezTo>
                    <a:pt x="1800" y="800"/>
                    <a:pt x="1836" y="816"/>
                    <a:pt x="1882" y="818"/>
                  </a:cubicBezTo>
                  <a:cubicBezTo>
                    <a:pt x="2420" y="841"/>
                    <a:pt x="2873" y="1017"/>
                    <a:pt x="3427" y="935"/>
                  </a:cubicBezTo>
                  <a:cubicBezTo>
                    <a:pt x="3836" y="874"/>
                    <a:pt x="4248" y="768"/>
                    <a:pt x="4500" y="427"/>
                  </a:cubicBezTo>
                  <a:cubicBezTo>
                    <a:pt x="4623" y="261"/>
                    <a:pt x="4458" y="0"/>
                    <a:pt x="4262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1" name="Freeform 44">
              <a:extLst>
                <a:ext uri="{FF2B5EF4-FFF2-40B4-BE49-F238E27FC236}">
                  <a16:creationId xmlns:a16="http://schemas.microsoft.com/office/drawing/2014/main" id="{3B4A54D3-BD4D-4313-B664-B5F3E4825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1" y="6119813"/>
              <a:ext cx="179388" cy="412750"/>
            </a:xfrm>
            <a:custGeom>
              <a:avLst/>
              <a:gdLst>
                <a:gd name="T0" fmla="*/ 817 w 873"/>
                <a:gd name="T1" fmla="*/ 384 h 2010"/>
                <a:gd name="T2" fmla="*/ 236 w 873"/>
                <a:gd name="T3" fmla="*/ 300 h 2010"/>
                <a:gd name="T4" fmla="*/ 10 w 873"/>
                <a:gd name="T5" fmla="*/ 446 h 2010"/>
                <a:gd name="T6" fmla="*/ 50 w 873"/>
                <a:gd name="T7" fmla="*/ 1401 h 2010"/>
                <a:gd name="T8" fmla="*/ 329 w 873"/>
                <a:gd name="T9" fmla="*/ 1970 h 2010"/>
                <a:gd name="T10" fmla="*/ 619 w 873"/>
                <a:gd name="T11" fmla="*/ 1852 h 2010"/>
                <a:gd name="T12" fmla="*/ 817 w 873"/>
                <a:gd name="T13" fmla="*/ 384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3" h="2010">
                  <a:moveTo>
                    <a:pt x="817" y="384"/>
                  </a:moveTo>
                  <a:cubicBezTo>
                    <a:pt x="786" y="36"/>
                    <a:pt x="322" y="0"/>
                    <a:pt x="236" y="300"/>
                  </a:cubicBezTo>
                  <a:cubicBezTo>
                    <a:pt x="139" y="265"/>
                    <a:pt x="0" y="321"/>
                    <a:pt x="10" y="446"/>
                  </a:cubicBezTo>
                  <a:cubicBezTo>
                    <a:pt x="37" y="764"/>
                    <a:pt x="26" y="1083"/>
                    <a:pt x="50" y="1401"/>
                  </a:cubicBezTo>
                  <a:cubicBezTo>
                    <a:pt x="69" y="1646"/>
                    <a:pt x="72" y="1876"/>
                    <a:pt x="329" y="1970"/>
                  </a:cubicBezTo>
                  <a:cubicBezTo>
                    <a:pt x="438" y="2010"/>
                    <a:pt x="560" y="1942"/>
                    <a:pt x="619" y="1852"/>
                  </a:cubicBezTo>
                  <a:cubicBezTo>
                    <a:pt x="873" y="1459"/>
                    <a:pt x="858" y="830"/>
                    <a:pt x="817" y="384"/>
                  </a:cubicBezTo>
                </a:path>
              </a:pathLst>
            </a:custGeom>
            <a:solidFill>
              <a:srgbClr val="FBC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2" name="Freeform 45">
              <a:extLst>
                <a:ext uri="{FF2B5EF4-FFF2-40B4-BE49-F238E27FC236}">
                  <a16:creationId xmlns:a16="http://schemas.microsoft.com/office/drawing/2014/main" id="{13DD0F70-1FB7-4DEF-95D4-4BD8B95BB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926" y="6115050"/>
              <a:ext cx="169863" cy="427038"/>
            </a:xfrm>
            <a:custGeom>
              <a:avLst/>
              <a:gdLst>
                <a:gd name="T0" fmla="*/ 662 w 827"/>
                <a:gd name="T1" fmla="*/ 268 h 2080"/>
                <a:gd name="T2" fmla="*/ 259 w 827"/>
                <a:gd name="T3" fmla="*/ 379 h 2080"/>
                <a:gd name="T4" fmla="*/ 85 w 827"/>
                <a:gd name="T5" fmla="*/ 1238 h 2080"/>
                <a:gd name="T6" fmla="*/ 17 w 827"/>
                <a:gd name="T7" fmla="*/ 1873 h 2080"/>
                <a:gd name="T8" fmla="*/ 213 w 827"/>
                <a:gd name="T9" fmla="*/ 2024 h 2080"/>
                <a:gd name="T10" fmla="*/ 662 w 827"/>
                <a:gd name="T11" fmla="*/ 268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2080">
                  <a:moveTo>
                    <a:pt x="662" y="268"/>
                  </a:moveTo>
                  <a:cubicBezTo>
                    <a:pt x="606" y="0"/>
                    <a:pt x="223" y="121"/>
                    <a:pt x="259" y="379"/>
                  </a:cubicBezTo>
                  <a:cubicBezTo>
                    <a:pt x="299" y="659"/>
                    <a:pt x="160" y="977"/>
                    <a:pt x="85" y="1238"/>
                  </a:cubicBezTo>
                  <a:cubicBezTo>
                    <a:pt x="23" y="1455"/>
                    <a:pt x="48" y="1654"/>
                    <a:pt x="17" y="1873"/>
                  </a:cubicBezTo>
                  <a:cubicBezTo>
                    <a:pt x="0" y="1988"/>
                    <a:pt x="102" y="2080"/>
                    <a:pt x="213" y="2024"/>
                  </a:cubicBezTo>
                  <a:cubicBezTo>
                    <a:pt x="827" y="1712"/>
                    <a:pt x="779" y="828"/>
                    <a:pt x="662" y="268"/>
                  </a:cubicBezTo>
                </a:path>
              </a:pathLst>
            </a:custGeom>
            <a:solidFill>
              <a:srgbClr val="FBC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3" name="Freeform 46">
              <a:extLst>
                <a:ext uri="{FF2B5EF4-FFF2-40B4-BE49-F238E27FC236}">
                  <a16:creationId xmlns:a16="http://schemas.microsoft.com/office/drawing/2014/main" id="{811CC285-E6B3-4E29-B382-CD24FF24E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488" y="5173663"/>
              <a:ext cx="1106488" cy="239713"/>
            </a:xfrm>
            <a:custGeom>
              <a:avLst/>
              <a:gdLst>
                <a:gd name="T0" fmla="*/ 5230 w 5374"/>
                <a:gd name="T1" fmla="*/ 10 h 1162"/>
                <a:gd name="T2" fmla="*/ 350 w 5374"/>
                <a:gd name="T3" fmla="*/ 359 h 1162"/>
                <a:gd name="T4" fmla="*/ 246 w 5374"/>
                <a:gd name="T5" fmla="*/ 736 h 1162"/>
                <a:gd name="T6" fmla="*/ 2965 w 5374"/>
                <a:gd name="T7" fmla="*/ 1072 h 1162"/>
                <a:gd name="T8" fmla="*/ 5305 w 5374"/>
                <a:gd name="T9" fmla="*/ 192 h 1162"/>
                <a:gd name="T10" fmla="*/ 5230 w 5374"/>
                <a:gd name="T11" fmla="*/ 1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74" h="1162">
                  <a:moveTo>
                    <a:pt x="5230" y="10"/>
                  </a:moveTo>
                  <a:cubicBezTo>
                    <a:pt x="3654" y="198"/>
                    <a:pt x="1944" y="719"/>
                    <a:pt x="350" y="359"/>
                  </a:cubicBezTo>
                  <a:cubicBezTo>
                    <a:pt x="105" y="304"/>
                    <a:pt x="0" y="681"/>
                    <a:pt x="246" y="736"/>
                  </a:cubicBezTo>
                  <a:cubicBezTo>
                    <a:pt x="1163" y="943"/>
                    <a:pt x="2015" y="1162"/>
                    <a:pt x="2965" y="1072"/>
                  </a:cubicBezTo>
                  <a:cubicBezTo>
                    <a:pt x="3761" y="997"/>
                    <a:pt x="4676" y="695"/>
                    <a:pt x="5305" y="192"/>
                  </a:cubicBezTo>
                  <a:cubicBezTo>
                    <a:pt x="5374" y="137"/>
                    <a:pt x="5319" y="0"/>
                    <a:pt x="5230" y="10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4" name="Freeform 47">
              <a:extLst>
                <a:ext uri="{FF2B5EF4-FFF2-40B4-BE49-F238E27FC236}">
                  <a16:creationId xmlns:a16="http://schemas.microsoft.com/office/drawing/2014/main" id="{75EC73C2-09AA-48A9-AD2A-C3A75CEFE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8" y="5470525"/>
              <a:ext cx="227013" cy="496888"/>
            </a:xfrm>
            <a:custGeom>
              <a:avLst/>
              <a:gdLst>
                <a:gd name="T0" fmla="*/ 466 w 1103"/>
                <a:gd name="T1" fmla="*/ 295 h 2413"/>
                <a:gd name="T2" fmla="*/ 58 w 1103"/>
                <a:gd name="T3" fmla="*/ 2011 h 2413"/>
                <a:gd name="T4" fmla="*/ 607 w 1103"/>
                <a:gd name="T5" fmla="*/ 2085 h 2413"/>
                <a:gd name="T6" fmla="*/ 986 w 1103"/>
                <a:gd name="T7" fmla="*/ 514 h 2413"/>
                <a:gd name="T8" fmla="*/ 466 w 1103"/>
                <a:gd name="T9" fmla="*/ 295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3" h="2413">
                  <a:moveTo>
                    <a:pt x="466" y="295"/>
                  </a:moveTo>
                  <a:cubicBezTo>
                    <a:pt x="239" y="814"/>
                    <a:pt x="0" y="1435"/>
                    <a:pt x="58" y="2011"/>
                  </a:cubicBezTo>
                  <a:cubicBezTo>
                    <a:pt x="87" y="2306"/>
                    <a:pt x="524" y="2413"/>
                    <a:pt x="607" y="2085"/>
                  </a:cubicBezTo>
                  <a:cubicBezTo>
                    <a:pt x="743" y="1554"/>
                    <a:pt x="782" y="1033"/>
                    <a:pt x="986" y="514"/>
                  </a:cubicBezTo>
                  <a:cubicBezTo>
                    <a:pt x="1103" y="217"/>
                    <a:pt x="595" y="0"/>
                    <a:pt x="466" y="295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5" name="Freeform 48">
              <a:extLst>
                <a:ext uri="{FF2B5EF4-FFF2-40B4-BE49-F238E27FC236}">
                  <a16:creationId xmlns:a16="http://schemas.microsoft.com/office/drawing/2014/main" id="{EACA54C3-B930-4A45-8BE6-94DC9E0AD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500688"/>
              <a:ext cx="144463" cy="500063"/>
            </a:xfrm>
            <a:custGeom>
              <a:avLst/>
              <a:gdLst>
                <a:gd name="T0" fmla="*/ 543 w 702"/>
                <a:gd name="T1" fmla="*/ 330 h 2429"/>
                <a:gd name="T2" fmla="*/ 36 w 702"/>
                <a:gd name="T3" fmla="*/ 330 h 2429"/>
                <a:gd name="T4" fmla="*/ 20 w 702"/>
                <a:gd name="T5" fmla="*/ 1337 h 2429"/>
                <a:gd name="T6" fmla="*/ 246 w 702"/>
                <a:gd name="T7" fmla="*/ 2205 h 2429"/>
                <a:gd name="T8" fmla="*/ 702 w 702"/>
                <a:gd name="T9" fmla="*/ 2082 h 2429"/>
                <a:gd name="T10" fmla="*/ 543 w 702"/>
                <a:gd name="T11" fmla="*/ 330 h 2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2429">
                  <a:moveTo>
                    <a:pt x="543" y="330"/>
                  </a:moveTo>
                  <a:cubicBezTo>
                    <a:pt x="539" y="0"/>
                    <a:pt x="63" y="9"/>
                    <a:pt x="36" y="330"/>
                  </a:cubicBezTo>
                  <a:cubicBezTo>
                    <a:pt x="8" y="665"/>
                    <a:pt x="0" y="1001"/>
                    <a:pt x="20" y="1337"/>
                  </a:cubicBezTo>
                  <a:cubicBezTo>
                    <a:pt x="41" y="1677"/>
                    <a:pt x="99" y="1905"/>
                    <a:pt x="246" y="2205"/>
                  </a:cubicBezTo>
                  <a:cubicBezTo>
                    <a:pt x="356" y="2429"/>
                    <a:pt x="701" y="2313"/>
                    <a:pt x="702" y="2082"/>
                  </a:cubicBezTo>
                  <a:cubicBezTo>
                    <a:pt x="702" y="1495"/>
                    <a:pt x="549" y="924"/>
                    <a:pt x="543" y="330"/>
                  </a:cubicBezTo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6" name="Freeform 49">
              <a:extLst>
                <a:ext uri="{FF2B5EF4-FFF2-40B4-BE49-F238E27FC236}">
                  <a16:creationId xmlns:a16="http://schemas.microsoft.com/office/drawing/2014/main" id="{A20E732D-11B1-4843-A7C1-A0DD8FB30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538" y="5376863"/>
              <a:ext cx="314325" cy="433388"/>
            </a:xfrm>
            <a:custGeom>
              <a:avLst/>
              <a:gdLst>
                <a:gd name="T0" fmla="*/ 1499 w 1527"/>
                <a:gd name="T1" fmla="*/ 1695 h 2103"/>
                <a:gd name="T2" fmla="*/ 619 w 1527"/>
                <a:gd name="T3" fmla="*/ 259 h 2103"/>
                <a:gd name="T4" fmla="*/ 223 w 1527"/>
                <a:gd name="T5" fmla="*/ 654 h 2103"/>
                <a:gd name="T6" fmla="*/ 991 w 1527"/>
                <a:gd name="T7" fmla="*/ 1906 h 2103"/>
                <a:gd name="T8" fmla="*/ 1499 w 1527"/>
                <a:gd name="T9" fmla="*/ 1695 h 2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7" h="2103">
                  <a:moveTo>
                    <a:pt x="1499" y="1695"/>
                  </a:moveTo>
                  <a:cubicBezTo>
                    <a:pt x="1435" y="1135"/>
                    <a:pt x="1009" y="643"/>
                    <a:pt x="619" y="259"/>
                  </a:cubicBezTo>
                  <a:cubicBezTo>
                    <a:pt x="357" y="0"/>
                    <a:pt x="0" y="380"/>
                    <a:pt x="223" y="654"/>
                  </a:cubicBezTo>
                  <a:cubicBezTo>
                    <a:pt x="538" y="1041"/>
                    <a:pt x="690" y="1518"/>
                    <a:pt x="991" y="1906"/>
                  </a:cubicBezTo>
                  <a:cubicBezTo>
                    <a:pt x="1144" y="2103"/>
                    <a:pt x="1527" y="1943"/>
                    <a:pt x="1499" y="1695"/>
                  </a:cubicBezTo>
                  <a:close/>
                </a:path>
              </a:pathLst>
            </a:custGeom>
            <a:solidFill>
              <a:srgbClr val="FAC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7" name="Oval 50">
              <a:extLst>
                <a:ext uri="{FF2B5EF4-FFF2-40B4-BE49-F238E27FC236}">
                  <a16:creationId xmlns:a16="http://schemas.microsoft.com/office/drawing/2014/main" id="{3FFE16A0-AEB5-4BED-90F1-C65D20945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176" y="3097213"/>
              <a:ext cx="244475" cy="219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8" name="Oval 51">
              <a:extLst>
                <a:ext uri="{FF2B5EF4-FFF2-40B4-BE49-F238E27FC236}">
                  <a16:creationId xmlns:a16="http://schemas.microsoft.com/office/drawing/2014/main" id="{B4301220-D932-453F-96C3-907649D51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4751" y="2892425"/>
              <a:ext cx="244475" cy="219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09" name="Freeform 52">
              <a:extLst>
                <a:ext uri="{FF2B5EF4-FFF2-40B4-BE49-F238E27FC236}">
                  <a16:creationId xmlns:a16="http://schemas.microsoft.com/office/drawing/2014/main" id="{07962411-5F26-48CA-B229-3BF553839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413" y="4841875"/>
              <a:ext cx="479425" cy="323850"/>
            </a:xfrm>
            <a:custGeom>
              <a:avLst/>
              <a:gdLst>
                <a:gd name="T0" fmla="*/ 2294 w 2331"/>
                <a:gd name="T1" fmla="*/ 760 h 1575"/>
                <a:gd name="T2" fmla="*/ 1189 w 2331"/>
                <a:gd name="T3" fmla="*/ 1527 h 1575"/>
                <a:gd name="T4" fmla="*/ 38 w 2331"/>
                <a:gd name="T5" fmla="*/ 954 h 1575"/>
                <a:gd name="T6" fmla="*/ 1083 w 2331"/>
                <a:gd name="T7" fmla="*/ 47 h 1575"/>
                <a:gd name="T8" fmla="*/ 2294 w 2331"/>
                <a:gd name="T9" fmla="*/ 760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1" h="1575">
                  <a:moveTo>
                    <a:pt x="2294" y="760"/>
                  </a:moveTo>
                  <a:cubicBezTo>
                    <a:pt x="2331" y="1211"/>
                    <a:pt x="1761" y="1479"/>
                    <a:pt x="1189" y="1527"/>
                  </a:cubicBezTo>
                  <a:cubicBezTo>
                    <a:pt x="617" y="1575"/>
                    <a:pt x="75" y="1406"/>
                    <a:pt x="38" y="954"/>
                  </a:cubicBezTo>
                  <a:cubicBezTo>
                    <a:pt x="0" y="503"/>
                    <a:pt x="511" y="95"/>
                    <a:pt x="1083" y="47"/>
                  </a:cubicBezTo>
                  <a:cubicBezTo>
                    <a:pt x="1655" y="0"/>
                    <a:pt x="2256" y="308"/>
                    <a:pt x="2294" y="760"/>
                  </a:cubicBezTo>
                  <a:close/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0" name="Freeform 53">
              <a:extLst>
                <a:ext uri="{FF2B5EF4-FFF2-40B4-BE49-F238E27FC236}">
                  <a16:creationId xmlns:a16="http://schemas.microsoft.com/office/drawing/2014/main" id="{9EB74BF2-F7A7-4232-B14B-3F22FEC64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13" y="4811713"/>
              <a:ext cx="155575" cy="144463"/>
            </a:xfrm>
            <a:custGeom>
              <a:avLst/>
              <a:gdLst>
                <a:gd name="T0" fmla="*/ 428 w 750"/>
                <a:gd name="T1" fmla="*/ 685 h 705"/>
                <a:gd name="T2" fmla="*/ 378 w 750"/>
                <a:gd name="T3" fmla="*/ 689 h 705"/>
                <a:gd name="T4" fmla="*/ 15 w 750"/>
                <a:gd name="T5" fmla="*/ 382 h 705"/>
                <a:gd name="T6" fmla="*/ 322 w 750"/>
                <a:gd name="T7" fmla="*/ 19 h 705"/>
                <a:gd name="T8" fmla="*/ 372 w 750"/>
                <a:gd name="T9" fmla="*/ 15 h 705"/>
                <a:gd name="T10" fmla="*/ 735 w 750"/>
                <a:gd name="T11" fmla="*/ 322 h 705"/>
                <a:gd name="T12" fmla="*/ 428 w 750"/>
                <a:gd name="T13" fmla="*/ 68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705">
                  <a:moveTo>
                    <a:pt x="428" y="685"/>
                  </a:moveTo>
                  <a:lnTo>
                    <a:pt x="378" y="689"/>
                  </a:lnTo>
                  <a:cubicBezTo>
                    <a:pt x="193" y="705"/>
                    <a:pt x="31" y="567"/>
                    <a:pt x="15" y="382"/>
                  </a:cubicBezTo>
                  <a:cubicBezTo>
                    <a:pt x="0" y="197"/>
                    <a:pt x="137" y="35"/>
                    <a:pt x="322" y="19"/>
                  </a:cubicBezTo>
                  <a:lnTo>
                    <a:pt x="372" y="15"/>
                  </a:lnTo>
                  <a:cubicBezTo>
                    <a:pt x="557" y="0"/>
                    <a:pt x="720" y="137"/>
                    <a:pt x="735" y="322"/>
                  </a:cubicBezTo>
                  <a:cubicBezTo>
                    <a:pt x="750" y="507"/>
                    <a:pt x="613" y="670"/>
                    <a:pt x="428" y="685"/>
                  </a:cubicBezTo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1" name="Freeform 54">
              <a:extLst>
                <a:ext uri="{FF2B5EF4-FFF2-40B4-BE49-F238E27FC236}">
                  <a16:creationId xmlns:a16="http://schemas.microsoft.com/office/drawing/2014/main" id="{484C85E9-FCE6-4CEA-A391-D74025131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838" y="4799013"/>
              <a:ext cx="153988" cy="146050"/>
            </a:xfrm>
            <a:custGeom>
              <a:avLst/>
              <a:gdLst>
                <a:gd name="T0" fmla="*/ 428 w 750"/>
                <a:gd name="T1" fmla="*/ 686 h 706"/>
                <a:gd name="T2" fmla="*/ 378 w 750"/>
                <a:gd name="T3" fmla="*/ 690 h 706"/>
                <a:gd name="T4" fmla="*/ 15 w 750"/>
                <a:gd name="T5" fmla="*/ 383 h 706"/>
                <a:gd name="T6" fmla="*/ 322 w 750"/>
                <a:gd name="T7" fmla="*/ 20 h 706"/>
                <a:gd name="T8" fmla="*/ 372 w 750"/>
                <a:gd name="T9" fmla="*/ 16 h 706"/>
                <a:gd name="T10" fmla="*/ 735 w 750"/>
                <a:gd name="T11" fmla="*/ 323 h 706"/>
                <a:gd name="T12" fmla="*/ 428 w 750"/>
                <a:gd name="T13" fmla="*/ 686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706">
                  <a:moveTo>
                    <a:pt x="428" y="686"/>
                  </a:moveTo>
                  <a:lnTo>
                    <a:pt x="378" y="690"/>
                  </a:lnTo>
                  <a:cubicBezTo>
                    <a:pt x="193" y="706"/>
                    <a:pt x="31" y="568"/>
                    <a:pt x="15" y="383"/>
                  </a:cubicBezTo>
                  <a:cubicBezTo>
                    <a:pt x="0" y="198"/>
                    <a:pt x="137" y="35"/>
                    <a:pt x="322" y="20"/>
                  </a:cubicBezTo>
                  <a:lnTo>
                    <a:pt x="372" y="16"/>
                  </a:lnTo>
                  <a:cubicBezTo>
                    <a:pt x="557" y="0"/>
                    <a:pt x="720" y="138"/>
                    <a:pt x="735" y="323"/>
                  </a:cubicBezTo>
                  <a:cubicBezTo>
                    <a:pt x="750" y="508"/>
                    <a:pt x="613" y="671"/>
                    <a:pt x="428" y="686"/>
                  </a:cubicBezTo>
                  <a:close/>
                </a:path>
              </a:pathLst>
            </a:custGeom>
            <a:solidFill>
              <a:srgbClr val="B24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2" name="Freeform 55">
              <a:extLst>
                <a:ext uri="{FF2B5EF4-FFF2-40B4-BE49-F238E27FC236}">
                  <a16:creationId xmlns:a16="http://schemas.microsoft.com/office/drawing/2014/main" id="{31010603-83FF-4956-AD32-3B4C590DF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1" y="4838700"/>
              <a:ext cx="58738" cy="42863"/>
            </a:xfrm>
            <a:custGeom>
              <a:avLst/>
              <a:gdLst>
                <a:gd name="T0" fmla="*/ 271 w 286"/>
                <a:gd name="T1" fmla="*/ 80 h 209"/>
                <a:gd name="T2" fmla="*/ 158 w 286"/>
                <a:gd name="T3" fmla="*/ 189 h 209"/>
                <a:gd name="T4" fmla="*/ 15 w 286"/>
                <a:gd name="T5" fmla="*/ 153 h 209"/>
                <a:gd name="T6" fmla="*/ 116 w 286"/>
                <a:gd name="T7" fmla="*/ 20 h 209"/>
                <a:gd name="T8" fmla="*/ 271 w 286"/>
                <a:gd name="T9" fmla="*/ 8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09">
                  <a:moveTo>
                    <a:pt x="271" y="80"/>
                  </a:moveTo>
                  <a:cubicBezTo>
                    <a:pt x="286" y="134"/>
                    <a:pt x="229" y="170"/>
                    <a:pt x="158" y="189"/>
                  </a:cubicBezTo>
                  <a:cubicBezTo>
                    <a:pt x="88" y="209"/>
                    <a:pt x="31" y="206"/>
                    <a:pt x="15" y="153"/>
                  </a:cubicBezTo>
                  <a:cubicBezTo>
                    <a:pt x="0" y="99"/>
                    <a:pt x="45" y="40"/>
                    <a:pt x="116" y="20"/>
                  </a:cubicBezTo>
                  <a:cubicBezTo>
                    <a:pt x="186" y="0"/>
                    <a:pt x="255" y="27"/>
                    <a:pt x="271" y="80"/>
                  </a:cubicBezTo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3" name="Freeform 56">
              <a:extLst>
                <a:ext uri="{FF2B5EF4-FFF2-40B4-BE49-F238E27FC236}">
                  <a16:creationId xmlns:a16="http://schemas.microsoft.com/office/drawing/2014/main" id="{A7FBD5C4-F0C7-42DF-8F96-30BD87FA5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813" y="4829175"/>
              <a:ext cx="58738" cy="41275"/>
            </a:xfrm>
            <a:custGeom>
              <a:avLst/>
              <a:gdLst>
                <a:gd name="T0" fmla="*/ 271 w 283"/>
                <a:gd name="T1" fmla="*/ 141 h 200"/>
                <a:gd name="T2" fmla="*/ 121 w 283"/>
                <a:gd name="T3" fmla="*/ 185 h 200"/>
                <a:gd name="T4" fmla="*/ 12 w 283"/>
                <a:gd name="T5" fmla="*/ 85 h 200"/>
                <a:gd name="T6" fmla="*/ 162 w 283"/>
                <a:gd name="T7" fmla="*/ 15 h 200"/>
                <a:gd name="T8" fmla="*/ 271 w 283"/>
                <a:gd name="T9" fmla="*/ 14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00">
                  <a:moveTo>
                    <a:pt x="271" y="141"/>
                  </a:moveTo>
                  <a:cubicBezTo>
                    <a:pt x="259" y="195"/>
                    <a:pt x="192" y="200"/>
                    <a:pt x="121" y="185"/>
                  </a:cubicBezTo>
                  <a:cubicBezTo>
                    <a:pt x="49" y="170"/>
                    <a:pt x="0" y="140"/>
                    <a:pt x="12" y="85"/>
                  </a:cubicBezTo>
                  <a:cubicBezTo>
                    <a:pt x="23" y="31"/>
                    <a:pt x="91" y="0"/>
                    <a:pt x="162" y="15"/>
                  </a:cubicBezTo>
                  <a:cubicBezTo>
                    <a:pt x="234" y="30"/>
                    <a:pt x="283" y="87"/>
                    <a:pt x="271" y="141"/>
                  </a:cubicBezTo>
                  <a:close/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4" name="Freeform 57">
              <a:extLst>
                <a:ext uri="{FF2B5EF4-FFF2-40B4-BE49-F238E27FC236}">
                  <a16:creationId xmlns:a16="http://schemas.microsoft.com/office/drawing/2014/main" id="{1638F0B1-5025-408C-9679-E9F881732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1" y="4911725"/>
              <a:ext cx="119063" cy="80963"/>
            </a:xfrm>
            <a:custGeom>
              <a:avLst/>
              <a:gdLst>
                <a:gd name="T0" fmla="*/ 570 w 578"/>
                <a:gd name="T1" fmla="*/ 172 h 391"/>
                <a:gd name="T2" fmla="*/ 304 w 578"/>
                <a:gd name="T3" fmla="*/ 378 h 391"/>
                <a:gd name="T4" fmla="*/ 9 w 578"/>
                <a:gd name="T5" fmla="*/ 219 h 391"/>
                <a:gd name="T6" fmla="*/ 274 w 578"/>
                <a:gd name="T7" fmla="*/ 13 h 391"/>
                <a:gd name="T8" fmla="*/ 570 w 578"/>
                <a:gd name="T9" fmla="*/ 1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391">
                  <a:moveTo>
                    <a:pt x="570" y="172"/>
                  </a:moveTo>
                  <a:cubicBezTo>
                    <a:pt x="578" y="273"/>
                    <a:pt x="459" y="365"/>
                    <a:pt x="304" y="378"/>
                  </a:cubicBezTo>
                  <a:cubicBezTo>
                    <a:pt x="150" y="391"/>
                    <a:pt x="17" y="320"/>
                    <a:pt x="9" y="219"/>
                  </a:cubicBezTo>
                  <a:cubicBezTo>
                    <a:pt x="0" y="118"/>
                    <a:pt x="119" y="26"/>
                    <a:pt x="274" y="13"/>
                  </a:cubicBezTo>
                  <a:cubicBezTo>
                    <a:pt x="429" y="0"/>
                    <a:pt x="561" y="71"/>
                    <a:pt x="570" y="172"/>
                  </a:cubicBezTo>
                  <a:close/>
                </a:path>
              </a:pathLst>
            </a:custGeom>
            <a:solidFill>
              <a:srgbClr val="D27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5" name="Freeform 58">
              <a:extLst>
                <a:ext uri="{FF2B5EF4-FFF2-40B4-BE49-F238E27FC236}">
                  <a16:creationId xmlns:a16="http://schemas.microsoft.com/office/drawing/2014/main" id="{8F51A65E-CBB1-44DF-A2A2-85508900C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76" y="4906963"/>
              <a:ext cx="42863" cy="25400"/>
            </a:xfrm>
            <a:custGeom>
              <a:avLst/>
              <a:gdLst>
                <a:gd name="T0" fmla="*/ 203 w 205"/>
                <a:gd name="T1" fmla="*/ 54 h 125"/>
                <a:gd name="T2" fmla="*/ 107 w 205"/>
                <a:gd name="T3" fmla="*/ 120 h 125"/>
                <a:gd name="T4" fmla="*/ 3 w 205"/>
                <a:gd name="T5" fmla="*/ 71 h 125"/>
                <a:gd name="T6" fmla="*/ 98 w 205"/>
                <a:gd name="T7" fmla="*/ 5 h 125"/>
                <a:gd name="T8" fmla="*/ 203 w 205"/>
                <a:gd name="T9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25">
                  <a:moveTo>
                    <a:pt x="203" y="54"/>
                  </a:moveTo>
                  <a:cubicBezTo>
                    <a:pt x="205" y="86"/>
                    <a:pt x="163" y="116"/>
                    <a:pt x="107" y="120"/>
                  </a:cubicBezTo>
                  <a:cubicBezTo>
                    <a:pt x="52" y="125"/>
                    <a:pt x="5" y="103"/>
                    <a:pt x="3" y="71"/>
                  </a:cubicBezTo>
                  <a:cubicBezTo>
                    <a:pt x="0" y="39"/>
                    <a:pt x="43" y="9"/>
                    <a:pt x="98" y="5"/>
                  </a:cubicBezTo>
                  <a:cubicBezTo>
                    <a:pt x="153" y="0"/>
                    <a:pt x="200" y="22"/>
                    <a:pt x="203" y="54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6" name="Freeform 59">
              <a:extLst>
                <a:ext uri="{FF2B5EF4-FFF2-40B4-BE49-F238E27FC236}">
                  <a16:creationId xmlns:a16="http://schemas.microsoft.com/office/drawing/2014/main" id="{2E6AC70B-A1EC-4EC4-AD12-980219497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9626" y="4906963"/>
              <a:ext cx="22225" cy="23813"/>
            </a:xfrm>
            <a:custGeom>
              <a:avLst/>
              <a:gdLst>
                <a:gd name="T0" fmla="*/ 104 w 107"/>
                <a:gd name="T1" fmla="*/ 53 h 114"/>
                <a:gd name="T2" fmla="*/ 58 w 107"/>
                <a:gd name="T3" fmla="*/ 112 h 114"/>
                <a:gd name="T4" fmla="*/ 3 w 107"/>
                <a:gd name="T5" fmla="*/ 61 h 114"/>
                <a:gd name="T6" fmla="*/ 49 w 107"/>
                <a:gd name="T7" fmla="*/ 2 h 114"/>
                <a:gd name="T8" fmla="*/ 104 w 107"/>
                <a:gd name="T9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14">
                  <a:moveTo>
                    <a:pt x="104" y="53"/>
                  </a:moveTo>
                  <a:cubicBezTo>
                    <a:pt x="107" y="83"/>
                    <a:pt x="86" y="110"/>
                    <a:pt x="58" y="112"/>
                  </a:cubicBezTo>
                  <a:cubicBezTo>
                    <a:pt x="30" y="114"/>
                    <a:pt x="5" y="92"/>
                    <a:pt x="3" y="61"/>
                  </a:cubicBezTo>
                  <a:cubicBezTo>
                    <a:pt x="0" y="31"/>
                    <a:pt x="21" y="5"/>
                    <a:pt x="49" y="2"/>
                  </a:cubicBezTo>
                  <a:cubicBezTo>
                    <a:pt x="77" y="0"/>
                    <a:pt x="102" y="23"/>
                    <a:pt x="104" y="53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7" name="Freeform 60">
              <a:extLst>
                <a:ext uri="{FF2B5EF4-FFF2-40B4-BE49-F238E27FC236}">
                  <a16:creationId xmlns:a16="http://schemas.microsoft.com/office/drawing/2014/main" id="{87F12051-FF94-4170-BB86-F5270AF43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6938" y="4899025"/>
              <a:ext cx="20638" cy="22225"/>
            </a:xfrm>
            <a:custGeom>
              <a:avLst/>
              <a:gdLst>
                <a:gd name="T0" fmla="*/ 104 w 106"/>
                <a:gd name="T1" fmla="*/ 53 h 114"/>
                <a:gd name="T2" fmla="*/ 58 w 106"/>
                <a:gd name="T3" fmla="*/ 112 h 114"/>
                <a:gd name="T4" fmla="*/ 2 w 106"/>
                <a:gd name="T5" fmla="*/ 61 h 114"/>
                <a:gd name="T6" fmla="*/ 48 w 106"/>
                <a:gd name="T7" fmla="*/ 2 h 114"/>
                <a:gd name="T8" fmla="*/ 104 w 106"/>
                <a:gd name="T9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4">
                  <a:moveTo>
                    <a:pt x="104" y="53"/>
                  </a:moveTo>
                  <a:cubicBezTo>
                    <a:pt x="106" y="83"/>
                    <a:pt x="86" y="110"/>
                    <a:pt x="58" y="112"/>
                  </a:cubicBezTo>
                  <a:cubicBezTo>
                    <a:pt x="30" y="114"/>
                    <a:pt x="5" y="92"/>
                    <a:pt x="2" y="61"/>
                  </a:cubicBezTo>
                  <a:cubicBezTo>
                    <a:pt x="0" y="31"/>
                    <a:pt x="20" y="5"/>
                    <a:pt x="48" y="2"/>
                  </a:cubicBezTo>
                  <a:cubicBezTo>
                    <a:pt x="77" y="0"/>
                    <a:pt x="101" y="23"/>
                    <a:pt x="104" y="53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8" name="Freeform 61">
              <a:extLst>
                <a:ext uri="{FF2B5EF4-FFF2-40B4-BE49-F238E27FC236}">
                  <a16:creationId xmlns:a16="http://schemas.microsoft.com/office/drawing/2014/main" id="{05206A73-8C96-4EFB-B781-8270768FC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2013" y="4927600"/>
              <a:ext cx="6350" cy="31750"/>
            </a:xfrm>
            <a:custGeom>
              <a:avLst/>
              <a:gdLst>
                <a:gd name="T0" fmla="*/ 4 w 4"/>
                <a:gd name="T1" fmla="*/ 20 h 20"/>
                <a:gd name="T2" fmla="*/ 2 w 4"/>
                <a:gd name="T3" fmla="*/ 20 h 20"/>
                <a:gd name="T4" fmla="*/ 0 w 4"/>
                <a:gd name="T5" fmla="*/ 0 h 20"/>
                <a:gd name="T6" fmla="*/ 2 w 4"/>
                <a:gd name="T7" fmla="*/ 0 h 20"/>
                <a:gd name="T8" fmla="*/ 4 w 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0">
                  <a:moveTo>
                    <a:pt x="4" y="20"/>
                  </a:move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19" name="Freeform 62">
              <a:extLst>
                <a:ext uri="{FF2B5EF4-FFF2-40B4-BE49-F238E27FC236}">
                  <a16:creationId xmlns:a16="http://schemas.microsoft.com/office/drawing/2014/main" id="{9B2B8060-4EFC-493C-97C0-50DA9DAF6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1426" y="2995613"/>
              <a:ext cx="428625" cy="539750"/>
            </a:xfrm>
            <a:custGeom>
              <a:avLst/>
              <a:gdLst>
                <a:gd name="T0" fmla="*/ 540 w 2089"/>
                <a:gd name="T1" fmla="*/ 1181 h 2623"/>
                <a:gd name="T2" fmla="*/ 421 w 2089"/>
                <a:gd name="T3" fmla="*/ 811 h 2623"/>
                <a:gd name="T4" fmla="*/ 540 w 2089"/>
                <a:gd name="T5" fmla="*/ 1181 h 2623"/>
                <a:gd name="T6" fmla="*/ 794 w 2089"/>
                <a:gd name="T7" fmla="*/ 104 h 2623"/>
                <a:gd name="T8" fmla="*/ 138 w 2089"/>
                <a:gd name="T9" fmla="*/ 1499 h 2623"/>
                <a:gd name="T10" fmla="*/ 1295 w 2089"/>
                <a:gd name="T11" fmla="*/ 2519 h 2623"/>
                <a:gd name="T12" fmla="*/ 1951 w 2089"/>
                <a:gd name="T13" fmla="*/ 1124 h 2623"/>
                <a:gd name="T14" fmla="*/ 794 w 2089"/>
                <a:gd name="T15" fmla="*/ 104 h 2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9" h="2623">
                  <a:moveTo>
                    <a:pt x="540" y="1181"/>
                  </a:moveTo>
                  <a:cubicBezTo>
                    <a:pt x="301" y="1258"/>
                    <a:pt x="182" y="887"/>
                    <a:pt x="421" y="811"/>
                  </a:cubicBezTo>
                  <a:cubicBezTo>
                    <a:pt x="660" y="734"/>
                    <a:pt x="778" y="1105"/>
                    <a:pt x="540" y="1181"/>
                  </a:cubicBezTo>
                  <a:close/>
                  <a:moveTo>
                    <a:pt x="794" y="104"/>
                  </a:moveTo>
                  <a:cubicBezTo>
                    <a:pt x="294" y="208"/>
                    <a:pt x="0" y="832"/>
                    <a:pt x="138" y="1499"/>
                  </a:cubicBezTo>
                  <a:cubicBezTo>
                    <a:pt x="276" y="2166"/>
                    <a:pt x="794" y="2623"/>
                    <a:pt x="1295" y="2519"/>
                  </a:cubicBezTo>
                  <a:cubicBezTo>
                    <a:pt x="1795" y="2415"/>
                    <a:pt x="2089" y="1791"/>
                    <a:pt x="1951" y="1124"/>
                  </a:cubicBezTo>
                  <a:cubicBezTo>
                    <a:pt x="1813" y="457"/>
                    <a:pt x="1295" y="0"/>
                    <a:pt x="794" y="10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0" name="Freeform 63">
              <a:extLst>
                <a:ext uri="{FF2B5EF4-FFF2-40B4-BE49-F238E27FC236}">
                  <a16:creationId xmlns:a16="http://schemas.microsoft.com/office/drawing/2014/main" id="{ED7D3A37-9320-4609-8712-47C42EF073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7276" y="2830513"/>
              <a:ext cx="400050" cy="488950"/>
            </a:xfrm>
            <a:custGeom>
              <a:avLst/>
              <a:gdLst>
                <a:gd name="T0" fmla="*/ 1444 w 1944"/>
                <a:gd name="T1" fmla="*/ 908 h 2378"/>
                <a:gd name="T2" fmla="*/ 1432 w 1944"/>
                <a:gd name="T3" fmla="*/ 519 h 2378"/>
                <a:gd name="T4" fmla="*/ 1444 w 1944"/>
                <a:gd name="T5" fmla="*/ 908 h 2378"/>
                <a:gd name="T6" fmla="*/ 1893 w 1944"/>
                <a:gd name="T7" fmla="*/ 1114 h 2378"/>
                <a:gd name="T8" fmla="*/ 879 w 1944"/>
                <a:gd name="T9" fmla="*/ 41 h 2378"/>
                <a:gd name="T10" fmla="*/ 51 w 1944"/>
                <a:gd name="T11" fmla="*/ 1264 h 2378"/>
                <a:gd name="T12" fmla="*/ 1065 w 1944"/>
                <a:gd name="T13" fmla="*/ 2337 h 2378"/>
                <a:gd name="T14" fmla="*/ 1893 w 1944"/>
                <a:gd name="T15" fmla="*/ 1114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4" h="2378">
                  <a:moveTo>
                    <a:pt x="1444" y="908"/>
                  </a:moveTo>
                  <a:cubicBezTo>
                    <a:pt x="1194" y="915"/>
                    <a:pt x="1182" y="527"/>
                    <a:pt x="1432" y="519"/>
                  </a:cubicBezTo>
                  <a:cubicBezTo>
                    <a:pt x="1682" y="511"/>
                    <a:pt x="1694" y="900"/>
                    <a:pt x="1444" y="908"/>
                  </a:cubicBezTo>
                  <a:close/>
                  <a:moveTo>
                    <a:pt x="1893" y="1114"/>
                  </a:moveTo>
                  <a:cubicBezTo>
                    <a:pt x="1841" y="480"/>
                    <a:pt x="1387" y="0"/>
                    <a:pt x="879" y="41"/>
                  </a:cubicBezTo>
                  <a:cubicBezTo>
                    <a:pt x="370" y="82"/>
                    <a:pt x="0" y="630"/>
                    <a:pt x="51" y="1264"/>
                  </a:cubicBezTo>
                  <a:cubicBezTo>
                    <a:pt x="103" y="1898"/>
                    <a:pt x="557" y="2378"/>
                    <a:pt x="1065" y="2337"/>
                  </a:cubicBezTo>
                  <a:cubicBezTo>
                    <a:pt x="1574" y="2295"/>
                    <a:pt x="1944" y="1748"/>
                    <a:pt x="1893" y="111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1" name="Freeform 64">
              <a:extLst>
                <a:ext uri="{FF2B5EF4-FFF2-40B4-BE49-F238E27FC236}">
                  <a16:creationId xmlns:a16="http://schemas.microsoft.com/office/drawing/2014/main" id="{20E9F4F1-5100-4B01-A115-4F45BC1FE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3" y="3300413"/>
              <a:ext cx="649288" cy="504825"/>
            </a:xfrm>
            <a:custGeom>
              <a:avLst/>
              <a:gdLst>
                <a:gd name="T0" fmla="*/ 2811 w 3158"/>
                <a:gd name="T1" fmla="*/ 66 h 2460"/>
                <a:gd name="T2" fmla="*/ 2379 w 3158"/>
                <a:gd name="T3" fmla="*/ 128 h 2460"/>
                <a:gd name="T4" fmla="*/ 1588 w 3158"/>
                <a:gd name="T5" fmla="*/ 299 h 2460"/>
                <a:gd name="T6" fmla="*/ 155 w 3158"/>
                <a:gd name="T7" fmla="*/ 576 h 2460"/>
                <a:gd name="T8" fmla="*/ 25 w 3158"/>
                <a:gd name="T9" fmla="*/ 715 h 2460"/>
                <a:gd name="T10" fmla="*/ 4 w 3158"/>
                <a:gd name="T11" fmla="*/ 747 h 2460"/>
                <a:gd name="T12" fmla="*/ 39 w 3158"/>
                <a:gd name="T13" fmla="*/ 1131 h 2460"/>
                <a:gd name="T14" fmla="*/ 105 w 3158"/>
                <a:gd name="T15" fmla="*/ 1395 h 2460"/>
                <a:gd name="T16" fmla="*/ 181 w 3158"/>
                <a:gd name="T17" fmla="*/ 1624 h 2460"/>
                <a:gd name="T18" fmla="*/ 372 w 3158"/>
                <a:gd name="T19" fmla="*/ 1908 h 2460"/>
                <a:gd name="T20" fmla="*/ 1115 w 3158"/>
                <a:gd name="T21" fmla="*/ 2339 h 2460"/>
                <a:gd name="T22" fmla="*/ 3014 w 3158"/>
                <a:gd name="T23" fmla="*/ 1546 h 2460"/>
                <a:gd name="T24" fmla="*/ 2811 w 3158"/>
                <a:gd name="T25" fmla="*/ 66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58" h="2460">
                  <a:moveTo>
                    <a:pt x="2811" y="66"/>
                  </a:moveTo>
                  <a:cubicBezTo>
                    <a:pt x="2701" y="0"/>
                    <a:pt x="2491" y="102"/>
                    <a:pt x="2379" y="128"/>
                  </a:cubicBezTo>
                  <a:cubicBezTo>
                    <a:pt x="2116" y="187"/>
                    <a:pt x="1853" y="246"/>
                    <a:pt x="1588" y="299"/>
                  </a:cubicBezTo>
                  <a:cubicBezTo>
                    <a:pt x="1119" y="395"/>
                    <a:pt x="633" y="552"/>
                    <a:pt x="155" y="576"/>
                  </a:cubicBezTo>
                  <a:cubicBezTo>
                    <a:pt x="73" y="580"/>
                    <a:pt x="31" y="645"/>
                    <a:pt x="25" y="715"/>
                  </a:cubicBezTo>
                  <a:cubicBezTo>
                    <a:pt x="17" y="725"/>
                    <a:pt x="10" y="736"/>
                    <a:pt x="4" y="747"/>
                  </a:cubicBezTo>
                  <a:cubicBezTo>
                    <a:pt x="0" y="876"/>
                    <a:pt x="14" y="1004"/>
                    <a:pt x="39" y="1131"/>
                  </a:cubicBezTo>
                  <a:cubicBezTo>
                    <a:pt x="73" y="1193"/>
                    <a:pt x="88" y="1298"/>
                    <a:pt x="105" y="1395"/>
                  </a:cubicBezTo>
                  <a:cubicBezTo>
                    <a:pt x="128" y="1472"/>
                    <a:pt x="154" y="1548"/>
                    <a:pt x="181" y="1624"/>
                  </a:cubicBezTo>
                  <a:cubicBezTo>
                    <a:pt x="234" y="1726"/>
                    <a:pt x="297" y="1822"/>
                    <a:pt x="372" y="1908"/>
                  </a:cubicBezTo>
                  <a:cubicBezTo>
                    <a:pt x="561" y="2126"/>
                    <a:pt x="831" y="2284"/>
                    <a:pt x="1115" y="2339"/>
                  </a:cubicBezTo>
                  <a:cubicBezTo>
                    <a:pt x="1749" y="2460"/>
                    <a:pt x="2733" y="2179"/>
                    <a:pt x="3014" y="1546"/>
                  </a:cubicBezTo>
                  <a:cubicBezTo>
                    <a:pt x="3158" y="1223"/>
                    <a:pt x="3077" y="224"/>
                    <a:pt x="2811" y="66"/>
                  </a:cubicBezTo>
                </a:path>
              </a:pathLst>
            </a:custGeom>
            <a:solidFill>
              <a:srgbClr val="F03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2" name="Freeform 65">
              <a:extLst>
                <a:ext uri="{FF2B5EF4-FFF2-40B4-BE49-F238E27FC236}">
                  <a16:creationId xmlns:a16="http://schemas.microsoft.com/office/drawing/2014/main" id="{E1DFDF1E-0F22-4192-8201-8463912B0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6" y="3552825"/>
              <a:ext cx="568325" cy="252413"/>
            </a:xfrm>
            <a:custGeom>
              <a:avLst/>
              <a:gdLst>
                <a:gd name="T0" fmla="*/ 1631 w 2769"/>
                <a:gd name="T1" fmla="*/ 38 h 1230"/>
                <a:gd name="T2" fmla="*/ 0 w 2769"/>
                <a:gd name="T3" fmla="*/ 582 h 1230"/>
                <a:gd name="T4" fmla="*/ 73 w 2769"/>
                <a:gd name="T5" fmla="*/ 678 h 1230"/>
                <a:gd name="T6" fmla="*/ 816 w 2769"/>
                <a:gd name="T7" fmla="*/ 1109 h 1230"/>
                <a:gd name="T8" fmla="*/ 2715 w 2769"/>
                <a:gd name="T9" fmla="*/ 316 h 1230"/>
                <a:gd name="T10" fmla="*/ 2769 w 2769"/>
                <a:gd name="T11" fmla="*/ 96 h 1230"/>
                <a:gd name="T12" fmla="*/ 1631 w 2769"/>
                <a:gd name="T13" fmla="*/ 38 h 1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9" h="1230">
                  <a:moveTo>
                    <a:pt x="1631" y="38"/>
                  </a:moveTo>
                  <a:cubicBezTo>
                    <a:pt x="1049" y="97"/>
                    <a:pt x="506" y="300"/>
                    <a:pt x="0" y="582"/>
                  </a:cubicBezTo>
                  <a:cubicBezTo>
                    <a:pt x="23" y="615"/>
                    <a:pt x="47" y="648"/>
                    <a:pt x="73" y="678"/>
                  </a:cubicBezTo>
                  <a:cubicBezTo>
                    <a:pt x="262" y="896"/>
                    <a:pt x="532" y="1054"/>
                    <a:pt x="816" y="1109"/>
                  </a:cubicBezTo>
                  <a:cubicBezTo>
                    <a:pt x="1450" y="1230"/>
                    <a:pt x="2434" y="949"/>
                    <a:pt x="2715" y="316"/>
                  </a:cubicBezTo>
                  <a:cubicBezTo>
                    <a:pt x="2740" y="260"/>
                    <a:pt x="2758" y="184"/>
                    <a:pt x="2769" y="96"/>
                  </a:cubicBezTo>
                  <a:cubicBezTo>
                    <a:pt x="2394" y="28"/>
                    <a:pt x="2013" y="0"/>
                    <a:pt x="1631" y="38"/>
                  </a:cubicBezTo>
                </a:path>
              </a:pathLst>
            </a:custGeom>
            <a:solidFill>
              <a:srgbClr val="F578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3" name="Freeform 66">
              <a:extLst>
                <a:ext uri="{FF2B5EF4-FFF2-40B4-BE49-F238E27FC236}">
                  <a16:creationId xmlns:a16="http://schemas.microsoft.com/office/drawing/2014/main" id="{A383CE24-D242-404A-88E3-03ACA1BDE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676" y="3336925"/>
              <a:ext cx="398463" cy="133350"/>
            </a:xfrm>
            <a:custGeom>
              <a:avLst/>
              <a:gdLst>
                <a:gd name="T0" fmla="*/ 1813 w 1939"/>
                <a:gd name="T1" fmla="*/ 2 h 652"/>
                <a:gd name="T2" fmla="*/ 1117 w 1939"/>
                <a:gd name="T3" fmla="*/ 161 h 652"/>
                <a:gd name="T4" fmla="*/ 220 w 1939"/>
                <a:gd name="T5" fmla="*/ 285 h 652"/>
                <a:gd name="T6" fmla="*/ 174 w 1939"/>
                <a:gd name="T7" fmla="*/ 540 h 652"/>
                <a:gd name="T8" fmla="*/ 1847 w 1939"/>
                <a:gd name="T9" fmla="*/ 242 h 652"/>
                <a:gd name="T10" fmla="*/ 1813 w 1939"/>
                <a:gd name="T11" fmla="*/ 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9" h="652">
                  <a:moveTo>
                    <a:pt x="1813" y="2"/>
                  </a:moveTo>
                  <a:cubicBezTo>
                    <a:pt x="1498" y="0"/>
                    <a:pt x="1429" y="110"/>
                    <a:pt x="1117" y="161"/>
                  </a:cubicBezTo>
                  <a:cubicBezTo>
                    <a:pt x="770" y="217"/>
                    <a:pt x="570" y="254"/>
                    <a:pt x="220" y="285"/>
                  </a:cubicBezTo>
                  <a:cubicBezTo>
                    <a:pt x="30" y="301"/>
                    <a:pt x="0" y="497"/>
                    <a:pt x="174" y="540"/>
                  </a:cubicBezTo>
                  <a:cubicBezTo>
                    <a:pt x="627" y="652"/>
                    <a:pt x="1479" y="475"/>
                    <a:pt x="1847" y="242"/>
                  </a:cubicBezTo>
                  <a:cubicBezTo>
                    <a:pt x="1939" y="184"/>
                    <a:pt x="1930" y="2"/>
                    <a:pt x="181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4" name="Freeform 67">
              <a:extLst>
                <a:ext uri="{FF2B5EF4-FFF2-40B4-BE49-F238E27FC236}">
                  <a16:creationId xmlns:a16="http://schemas.microsoft.com/office/drawing/2014/main" id="{053A7578-0598-452A-8E94-AF5025A21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8" y="3300413"/>
              <a:ext cx="665163" cy="520700"/>
            </a:xfrm>
            <a:custGeom>
              <a:avLst/>
              <a:gdLst>
                <a:gd name="T0" fmla="*/ 170 w 3235"/>
                <a:gd name="T1" fmla="*/ 714 h 2533"/>
                <a:gd name="T2" fmla="*/ 2823 w 3235"/>
                <a:gd name="T3" fmla="*/ 222 h 2533"/>
                <a:gd name="T4" fmla="*/ 2973 w 3235"/>
                <a:gd name="T5" fmla="*/ 196 h 2533"/>
                <a:gd name="T6" fmla="*/ 2981 w 3235"/>
                <a:gd name="T7" fmla="*/ 195 h 2533"/>
                <a:gd name="T8" fmla="*/ 2908 w 3235"/>
                <a:gd name="T9" fmla="*/ 151 h 2533"/>
                <a:gd name="T10" fmla="*/ 2925 w 3235"/>
                <a:gd name="T11" fmla="*/ 215 h 2533"/>
                <a:gd name="T12" fmla="*/ 3019 w 3235"/>
                <a:gd name="T13" fmla="*/ 966 h 2533"/>
                <a:gd name="T14" fmla="*/ 2727 w 3235"/>
                <a:gd name="T15" fmla="*/ 1823 h 2533"/>
                <a:gd name="T16" fmla="*/ 1790 w 3235"/>
                <a:gd name="T17" fmla="*/ 2250 h 2533"/>
                <a:gd name="T18" fmla="*/ 650 w 3235"/>
                <a:gd name="T19" fmla="*/ 1875 h 2533"/>
                <a:gd name="T20" fmla="*/ 218 w 3235"/>
                <a:gd name="T21" fmla="*/ 628 h 2533"/>
                <a:gd name="T22" fmla="*/ 29 w 3235"/>
                <a:gd name="T23" fmla="*/ 628 h 2533"/>
                <a:gd name="T24" fmla="*/ 385 w 3235"/>
                <a:gd name="T25" fmla="*/ 1840 h 2533"/>
                <a:gd name="T26" fmla="*/ 1345 w 3235"/>
                <a:gd name="T27" fmla="*/ 2425 h 2533"/>
                <a:gd name="T28" fmla="*/ 3134 w 3235"/>
                <a:gd name="T29" fmla="*/ 1498 h 2533"/>
                <a:gd name="T30" fmla="*/ 3171 w 3235"/>
                <a:gd name="T31" fmla="*/ 573 h 2533"/>
                <a:gd name="T32" fmla="*/ 3107 w 3235"/>
                <a:gd name="T33" fmla="*/ 164 h 2533"/>
                <a:gd name="T34" fmla="*/ 2980 w 3235"/>
                <a:gd name="T35" fmla="*/ 5 h 2533"/>
                <a:gd name="T36" fmla="*/ 2624 w 3235"/>
                <a:gd name="T37" fmla="*/ 67 h 2533"/>
                <a:gd name="T38" fmla="*/ 1911 w 3235"/>
                <a:gd name="T39" fmla="*/ 203 h 2533"/>
                <a:gd name="T40" fmla="*/ 120 w 3235"/>
                <a:gd name="T41" fmla="*/ 531 h 2533"/>
                <a:gd name="T42" fmla="*/ 170 w 3235"/>
                <a:gd name="T43" fmla="*/ 714 h 2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35" h="2533">
                  <a:moveTo>
                    <a:pt x="170" y="714"/>
                  </a:moveTo>
                  <a:cubicBezTo>
                    <a:pt x="1058" y="573"/>
                    <a:pt x="1939" y="385"/>
                    <a:pt x="2823" y="222"/>
                  </a:cubicBezTo>
                  <a:cubicBezTo>
                    <a:pt x="2869" y="214"/>
                    <a:pt x="2929" y="213"/>
                    <a:pt x="2973" y="196"/>
                  </a:cubicBezTo>
                  <a:cubicBezTo>
                    <a:pt x="2990" y="189"/>
                    <a:pt x="2980" y="193"/>
                    <a:pt x="2981" y="195"/>
                  </a:cubicBezTo>
                  <a:cubicBezTo>
                    <a:pt x="2981" y="194"/>
                    <a:pt x="2905" y="156"/>
                    <a:pt x="2908" y="151"/>
                  </a:cubicBezTo>
                  <a:cubicBezTo>
                    <a:pt x="2904" y="158"/>
                    <a:pt x="2922" y="204"/>
                    <a:pt x="2925" y="215"/>
                  </a:cubicBezTo>
                  <a:cubicBezTo>
                    <a:pt x="2980" y="456"/>
                    <a:pt x="3014" y="719"/>
                    <a:pt x="3019" y="966"/>
                  </a:cubicBezTo>
                  <a:cubicBezTo>
                    <a:pt x="3025" y="1278"/>
                    <a:pt x="2945" y="1591"/>
                    <a:pt x="2727" y="1823"/>
                  </a:cubicBezTo>
                  <a:cubicBezTo>
                    <a:pt x="2487" y="2077"/>
                    <a:pt x="2133" y="2217"/>
                    <a:pt x="1790" y="2250"/>
                  </a:cubicBezTo>
                  <a:cubicBezTo>
                    <a:pt x="1384" y="2289"/>
                    <a:pt x="931" y="2187"/>
                    <a:pt x="650" y="1875"/>
                  </a:cubicBezTo>
                  <a:cubicBezTo>
                    <a:pt x="345" y="1537"/>
                    <a:pt x="276" y="1061"/>
                    <a:pt x="218" y="628"/>
                  </a:cubicBezTo>
                  <a:cubicBezTo>
                    <a:pt x="202" y="508"/>
                    <a:pt x="13" y="507"/>
                    <a:pt x="29" y="628"/>
                  </a:cubicBezTo>
                  <a:cubicBezTo>
                    <a:pt x="85" y="1045"/>
                    <a:pt x="146" y="1482"/>
                    <a:pt x="385" y="1840"/>
                  </a:cubicBezTo>
                  <a:cubicBezTo>
                    <a:pt x="607" y="2172"/>
                    <a:pt x="954" y="2365"/>
                    <a:pt x="1345" y="2425"/>
                  </a:cubicBezTo>
                  <a:cubicBezTo>
                    <a:pt x="2051" y="2533"/>
                    <a:pt x="2892" y="2219"/>
                    <a:pt x="3134" y="1498"/>
                  </a:cubicBezTo>
                  <a:cubicBezTo>
                    <a:pt x="3235" y="1197"/>
                    <a:pt x="3211" y="883"/>
                    <a:pt x="3171" y="573"/>
                  </a:cubicBezTo>
                  <a:cubicBezTo>
                    <a:pt x="3154" y="437"/>
                    <a:pt x="3138" y="299"/>
                    <a:pt x="3107" y="164"/>
                  </a:cubicBezTo>
                  <a:cubicBezTo>
                    <a:pt x="3091" y="92"/>
                    <a:pt x="3068" y="9"/>
                    <a:pt x="2980" y="5"/>
                  </a:cubicBezTo>
                  <a:cubicBezTo>
                    <a:pt x="2867" y="0"/>
                    <a:pt x="2734" y="46"/>
                    <a:pt x="2624" y="67"/>
                  </a:cubicBezTo>
                  <a:cubicBezTo>
                    <a:pt x="2386" y="112"/>
                    <a:pt x="2148" y="158"/>
                    <a:pt x="1911" y="203"/>
                  </a:cubicBezTo>
                  <a:cubicBezTo>
                    <a:pt x="1315" y="317"/>
                    <a:pt x="719" y="436"/>
                    <a:pt x="120" y="531"/>
                  </a:cubicBezTo>
                  <a:cubicBezTo>
                    <a:pt x="0" y="550"/>
                    <a:pt x="51" y="733"/>
                    <a:pt x="170" y="71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5" name="Freeform 68">
              <a:extLst>
                <a:ext uri="{FF2B5EF4-FFF2-40B4-BE49-F238E27FC236}">
                  <a16:creationId xmlns:a16="http://schemas.microsoft.com/office/drawing/2014/main" id="{C0461258-78A5-4523-80D4-820F05329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3846513"/>
              <a:ext cx="1008063" cy="1400175"/>
            </a:xfrm>
            <a:custGeom>
              <a:avLst/>
              <a:gdLst>
                <a:gd name="T0" fmla="*/ 4576 w 4900"/>
                <a:gd name="T1" fmla="*/ 1937 h 6808"/>
                <a:gd name="T2" fmla="*/ 3800 w 4900"/>
                <a:gd name="T3" fmla="*/ 1037 h 6808"/>
                <a:gd name="T4" fmla="*/ 3764 w 4900"/>
                <a:gd name="T5" fmla="*/ 1004 h 6808"/>
                <a:gd name="T6" fmla="*/ 3759 w 4900"/>
                <a:gd name="T7" fmla="*/ 1006 h 6808"/>
                <a:gd name="T8" fmla="*/ 3468 w 4900"/>
                <a:gd name="T9" fmla="*/ 1094 h 6808"/>
                <a:gd name="T10" fmla="*/ 3253 w 4900"/>
                <a:gd name="T11" fmla="*/ 1127 h 6808"/>
                <a:gd name="T12" fmla="*/ 2231 w 4900"/>
                <a:gd name="T13" fmla="*/ 986 h 6808"/>
                <a:gd name="T14" fmla="*/ 1414 w 4900"/>
                <a:gd name="T15" fmla="*/ 271 h 6808"/>
                <a:gd name="T16" fmla="*/ 1196 w 4900"/>
                <a:gd name="T17" fmla="*/ 144 h 6808"/>
                <a:gd name="T18" fmla="*/ 991 w 4900"/>
                <a:gd name="T19" fmla="*/ 85 h 6808"/>
                <a:gd name="T20" fmla="*/ 209 w 4900"/>
                <a:gd name="T21" fmla="*/ 2229 h 6808"/>
                <a:gd name="T22" fmla="*/ 1090 w 4900"/>
                <a:gd name="T23" fmla="*/ 3386 h 6808"/>
                <a:gd name="T24" fmla="*/ 701 w 4900"/>
                <a:gd name="T25" fmla="*/ 4012 h 6808"/>
                <a:gd name="T26" fmla="*/ 1614 w 4900"/>
                <a:gd name="T27" fmla="*/ 5128 h 6808"/>
                <a:gd name="T28" fmla="*/ 1150 w 4900"/>
                <a:gd name="T29" fmla="*/ 6399 h 6808"/>
                <a:gd name="T30" fmla="*/ 1321 w 4900"/>
                <a:gd name="T31" fmla="*/ 6666 h 6808"/>
                <a:gd name="T32" fmla="*/ 3245 w 4900"/>
                <a:gd name="T33" fmla="*/ 6748 h 6808"/>
                <a:gd name="T34" fmla="*/ 3414 w 4900"/>
                <a:gd name="T35" fmla="*/ 6414 h 6808"/>
                <a:gd name="T36" fmla="*/ 2904 w 4900"/>
                <a:gd name="T37" fmla="*/ 5222 h 6808"/>
                <a:gd name="T38" fmla="*/ 2882 w 4900"/>
                <a:gd name="T39" fmla="*/ 5166 h 6808"/>
                <a:gd name="T40" fmla="*/ 3896 w 4900"/>
                <a:gd name="T41" fmla="*/ 4807 h 6808"/>
                <a:gd name="T42" fmla="*/ 3998 w 4900"/>
                <a:gd name="T43" fmla="*/ 3351 h 6808"/>
                <a:gd name="T44" fmla="*/ 4874 w 4900"/>
                <a:gd name="T45" fmla="*/ 2491 h 6808"/>
                <a:gd name="T46" fmla="*/ 4576 w 4900"/>
                <a:gd name="T47" fmla="*/ 1937 h 6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00" h="6808">
                  <a:moveTo>
                    <a:pt x="4576" y="1937"/>
                  </a:moveTo>
                  <a:cubicBezTo>
                    <a:pt x="4317" y="1637"/>
                    <a:pt x="4059" y="1337"/>
                    <a:pt x="3800" y="1037"/>
                  </a:cubicBezTo>
                  <a:cubicBezTo>
                    <a:pt x="3789" y="1024"/>
                    <a:pt x="3776" y="1015"/>
                    <a:pt x="3764" y="1004"/>
                  </a:cubicBezTo>
                  <a:cubicBezTo>
                    <a:pt x="3762" y="1005"/>
                    <a:pt x="3761" y="1005"/>
                    <a:pt x="3759" y="1006"/>
                  </a:cubicBezTo>
                  <a:cubicBezTo>
                    <a:pt x="3663" y="1038"/>
                    <a:pt x="3567" y="1070"/>
                    <a:pt x="3468" y="1094"/>
                  </a:cubicBezTo>
                  <a:cubicBezTo>
                    <a:pt x="3397" y="1112"/>
                    <a:pt x="3325" y="1124"/>
                    <a:pt x="3253" y="1127"/>
                  </a:cubicBezTo>
                  <a:cubicBezTo>
                    <a:pt x="2985" y="1285"/>
                    <a:pt x="2460" y="1095"/>
                    <a:pt x="2231" y="986"/>
                  </a:cubicBezTo>
                  <a:cubicBezTo>
                    <a:pt x="1892" y="825"/>
                    <a:pt x="1632" y="572"/>
                    <a:pt x="1414" y="271"/>
                  </a:cubicBezTo>
                  <a:cubicBezTo>
                    <a:pt x="1352" y="184"/>
                    <a:pt x="1274" y="147"/>
                    <a:pt x="1196" y="144"/>
                  </a:cubicBezTo>
                  <a:cubicBezTo>
                    <a:pt x="1193" y="56"/>
                    <a:pt x="1065" y="0"/>
                    <a:pt x="991" y="85"/>
                  </a:cubicBezTo>
                  <a:cubicBezTo>
                    <a:pt x="454" y="701"/>
                    <a:pt x="0" y="1375"/>
                    <a:pt x="209" y="2229"/>
                  </a:cubicBezTo>
                  <a:cubicBezTo>
                    <a:pt x="339" y="2757"/>
                    <a:pt x="670" y="3123"/>
                    <a:pt x="1090" y="3386"/>
                  </a:cubicBezTo>
                  <a:cubicBezTo>
                    <a:pt x="879" y="3529"/>
                    <a:pt x="724" y="3733"/>
                    <a:pt x="701" y="4012"/>
                  </a:cubicBezTo>
                  <a:cubicBezTo>
                    <a:pt x="654" y="4587"/>
                    <a:pt x="1141" y="4922"/>
                    <a:pt x="1614" y="5128"/>
                  </a:cubicBezTo>
                  <a:cubicBezTo>
                    <a:pt x="1480" y="5561"/>
                    <a:pt x="1353" y="5988"/>
                    <a:pt x="1150" y="6399"/>
                  </a:cubicBezTo>
                  <a:cubicBezTo>
                    <a:pt x="1087" y="6527"/>
                    <a:pt x="1209" y="6644"/>
                    <a:pt x="1321" y="6666"/>
                  </a:cubicBezTo>
                  <a:cubicBezTo>
                    <a:pt x="1965" y="6794"/>
                    <a:pt x="2592" y="6808"/>
                    <a:pt x="3245" y="6748"/>
                  </a:cubicBezTo>
                  <a:cubicBezTo>
                    <a:pt x="3404" y="6734"/>
                    <a:pt x="3472" y="6542"/>
                    <a:pt x="3414" y="6414"/>
                  </a:cubicBezTo>
                  <a:cubicBezTo>
                    <a:pt x="3239" y="6020"/>
                    <a:pt x="3069" y="5621"/>
                    <a:pt x="2904" y="5222"/>
                  </a:cubicBezTo>
                  <a:cubicBezTo>
                    <a:pt x="2897" y="5204"/>
                    <a:pt x="2889" y="5185"/>
                    <a:pt x="2882" y="5166"/>
                  </a:cubicBezTo>
                  <a:cubicBezTo>
                    <a:pt x="3238" y="5198"/>
                    <a:pt x="3586" y="5113"/>
                    <a:pt x="3896" y="4807"/>
                  </a:cubicBezTo>
                  <a:cubicBezTo>
                    <a:pt x="4346" y="4362"/>
                    <a:pt x="4258" y="3827"/>
                    <a:pt x="3998" y="3351"/>
                  </a:cubicBezTo>
                  <a:cubicBezTo>
                    <a:pt x="4388" y="3162"/>
                    <a:pt x="4830" y="2868"/>
                    <a:pt x="4874" y="2491"/>
                  </a:cubicBezTo>
                  <a:cubicBezTo>
                    <a:pt x="4900" y="2263"/>
                    <a:pt x="4715" y="2098"/>
                    <a:pt x="4576" y="1937"/>
                  </a:cubicBezTo>
                </a:path>
              </a:pathLst>
            </a:custGeom>
            <a:solidFill>
              <a:srgbClr val="907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6" name="Freeform 69">
              <a:extLst>
                <a:ext uri="{FF2B5EF4-FFF2-40B4-BE49-F238E27FC236}">
                  <a16:creationId xmlns:a16="http://schemas.microsoft.com/office/drawing/2014/main" id="{9E007A80-5E9D-46FA-A097-46D709DAB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4076700"/>
              <a:ext cx="563563" cy="1166813"/>
            </a:xfrm>
            <a:custGeom>
              <a:avLst/>
              <a:gdLst>
                <a:gd name="T0" fmla="*/ 2417 w 2741"/>
                <a:gd name="T1" fmla="*/ 822 h 5675"/>
                <a:gd name="T2" fmla="*/ 1708 w 2741"/>
                <a:gd name="T3" fmla="*/ 0 h 5675"/>
                <a:gd name="T4" fmla="*/ 1085 w 2741"/>
                <a:gd name="T5" fmla="*/ 176 h 5675"/>
                <a:gd name="T6" fmla="*/ 1137 w 2741"/>
                <a:gd name="T7" fmla="*/ 302 h 5675"/>
                <a:gd name="T8" fmla="*/ 1194 w 2741"/>
                <a:gd name="T9" fmla="*/ 1508 h 5675"/>
                <a:gd name="T10" fmla="*/ 493 w 2741"/>
                <a:gd name="T11" fmla="*/ 2126 h 5675"/>
                <a:gd name="T12" fmla="*/ 817 w 2741"/>
                <a:gd name="T13" fmla="*/ 2333 h 5675"/>
                <a:gd name="T14" fmla="*/ 1017 w 2741"/>
                <a:gd name="T15" fmla="*/ 3046 h 5675"/>
                <a:gd name="T16" fmla="*/ 573 w 2741"/>
                <a:gd name="T17" fmla="*/ 3699 h 5675"/>
                <a:gd name="T18" fmla="*/ 0 w 2741"/>
                <a:gd name="T19" fmla="*/ 3929 h 5675"/>
                <a:gd name="T20" fmla="*/ 96 w 2741"/>
                <a:gd name="T21" fmla="*/ 5661 h 5675"/>
                <a:gd name="T22" fmla="*/ 1086 w 2741"/>
                <a:gd name="T23" fmla="*/ 5633 h 5675"/>
                <a:gd name="T24" fmla="*/ 1255 w 2741"/>
                <a:gd name="T25" fmla="*/ 5299 h 5675"/>
                <a:gd name="T26" fmla="*/ 745 w 2741"/>
                <a:gd name="T27" fmla="*/ 4107 h 5675"/>
                <a:gd name="T28" fmla="*/ 723 w 2741"/>
                <a:gd name="T29" fmla="*/ 4051 h 5675"/>
                <a:gd name="T30" fmla="*/ 1737 w 2741"/>
                <a:gd name="T31" fmla="*/ 3692 h 5675"/>
                <a:gd name="T32" fmla="*/ 1839 w 2741"/>
                <a:gd name="T33" fmla="*/ 2236 h 5675"/>
                <a:gd name="T34" fmla="*/ 2715 w 2741"/>
                <a:gd name="T35" fmla="*/ 1376 h 5675"/>
                <a:gd name="T36" fmla="*/ 2417 w 2741"/>
                <a:gd name="T37" fmla="*/ 822 h 5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1" h="5675">
                  <a:moveTo>
                    <a:pt x="2417" y="822"/>
                  </a:moveTo>
                  <a:cubicBezTo>
                    <a:pt x="2181" y="548"/>
                    <a:pt x="1945" y="274"/>
                    <a:pt x="1708" y="0"/>
                  </a:cubicBezTo>
                  <a:cubicBezTo>
                    <a:pt x="1508" y="84"/>
                    <a:pt x="1298" y="145"/>
                    <a:pt x="1085" y="176"/>
                  </a:cubicBezTo>
                  <a:cubicBezTo>
                    <a:pt x="1103" y="218"/>
                    <a:pt x="1121" y="260"/>
                    <a:pt x="1137" y="302"/>
                  </a:cubicBezTo>
                  <a:cubicBezTo>
                    <a:pt x="1278" y="679"/>
                    <a:pt x="1353" y="1123"/>
                    <a:pt x="1194" y="1508"/>
                  </a:cubicBezTo>
                  <a:cubicBezTo>
                    <a:pt x="1064" y="1826"/>
                    <a:pt x="800" y="2022"/>
                    <a:pt x="493" y="2126"/>
                  </a:cubicBezTo>
                  <a:cubicBezTo>
                    <a:pt x="608" y="2186"/>
                    <a:pt x="721" y="2248"/>
                    <a:pt x="817" y="2333"/>
                  </a:cubicBezTo>
                  <a:cubicBezTo>
                    <a:pt x="1024" y="2517"/>
                    <a:pt x="1055" y="2785"/>
                    <a:pt x="1017" y="3046"/>
                  </a:cubicBezTo>
                  <a:cubicBezTo>
                    <a:pt x="976" y="3336"/>
                    <a:pt x="824" y="3553"/>
                    <a:pt x="573" y="3699"/>
                  </a:cubicBezTo>
                  <a:cubicBezTo>
                    <a:pt x="395" y="3803"/>
                    <a:pt x="195" y="3862"/>
                    <a:pt x="0" y="3929"/>
                  </a:cubicBezTo>
                  <a:cubicBezTo>
                    <a:pt x="344" y="4444"/>
                    <a:pt x="402" y="5132"/>
                    <a:pt x="96" y="5661"/>
                  </a:cubicBezTo>
                  <a:cubicBezTo>
                    <a:pt x="423" y="5675"/>
                    <a:pt x="751" y="5664"/>
                    <a:pt x="1086" y="5633"/>
                  </a:cubicBezTo>
                  <a:cubicBezTo>
                    <a:pt x="1245" y="5619"/>
                    <a:pt x="1313" y="5427"/>
                    <a:pt x="1255" y="5299"/>
                  </a:cubicBezTo>
                  <a:cubicBezTo>
                    <a:pt x="1080" y="4905"/>
                    <a:pt x="910" y="4506"/>
                    <a:pt x="745" y="4107"/>
                  </a:cubicBezTo>
                  <a:cubicBezTo>
                    <a:pt x="738" y="4089"/>
                    <a:pt x="730" y="4070"/>
                    <a:pt x="723" y="4051"/>
                  </a:cubicBezTo>
                  <a:cubicBezTo>
                    <a:pt x="1079" y="4083"/>
                    <a:pt x="1427" y="3998"/>
                    <a:pt x="1737" y="3692"/>
                  </a:cubicBezTo>
                  <a:cubicBezTo>
                    <a:pt x="2187" y="3247"/>
                    <a:pt x="2099" y="2712"/>
                    <a:pt x="1839" y="2236"/>
                  </a:cubicBezTo>
                  <a:cubicBezTo>
                    <a:pt x="2229" y="2047"/>
                    <a:pt x="2671" y="1753"/>
                    <a:pt x="2715" y="1376"/>
                  </a:cubicBezTo>
                  <a:cubicBezTo>
                    <a:pt x="2741" y="1148"/>
                    <a:pt x="2556" y="983"/>
                    <a:pt x="2417" y="822"/>
                  </a:cubicBezTo>
                </a:path>
              </a:pathLst>
            </a:custGeom>
            <a:solidFill>
              <a:srgbClr val="78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7" name="Freeform 70">
              <a:extLst>
                <a:ext uri="{FF2B5EF4-FFF2-40B4-BE49-F238E27FC236}">
                  <a16:creationId xmlns:a16="http://schemas.microsoft.com/office/drawing/2014/main" id="{234DC2AE-0A39-4671-A500-975E50BD8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6" y="3859213"/>
              <a:ext cx="336550" cy="998538"/>
            </a:xfrm>
            <a:custGeom>
              <a:avLst/>
              <a:gdLst>
                <a:gd name="T0" fmla="*/ 1128 w 1633"/>
                <a:gd name="T1" fmla="*/ 96 h 4856"/>
                <a:gd name="T2" fmla="*/ 889 w 1633"/>
                <a:gd name="T3" fmla="*/ 3005 h 4856"/>
                <a:gd name="T4" fmla="*/ 1446 w 1633"/>
                <a:gd name="T5" fmla="*/ 3386 h 4856"/>
                <a:gd name="T6" fmla="*/ 1207 w 1633"/>
                <a:gd name="T7" fmla="*/ 3502 h 4856"/>
                <a:gd name="T8" fmla="*/ 992 w 1633"/>
                <a:gd name="T9" fmla="*/ 3751 h 4856"/>
                <a:gd name="T10" fmla="*/ 1558 w 1633"/>
                <a:gd name="T11" fmla="*/ 4851 h 4856"/>
                <a:gd name="T12" fmla="*/ 1568 w 1633"/>
                <a:gd name="T13" fmla="*/ 4836 h 4856"/>
                <a:gd name="T14" fmla="*/ 1047 w 1633"/>
                <a:gd name="T15" fmla="*/ 4344 h 4856"/>
                <a:gd name="T16" fmla="*/ 1596 w 1633"/>
                <a:gd name="T17" fmla="*/ 3443 h 4856"/>
                <a:gd name="T18" fmla="*/ 1610 w 1633"/>
                <a:gd name="T19" fmla="*/ 3378 h 4856"/>
                <a:gd name="T20" fmla="*/ 543 w 1633"/>
                <a:gd name="T21" fmla="*/ 1948 h 4856"/>
                <a:gd name="T22" fmla="*/ 1264 w 1633"/>
                <a:gd name="T23" fmla="*/ 376 h 4856"/>
                <a:gd name="T24" fmla="*/ 1128 w 1633"/>
                <a:gd name="T25" fmla="*/ 96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3" h="4856">
                  <a:moveTo>
                    <a:pt x="1128" y="96"/>
                  </a:moveTo>
                  <a:cubicBezTo>
                    <a:pt x="20" y="708"/>
                    <a:pt x="0" y="2194"/>
                    <a:pt x="889" y="3005"/>
                  </a:cubicBezTo>
                  <a:cubicBezTo>
                    <a:pt x="947" y="3058"/>
                    <a:pt x="1376" y="3340"/>
                    <a:pt x="1446" y="3386"/>
                  </a:cubicBezTo>
                  <a:cubicBezTo>
                    <a:pt x="1396" y="3390"/>
                    <a:pt x="1186" y="3516"/>
                    <a:pt x="1207" y="3502"/>
                  </a:cubicBezTo>
                  <a:cubicBezTo>
                    <a:pt x="1115" y="3566"/>
                    <a:pt x="1045" y="3652"/>
                    <a:pt x="992" y="3751"/>
                  </a:cubicBezTo>
                  <a:cubicBezTo>
                    <a:pt x="740" y="4224"/>
                    <a:pt x="1169" y="4638"/>
                    <a:pt x="1558" y="4851"/>
                  </a:cubicBezTo>
                  <a:cubicBezTo>
                    <a:pt x="1568" y="4856"/>
                    <a:pt x="1578" y="4842"/>
                    <a:pt x="1568" y="4836"/>
                  </a:cubicBezTo>
                  <a:cubicBezTo>
                    <a:pt x="1384" y="4729"/>
                    <a:pt x="1115" y="4559"/>
                    <a:pt x="1047" y="4344"/>
                  </a:cubicBezTo>
                  <a:cubicBezTo>
                    <a:pt x="916" y="3932"/>
                    <a:pt x="1128" y="3468"/>
                    <a:pt x="1596" y="3443"/>
                  </a:cubicBezTo>
                  <a:cubicBezTo>
                    <a:pt x="1629" y="3441"/>
                    <a:pt x="1633" y="3394"/>
                    <a:pt x="1610" y="3378"/>
                  </a:cubicBezTo>
                  <a:cubicBezTo>
                    <a:pt x="1108" y="3008"/>
                    <a:pt x="682" y="2582"/>
                    <a:pt x="543" y="1948"/>
                  </a:cubicBezTo>
                  <a:cubicBezTo>
                    <a:pt x="404" y="1317"/>
                    <a:pt x="681" y="668"/>
                    <a:pt x="1264" y="376"/>
                  </a:cubicBezTo>
                  <a:cubicBezTo>
                    <a:pt x="1443" y="287"/>
                    <a:pt x="1303" y="0"/>
                    <a:pt x="1128" y="96"/>
                  </a:cubicBezTo>
                </a:path>
              </a:pathLst>
            </a:custGeom>
            <a:solidFill>
              <a:srgbClr val="EE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8" name="Freeform 71">
              <a:extLst>
                <a:ext uri="{FF2B5EF4-FFF2-40B4-BE49-F238E27FC236}">
                  <a16:creationId xmlns:a16="http://schemas.microsoft.com/office/drawing/2014/main" id="{CD63AEF6-300C-40BF-B9FE-89A2B7D94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901" y="3806825"/>
              <a:ext cx="493713" cy="796925"/>
            </a:xfrm>
            <a:custGeom>
              <a:avLst/>
              <a:gdLst>
                <a:gd name="T0" fmla="*/ 1095 w 2396"/>
                <a:gd name="T1" fmla="*/ 97 h 3877"/>
                <a:gd name="T2" fmla="*/ 31 w 2396"/>
                <a:gd name="T3" fmla="*/ 1978 h 3877"/>
                <a:gd name="T4" fmla="*/ 1026 w 2396"/>
                <a:gd name="T5" fmla="*/ 3634 h 3877"/>
                <a:gd name="T6" fmla="*/ 2215 w 2396"/>
                <a:gd name="T7" fmla="*/ 3811 h 3877"/>
                <a:gd name="T8" fmla="*/ 2140 w 2396"/>
                <a:gd name="T9" fmla="*/ 3536 h 3877"/>
                <a:gd name="T10" fmla="*/ 608 w 2396"/>
                <a:gd name="T11" fmla="*/ 2875 h 3877"/>
                <a:gd name="T12" fmla="*/ 455 w 2396"/>
                <a:gd name="T13" fmla="*/ 1216 h 3877"/>
                <a:gd name="T14" fmla="*/ 1238 w 2396"/>
                <a:gd name="T15" fmla="*/ 343 h 3877"/>
                <a:gd name="T16" fmla="*/ 1095 w 2396"/>
                <a:gd name="T17" fmla="*/ 97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6" h="3877">
                  <a:moveTo>
                    <a:pt x="1095" y="97"/>
                  </a:moveTo>
                  <a:cubicBezTo>
                    <a:pt x="443" y="506"/>
                    <a:pt x="0" y="1192"/>
                    <a:pt x="31" y="1978"/>
                  </a:cubicBezTo>
                  <a:cubicBezTo>
                    <a:pt x="59" y="2651"/>
                    <a:pt x="424" y="3312"/>
                    <a:pt x="1026" y="3634"/>
                  </a:cubicBezTo>
                  <a:cubicBezTo>
                    <a:pt x="1394" y="3831"/>
                    <a:pt x="1807" y="3877"/>
                    <a:pt x="2215" y="3811"/>
                  </a:cubicBezTo>
                  <a:cubicBezTo>
                    <a:pt x="2396" y="3781"/>
                    <a:pt x="2319" y="3507"/>
                    <a:pt x="2140" y="3536"/>
                  </a:cubicBezTo>
                  <a:cubicBezTo>
                    <a:pt x="1540" y="3634"/>
                    <a:pt x="945" y="3384"/>
                    <a:pt x="608" y="2875"/>
                  </a:cubicBezTo>
                  <a:cubicBezTo>
                    <a:pt x="286" y="2390"/>
                    <a:pt x="221" y="1752"/>
                    <a:pt x="455" y="1216"/>
                  </a:cubicBezTo>
                  <a:cubicBezTo>
                    <a:pt x="616" y="847"/>
                    <a:pt x="900" y="555"/>
                    <a:pt x="1238" y="343"/>
                  </a:cubicBezTo>
                  <a:cubicBezTo>
                    <a:pt x="1393" y="246"/>
                    <a:pt x="1251" y="0"/>
                    <a:pt x="1095" y="9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29" name="Freeform 72">
              <a:extLst>
                <a:ext uri="{FF2B5EF4-FFF2-40B4-BE49-F238E27FC236}">
                  <a16:creationId xmlns:a16="http://schemas.microsoft.com/office/drawing/2014/main" id="{37219DE0-16DD-4A8F-9252-8988BB5A8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6" y="4170363"/>
              <a:ext cx="206375" cy="241300"/>
            </a:xfrm>
            <a:custGeom>
              <a:avLst/>
              <a:gdLst>
                <a:gd name="T0" fmla="*/ 118 w 1001"/>
                <a:gd name="T1" fmla="*/ 301 h 1175"/>
                <a:gd name="T2" fmla="*/ 130 w 1001"/>
                <a:gd name="T3" fmla="*/ 305 h 1175"/>
                <a:gd name="T4" fmla="*/ 159 w 1001"/>
                <a:gd name="T5" fmla="*/ 318 h 1175"/>
                <a:gd name="T6" fmla="*/ 218 w 1001"/>
                <a:gd name="T7" fmla="*/ 349 h 1175"/>
                <a:gd name="T8" fmla="*/ 275 w 1001"/>
                <a:gd name="T9" fmla="*/ 384 h 1175"/>
                <a:gd name="T10" fmla="*/ 299 w 1001"/>
                <a:gd name="T11" fmla="*/ 402 h 1175"/>
                <a:gd name="T12" fmla="*/ 308 w 1001"/>
                <a:gd name="T13" fmla="*/ 409 h 1175"/>
                <a:gd name="T14" fmla="*/ 404 w 1001"/>
                <a:gd name="T15" fmla="*/ 499 h 1175"/>
                <a:gd name="T16" fmla="*/ 447 w 1001"/>
                <a:gd name="T17" fmla="*/ 548 h 1175"/>
                <a:gd name="T18" fmla="*/ 466 w 1001"/>
                <a:gd name="T19" fmla="*/ 572 h 1175"/>
                <a:gd name="T20" fmla="*/ 473 w 1001"/>
                <a:gd name="T21" fmla="*/ 582 h 1175"/>
                <a:gd name="T22" fmla="*/ 609 w 1001"/>
                <a:gd name="T23" fmla="*/ 815 h 1175"/>
                <a:gd name="T24" fmla="*/ 635 w 1001"/>
                <a:gd name="T25" fmla="*/ 872 h 1175"/>
                <a:gd name="T26" fmla="*/ 640 w 1001"/>
                <a:gd name="T27" fmla="*/ 885 h 1175"/>
                <a:gd name="T28" fmla="*/ 652 w 1001"/>
                <a:gd name="T29" fmla="*/ 914 h 1175"/>
                <a:gd name="T30" fmla="*/ 702 w 1001"/>
                <a:gd name="T31" fmla="*/ 1051 h 1175"/>
                <a:gd name="T32" fmla="*/ 877 w 1001"/>
                <a:gd name="T33" fmla="*/ 1151 h 1175"/>
                <a:gd name="T34" fmla="*/ 976 w 1001"/>
                <a:gd name="T35" fmla="*/ 976 h 1175"/>
                <a:gd name="T36" fmla="*/ 704 w 1001"/>
                <a:gd name="T37" fmla="*/ 419 h 1175"/>
                <a:gd name="T38" fmla="*/ 193 w 1001"/>
                <a:gd name="T39" fmla="*/ 26 h 1175"/>
                <a:gd name="T40" fmla="*/ 18 w 1001"/>
                <a:gd name="T41" fmla="*/ 126 h 1175"/>
                <a:gd name="T42" fmla="*/ 118 w 1001"/>
                <a:gd name="T43" fmla="*/ 301 h 1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1" h="1175">
                  <a:moveTo>
                    <a:pt x="118" y="301"/>
                  </a:moveTo>
                  <a:cubicBezTo>
                    <a:pt x="120" y="302"/>
                    <a:pt x="159" y="317"/>
                    <a:pt x="130" y="305"/>
                  </a:cubicBezTo>
                  <a:cubicBezTo>
                    <a:pt x="140" y="309"/>
                    <a:pt x="149" y="313"/>
                    <a:pt x="159" y="318"/>
                  </a:cubicBezTo>
                  <a:cubicBezTo>
                    <a:pt x="179" y="327"/>
                    <a:pt x="199" y="338"/>
                    <a:pt x="218" y="349"/>
                  </a:cubicBezTo>
                  <a:cubicBezTo>
                    <a:pt x="238" y="360"/>
                    <a:pt x="256" y="372"/>
                    <a:pt x="275" y="384"/>
                  </a:cubicBezTo>
                  <a:cubicBezTo>
                    <a:pt x="283" y="390"/>
                    <a:pt x="291" y="396"/>
                    <a:pt x="299" y="402"/>
                  </a:cubicBezTo>
                  <a:cubicBezTo>
                    <a:pt x="331" y="425"/>
                    <a:pt x="278" y="384"/>
                    <a:pt x="308" y="409"/>
                  </a:cubicBezTo>
                  <a:cubicBezTo>
                    <a:pt x="342" y="437"/>
                    <a:pt x="374" y="467"/>
                    <a:pt x="404" y="499"/>
                  </a:cubicBezTo>
                  <a:cubicBezTo>
                    <a:pt x="419" y="515"/>
                    <a:pt x="433" y="531"/>
                    <a:pt x="447" y="548"/>
                  </a:cubicBezTo>
                  <a:cubicBezTo>
                    <a:pt x="453" y="556"/>
                    <a:pt x="460" y="564"/>
                    <a:pt x="466" y="572"/>
                  </a:cubicBezTo>
                  <a:cubicBezTo>
                    <a:pt x="446" y="547"/>
                    <a:pt x="471" y="579"/>
                    <a:pt x="473" y="582"/>
                  </a:cubicBezTo>
                  <a:cubicBezTo>
                    <a:pt x="525" y="655"/>
                    <a:pt x="570" y="734"/>
                    <a:pt x="609" y="815"/>
                  </a:cubicBezTo>
                  <a:cubicBezTo>
                    <a:pt x="618" y="834"/>
                    <a:pt x="626" y="853"/>
                    <a:pt x="635" y="872"/>
                  </a:cubicBezTo>
                  <a:cubicBezTo>
                    <a:pt x="652" y="910"/>
                    <a:pt x="625" y="846"/>
                    <a:pt x="640" y="885"/>
                  </a:cubicBezTo>
                  <a:cubicBezTo>
                    <a:pt x="644" y="895"/>
                    <a:pt x="648" y="904"/>
                    <a:pt x="652" y="914"/>
                  </a:cubicBezTo>
                  <a:cubicBezTo>
                    <a:pt x="670" y="959"/>
                    <a:pt x="686" y="1005"/>
                    <a:pt x="702" y="1051"/>
                  </a:cubicBezTo>
                  <a:cubicBezTo>
                    <a:pt x="725" y="1122"/>
                    <a:pt x="801" y="1175"/>
                    <a:pt x="877" y="1151"/>
                  </a:cubicBezTo>
                  <a:cubicBezTo>
                    <a:pt x="947" y="1128"/>
                    <a:pt x="1001" y="1051"/>
                    <a:pt x="976" y="976"/>
                  </a:cubicBezTo>
                  <a:cubicBezTo>
                    <a:pt x="910" y="780"/>
                    <a:pt x="828" y="585"/>
                    <a:pt x="704" y="419"/>
                  </a:cubicBezTo>
                  <a:cubicBezTo>
                    <a:pt x="570" y="240"/>
                    <a:pt x="403" y="105"/>
                    <a:pt x="193" y="26"/>
                  </a:cubicBezTo>
                  <a:cubicBezTo>
                    <a:pt x="123" y="0"/>
                    <a:pt x="34" y="55"/>
                    <a:pt x="18" y="126"/>
                  </a:cubicBezTo>
                  <a:cubicBezTo>
                    <a:pt x="0" y="206"/>
                    <a:pt x="43" y="273"/>
                    <a:pt x="118" y="30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0" name="Freeform 73">
              <a:extLst>
                <a:ext uri="{FF2B5EF4-FFF2-40B4-BE49-F238E27FC236}">
                  <a16:creationId xmlns:a16="http://schemas.microsoft.com/office/drawing/2014/main" id="{338222B5-743B-44E2-97D9-CC16B6771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01" y="4159250"/>
              <a:ext cx="152400" cy="160338"/>
            </a:xfrm>
            <a:custGeom>
              <a:avLst/>
              <a:gdLst>
                <a:gd name="T0" fmla="*/ 259 w 742"/>
                <a:gd name="T1" fmla="*/ 724 h 783"/>
                <a:gd name="T2" fmla="*/ 684 w 742"/>
                <a:gd name="T3" fmla="*/ 260 h 783"/>
                <a:gd name="T4" fmla="*/ 684 w 742"/>
                <a:gd name="T5" fmla="*/ 59 h 783"/>
                <a:gd name="T6" fmla="*/ 483 w 742"/>
                <a:gd name="T7" fmla="*/ 59 h 783"/>
                <a:gd name="T8" fmla="*/ 58 w 742"/>
                <a:gd name="T9" fmla="*/ 523 h 783"/>
                <a:gd name="T10" fmla="*/ 58 w 742"/>
                <a:gd name="T11" fmla="*/ 724 h 783"/>
                <a:gd name="T12" fmla="*/ 259 w 742"/>
                <a:gd name="T13" fmla="*/ 72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2" h="783">
                  <a:moveTo>
                    <a:pt x="259" y="724"/>
                  </a:moveTo>
                  <a:cubicBezTo>
                    <a:pt x="401" y="569"/>
                    <a:pt x="543" y="415"/>
                    <a:pt x="684" y="260"/>
                  </a:cubicBezTo>
                  <a:cubicBezTo>
                    <a:pt x="734" y="205"/>
                    <a:pt x="742" y="113"/>
                    <a:pt x="684" y="59"/>
                  </a:cubicBezTo>
                  <a:cubicBezTo>
                    <a:pt x="629" y="9"/>
                    <a:pt x="537" y="0"/>
                    <a:pt x="483" y="59"/>
                  </a:cubicBezTo>
                  <a:cubicBezTo>
                    <a:pt x="341" y="214"/>
                    <a:pt x="200" y="368"/>
                    <a:pt x="58" y="523"/>
                  </a:cubicBezTo>
                  <a:cubicBezTo>
                    <a:pt x="8" y="578"/>
                    <a:pt x="0" y="670"/>
                    <a:pt x="58" y="724"/>
                  </a:cubicBezTo>
                  <a:cubicBezTo>
                    <a:pt x="113" y="774"/>
                    <a:pt x="206" y="783"/>
                    <a:pt x="259" y="72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1" name="Freeform 74">
              <a:extLst>
                <a:ext uri="{FF2B5EF4-FFF2-40B4-BE49-F238E27FC236}">
                  <a16:creationId xmlns:a16="http://schemas.microsoft.com/office/drawing/2014/main" id="{A1CA3A3A-D50D-41B6-94DB-10ECB1EAD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3" y="4292600"/>
              <a:ext cx="288925" cy="271463"/>
            </a:xfrm>
            <a:custGeom>
              <a:avLst/>
              <a:gdLst>
                <a:gd name="T0" fmla="*/ 1115 w 1404"/>
                <a:gd name="T1" fmla="*/ 142 h 1321"/>
                <a:gd name="T2" fmla="*/ 1111 w 1404"/>
                <a:gd name="T3" fmla="*/ 185 h 1321"/>
                <a:gd name="T4" fmla="*/ 1106 w 1404"/>
                <a:gd name="T5" fmla="*/ 211 h 1321"/>
                <a:gd name="T6" fmla="*/ 1081 w 1404"/>
                <a:gd name="T7" fmla="*/ 301 h 1321"/>
                <a:gd name="T8" fmla="*/ 1015 w 1404"/>
                <a:gd name="T9" fmla="*/ 438 h 1321"/>
                <a:gd name="T10" fmla="*/ 776 w 1404"/>
                <a:gd name="T11" fmla="*/ 708 h 1321"/>
                <a:gd name="T12" fmla="*/ 119 w 1404"/>
                <a:gd name="T13" fmla="*/ 1030 h 1321"/>
                <a:gd name="T14" fmla="*/ 19 w 1404"/>
                <a:gd name="T15" fmla="*/ 1204 h 1321"/>
                <a:gd name="T16" fmla="*/ 194 w 1404"/>
                <a:gd name="T17" fmla="*/ 1304 h 1321"/>
                <a:gd name="T18" fmla="*/ 1399 w 1404"/>
                <a:gd name="T19" fmla="*/ 142 h 1321"/>
                <a:gd name="T20" fmla="*/ 1257 w 1404"/>
                <a:gd name="T21" fmla="*/ 0 h 1321"/>
                <a:gd name="T22" fmla="*/ 1115 w 1404"/>
                <a:gd name="T23" fmla="*/ 142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4" h="1321">
                  <a:moveTo>
                    <a:pt x="1115" y="142"/>
                  </a:moveTo>
                  <a:cubicBezTo>
                    <a:pt x="1114" y="156"/>
                    <a:pt x="1113" y="171"/>
                    <a:pt x="1111" y="185"/>
                  </a:cubicBezTo>
                  <a:cubicBezTo>
                    <a:pt x="1114" y="159"/>
                    <a:pt x="1107" y="206"/>
                    <a:pt x="1106" y="211"/>
                  </a:cubicBezTo>
                  <a:cubicBezTo>
                    <a:pt x="1099" y="241"/>
                    <a:pt x="1091" y="271"/>
                    <a:pt x="1081" y="301"/>
                  </a:cubicBezTo>
                  <a:cubicBezTo>
                    <a:pt x="1066" y="345"/>
                    <a:pt x="1047" y="385"/>
                    <a:pt x="1015" y="438"/>
                  </a:cubicBezTo>
                  <a:cubicBezTo>
                    <a:pt x="953" y="539"/>
                    <a:pt x="875" y="624"/>
                    <a:pt x="776" y="708"/>
                  </a:cubicBezTo>
                  <a:cubicBezTo>
                    <a:pt x="593" y="863"/>
                    <a:pt x="360" y="975"/>
                    <a:pt x="119" y="1030"/>
                  </a:cubicBezTo>
                  <a:cubicBezTo>
                    <a:pt x="44" y="1046"/>
                    <a:pt x="0" y="1133"/>
                    <a:pt x="19" y="1204"/>
                  </a:cubicBezTo>
                  <a:cubicBezTo>
                    <a:pt x="41" y="1282"/>
                    <a:pt x="119" y="1321"/>
                    <a:pt x="194" y="1304"/>
                  </a:cubicBezTo>
                  <a:cubicBezTo>
                    <a:pt x="744" y="1180"/>
                    <a:pt x="1360" y="750"/>
                    <a:pt x="1399" y="142"/>
                  </a:cubicBezTo>
                  <a:cubicBezTo>
                    <a:pt x="1404" y="65"/>
                    <a:pt x="1330" y="0"/>
                    <a:pt x="1257" y="0"/>
                  </a:cubicBezTo>
                  <a:cubicBezTo>
                    <a:pt x="1176" y="0"/>
                    <a:pt x="1120" y="65"/>
                    <a:pt x="1115" y="14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2" name="Freeform 75">
              <a:extLst>
                <a:ext uri="{FF2B5EF4-FFF2-40B4-BE49-F238E27FC236}">
                  <a16:creationId xmlns:a16="http://schemas.microsoft.com/office/drawing/2014/main" id="{D9F3B094-635C-4E61-8442-01C2E0366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4522788"/>
              <a:ext cx="388938" cy="411163"/>
            </a:xfrm>
            <a:custGeom>
              <a:avLst/>
              <a:gdLst>
                <a:gd name="T0" fmla="*/ 825 w 1890"/>
                <a:gd name="T1" fmla="*/ 43 h 1998"/>
                <a:gd name="T2" fmla="*/ 19 w 1890"/>
                <a:gd name="T3" fmla="*/ 892 h 1998"/>
                <a:gd name="T4" fmla="*/ 830 w 1890"/>
                <a:gd name="T5" fmla="*/ 1837 h 1998"/>
                <a:gd name="T6" fmla="*/ 1748 w 1890"/>
                <a:gd name="T7" fmla="*/ 1964 h 1998"/>
                <a:gd name="T8" fmla="*/ 1890 w 1890"/>
                <a:gd name="T9" fmla="*/ 1822 h 1998"/>
                <a:gd name="T10" fmla="*/ 1748 w 1890"/>
                <a:gd name="T11" fmla="*/ 1680 h 1998"/>
                <a:gd name="T12" fmla="*/ 477 w 1890"/>
                <a:gd name="T13" fmla="*/ 1270 h 1998"/>
                <a:gd name="T14" fmla="*/ 383 w 1890"/>
                <a:gd name="T15" fmla="*/ 609 h 1998"/>
                <a:gd name="T16" fmla="*/ 901 w 1890"/>
                <a:gd name="T17" fmla="*/ 318 h 1998"/>
                <a:gd name="T18" fmla="*/ 825 w 1890"/>
                <a:gd name="T19" fmla="*/ 43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0" h="1998">
                  <a:moveTo>
                    <a:pt x="825" y="43"/>
                  </a:moveTo>
                  <a:cubicBezTo>
                    <a:pt x="415" y="142"/>
                    <a:pt x="0" y="422"/>
                    <a:pt x="19" y="892"/>
                  </a:cubicBezTo>
                  <a:cubicBezTo>
                    <a:pt x="39" y="1353"/>
                    <a:pt x="433" y="1674"/>
                    <a:pt x="830" y="1837"/>
                  </a:cubicBezTo>
                  <a:cubicBezTo>
                    <a:pt x="1118" y="1956"/>
                    <a:pt x="1439" y="1998"/>
                    <a:pt x="1748" y="1964"/>
                  </a:cubicBezTo>
                  <a:cubicBezTo>
                    <a:pt x="1824" y="1956"/>
                    <a:pt x="1890" y="1905"/>
                    <a:pt x="1890" y="1822"/>
                  </a:cubicBezTo>
                  <a:cubicBezTo>
                    <a:pt x="1890" y="1752"/>
                    <a:pt x="1825" y="1672"/>
                    <a:pt x="1748" y="1680"/>
                  </a:cubicBezTo>
                  <a:cubicBezTo>
                    <a:pt x="1293" y="1729"/>
                    <a:pt x="801" y="1607"/>
                    <a:pt x="477" y="1270"/>
                  </a:cubicBezTo>
                  <a:cubicBezTo>
                    <a:pt x="302" y="1088"/>
                    <a:pt x="240" y="823"/>
                    <a:pt x="383" y="609"/>
                  </a:cubicBezTo>
                  <a:cubicBezTo>
                    <a:pt x="490" y="450"/>
                    <a:pt x="709" y="364"/>
                    <a:pt x="901" y="318"/>
                  </a:cubicBezTo>
                  <a:cubicBezTo>
                    <a:pt x="1078" y="275"/>
                    <a:pt x="1003" y="0"/>
                    <a:pt x="825" y="4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3" name="Freeform 76">
              <a:extLst>
                <a:ext uri="{FF2B5EF4-FFF2-40B4-BE49-F238E27FC236}">
                  <a16:creationId xmlns:a16="http://schemas.microsoft.com/office/drawing/2014/main" id="{930DDA1F-2D6A-4C4D-A797-0094EB3A9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788" y="4616450"/>
              <a:ext cx="136525" cy="177800"/>
            </a:xfrm>
            <a:custGeom>
              <a:avLst/>
              <a:gdLst>
                <a:gd name="T0" fmla="*/ 90 w 663"/>
                <a:gd name="T1" fmla="*/ 269 h 866"/>
                <a:gd name="T2" fmla="*/ 97 w 663"/>
                <a:gd name="T3" fmla="*/ 274 h 866"/>
                <a:gd name="T4" fmla="*/ 100 w 663"/>
                <a:gd name="T5" fmla="*/ 276 h 866"/>
                <a:gd name="T6" fmla="*/ 130 w 663"/>
                <a:gd name="T7" fmla="*/ 302 h 866"/>
                <a:gd name="T8" fmla="*/ 189 w 663"/>
                <a:gd name="T9" fmla="*/ 361 h 866"/>
                <a:gd name="T10" fmla="*/ 215 w 663"/>
                <a:gd name="T11" fmla="*/ 390 h 866"/>
                <a:gd name="T12" fmla="*/ 229 w 663"/>
                <a:gd name="T13" fmla="*/ 407 h 866"/>
                <a:gd name="T14" fmla="*/ 223 w 663"/>
                <a:gd name="T15" fmla="*/ 400 h 866"/>
                <a:gd name="T16" fmla="*/ 270 w 663"/>
                <a:gd name="T17" fmla="*/ 469 h 866"/>
                <a:gd name="T18" fmla="*/ 309 w 663"/>
                <a:gd name="T19" fmla="*/ 538 h 866"/>
                <a:gd name="T20" fmla="*/ 326 w 663"/>
                <a:gd name="T21" fmla="*/ 573 h 866"/>
                <a:gd name="T22" fmla="*/ 324 w 663"/>
                <a:gd name="T23" fmla="*/ 568 h 866"/>
                <a:gd name="T24" fmla="*/ 330 w 663"/>
                <a:gd name="T25" fmla="*/ 584 h 866"/>
                <a:gd name="T26" fmla="*/ 374 w 663"/>
                <a:gd name="T27" fmla="*/ 745 h 866"/>
                <a:gd name="T28" fmla="*/ 549 w 663"/>
                <a:gd name="T29" fmla="*/ 844 h 866"/>
                <a:gd name="T30" fmla="*/ 649 w 663"/>
                <a:gd name="T31" fmla="*/ 669 h 866"/>
                <a:gd name="T32" fmla="*/ 234 w 663"/>
                <a:gd name="T33" fmla="*/ 23 h 866"/>
                <a:gd name="T34" fmla="*/ 124 w 663"/>
                <a:gd name="T35" fmla="*/ 9 h 866"/>
                <a:gd name="T36" fmla="*/ 39 w 663"/>
                <a:gd name="T37" fmla="*/ 74 h 866"/>
                <a:gd name="T38" fmla="*/ 90 w 663"/>
                <a:gd name="T39" fmla="*/ 269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3" h="866">
                  <a:moveTo>
                    <a:pt x="90" y="269"/>
                  </a:moveTo>
                  <a:cubicBezTo>
                    <a:pt x="94" y="272"/>
                    <a:pt x="116" y="288"/>
                    <a:pt x="97" y="274"/>
                  </a:cubicBezTo>
                  <a:cubicBezTo>
                    <a:pt x="80" y="261"/>
                    <a:pt x="96" y="273"/>
                    <a:pt x="100" y="276"/>
                  </a:cubicBezTo>
                  <a:cubicBezTo>
                    <a:pt x="110" y="285"/>
                    <a:pt x="120" y="293"/>
                    <a:pt x="130" y="302"/>
                  </a:cubicBezTo>
                  <a:cubicBezTo>
                    <a:pt x="151" y="321"/>
                    <a:pt x="170" y="340"/>
                    <a:pt x="189" y="361"/>
                  </a:cubicBezTo>
                  <a:cubicBezTo>
                    <a:pt x="198" y="370"/>
                    <a:pt x="207" y="380"/>
                    <a:pt x="215" y="390"/>
                  </a:cubicBezTo>
                  <a:cubicBezTo>
                    <a:pt x="220" y="396"/>
                    <a:pt x="225" y="402"/>
                    <a:pt x="229" y="407"/>
                  </a:cubicBezTo>
                  <a:cubicBezTo>
                    <a:pt x="241" y="422"/>
                    <a:pt x="212" y="385"/>
                    <a:pt x="223" y="400"/>
                  </a:cubicBezTo>
                  <a:cubicBezTo>
                    <a:pt x="240" y="422"/>
                    <a:pt x="256" y="445"/>
                    <a:pt x="270" y="469"/>
                  </a:cubicBezTo>
                  <a:cubicBezTo>
                    <a:pt x="284" y="491"/>
                    <a:pt x="297" y="514"/>
                    <a:pt x="309" y="538"/>
                  </a:cubicBezTo>
                  <a:cubicBezTo>
                    <a:pt x="315" y="549"/>
                    <a:pt x="320" y="561"/>
                    <a:pt x="326" y="573"/>
                  </a:cubicBezTo>
                  <a:cubicBezTo>
                    <a:pt x="330" y="583"/>
                    <a:pt x="335" y="603"/>
                    <a:pt x="324" y="568"/>
                  </a:cubicBezTo>
                  <a:cubicBezTo>
                    <a:pt x="325" y="573"/>
                    <a:pt x="328" y="579"/>
                    <a:pt x="330" y="584"/>
                  </a:cubicBezTo>
                  <a:cubicBezTo>
                    <a:pt x="350" y="636"/>
                    <a:pt x="365" y="690"/>
                    <a:pt x="374" y="745"/>
                  </a:cubicBezTo>
                  <a:cubicBezTo>
                    <a:pt x="388" y="818"/>
                    <a:pt x="481" y="866"/>
                    <a:pt x="549" y="844"/>
                  </a:cubicBezTo>
                  <a:cubicBezTo>
                    <a:pt x="628" y="819"/>
                    <a:pt x="663" y="748"/>
                    <a:pt x="649" y="669"/>
                  </a:cubicBezTo>
                  <a:cubicBezTo>
                    <a:pt x="602" y="408"/>
                    <a:pt x="446" y="179"/>
                    <a:pt x="234" y="23"/>
                  </a:cubicBezTo>
                  <a:cubicBezTo>
                    <a:pt x="206" y="3"/>
                    <a:pt x="156" y="0"/>
                    <a:pt x="124" y="9"/>
                  </a:cubicBezTo>
                  <a:cubicBezTo>
                    <a:pt x="91" y="18"/>
                    <a:pt x="56" y="44"/>
                    <a:pt x="39" y="74"/>
                  </a:cubicBezTo>
                  <a:cubicBezTo>
                    <a:pt x="0" y="149"/>
                    <a:pt x="26" y="222"/>
                    <a:pt x="90" y="26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4" name="Freeform 77">
              <a:extLst>
                <a:ext uri="{FF2B5EF4-FFF2-40B4-BE49-F238E27FC236}">
                  <a16:creationId xmlns:a16="http://schemas.microsoft.com/office/drawing/2014/main" id="{289D5889-9056-4F76-9437-AB6D2D4C8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288" y="4606925"/>
              <a:ext cx="131763" cy="115888"/>
            </a:xfrm>
            <a:custGeom>
              <a:avLst/>
              <a:gdLst>
                <a:gd name="T0" fmla="*/ 243 w 645"/>
                <a:gd name="T1" fmla="*/ 526 h 569"/>
                <a:gd name="T2" fmla="*/ 603 w 645"/>
                <a:gd name="T3" fmla="*/ 245 h 569"/>
                <a:gd name="T4" fmla="*/ 645 w 645"/>
                <a:gd name="T5" fmla="*/ 144 h 569"/>
                <a:gd name="T6" fmla="*/ 603 w 645"/>
                <a:gd name="T7" fmla="*/ 43 h 569"/>
                <a:gd name="T8" fmla="*/ 503 w 645"/>
                <a:gd name="T9" fmla="*/ 2 h 569"/>
                <a:gd name="T10" fmla="*/ 465 w 645"/>
                <a:gd name="T11" fmla="*/ 7 h 569"/>
                <a:gd name="T12" fmla="*/ 402 w 645"/>
                <a:gd name="T13" fmla="*/ 43 h 569"/>
                <a:gd name="T14" fmla="*/ 42 w 645"/>
                <a:gd name="T15" fmla="*/ 325 h 569"/>
                <a:gd name="T16" fmla="*/ 0 w 645"/>
                <a:gd name="T17" fmla="*/ 425 h 569"/>
                <a:gd name="T18" fmla="*/ 42 w 645"/>
                <a:gd name="T19" fmla="*/ 526 h 569"/>
                <a:gd name="T20" fmla="*/ 142 w 645"/>
                <a:gd name="T21" fmla="*/ 567 h 569"/>
                <a:gd name="T22" fmla="*/ 180 w 645"/>
                <a:gd name="T23" fmla="*/ 562 h 569"/>
                <a:gd name="T24" fmla="*/ 243 w 645"/>
                <a:gd name="T25" fmla="*/ 526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569">
                  <a:moveTo>
                    <a:pt x="243" y="526"/>
                  </a:moveTo>
                  <a:cubicBezTo>
                    <a:pt x="363" y="432"/>
                    <a:pt x="483" y="338"/>
                    <a:pt x="603" y="245"/>
                  </a:cubicBezTo>
                  <a:cubicBezTo>
                    <a:pt x="630" y="224"/>
                    <a:pt x="645" y="176"/>
                    <a:pt x="645" y="144"/>
                  </a:cubicBezTo>
                  <a:cubicBezTo>
                    <a:pt x="645" y="109"/>
                    <a:pt x="629" y="67"/>
                    <a:pt x="603" y="43"/>
                  </a:cubicBezTo>
                  <a:cubicBezTo>
                    <a:pt x="576" y="19"/>
                    <a:pt x="541" y="0"/>
                    <a:pt x="503" y="2"/>
                  </a:cubicBezTo>
                  <a:cubicBezTo>
                    <a:pt x="490" y="4"/>
                    <a:pt x="478" y="5"/>
                    <a:pt x="465" y="7"/>
                  </a:cubicBezTo>
                  <a:cubicBezTo>
                    <a:pt x="441" y="14"/>
                    <a:pt x="420" y="26"/>
                    <a:pt x="402" y="43"/>
                  </a:cubicBezTo>
                  <a:cubicBezTo>
                    <a:pt x="282" y="137"/>
                    <a:pt x="162" y="231"/>
                    <a:pt x="42" y="325"/>
                  </a:cubicBezTo>
                  <a:cubicBezTo>
                    <a:pt x="15" y="345"/>
                    <a:pt x="0" y="393"/>
                    <a:pt x="0" y="425"/>
                  </a:cubicBezTo>
                  <a:cubicBezTo>
                    <a:pt x="0" y="460"/>
                    <a:pt x="16" y="502"/>
                    <a:pt x="42" y="526"/>
                  </a:cubicBezTo>
                  <a:cubicBezTo>
                    <a:pt x="69" y="551"/>
                    <a:pt x="104" y="569"/>
                    <a:pt x="142" y="567"/>
                  </a:cubicBezTo>
                  <a:cubicBezTo>
                    <a:pt x="155" y="566"/>
                    <a:pt x="168" y="564"/>
                    <a:pt x="180" y="562"/>
                  </a:cubicBezTo>
                  <a:cubicBezTo>
                    <a:pt x="204" y="555"/>
                    <a:pt x="225" y="543"/>
                    <a:pt x="243" y="526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5" name="Freeform 78">
              <a:extLst>
                <a:ext uri="{FF2B5EF4-FFF2-40B4-BE49-F238E27FC236}">
                  <a16:creationId xmlns:a16="http://schemas.microsoft.com/office/drawing/2014/main" id="{548ADAD1-AEF0-4DEE-951D-E88FF7A76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4494213"/>
              <a:ext cx="417513" cy="465138"/>
            </a:xfrm>
            <a:custGeom>
              <a:avLst/>
              <a:gdLst>
                <a:gd name="T0" fmla="*/ 1300 w 2024"/>
                <a:gd name="T1" fmla="*/ 333 h 2264"/>
                <a:gd name="T2" fmla="*/ 1494 w 2024"/>
                <a:gd name="T3" fmla="*/ 1487 h 2264"/>
                <a:gd name="T4" fmla="*/ 249 w 2024"/>
                <a:gd name="T5" fmla="*/ 1841 h 2264"/>
                <a:gd name="T6" fmla="*/ 173 w 2024"/>
                <a:gd name="T7" fmla="*/ 2116 h 2264"/>
                <a:gd name="T8" fmla="*/ 1492 w 2024"/>
                <a:gd name="T9" fmla="*/ 1902 h 2264"/>
                <a:gd name="T10" fmla="*/ 1905 w 2024"/>
                <a:gd name="T11" fmla="*/ 674 h 2264"/>
                <a:gd name="T12" fmla="*/ 1444 w 2024"/>
                <a:gd name="T13" fmla="*/ 88 h 2264"/>
                <a:gd name="T14" fmla="*/ 1300 w 2024"/>
                <a:gd name="T15" fmla="*/ 333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4" h="2264">
                  <a:moveTo>
                    <a:pt x="1300" y="333"/>
                  </a:moveTo>
                  <a:cubicBezTo>
                    <a:pt x="1723" y="565"/>
                    <a:pt x="1741" y="1116"/>
                    <a:pt x="1494" y="1487"/>
                  </a:cubicBezTo>
                  <a:cubicBezTo>
                    <a:pt x="1225" y="1889"/>
                    <a:pt x="686" y="1987"/>
                    <a:pt x="249" y="1841"/>
                  </a:cubicBezTo>
                  <a:cubicBezTo>
                    <a:pt x="75" y="1783"/>
                    <a:pt x="0" y="2058"/>
                    <a:pt x="173" y="2116"/>
                  </a:cubicBezTo>
                  <a:cubicBezTo>
                    <a:pt x="616" y="2264"/>
                    <a:pt x="1124" y="2197"/>
                    <a:pt x="1492" y="1902"/>
                  </a:cubicBezTo>
                  <a:cubicBezTo>
                    <a:pt x="1848" y="1617"/>
                    <a:pt x="2024" y="1117"/>
                    <a:pt x="1905" y="674"/>
                  </a:cubicBezTo>
                  <a:cubicBezTo>
                    <a:pt x="1838" y="422"/>
                    <a:pt x="1672" y="213"/>
                    <a:pt x="1444" y="88"/>
                  </a:cubicBezTo>
                  <a:cubicBezTo>
                    <a:pt x="1283" y="0"/>
                    <a:pt x="1140" y="245"/>
                    <a:pt x="1300" y="33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6" name="Freeform 79">
              <a:extLst>
                <a:ext uri="{FF2B5EF4-FFF2-40B4-BE49-F238E27FC236}">
                  <a16:creationId xmlns:a16="http://schemas.microsoft.com/office/drawing/2014/main" id="{F9B2CF6F-D78E-4F20-9ACC-AD8681780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6" y="4867275"/>
              <a:ext cx="171450" cy="66675"/>
            </a:xfrm>
            <a:custGeom>
              <a:avLst/>
              <a:gdLst>
                <a:gd name="T0" fmla="*/ 146 w 836"/>
                <a:gd name="T1" fmla="*/ 288 h 321"/>
                <a:gd name="T2" fmla="*/ 690 w 836"/>
                <a:gd name="T3" fmla="*/ 317 h 321"/>
                <a:gd name="T4" fmla="*/ 832 w 836"/>
                <a:gd name="T5" fmla="*/ 175 h 321"/>
                <a:gd name="T6" fmla="*/ 690 w 836"/>
                <a:gd name="T7" fmla="*/ 33 h 321"/>
                <a:gd name="T8" fmla="*/ 146 w 836"/>
                <a:gd name="T9" fmla="*/ 4 h 321"/>
                <a:gd name="T10" fmla="*/ 3 w 836"/>
                <a:gd name="T11" fmla="*/ 146 h 321"/>
                <a:gd name="T12" fmla="*/ 146 w 836"/>
                <a:gd name="T13" fmla="*/ 28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321">
                  <a:moveTo>
                    <a:pt x="146" y="288"/>
                  </a:moveTo>
                  <a:cubicBezTo>
                    <a:pt x="327" y="298"/>
                    <a:pt x="509" y="307"/>
                    <a:pt x="690" y="317"/>
                  </a:cubicBezTo>
                  <a:cubicBezTo>
                    <a:pt x="765" y="321"/>
                    <a:pt x="836" y="249"/>
                    <a:pt x="832" y="175"/>
                  </a:cubicBezTo>
                  <a:cubicBezTo>
                    <a:pt x="829" y="94"/>
                    <a:pt x="770" y="37"/>
                    <a:pt x="690" y="33"/>
                  </a:cubicBezTo>
                  <a:cubicBezTo>
                    <a:pt x="509" y="23"/>
                    <a:pt x="327" y="13"/>
                    <a:pt x="146" y="4"/>
                  </a:cubicBezTo>
                  <a:cubicBezTo>
                    <a:pt x="71" y="0"/>
                    <a:pt x="0" y="72"/>
                    <a:pt x="3" y="146"/>
                  </a:cubicBezTo>
                  <a:cubicBezTo>
                    <a:pt x="7" y="226"/>
                    <a:pt x="66" y="284"/>
                    <a:pt x="146" y="288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7" name="Freeform 80">
              <a:extLst>
                <a:ext uri="{FF2B5EF4-FFF2-40B4-BE49-F238E27FC236}">
                  <a16:creationId xmlns:a16="http://schemas.microsoft.com/office/drawing/2014/main" id="{B188BA5C-D394-427A-8DA6-A52D0E524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4864100"/>
              <a:ext cx="536575" cy="423863"/>
            </a:xfrm>
            <a:custGeom>
              <a:avLst/>
              <a:gdLst>
                <a:gd name="T0" fmla="*/ 635 w 2610"/>
                <a:gd name="T1" fmla="*/ 139 h 2063"/>
                <a:gd name="T2" fmla="*/ 34 w 2610"/>
                <a:gd name="T3" fmla="*/ 1476 h 2063"/>
                <a:gd name="T4" fmla="*/ 45 w 2610"/>
                <a:gd name="T5" fmla="*/ 1724 h 2063"/>
                <a:gd name="T6" fmla="*/ 195 w 2610"/>
                <a:gd name="T7" fmla="*/ 1839 h 2063"/>
                <a:gd name="T8" fmla="*/ 741 w 2610"/>
                <a:gd name="T9" fmla="*/ 1970 h 2063"/>
                <a:gd name="T10" fmla="*/ 2195 w 2610"/>
                <a:gd name="T11" fmla="*/ 1948 h 2063"/>
                <a:gd name="T12" fmla="*/ 2605 w 2610"/>
                <a:gd name="T13" fmla="*/ 1677 h 2063"/>
                <a:gd name="T14" fmla="*/ 2585 w 2610"/>
                <a:gd name="T15" fmla="*/ 1395 h 2063"/>
                <a:gd name="T16" fmla="*/ 2090 w 2610"/>
                <a:gd name="T17" fmla="*/ 211 h 2063"/>
                <a:gd name="T18" fmla="*/ 1889 w 2610"/>
                <a:gd name="T19" fmla="*/ 412 h 2063"/>
                <a:gd name="T20" fmla="*/ 2278 w 2610"/>
                <a:gd name="T21" fmla="*/ 1266 h 2063"/>
                <a:gd name="T22" fmla="*/ 2319 w 2610"/>
                <a:gd name="T23" fmla="*/ 1581 h 2063"/>
                <a:gd name="T24" fmla="*/ 2321 w 2610"/>
                <a:gd name="T25" fmla="*/ 1662 h 2063"/>
                <a:gd name="T26" fmla="*/ 2320 w 2610"/>
                <a:gd name="T27" fmla="*/ 1687 h 2063"/>
                <a:gd name="T28" fmla="*/ 2358 w 2610"/>
                <a:gd name="T29" fmla="*/ 1587 h 2063"/>
                <a:gd name="T30" fmla="*/ 2326 w 2610"/>
                <a:gd name="T31" fmla="*/ 1603 h 2063"/>
                <a:gd name="T32" fmla="*/ 2243 w 2610"/>
                <a:gd name="T33" fmla="*/ 1637 h 2063"/>
                <a:gd name="T34" fmla="*/ 1063 w 2610"/>
                <a:gd name="T35" fmla="*/ 1720 h 2063"/>
                <a:gd name="T36" fmla="*/ 525 w 2610"/>
                <a:gd name="T37" fmla="*/ 1644 h 2063"/>
                <a:gd name="T38" fmla="*/ 324 w 2610"/>
                <a:gd name="T39" fmla="*/ 1587 h 2063"/>
                <a:gd name="T40" fmla="*/ 283 w 2610"/>
                <a:gd name="T41" fmla="*/ 1566 h 2063"/>
                <a:gd name="T42" fmla="*/ 279 w 2610"/>
                <a:gd name="T43" fmla="*/ 1564 h 2063"/>
                <a:gd name="T44" fmla="*/ 303 w 2610"/>
                <a:gd name="T45" fmla="*/ 1627 h 2063"/>
                <a:gd name="T46" fmla="*/ 306 w 2610"/>
                <a:gd name="T47" fmla="*/ 1589 h 2063"/>
                <a:gd name="T48" fmla="*/ 329 w 2610"/>
                <a:gd name="T49" fmla="*/ 1419 h 2063"/>
                <a:gd name="T50" fmla="*/ 365 w 2610"/>
                <a:gd name="T51" fmla="*/ 1251 h 2063"/>
                <a:gd name="T52" fmla="*/ 474 w 2610"/>
                <a:gd name="T53" fmla="*/ 924 h 2063"/>
                <a:gd name="T54" fmla="*/ 836 w 2610"/>
                <a:gd name="T55" fmla="*/ 340 h 2063"/>
                <a:gd name="T56" fmla="*/ 635 w 2610"/>
                <a:gd name="T57" fmla="*/ 139 h 2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10" h="2063">
                  <a:moveTo>
                    <a:pt x="635" y="139"/>
                  </a:moveTo>
                  <a:cubicBezTo>
                    <a:pt x="311" y="519"/>
                    <a:pt x="99" y="979"/>
                    <a:pt x="34" y="1476"/>
                  </a:cubicBezTo>
                  <a:cubicBezTo>
                    <a:pt x="23" y="1557"/>
                    <a:pt x="0" y="1649"/>
                    <a:pt x="45" y="1724"/>
                  </a:cubicBezTo>
                  <a:cubicBezTo>
                    <a:pt x="78" y="1780"/>
                    <a:pt x="138" y="1813"/>
                    <a:pt x="195" y="1839"/>
                  </a:cubicBezTo>
                  <a:cubicBezTo>
                    <a:pt x="366" y="1914"/>
                    <a:pt x="557" y="1944"/>
                    <a:pt x="741" y="1970"/>
                  </a:cubicBezTo>
                  <a:cubicBezTo>
                    <a:pt x="1209" y="2035"/>
                    <a:pt x="1733" y="2063"/>
                    <a:pt x="2195" y="1948"/>
                  </a:cubicBezTo>
                  <a:cubicBezTo>
                    <a:pt x="2339" y="1912"/>
                    <a:pt x="2595" y="1856"/>
                    <a:pt x="2605" y="1677"/>
                  </a:cubicBezTo>
                  <a:cubicBezTo>
                    <a:pt x="2610" y="1583"/>
                    <a:pt x="2597" y="1487"/>
                    <a:pt x="2585" y="1395"/>
                  </a:cubicBezTo>
                  <a:cubicBezTo>
                    <a:pt x="2529" y="965"/>
                    <a:pt x="2386" y="536"/>
                    <a:pt x="2090" y="211"/>
                  </a:cubicBezTo>
                  <a:cubicBezTo>
                    <a:pt x="1967" y="75"/>
                    <a:pt x="1766" y="277"/>
                    <a:pt x="1889" y="412"/>
                  </a:cubicBezTo>
                  <a:cubicBezTo>
                    <a:pt x="2104" y="648"/>
                    <a:pt x="2216" y="957"/>
                    <a:pt x="2278" y="1266"/>
                  </a:cubicBezTo>
                  <a:cubicBezTo>
                    <a:pt x="2298" y="1370"/>
                    <a:pt x="2313" y="1475"/>
                    <a:pt x="2319" y="1581"/>
                  </a:cubicBezTo>
                  <a:cubicBezTo>
                    <a:pt x="2320" y="1608"/>
                    <a:pt x="2317" y="1636"/>
                    <a:pt x="2321" y="1662"/>
                  </a:cubicBezTo>
                  <a:cubicBezTo>
                    <a:pt x="2322" y="1669"/>
                    <a:pt x="2318" y="1681"/>
                    <a:pt x="2320" y="1687"/>
                  </a:cubicBezTo>
                  <a:cubicBezTo>
                    <a:pt x="2333" y="1654"/>
                    <a:pt x="2345" y="1620"/>
                    <a:pt x="2358" y="1587"/>
                  </a:cubicBezTo>
                  <a:cubicBezTo>
                    <a:pt x="2347" y="1593"/>
                    <a:pt x="2337" y="1598"/>
                    <a:pt x="2326" y="1603"/>
                  </a:cubicBezTo>
                  <a:cubicBezTo>
                    <a:pt x="2299" y="1607"/>
                    <a:pt x="2269" y="1628"/>
                    <a:pt x="2243" y="1637"/>
                  </a:cubicBezTo>
                  <a:cubicBezTo>
                    <a:pt x="1876" y="1765"/>
                    <a:pt x="1445" y="1747"/>
                    <a:pt x="1063" y="1720"/>
                  </a:cubicBezTo>
                  <a:cubicBezTo>
                    <a:pt x="882" y="1707"/>
                    <a:pt x="701" y="1684"/>
                    <a:pt x="525" y="1644"/>
                  </a:cubicBezTo>
                  <a:cubicBezTo>
                    <a:pt x="458" y="1629"/>
                    <a:pt x="387" y="1614"/>
                    <a:pt x="324" y="1587"/>
                  </a:cubicBezTo>
                  <a:cubicBezTo>
                    <a:pt x="311" y="1581"/>
                    <a:pt x="296" y="1569"/>
                    <a:pt x="283" y="1566"/>
                  </a:cubicBezTo>
                  <a:cubicBezTo>
                    <a:pt x="269" y="1562"/>
                    <a:pt x="285" y="1561"/>
                    <a:pt x="279" y="1564"/>
                  </a:cubicBezTo>
                  <a:cubicBezTo>
                    <a:pt x="258" y="1542"/>
                    <a:pt x="266" y="1563"/>
                    <a:pt x="303" y="1627"/>
                  </a:cubicBezTo>
                  <a:cubicBezTo>
                    <a:pt x="304" y="1615"/>
                    <a:pt x="305" y="1602"/>
                    <a:pt x="306" y="1589"/>
                  </a:cubicBezTo>
                  <a:cubicBezTo>
                    <a:pt x="322" y="1539"/>
                    <a:pt x="319" y="1472"/>
                    <a:pt x="329" y="1419"/>
                  </a:cubicBezTo>
                  <a:cubicBezTo>
                    <a:pt x="339" y="1363"/>
                    <a:pt x="351" y="1307"/>
                    <a:pt x="365" y="1251"/>
                  </a:cubicBezTo>
                  <a:cubicBezTo>
                    <a:pt x="393" y="1140"/>
                    <a:pt x="429" y="1030"/>
                    <a:pt x="474" y="924"/>
                  </a:cubicBezTo>
                  <a:cubicBezTo>
                    <a:pt x="564" y="713"/>
                    <a:pt x="687" y="515"/>
                    <a:pt x="836" y="340"/>
                  </a:cubicBezTo>
                  <a:cubicBezTo>
                    <a:pt x="954" y="202"/>
                    <a:pt x="754" y="0"/>
                    <a:pt x="635" y="13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8" name="Freeform 81">
              <a:extLst>
                <a:ext uri="{FF2B5EF4-FFF2-40B4-BE49-F238E27FC236}">
                  <a16:creationId xmlns:a16="http://schemas.microsoft.com/office/drawing/2014/main" id="{013CB241-BCEF-416E-A578-B095A9B37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01" y="3811588"/>
              <a:ext cx="2122488" cy="730250"/>
            </a:xfrm>
            <a:custGeom>
              <a:avLst/>
              <a:gdLst>
                <a:gd name="T0" fmla="*/ 10069 w 10315"/>
                <a:gd name="T1" fmla="*/ 2423 h 3552"/>
                <a:gd name="T2" fmla="*/ 5614 w 10315"/>
                <a:gd name="T3" fmla="*/ 3165 h 3552"/>
                <a:gd name="T4" fmla="*/ 3396 w 10315"/>
                <a:gd name="T5" fmla="*/ 2827 h 3552"/>
                <a:gd name="T6" fmla="*/ 1579 w 10315"/>
                <a:gd name="T7" fmla="*/ 1935 h 3552"/>
                <a:gd name="T8" fmla="*/ 334 w 10315"/>
                <a:gd name="T9" fmla="*/ 172 h 3552"/>
                <a:gd name="T10" fmla="*/ 60 w 10315"/>
                <a:gd name="T11" fmla="*/ 248 h 3552"/>
                <a:gd name="T12" fmla="*/ 1148 w 10315"/>
                <a:gd name="T13" fmla="*/ 1936 h 3552"/>
                <a:gd name="T14" fmla="*/ 2912 w 10315"/>
                <a:gd name="T15" fmla="*/ 2970 h 3552"/>
                <a:gd name="T16" fmla="*/ 7592 w 10315"/>
                <a:gd name="T17" fmla="*/ 3336 h 3552"/>
                <a:gd name="T18" fmla="*/ 10144 w 10315"/>
                <a:gd name="T19" fmla="*/ 2697 h 3552"/>
                <a:gd name="T20" fmla="*/ 10069 w 10315"/>
                <a:gd name="T21" fmla="*/ 2423 h 3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15" h="3552">
                  <a:moveTo>
                    <a:pt x="10069" y="2423"/>
                  </a:moveTo>
                  <a:cubicBezTo>
                    <a:pt x="8650" y="2945"/>
                    <a:pt x="7127" y="3212"/>
                    <a:pt x="5614" y="3165"/>
                  </a:cubicBezTo>
                  <a:cubicBezTo>
                    <a:pt x="4864" y="3141"/>
                    <a:pt x="4117" y="3037"/>
                    <a:pt x="3396" y="2827"/>
                  </a:cubicBezTo>
                  <a:cubicBezTo>
                    <a:pt x="2744" y="2638"/>
                    <a:pt x="2111" y="2364"/>
                    <a:pt x="1579" y="1935"/>
                  </a:cubicBezTo>
                  <a:cubicBezTo>
                    <a:pt x="1006" y="1473"/>
                    <a:pt x="573" y="868"/>
                    <a:pt x="334" y="172"/>
                  </a:cubicBezTo>
                  <a:cubicBezTo>
                    <a:pt x="275" y="0"/>
                    <a:pt x="0" y="74"/>
                    <a:pt x="60" y="248"/>
                  </a:cubicBezTo>
                  <a:cubicBezTo>
                    <a:pt x="280" y="891"/>
                    <a:pt x="650" y="1472"/>
                    <a:pt x="1148" y="1936"/>
                  </a:cubicBezTo>
                  <a:cubicBezTo>
                    <a:pt x="1654" y="2409"/>
                    <a:pt x="2262" y="2741"/>
                    <a:pt x="2912" y="2970"/>
                  </a:cubicBezTo>
                  <a:cubicBezTo>
                    <a:pt x="4404" y="3497"/>
                    <a:pt x="6037" y="3552"/>
                    <a:pt x="7592" y="3336"/>
                  </a:cubicBezTo>
                  <a:cubicBezTo>
                    <a:pt x="8462" y="3214"/>
                    <a:pt x="9320" y="3000"/>
                    <a:pt x="10144" y="2697"/>
                  </a:cubicBezTo>
                  <a:cubicBezTo>
                    <a:pt x="10315" y="2634"/>
                    <a:pt x="10241" y="2359"/>
                    <a:pt x="10069" y="242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39" name="Freeform 82">
              <a:extLst>
                <a:ext uri="{FF2B5EF4-FFF2-40B4-BE49-F238E27FC236}">
                  <a16:creationId xmlns:a16="http://schemas.microsoft.com/office/drawing/2014/main" id="{D21CF3C2-7952-424B-A21E-A660E4F18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726" y="3381375"/>
              <a:ext cx="100013" cy="295275"/>
            </a:xfrm>
            <a:custGeom>
              <a:avLst/>
              <a:gdLst>
                <a:gd name="T0" fmla="*/ 187 w 485"/>
                <a:gd name="T1" fmla="*/ 142 h 1439"/>
                <a:gd name="T2" fmla="*/ 25 w 485"/>
                <a:gd name="T3" fmla="*/ 1243 h 1439"/>
                <a:gd name="T4" fmla="*/ 124 w 485"/>
                <a:gd name="T5" fmla="*/ 1418 h 1439"/>
                <a:gd name="T6" fmla="*/ 299 w 485"/>
                <a:gd name="T7" fmla="*/ 1319 h 1439"/>
                <a:gd name="T8" fmla="*/ 471 w 485"/>
                <a:gd name="T9" fmla="*/ 142 h 1439"/>
                <a:gd name="T10" fmla="*/ 329 w 485"/>
                <a:gd name="T11" fmla="*/ 0 h 1439"/>
                <a:gd name="T12" fmla="*/ 187 w 485"/>
                <a:gd name="T13" fmla="*/ 142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5" h="1439">
                  <a:moveTo>
                    <a:pt x="187" y="142"/>
                  </a:moveTo>
                  <a:cubicBezTo>
                    <a:pt x="200" y="518"/>
                    <a:pt x="142" y="886"/>
                    <a:pt x="25" y="1243"/>
                  </a:cubicBezTo>
                  <a:cubicBezTo>
                    <a:pt x="0" y="1316"/>
                    <a:pt x="52" y="1398"/>
                    <a:pt x="124" y="1418"/>
                  </a:cubicBezTo>
                  <a:cubicBezTo>
                    <a:pt x="201" y="1439"/>
                    <a:pt x="275" y="1392"/>
                    <a:pt x="299" y="1319"/>
                  </a:cubicBezTo>
                  <a:cubicBezTo>
                    <a:pt x="424" y="940"/>
                    <a:pt x="485" y="541"/>
                    <a:pt x="471" y="142"/>
                  </a:cubicBezTo>
                  <a:cubicBezTo>
                    <a:pt x="469" y="66"/>
                    <a:pt x="408" y="0"/>
                    <a:pt x="329" y="0"/>
                  </a:cubicBezTo>
                  <a:cubicBezTo>
                    <a:pt x="254" y="0"/>
                    <a:pt x="184" y="65"/>
                    <a:pt x="187" y="14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0" name="Freeform 83">
              <a:extLst>
                <a:ext uri="{FF2B5EF4-FFF2-40B4-BE49-F238E27FC236}">
                  <a16:creationId xmlns:a16="http://schemas.microsoft.com/office/drawing/2014/main" id="{0693F034-028B-4DB7-B9C8-DC572D048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8" y="927100"/>
              <a:ext cx="3751263" cy="2503488"/>
            </a:xfrm>
            <a:custGeom>
              <a:avLst/>
              <a:gdLst>
                <a:gd name="T0" fmla="*/ 1547 w 18239"/>
                <a:gd name="T1" fmla="*/ 11872 h 12175"/>
                <a:gd name="T2" fmla="*/ 741 w 18239"/>
                <a:gd name="T3" fmla="*/ 8391 h 12175"/>
                <a:gd name="T4" fmla="*/ 1734 w 18239"/>
                <a:gd name="T5" fmla="*/ 5033 h 12175"/>
                <a:gd name="T6" fmla="*/ 6280 w 18239"/>
                <a:gd name="T7" fmla="*/ 1085 h 12175"/>
                <a:gd name="T8" fmla="*/ 9581 w 18239"/>
                <a:gd name="T9" fmla="*/ 491 h 12175"/>
                <a:gd name="T10" fmla="*/ 12880 w 18239"/>
                <a:gd name="T11" fmla="*/ 1057 h 12175"/>
                <a:gd name="T12" fmla="*/ 16155 w 18239"/>
                <a:gd name="T13" fmla="*/ 3526 h 12175"/>
                <a:gd name="T14" fmla="*/ 17885 w 18239"/>
                <a:gd name="T15" fmla="*/ 8314 h 12175"/>
                <a:gd name="T16" fmla="*/ 17812 w 18239"/>
                <a:gd name="T17" fmla="*/ 9073 h 12175"/>
                <a:gd name="T18" fmla="*/ 18087 w 18239"/>
                <a:gd name="T19" fmla="*/ 9148 h 12175"/>
                <a:gd name="T20" fmla="*/ 17905 w 18239"/>
                <a:gd name="T21" fmla="*/ 6152 h 12175"/>
                <a:gd name="T22" fmla="*/ 16749 w 18239"/>
                <a:gd name="T23" fmla="*/ 3828 h 12175"/>
                <a:gd name="T24" fmla="*/ 13715 w 18239"/>
                <a:gd name="T25" fmla="*/ 1134 h 12175"/>
                <a:gd name="T26" fmla="*/ 6861 w 18239"/>
                <a:gd name="T27" fmla="*/ 606 h 12175"/>
                <a:gd name="T28" fmla="*/ 1848 w 18239"/>
                <a:gd name="T29" fmla="*/ 4285 h 12175"/>
                <a:gd name="T30" fmla="*/ 891 w 18239"/>
                <a:gd name="T31" fmla="*/ 11150 h 12175"/>
                <a:gd name="T32" fmla="*/ 1301 w 18239"/>
                <a:gd name="T33" fmla="*/ 12015 h 12175"/>
                <a:gd name="T34" fmla="*/ 1547 w 18239"/>
                <a:gd name="T35" fmla="*/ 11872 h 1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39" h="12175">
                  <a:moveTo>
                    <a:pt x="1547" y="11872"/>
                  </a:moveTo>
                  <a:cubicBezTo>
                    <a:pt x="954" y="10806"/>
                    <a:pt x="669" y="9610"/>
                    <a:pt x="741" y="8391"/>
                  </a:cubicBezTo>
                  <a:cubicBezTo>
                    <a:pt x="810" y="7223"/>
                    <a:pt x="1180" y="6061"/>
                    <a:pt x="1734" y="5033"/>
                  </a:cubicBezTo>
                  <a:cubicBezTo>
                    <a:pt x="2704" y="3233"/>
                    <a:pt x="4352" y="1779"/>
                    <a:pt x="6280" y="1085"/>
                  </a:cubicBezTo>
                  <a:cubicBezTo>
                    <a:pt x="7329" y="707"/>
                    <a:pt x="8468" y="514"/>
                    <a:pt x="9581" y="491"/>
                  </a:cubicBezTo>
                  <a:cubicBezTo>
                    <a:pt x="10705" y="468"/>
                    <a:pt x="11833" y="639"/>
                    <a:pt x="12880" y="1057"/>
                  </a:cubicBezTo>
                  <a:cubicBezTo>
                    <a:pt x="14158" y="1567"/>
                    <a:pt x="15277" y="2476"/>
                    <a:pt x="16155" y="3526"/>
                  </a:cubicBezTo>
                  <a:cubicBezTo>
                    <a:pt x="17278" y="4869"/>
                    <a:pt x="17956" y="6549"/>
                    <a:pt x="17885" y="8314"/>
                  </a:cubicBezTo>
                  <a:cubicBezTo>
                    <a:pt x="17875" y="8568"/>
                    <a:pt x="17851" y="8822"/>
                    <a:pt x="17812" y="9073"/>
                  </a:cubicBezTo>
                  <a:cubicBezTo>
                    <a:pt x="17785" y="9252"/>
                    <a:pt x="18059" y="9329"/>
                    <a:pt x="18087" y="9148"/>
                  </a:cubicBezTo>
                  <a:cubicBezTo>
                    <a:pt x="18239" y="8147"/>
                    <a:pt x="18190" y="7126"/>
                    <a:pt x="17905" y="6152"/>
                  </a:cubicBezTo>
                  <a:cubicBezTo>
                    <a:pt x="17662" y="5316"/>
                    <a:pt x="17259" y="4531"/>
                    <a:pt x="16749" y="3828"/>
                  </a:cubicBezTo>
                  <a:cubicBezTo>
                    <a:pt x="15957" y="2738"/>
                    <a:pt x="14909" y="1769"/>
                    <a:pt x="13715" y="1134"/>
                  </a:cubicBezTo>
                  <a:cubicBezTo>
                    <a:pt x="11618" y="17"/>
                    <a:pt x="9115" y="0"/>
                    <a:pt x="6861" y="606"/>
                  </a:cubicBezTo>
                  <a:cubicBezTo>
                    <a:pt x="4808" y="1158"/>
                    <a:pt x="3008" y="2508"/>
                    <a:pt x="1848" y="4285"/>
                  </a:cubicBezTo>
                  <a:cubicBezTo>
                    <a:pt x="545" y="6281"/>
                    <a:pt x="0" y="8883"/>
                    <a:pt x="891" y="11150"/>
                  </a:cubicBezTo>
                  <a:cubicBezTo>
                    <a:pt x="1008" y="11447"/>
                    <a:pt x="1146" y="11736"/>
                    <a:pt x="1301" y="12015"/>
                  </a:cubicBezTo>
                  <a:cubicBezTo>
                    <a:pt x="1390" y="12175"/>
                    <a:pt x="1636" y="12032"/>
                    <a:pt x="1547" y="1187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1" name="Freeform 84">
              <a:extLst>
                <a:ext uri="{FF2B5EF4-FFF2-40B4-BE49-F238E27FC236}">
                  <a16:creationId xmlns:a16="http://schemas.microsoft.com/office/drawing/2014/main" id="{1FD40E6D-2BA2-4568-8EAE-12D55F5A8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676" y="3267075"/>
              <a:ext cx="176213" cy="407988"/>
            </a:xfrm>
            <a:custGeom>
              <a:avLst/>
              <a:gdLst>
                <a:gd name="T0" fmla="*/ 47 w 858"/>
                <a:gd name="T1" fmla="*/ 252 h 1982"/>
                <a:gd name="T2" fmla="*/ 557 w 858"/>
                <a:gd name="T3" fmla="*/ 1861 h 1982"/>
                <a:gd name="T4" fmla="*/ 732 w 858"/>
                <a:gd name="T5" fmla="*/ 1961 h 1982"/>
                <a:gd name="T6" fmla="*/ 831 w 858"/>
                <a:gd name="T7" fmla="*/ 1786 h 1982"/>
                <a:gd name="T8" fmla="*/ 321 w 858"/>
                <a:gd name="T9" fmla="*/ 177 h 1982"/>
                <a:gd name="T10" fmla="*/ 47 w 858"/>
                <a:gd name="T11" fmla="*/ 252 h 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8" h="1982">
                  <a:moveTo>
                    <a:pt x="47" y="252"/>
                  </a:moveTo>
                  <a:cubicBezTo>
                    <a:pt x="190" y="797"/>
                    <a:pt x="360" y="1334"/>
                    <a:pt x="557" y="1861"/>
                  </a:cubicBezTo>
                  <a:cubicBezTo>
                    <a:pt x="584" y="1933"/>
                    <a:pt x="653" y="1982"/>
                    <a:pt x="732" y="1961"/>
                  </a:cubicBezTo>
                  <a:cubicBezTo>
                    <a:pt x="801" y="1942"/>
                    <a:pt x="858" y="1858"/>
                    <a:pt x="831" y="1786"/>
                  </a:cubicBezTo>
                  <a:cubicBezTo>
                    <a:pt x="634" y="1258"/>
                    <a:pt x="464" y="721"/>
                    <a:pt x="321" y="177"/>
                  </a:cubicBezTo>
                  <a:cubicBezTo>
                    <a:pt x="275" y="0"/>
                    <a:pt x="0" y="75"/>
                    <a:pt x="47" y="252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2" name="Freeform 85">
              <a:extLst>
                <a:ext uri="{FF2B5EF4-FFF2-40B4-BE49-F238E27FC236}">
                  <a16:creationId xmlns:a16="http://schemas.microsoft.com/office/drawing/2014/main" id="{2BB31B84-AB53-4A11-B809-F3323A06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776" y="2770188"/>
              <a:ext cx="539750" cy="884238"/>
            </a:xfrm>
            <a:custGeom>
              <a:avLst/>
              <a:gdLst>
                <a:gd name="T0" fmla="*/ 361 w 2626"/>
                <a:gd name="T1" fmla="*/ 713 h 4303"/>
                <a:gd name="T2" fmla="*/ 1505 w 2626"/>
                <a:gd name="T3" fmla="*/ 527 h 4303"/>
                <a:gd name="T4" fmla="*/ 2147 w 2626"/>
                <a:gd name="T5" fmla="*/ 1512 h 4303"/>
                <a:gd name="T6" fmla="*/ 1352 w 2626"/>
                <a:gd name="T7" fmla="*/ 3488 h 4303"/>
                <a:gd name="T8" fmla="*/ 180 w 2626"/>
                <a:gd name="T9" fmla="*/ 4002 h 4303"/>
                <a:gd name="T10" fmla="*/ 256 w 2626"/>
                <a:gd name="T11" fmla="*/ 4276 h 4303"/>
                <a:gd name="T12" fmla="*/ 2280 w 2626"/>
                <a:gd name="T13" fmla="*/ 2729 h 4303"/>
                <a:gd name="T14" fmla="*/ 1679 w 2626"/>
                <a:gd name="T15" fmla="*/ 298 h 4303"/>
                <a:gd name="T16" fmla="*/ 160 w 2626"/>
                <a:gd name="T17" fmla="*/ 512 h 4303"/>
                <a:gd name="T18" fmla="*/ 361 w 2626"/>
                <a:gd name="T19" fmla="*/ 713 h 4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26" h="4303">
                  <a:moveTo>
                    <a:pt x="361" y="713"/>
                  </a:moveTo>
                  <a:cubicBezTo>
                    <a:pt x="664" y="402"/>
                    <a:pt x="1120" y="311"/>
                    <a:pt x="1505" y="527"/>
                  </a:cubicBezTo>
                  <a:cubicBezTo>
                    <a:pt x="1870" y="731"/>
                    <a:pt x="2070" y="1113"/>
                    <a:pt x="2147" y="1512"/>
                  </a:cubicBezTo>
                  <a:cubicBezTo>
                    <a:pt x="2294" y="2267"/>
                    <a:pt x="1932" y="3014"/>
                    <a:pt x="1352" y="3488"/>
                  </a:cubicBezTo>
                  <a:cubicBezTo>
                    <a:pt x="1017" y="3763"/>
                    <a:pt x="608" y="3937"/>
                    <a:pt x="180" y="4002"/>
                  </a:cubicBezTo>
                  <a:cubicBezTo>
                    <a:pt x="0" y="4029"/>
                    <a:pt x="76" y="4303"/>
                    <a:pt x="256" y="4276"/>
                  </a:cubicBezTo>
                  <a:cubicBezTo>
                    <a:pt x="1131" y="4143"/>
                    <a:pt x="1931" y="3548"/>
                    <a:pt x="2280" y="2729"/>
                  </a:cubicBezTo>
                  <a:cubicBezTo>
                    <a:pt x="2626" y="1918"/>
                    <a:pt x="2492" y="786"/>
                    <a:pt x="1679" y="298"/>
                  </a:cubicBezTo>
                  <a:cubicBezTo>
                    <a:pt x="1181" y="0"/>
                    <a:pt x="561" y="100"/>
                    <a:pt x="160" y="512"/>
                  </a:cubicBezTo>
                  <a:cubicBezTo>
                    <a:pt x="33" y="643"/>
                    <a:pt x="234" y="844"/>
                    <a:pt x="361" y="71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3" name="Freeform 86">
              <a:extLst>
                <a:ext uri="{FF2B5EF4-FFF2-40B4-BE49-F238E27FC236}">
                  <a16:creationId xmlns:a16="http://schemas.microsoft.com/office/drawing/2014/main" id="{787D4A25-D80B-48AC-B5EC-70D67D88B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3305175"/>
              <a:ext cx="657225" cy="839788"/>
            </a:xfrm>
            <a:custGeom>
              <a:avLst/>
              <a:gdLst>
                <a:gd name="T0" fmla="*/ 1531 w 3192"/>
                <a:gd name="T1" fmla="*/ 28 h 4087"/>
                <a:gd name="T2" fmla="*/ 353 w 3192"/>
                <a:gd name="T3" fmla="*/ 613 h 4087"/>
                <a:gd name="T4" fmla="*/ 2 w 3192"/>
                <a:gd name="T5" fmla="*/ 1636 h 4087"/>
                <a:gd name="T6" fmla="*/ 1136 w 3192"/>
                <a:gd name="T7" fmla="*/ 3655 h 4087"/>
                <a:gd name="T8" fmla="*/ 3015 w 3192"/>
                <a:gd name="T9" fmla="*/ 3923 h 4087"/>
                <a:gd name="T10" fmla="*/ 2939 w 3192"/>
                <a:gd name="T11" fmla="*/ 3649 h 4087"/>
                <a:gd name="T12" fmla="*/ 580 w 3192"/>
                <a:gd name="T13" fmla="*/ 2674 h 4087"/>
                <a:gd name="T14" fmla="*/ 497 w 3192"/>
                <a:gd name="T15" fmla="*/ 891 h 4087"/>
                <a:gd name="T16" fmla="*/ 1606 w 3192"/>
                <a:gd name="T17" fmla="*/ 302 h 4087"/>
                <a:gd name="T18" fmla="*/ 1531 w 3192"/>
                <a:gd name="T19" fmla="*/ 28 h 4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92" h="4087">
                  <a:moveTo>
                    <a:pt x="1531" y="28"/>
                  </a:moveTo>
                  <a:cubicBezTo>
                    <a:pt x="1093" y="97"/>
                    <a:pt x="646" y="266"/>
                    <a:pt x="353" y="613"/>
                  </a:cubicBezTo>
                  <a:cubicBezTo>
                    <a:pt x="111" y="900"/>
                    <a:pt x="0" y="1264"/>
                    <a:pt x="2" y="1636"/>
                  </a:cubicBezTo>
                  <a:cubicBezTo>
                    <a:pt x="7" y="2433"/>
                    <a:pt x="455" y="3242"/>
                    <a:pt x="1136" y="3655"/>
                  </a:cubicBezTo>
                  <a:cubicBezTo>
                    <a:pt x="1694" y="3994"/>
                    <a:pt x="2385" y="4087"/>
                    <a:pt x="3015" y="3923"/>
                  </a:cubicBezTo>
                  <a:cubicBezTo>
                    <a:pt x="3192" y="3877"/>
                    <a:pt x="3117" y="3603"/>
                    <a:pt x="2939" y="3649"/>
                  </a:cubicBezTo>
                  <a:cubicBezTo>
                    <a:pt x="2028" y="3887"/>
                    <a:pt x="1046" y="3497"/>
                    <a:pt x="580" y="2674"/>
                  </a:cubicBezTo>
                  <a:cubicBezTo>
                    <a:pt x="283" y="2148"/>
                    <a:pt x="137" y="1424"/>
                    <a:pt x="497" y="891"/>
                  </a:cubicBezTo>
                  <a:cubicBezTo>
                    <a:pt x="744" y="524"/>
                    <a:pt x="1187" y="368"/>
                    <a:pt x="1606" y="302"/>
                  </a:cubicBezTo>
                  <a:cubicBezTo>
                    <a:pt x="1787" y="274"/>
                    <a:pt x="1710" y="0"/>
                    <a:pt x="1531" y="28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4" name="Freeform 87">
              <a:extLst>
                <a:ext uri="{FF2B5EF4-FFF2-40B4-BE49-F238E27FC236}">
                  <a16:creationId xmlns:a16="http://schemas.microsoft.com/office/drawing/2014/main" id="{58B1A813-152E-4D59-8240-64D5B9B27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1" y="2787650"/>
              <a:ext cx="46038" cy="61913"/>
            </a:xfrm>
            <a:custGeom>
              <a:avLst/>
              <a:gdLst>
                <a:gd name="T0" fmla="*/ 219 w 226"/>
                <a:gd name="T1" fmla="*/ 180 h 301"/>
                <a:gd name="T2" fmla="*/ 189 w 226"/>
                <a:gd name="T3" fmla="*/ 71 h 301"/>
                <a:gd name="T4" fmla="*/ 172 w 226"/>
                <a:gd name="T5" fmla="*/ 39 h 301"/>
                <a:gd name="T6" fmla="*/ 146 w 226"/>
                <a:gd name="T7" fmla="*/ 14 h 301"/>
                <a:gd name="T8" fmla="*/ 110 w 226"/>
                <a:gd name="T9" fmla="*/ 3 h 301"/>
                <a:gd name="T10" fmla="*/ 73 w 226"/>
                <a:gd name="T11" fmla="*/ 5 h 301"/>
                <a:gd name="T12" fmla="*/ 16 w 226"/>
                <a:gd name="T13" fmla="*/ 48 h 301"/>
                <a:gd name="T14" fmla="*/ 6 w 226"/>
                <a:gd name="T15" fmla="*/ 121 h 301"/>
                <a:gd name="T16" fmla="*/ 36 w 226"/>
                <a:gd name="T17" fmla="*/ 230 h 301"/>
                <a:gd name="T18" fmla="*/ 53 w 226"/>
                <a:gd name="T19" fmla="*/ 263 h 301"/>
                <a:gd name="T20" fmla="*/ 79 w 226"/>
                <a:gd name="T21" fmla="*/ 287 h 301"/>
                <a:gd name="T22" fmla="*/ 115 w 226"/>
                <a:gd name="T23" fmla="*/ 298 h 301"/>
                <a:gd name="T24" fmla="*/ 153 w 226"/>
                <a:gd name="T25" fmla="*/ 297 h 301"/>
                <a:gd name="T26" fmla="*/ 209 w 226"/>
                <a:gd name="T27" fmla="*/ 253 h 301"/>
                <a:gd name="T28" fmla="*/ 219 w 226"/>
                <a:gd name="T29" fmla="*/ 18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301">
                  <a:moveTo>
                    <a:pt x="219" y="180"/>
                  </a:moveTo>
                  <a:cubicBezTo>
                    <a:pt x="209" y="144"/>
                    <a:pt x="199" y="107"/>
                    <a:pt x="189" y="71"/>
                  </a:cubicBezTo>
                  <a:cubicBezTo>
                    <a:pt x="186" y="59"/>
                    <a:pt x="181" y="48"/>
                    <a:pt x="172" y="39"/>
                  </a:cubicBezTo>
                  <a:cubicBezTo>
                    <a:pt x="166" y="28"/>
                    <a:pt x="157" y="20"/>
                    <a:pt x="146" y="14"/>
                  </a:cubicBezTo>
                  <a:cubicBezTo>
                    <a:pt x="135" y="7"/>
                    <a:pt x="123" y="4"/>
                    <a:pt x="110" y="3"/>
                  </a:cubicBezTo>
                  <a:cubicBezTo>
                    <a:pt x="98" y="0"/>
                    <a:pt x="85" y="1"/>
                    <a:pt x="73" y="5"/>
                  </a:cubicBezTo>
                  <a:cubicBezTo>
                    <a:pt x="50" y="12"/>
                    <a:pt x="28" y="26"/>
                    <a:pt x="16" y="48"/>
                  </a:cubicBezTo>
                  <a:cubicBezTo>
                    <a:pt x="4" y="71"/>
                    <a:pt x="0" y="96"/>
                    <a:pt x="6" y="121"/>
                  </a:cubicBezTo>
                  <a:cubicBezTo>
                    <a:pt x="16" y="158"/>
                    <a:pt x="26" y="194"/>
                    <a:pt x="36" y="230"/>
                  </a:cubicBezTo>
                  <a:cubicBezTo>
                    <a:pt x="39" y="243"/>
                    <a:pt x="45" y="253"/>
                    <a:pt x="53" y="263"/>
                  </a:cubicBezTo>
                  <a:cubicBezTo>
                    <a:pt x="60" y="273"/>
                    <a:pt x="68" y="281"/>
                    <a:pt x="79" y="287"/>
                  </a:cubicBezTo>
                  <a:cubicBezTo>
                    <a:pt x="90" y="294"/>
                    <a:pt x="102" y="298"/>
                    <a:pt x="115" y="298"/>
                  </a:cubicBezTo>
                  <a:cubicBezTo>
                    <a:pt x="127" y="301"/>
                    <a:pt x="140" y="301"/>
                    <a:pt x="153" y="297"/>
                  </a:cubicBezTo>
                  <a:cubicBezTo>
                    <a:pt x="175" y="289"/>
                    <a:pt x="198" y="275"/>
                    <a:pt x="209" y="253"/>
                  </a:cubicBezTo>
                  <a:cubicBezTo>
                    <a:pt x="221" y="230"/>
                    <a:pt x="226" y="205"/>
                    <a:pt x="219" y="180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5" name="Freeform 88">
              <a:extLst>
                <a:ext uri="{FF2B5EF4-FFF2-40B4-BE49-F238E27FC236}">
                  <a16:creationId xmlns:a16="http://schemas.microsoft.com/office/drawing/2014/main" id="{3C5AE1C6-B2A1-447C-99F3-904EB73DA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613" y="2741613"/>
              <a:ext cx="88900" cy="457200"/>
            </a:xfrm>
            <a:custGeom>
              <a:avLst/>
              <a:gdLst>
                <a:gd name="T0" fmla="*/ 38 w 439"/>
                <a:gd name="T1" fmla="*/ 255 h 2223"/>
                <a:gd name="T2" fmla="*/ 105 w 439"/>
                <a:gd name="T3" fmla="*/ 1139 h 2223"/>
                <a:gd name="T4" fmla="*/ 130 w 439"/>
                <a:gd name="T5" fmla="*/ 2041 h 2223"/>
                <a:gd name="T6" fmla="*/ 414 w 439"/>
                <a:gd name="T7" fmla="*/ 2041 h 2223"/>
                <a:gd name="T8" fmla="*/ 312 w 439"/>
                <a:gd name="T9" fmla="*/ 179 h 2223"/>
                <a:gd name="T10" fmla="*/ 38 w 439"/>
                <a:gd name="T11" fmla="*/ 255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2223">
                  <a:moveTo>
                    <a:pt x="38" y="255"/>
                  </a:moveTo>
                  <a:cubicBezTo>
                    <a:pt x="98" y="544"/>
                    <a:pt x="100" y="845"/>
                    <a:pt x="105" y="1139"/>
                  </a:cubicBezTo>
                  <a:cubicBezTo>
                    <a:pt x="111" y="1439"/>
                    <a:pt x="107" y="1741"/>
                    <a:pt x="130" y="2041"/>
                  </a:cubicBezTo>
                  <a:cubicBezTo>
                    <a:pt x="143" y="2222"/>
                    <a:pt x="428" y="2223"/>
                    <a:pt x="414" y="2041"/>
                  </a:cubicBezTo>
                  <a:cubicBezTo>
                    <a:pt x="368" y="1423"/>
                    <a:pt x="439" y="789"/>
                    <a:pt x="312" y="179"/>
                  </a:cubicBezTo>
                  <a:cubicBezTo>
                    <a:pt x="275" y="0"/>
                    <a:pt x="0" y="76"/>
                    <a:pt x="38" y="255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6" name="Freeform 89">
              <a:extLst>
                <a:ext uri="{FF2B5EF4-FFF2-40B4-BE49-F238E27FC236}">
                  <a16:creationId xmlns:a16="http://schemas.microsoft.com/office/drawing/2014/main" id="{C3CD2908-3692-486C-A1C3-6CF665015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2366963"/>
              <a:ext cx="3130550" cy="950913"/>
            </a:xfrm>
            <a:custGeom>
              <a:avLst/>
              <a:gdLst>
                <a:gd name="T0" fmla="*/ 1600 w 15220"/>
                <a:gd name="T1" fmla="*/ 3714 h 4625"/>
                <a:gd name="T2" fmla="*/ 2452 w 15220"/>
                <a:gd name="T3" fmla="*/ 3195 h 4625"/>
                <a:gd name="T4" fmla="*/ 2824 w 15220"/>
                <a:gd name="T5" fmla="*/ 1735 h 4625"/>
                <a:gd name="T6" fmla="*/ 2959 w 15220"/>
                <a:gd name="T7" fmla="*/ 1219 h 4625"/>
                <a:gd name="T8" fmla="*/ 2992 w 15220"/>
                <a:gd name="T9" fmla="*/ 1121 h 4625"/>
                <a:gd name="T10" fmla="*/ 2991 w 15220"/>
                <a:gd name="T11" fmla="*/ 1083 h 4625"/>
                <a:gd name="T12" fmla="*/ 2898 w 15220"/>
                <a:gd name="T13" fmla="*/ 1075 h 4625"/>
                <a:gd name="T14" fmla="*/ 2914 w 15220"/>
                <a:gd name="T15" fmla="*/ 1109 h 4625"/>
                <a:gd name="T16" fmla="*/ 2947 w 15220"/>
                <a:gd name="T17" fmla="*/ 1206 h 4625"/>
                <a:gd name="T18" fmla="*/ 3399 w 15220"/>
                <a:gd name="T19" fmla="*/ 2785 h 4625"/>
                <a:gd name="T20" fmla="*/ 5293 w 15220"/>
                <a:gd name="T21" fmla="*/ 2247 h 4625"/>
                <a:gd name="T22" fmla="*/ 9996 w 15220"/>
                <a:gd name="T23" fmla="*/ 1528 h 4625"/>
                <a:gd name="T24" fmla="*/ 10315 w 15220"/>
                <a:gd name="T25" fmla="*/ 1057 h 4625"/>
                <a:gd name="T26" fmla="*/ 10299 w 15220"/>
                <a:gd name="T27" fmla="*/ 246 h 4625"/>
                <a:gd name="T28" fmla="*/ 10207 w 15220"/>
                <a:gd name="T29" fmla="*/ 283 h 4625"/>
                <a:gd name="T30" fmla="*/ 10139 w 15220"/>
                <a:gd name="T31" fmla="*/ 304 h 4625"/>
                <a:gd name="T32" fmla="*/ 10620 w 15220"/>
                <a:gd name="T33" fmla="*/ 1308 h 4625"/>
                <a:gd name="T34" fmla="*/ 11115 w 15220"/>
                <a:gd name="T35" fmla="*/ 1508 h 4625"/>
                <a:gd name="T36" fmla="*/ 14262 w 15220"/>
                <a:gd name="T37" fmla="*/ 1846 h 4625"/>
                <a:gd name="T38" fmla="*/ 15045 w 15220"/>
                <a:gd name="T39" fmla="*/ 1763 h 4625"/>
                <a:gd name="T40" fmla="*/ 11543 w 15220"/>
                <a:gd name="T41" fmla="*/ 1234 h 4625"/>
                <a:gd name="T42" fmla="*/ 10983 w 15220"/>
                <a:gd name="T43" fmla="*/ 1221 h 4625"/>
                <a:gd name="T44" fmla="*/ 10876 w 15220"/>
                <a:gd name="T45" fmla="*/ 1227 h 4625"/>
                <a:gd name="T46" fmla="*/ 10911 w 15220"/>
                <a:gd name="T47" fmla="*/ 1238 h 4625"/>
                <a:gd name="T48" fmla="*/ 10801 w 15220"/>
                <a:gd name="T49" fmla="*/ 1040 h 4625"/>
                <a:gd name="T50" fmla="*/ 10318 w 15220"/>
                <a:gd name="T51" fmla="*/ 79 h 4625"/>
                <a:gd name="T52" fmla="*/ 10008 w 15220"/>
                <a:gd name="T53" fmla="*/ 398 h 4625"/>
                <a:gd name="T54" fmla="*/ 10025 w 15220"/>
                <a:gd name="T55" fmla="*/ 1299 h 4625"/>
                <a:gd name="T56" fmla="*/ 10067 w 15220"/>
                <a:gd name="T57" fmla="*/ 1256 h 4625"/>
                <a:gd name="T58" fmla="*/ 9996 w 15220"/>
                <a:gd name="T59" fmla="*/ 1243 h 4625"/>
                <a:gd name="T60" fmla="*/ 6005 w 15220"/>
                <a:gd name="T61" fmla="*/ 1777 h 4625"/>
                <a:gd name="T62" fmla="*/ 3736 w 15220"/>
                <a:gd name="T63" fmla="*/ 2441 h 4625"/>
                <a:gd name="T64" fmla="*/ 3530 w 15220"/>
                <a:gd name="T65" fmla="*/ 2537 h 4625"/>
                <a:gd name="T66" fmla="*/ 3567 w 15220"/>
                <a:gd name="T67" fmla="*/ 2559 h 4625"/>
                <a:gd name="T68" fmla="*/ 3476 w 15220"/>
                <a:gd name="T69" fmla="*/ 2305 h 4625"/>
                <a:gd name="T70" fmla="*/ 3245 w 15220"/>
                <a:gd name="T71" fmla="*/ 1213 h 4625"/>
                <a:gd name="T72" fmla="*/ 2674 w 15220"/>
                <a:gd name="T73" fmla="*/ 1176 h 4625"/>
                <a:gd name="T74" fmla="*/ 2215 w 15220"/>
                <a:gd name="T75" fmla="*/ 3027 h 4625"/>
                <a:gd name="T76" fmla="*/ 2187 w 15220"/>
                <a:gd name="T77" fmla="*/ 3095 h 4625"/>
                <a:gd name="T78" fmla="*/ 2138 w 15220"/>
                <a:gd name="T79" fmla="*/ 3117 h 4625"/>
                <a:gd name="T80" fmla="*/ 150 w 15220"/>
                <a:gd name="T81" fmla="*/ 4275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20" h="4625">
                  <a:moveTo>
                    <a:pt x="293" y="4521"/>
                  </a:moveTo>
                  <a:cubicBezTo>
                    <a:pt x="715" y="4230"/>
                    <a:pt x="1151" y="3960"/>
                    <a:pt x="1600" y="3714"/>
                  </a:cubicBezTo>
                  <a:cubicBezTo>
                    <a:pt x="1824" y="3591"/>
                    <a:pt x="2051" y="3474"/>
                    <a:pt x="2281" y="3363"/>
                  </a:cubicBezTo>
                  <a:cubicBezTo>
                    <a:pt x="2365" y="3322"/>
                    <a:pt x="2413" y="3279"/>
                    <a:pt x="2452" y="3195"/>
                  </a:cubicBezTo>
                  <a:cubicBezTo>
                    <a:pt x="2542" y="2998"/>
                    <a:pt x="2586" y="2778"/>
                    <a:pt x="2635" y="2569"/>
                  </a:cubicBezTo>
                  <a:cubicBezTo>
                    <a:pt x="2701" y="2291"/>
                    <a:pt x="2760" y="2012"/>
                    <a:pt x="2824" y="1735"/>
                  </a:cubicBezTo>
                  <a:cubicBezTo>
                    <a:pt x="2853" y="1611"/>
                    <a:pt x="2882" y="1488"/>
                    <a:pt x="2916" y="1365"/>
                  </a:cubicBezTo>
                  <a:cubicBezTo>
                    <a:pt x="2929" y="1316"/>
                    <a:pt x="2943" y="1268"/>
                    <a:pt x="2959" y="1219"/>
                  </a:cubicBezTo>
                  <a:cubicBezTo>
                    <a:pt x="2965" y="1200"/>
                    <a:pt x="2971" y="1180"/>
                    <a:pt x="2978" y="1161"/>
                  </a:cubicBezTo>
                  <a:cubicBezTo>
                    <a:pt x="2982" y="1150"/>
                    <a:pt x="3004" y="1095"/>
                    <a:pt x="2992" y="1121"/>
                  </a:cubicBezTo>
                  <a:cubicBezTo>
                    <a:pt x="3001" y="1100"/>
                    <a:pt x="3023" y="1075"/>
                    <a:pt x="3028" y="1053"/>
                  </a:cubicBezTo>
                  <a:cubicBezTo>
                    <a:pt x="3025" y="1068"/>
                    <a:pt x="3013" y="1076"/>
                    <a:pt x="2991" y="1083"/>
                  </a:cubicBezTo>
                  <a:cubicBezTo>
                    <a:pt x="2959" y="1092"/>
                    <a:pt x="2919" y="1085"/>
                    <a:pt x="2908" y="1081"/>
                  </a:cubicBezTo>
                  <a:cubicBezTo>
                    <a:pt x="2839" y="1050"/>
                    <a:pt x="2906" y="1071"/>
                    <a:pt x="2898" y="1075"/>
                  </a:cubicBezTo>
                  <a:cubicBezTo>
                    <a:pt x="2899" y="1074"/>
                    <a:pt x="2887" y="1055"/>
                    <a:pt x="2891" y="1067"/>
                  </a:cubicBezTo>
                  <a:cubicBezTo>
                    <a:pt x="2895" y="1081"/>
                    <a:pt x="2907" y="1096"/>
                    <a:pt x="2914" y="1109"/>
                  </a:cubicBezTo>
                  <a:cubicBezTo>
                    <a:pt x="2922" y="1126"/>
                    <a:pt x="2911" y="1099"/>
                    <a:pt x="2924" y="1134"/>
                  </a:cubicBezTo>
                  <a:cubicBezTo>
                    <a:pt x="2932" y="1158"/>
                    <a:pt x="2940" y="1182"/>
                    <a:pt x="2947" y="1206"/>
                  </a:cubicBezTo>
                  <a:cubicBezTo>
                    <a:pt x="3083" y="1651"/>
                    <a:pt x="3094" y="2133"/>
                    <a:pt x="3259" y="2569"/>
                  </a:cubicBezTo>
                  <a:cubicBezTo>
                    <a:pt x="3288" y="2648"/>
                    <a:pt x="3325" y="2736"/>
                    <a:pt x="3399" y="2785"/>
                  </a:cubicBezTo>
                  <a:cubicBezTo>
                    <a:pt x="3523" y="2866"/>
                    <a:pt x="3671" y="2767"/>
                    <a:pt x="3791" y="2723"/>
                  </a:cubicBezTo>
                  <a:cubicBezTo>
                    <a:pt x="4284" y="2543"/>
                    <a:pt x="4786" y="2384"/>
                    <a:pt x="5293" y="2247"/>
                  </a:cubicBezTo>
                  <a:cubicBezTo>
                    <a:pt x="6308" y="1972"/>
                    <a:pt x="7344" y="1780"/>
                    <a:pt x="8388" y="1659"/>
                  </a:cubicBezTo>
                  <a:cubicBezTo>
                    <a:pt x="8922" y="1597"/>
                    <a:pt x="9458" y="1553"/>
                    <a:pt x="9996" y="1528"/>
                  </a:cubicBezTo>
                  <a:cubicBezTo>
                    <a:pt x="10141" y="1521"/>
                    <a:pt x="10266" y="1523"/>
                    <a:pt x="10301" y="1360"/>
                  </a:cubicBezTo>
                  <a:cubicBezTo>
                    <a:pt x="10323" y="1262"/>
                    <a:pt x="10317" y="1156"/>
                    <a:pt x="10315" y="1057"/>
                  </a:cubicBezTo>
                  <a:cubicBezTo>
                    <a:pt x="10310" y="806"/>
                    <a:pt x="10281" y="553"/>
                    <a:pt x="10295" y="303"/>
                  </a:cubicBezTo>
                  <a:cubicBezTo>
                    <a:pt x="10296" y="284"/>
                    <a:pt x="10298" y="265"/>
                    <a:pt x="10299" y="246"/>
                  </a:cubicBezTo>
                  <a:cubicBezTo>
                    <a:pt x="10298" y="266"/>
                    <a:pt x="10311" y="238"/>
                    <a:pt x="10300" y="243"/>
                  </a:cubicBezTo>
                  <a:cubicBezTo>
                    <a:pt x="10238" y="274"/>
                    <a:pt x="10347" y="263"/>
                    <a:pt x="10207" y="283"/>
                  </a:cubicBezTo>
                  <a:cubicBezTo>
                    <a:pt x="10181" y="287"/>
                    <a:pt x="10118" y="298"/>
                    <a:pt x="10123" y="286"/>
                  </a:cubicBezTo>
                  <a:cubicBezTo>
                    <a:pt x="10121" y="290"/>
                    <a:pt x="10134" y="297"/>
                    <a:pt x="10139" y="304"/>
                  </a:cubicBezTo>
                  <a:cubicBezTo>
                    <a:pt x="10199" y="395"/>
                    <a:pt x="10244" y="496"/>
                    <a:pt x="10289" y="594"/>
                  </a:cubicBezTo>
                  <a:cubicBezTo>
                    <a:pt x="10399" y="831"/>
                    <a:pt x="10491" y="1080"/>
                    <a:pt x="10620" y="1308"/>
                  </a:cubicBezTo>
                  <a:cubicBezTo>
                    <a:pt x="10663" y="1383"/>
                    <a:pt x="10715" y="1471"/>
                    <a:pt x="10803" y="1497"/>
                  </a:cubicBezTo>
                  <a:cubicBezTo>
                    <a:pt x="10897" y="1525"/>
                    <a:pt x="11018" y="1506"/>
                    <a:pt x="11115" y="1508"/>
                  </a:cubicBezTo>
                  <a:cubicBezTo>
                    <a:pt x="11244" y="1511"/>
                    <a:pt x="11373" y="1514"/>
                    <a:pt x="11501" y="1518"/>
                  </a:cubicBezTo>
                  <a:cubicBezTo>
                    <a:pt x="12432" y="1545"/>
                    <a:pt x="13356" y="1629"/>
                    <a:pt x="14262" y="1846"/>
                  </a:cubicBezTo>
                  <a:cubicBezTo>
                    <a:pt x="14500" y="1903"/>
                    <a:pt x="14735" y="1967"/>
                    <a:pt x="14969" y="2037"/>
                  </a:cubicBezTo>
                  <a:cubicBezTo>
                    <a:pt x="15145" y="2090"/>
                    <a:pt x="15220" y="1816"/>
                    <a:pt x="15045" y="1763"/>
                  </a:cubicBezTo>
                  <a:cubicBezTo>
                    <a:pt x="14134" y="1490"/>
                    <a:pt x="13203" y="1329"/>
                    <a:pt x="12254" y="1268"/>
                  </a:cubicBezTo>
                  <a:cubicBezTo>
                    <a:pt x="12018" y="1252"/>
                    <a:pt x="11781" y="1242"/>
                    <a:pt x="11543" y="1234"/>
                  </a:cubicBezTo>
                  <a:cubicBezTo>
                    <a:pt x="11415" y="1230"/>
                    <a:pt x="11287" y="1227"/>
                    <a:pt x="11159" y="1225"/>
                  </a:cubicBezTo>
                  <a:cubicBezTo>
                    <a:pt x="11100" y="1224"/>
                    <a:pt x="11041" y="1222"/>
                    <a:pt x="10983" y="1221"/>
                  </a:cubicBezTo>
                  <a:cubicBezTo>
                    <a:pt x="10953" y="1221"/>
                    <a:pt x="10922" y="1219"/>
                    <a:pt x="10893" y="1220"/>
                  </a:cubicBezTo>
                  <a:cubicBezTo>
                    <a:pt x="10839" y="1216"/>
                    <a:pt x="10833" y="1218"/>
                    <a:pt x="10876" y="1227"/>
                  </a:cubicBezTo>
                  <a:cubicBezTo>
                    <a:pt x="10895" y="1227"/>
                    <a:pt x="10910" y="1234"/>
                    <a:pt x="10922" y="1247"/>
                  </a:cubicBezTo>
                  <a:cubicBezTo>
                    <a:pt x="10911" y="1246"/>
                    <a:pt x="10896" y="1211"/>
                    <a:pt x="10911" y="1238"/>
                  </a:cubicBezTo>
                  <a:cubicBezTo>
                    <a:pt x="10902" y="1222"/>
                    <a:pt x="10891" y="1208"/>
                    <a:pt x="10882" y="1192"/>
                  </a:cubicBezTo>
                  <a:cubicBezTo>
                    <a:pt x="10852" y="1143"/>
                    <a:pt x="10826" y="1091"/>
                    <a:pt x="10801" y="1040"/>
                  </a:cubicBezTo>
                  <a:cubicBezTo>
                    <a:pt x="10742" y="917"/>
                    <a:pt x="10687" y="792"/>
                    <a:pt x="10632" y="668"/>
                  </a:cubicBezTo>
                  <a:cubicBezTo>
                    <a:pt x="10550" y="481"/>
                    <a:pt x="10473" y="222"/>
                    <a:pt x="10318" y="79"/>
                  </a:cubicBezTo>
                  <a:cubicBezTo>
                    <a:pt x="10233" y="0"/>
                    <a:pt x="10104" y="11"/>
                    <a:pt x="10047" y="116"/>
                  </a:cubicBezTo>
                  <a:cubicBezTo>
                    <a:pt x="10003" y="198"/>
                    <a:pt x="10009" y="308"/>
                    <a:pt x="10008" y="398"/>
                  </a:cubicBezTo>
                  <a:cubicBezTo>
                    <a:pt x="10008" y="657"/>
                    <a:pt x="10035" y="916"/>
                    <a:pt x="10032" y="1175"/>
                  </a:cubicBezTo>
                  <a:cubicBezTo>
                    <a:pt x="10031" y="1216"/>
                    <a:pt x="10029" y="1258"/>
                    <a:pt x="10025" y="1299"/>
                  </a:cubicBezTo>
                  <a:cubicBezTo>
                    <a:pt x="10028" y="1267"/>
                    <a:pt x="10010" y="1318"/>
                    <a:pt x="10025" y="1302"/>
                  </a:cubicBezTo>
                  <a:cubicBezTo>
                    <a:pt x="10034" y="1292"/>
                    <a:pt x="10060" y="1266"/>
                    <a:pt x="10067" y="1256"/>
                  </a:cubicBezTo>
                  <a:cubicBezTo>
                    <a:pt x="10102" y="1235"/>
                    <a:pt x="10094" y="1230"/>
                    <a:pt x="10042" y="1241"/>
                  </a:cubicBezTo>
                  <a:cubicBezTo>
                    <a:pt x="10026" y="1242"/>
                    <a:pt x="10011" y="1243"/>
                    <a:pt x="9996" y="1243"/>
                  </a:cubicBezTo>
                  <a:cubicBezTo>
                    <a:pt x="9719" y="1256"/>
                    <a:pt x="9442" y="1274"/>
                    <a:pt x="9166" y="1297"/>
                  </a:cubicBezTo>
                  <a:cubicBezTo>
                    <a:pt x="8104" y="1385"/>
                    <a:pt x="7044" y="1540"/>
                    <a:pt x="6005" y="1777"/>
                  </a:cubicBezTo>
                  <a:cubicBezTo>
                    <a:pt x="5492" y="1893"/>
                    <a:pt x="4984" y="2030"/>
                    <a:pt x="4483" y="2188"/>
                  </a:cubicBezTo>
                  <a:cubicBezTo>
                    <a:pt x="4232" y="2267"/>
                    <a:pt x="3983" y="2351"/>
                    <a:pt x="3736" y="2441"/>
                  </a:cubicBezTo>
                  <a:cubicBezTo>
                    <a:pt x="3673" y="2465"/>
                    <a:pt x="3610" y="2488"/>
                    <a:pt x="3546" y="2512"/>
                  </a:cubicBezTo>
                  <a:cubicBezTo>
                    <a:pt x="3468" y="2542"/>
                    <a:pt x="3465" y="2523"/>
                    <a:pt x="3530" y="2537"/>
                  </a:cubicBezTo>
                  <a:cubicBezTo>
                    <a:pt x="3551" y="2542"/>
                    <a:pt x="3559" y="2551"/>
                    <a:pt x="3560" y="2551"/>
                  </a:cubicBezTo>
                  <a:cubicBezTo>
                    <a:pt x="3552" y="2553"/>
                    <a:pt x="3553" y="2510"/>
                    <a:pt x="3567" y="2559"/>
                  </a:cubicBezTo>
                  <a:cubicBezTo>
                    <a:pt x="3564" y="2551"/>
                    <a:pt x="3554" y="2542"/>
                    <a:pt x="3551" y="2533"/>
                  </a:cubicBezTo>
                  <a:cubicBezTo>
                    <a:pt x="3531" y="2486"/>
                    <a:pt x="3497" y="2387"/>
                    <a:pt x="3476" y="2305"/>
                  </a:cubicBezTo>
                  <a:cubicBezTo>
                    <a:pt x="3446" y="2187"/>
                    <a:pt x="3422" y="2068"/>
                    <a:pt x="3398" y="1949"/>
                  </a:cubicBezTo>
                  <a:cubicBezTo>
                    <a:pt x="3349" y="1703"/>
                    <a:pt x="3309" y="1455"/>
                    <a:pt x="3245" y="1213"/>
                  </a:cubicBezTo>
                  <a:cubicBezTo>
                    <a:pt x="3207" y="1068"/>
                    <a:pt x="3147" y="809"/>
                    <a:pt x="2955" y="807"/>
                  </a:cubicBezTo>
                  <a:cubicBezTo>
                    <a:pt x="2775" y="805"/>
                    <a:pt x="2716" y="1041"/>
                    <a:pt x="2674" y="1176"/>
                  </a:cubicBezTo>
                  <a:cubicBezTo>
                    <a:pt x="2519" y="1684"/>
                    <a:pt x="2437" y="2213"/>
                    <a:pt x="2304" y="2728"/>
                  </a:cubicBezTo>
                  <a:cubicBezTo>
                    <a:pt x="2278" y="2828"/>
                    <a:pt x="2249" y="2929"/>
                    <a:pt x="2215" y="3027"/>
                  </a:cubicBezTo>
                  <a:cubicBezTo>
                    <a:pt x="2198" y="3074"/>
                    <a:pt x="2206" y="3042"/>
                    <a:pt x="2188" y="3088"/>
                  </a:cubicBezTo>
                  <a:cubicBezTo>
                    <a:pt x="2180" y="3109"/>
                    <a:pt x="2169" y="3115"/>
                    <a:pt x="2187" y="3095"/>
                  </a:cubicBezTo>
                  <a:cubicBezTo>
                    <a:pt x="2176" y="3107"/>
                    <a:pt x="2180" y="3095"/>
                    <a:pt x="2191" y="3094"/>
                  </a:cubicBezTo>
                  <a:cubicBezTo>
                    <a:pt x="2223" y="3091"/>
                    <a:pt x="2155" y="3108"/>
                    <a:pt x="2138" y="3117"/>
                  </a:cubicBezTo>
                  <a:cubicBezTo>
                    <a:pt x="1678" y="3340"/>
                    <a:pt x="1228" y="3586"/>
                    <a:pt x="793" y="3854"/>
                  </a:cubicBezTo>
                  <a:cubicBezTo>
                    <a:pt x="575" y="3989"/>
                    <a:pt x="360" y="4130"/>
                    <a:pt x="150" y="4275"/>
                  </a:cubicBezTo>
                  <a:cubicBezTo>
                    <a:pt x="0" y="4379"/>
                    <a:pt x="142" y="4625"/>
                    <a:pt x="293" y="4521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7" name="Freeform 90">
              <a:extLst>
                <a:ext uri="{FF2B5EF4-FFF2-40B4-BE49-F238E27FC236}">
                  <a16:creationId xmlns:a16="http://schemas.microsoft.com/office/drawing/2014/main" id="{09A98E64-E8B3-4445-AFC5-871B37586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488" y="1047750"/>
              <a:ext cx="444500" cy="1549400"/>
            </a:xfrm>
            <a:custGeom>
              <a:avLst/>
              <a:gdLst>
                <a:gd name="T0" fmla="*/ 190 w 2159"/>
                <a:gd name="T1" fmla="*/ 7412 h 7534"/>
                <a:gd name="T2" fmla="*/ 1262 w 2159"/>
                <a:gd name="T3" fmla="*/ 1658 h 7534"/>
                <a:gd name="T4" fmla="*/ 2088 w 2159"/>
                <a:gd name="T5" fmla="*/ 195 h 7534"/>
                <a:gd name="T6" fmla="*/ 1925 w 2159"/>
                <a:gd name="T7" fmla="*/ 99 h 7534"/>
                <a:gd name="T8" fmla="*/ 76 w 2159"/>
                <a:gd name="T9" fmla="*/ 5766 h 7534"/>
                <a:gd name="T10" fmla="*/ 1 w 2159"/>
                <a:gd name="T11" fmla="*/ 7412 h 7534"/>
                <a:gd name="T12" fmla="*/ 190 w 2159"/>
                <a:gd name="T13" fmla="*/ 7412 h 7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9" h="7534">
                  <a:moveTo>
                    <a:pt x="190" y="7412"/>
                  </a:moveTo>
                  <a:cubicBezTo>
                    <a:pt x="198" y="5461"/>
                    <a:pt x="461" y="3453"/>
                    <a:pt x="1262" y="1658"/>
                  </a:cubicBezTo>
                  <a:cubicBezTo>
                    <a:pt x="1491" y="1146"/>
                    <a:pt x="1765" y="654"/>
                    <a:pt x="2088" y="195"/>
                  </a:cubicBezTo>
                  <a:cubicBezTo>
                    <a:pt x="2159" y="95"/>
                    <a:pt x="1994" y="0"/>
                    <a:pt x="1925" y="99"/>
                  </a:cubicBezTo>
                  <a:cubicBezTo>
                    <a:pt x="763" y="1751"/>
                    <a:pt x="255" y="3779"/>
                    <a:pt x="76" y="5766"/>
                  </a:cubicBezTo>
                  <a:cubicBezTo>
                    <a:pt x="26" y="6313"/>
                    <a:pt x="3" y="6863"/>
                    <a:pt x="1" y="7412"/>
                  </a:cubicBezTo>
                  <a:cubicBezTo>
                    <a:pt x="0" y="7534"/>
                    <a:pt x="190" y="7534"/>
                    <a:pt x="190" y="7412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8" name="Freeform 91">
              <a:extLst>
                <a:ext uri="{FF2B5EF4-FFF2-40B4-BE49-F238E27FC236}">
                  <a16:creationId xmlns:a16="http://schemas.microsoft.com/office/drawing/2014/main" id="{45125B50-6CD0-47DE-A294-A387B47E4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8788" y="979488"/>
              <a:ext cx="779463" cy="1460500"/>
            </a:xfrm>
            <a:custGeom>
              <a:avLst/>
              <a:gdLst>
                <a:gd name="T0" fmla="*/ 90 w 3787"/>
                <a:gd name="T1" fmla="*/ 217 h 7102"/>
                <a:gd name="T2" fmla="*/ 3143 w 3787"/>
                <a:gd name="T3" fmla="*/ 5334 h 7102"/>
                <a:gd name="T4" fmla="*/ 3578 w 3787"/>
                <a:gd name="T5" fmla="*/ 6982 h 7102"/>
                <a:gd name="T6" fmla="*/ 3761 w 3787"/>
                <a:gd name="T7" fmla="*/ 6932 h 7102"/>
                <a:gd name="T8" fmla="*/ 1367 w 3787"/>
                <a:gd name="T9" fmla="*/ 1356 h 7102"/>
                <a:gd name="T10" fmla="*/ 224 w 3787"/>
                <a:gd name="T11" fmla="*/ 83 h 7102"/>
                <a:gd name="T12" fmla="*/ 90 w 3787"/>
                <a:gd name="T13" fmla="*/ 217 h 7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7" h="7102">
                  <a:moveTo>
                    <a:pt x="90" y="217"/>
                  </a:moveTo>
                  <a:cubicBezTo>
                    <a:pt x="1569" y="1593"/>
                    <a:pt x="2537" y="3426"/>
                    <a:pt x="3143" y="5334"/>
                  </a:cubicBezTo>
                  <a:cubicBezTo>
                    <a:pt x="3315" y="5876"/>
                    <a:pt x="3459" y="6427"/>
                    <a:pt x="3578" y="6982"/>
                  </a:cubicBezTo>
                  <a:cubicBezTo>
                    <a:pt x="3604" y="7102"/>
                    <a:pt x="3787" y="7051"/>
                    <a:pt x="3761" y="6932"/>
                  </a:cubicBezTo>
                  <a:cubicBezTo>
                    <a:pt x="3334" y="4949"/>
                    <a:pt x="2595" y="2987"/>
                    <a:pt x="1367" y="1356"/>
                  </a:cubicBezTo>
                  <a:cubicBezTo>
                    <a:pt x="1023" y="900"/>
                    <a:pt x="643" y="472"/>
                    <a:pt x="224" y="83"/>
                  </a:cubicBezTo>
                  <a:cubicBezTo>
                    <a:pt x="135" y="0"/>
                    <a:pt x="0" y="134"/>
                    <a:pt x="90" y="21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49" name="Freeform 92">
              <a:extLst>
                <a:ext uri="{FF2B5EF4-FFF2-40B4-BE49-F238E27FC236}">
                  <a16:creationId xmlns:a16="http://schemas.microsoft.com/office/drawing/2014/main" id="{9663DA8D-B778-4C20-AC07-1D5E59928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413" y="968375"/>
              <a:ext cx="1566863" cy="1754188"/>
            </a:xfrm>
            <a:custGeom>
              <a:avLst/>
              <a:gdLst>
                <a:gd name="T0" fmla="*/ 170 w 7622"/>
                <a:gd name="T1" fmla="*/ 343 h 8528"/>
                <a:gd name="T2" fmla="*/ 2578 w 7622"/>
                <a:gd name="T3" fmla="*/ 1000 h 8528"/>
                <a:gd name="T4" fmla="*/ 4321 w 7622"/>
                <a:gd name="T5" fmla="*/ 2326 h 8528"/>
                <a:gd name="T6" fmla="*/ 6792 w 7622"/>
                <a:gd name="T7" fmla="*/ 6024 h 8528"/>
                <a:gd name="T8" fmla="*/ 7417 w 7622"/>
                <a:gd name="T9" fmla="*/ 8407 h 8528"/>
                <a:gd name="T10" fmla="*/ 7606 w 7622"/>
                <a:gd name="T11" fmla="*/ 8407 h 8528"/>
                <a:gd name="T12" fmla="*/ 6034 w 7622"/>
                <a:gd name="T13" fmla="*/ 4133 h 8528"/>
                <a:gd name="T14" fmla="*/ 2812 w 7622"/>
                <a:gd name="T15" fmla="*/ 918 h 8528"/>
                <a:gd name="T16" fmla="*/ 120 w 7622"/>
                <a:gd name="T17" fmla="*/ 160 h 8528"/>
                <a:gd name="T18" fmla="*/ 170 w 7622"/>
                <a:gd name="T19" fmla="*/ 343 h 8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22" h="8528">
                  <a:moveTo>
                    <a:pt x="170" y="343"/>
                  </a:moveTo>
                  <a:cubicBezTo>
                    <a:pt x="1019" y="201"/>
                    <a:pt x="1861" y="583"/>
                    <a:pt x="2578" y="1000"/>
                  </a:cubicBezTo>
                  <a:cubicBezTo>
                    <a:pt x="3212" y="1367"/>
                    <a:pt x="3795" y="1818"/>
                    <a:pt x="4321" y="2326"/>
                  </a:cubicBezTo>
                  <a:cubicBezTo>
                    <a:pt x="5394" y="3362"/>
                    <a:pt x="6241" y="4639"/>
                    <a:pt x="6792" y="6024"/>
                  </a:cubicBezTo>
                  <a:cubicBezTo>
                    <a:pt x="7096" y="6788"/>
                    <a:pt x="7313" y="7590"/>
                    <a:pt x="7417" y="8407"/>
                  </a:cubicBezTo>
                  <a:cubicBezTo>
                    <a:pt x="7432" y="8526"/>
                    <a:pt x="7622" y="8528"/>
                    <a:pt x="7606" y="8407"/>
                  </a:cubicBezTo>
                  <a:cubicBezTo>
                    <a:pt x="7413" y="6887"/>
                    <a:pt x="6856" y="5423"/>
                    <a:pt x="6034" y="4133"/>
                  </a:cubicBezTo>
                  <a:cubicBezTo>
                    <a:pt x="5214" y="2846"/>
                    <a:pt x="4122" y="1712"/>
                    <a:pt x="2812" y="918"/>
                  </a:cubicBezTo>
                  <a:cubicBezTo>
                    <a:pt x="2013" y="433"/>
                    <a:pt x="1077" y="0"/>
                    <a:pt x="120" y="160"/>
                  </a:cubicBezTo>
                  <a:cubicBezTo>
                    <a:pt x="0" y="181"/>
                    <a:pt x="51" y="363"/>
                    <a:pt x="170" y="343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0" name="Freeform 93">
              <a:extLst>
                <a:ext uri="{FF2B5EF4-FFF2-40B4-BE49-F238E27FC236}">
                  <a16:creationId xmlns:a16="http://schemas.microsoft.com/office/drawing/2014/main" id="{F580F732-76E8-4B2F-8C0F-FFB776DCA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1073150"/>
              <a:ext cx="995363" cy="2154238"/>
            </a:xfrm>
            <a:custGeom>
              <a:avLst/>
              <a:gdLst>
                <a:gd name="T0" fmla="*/ 4636 w 4843"/>
                <a:gd name="T1" fmla="*/ 49 h 10480"/>
                <a:gd name="T2" fmla="*/ 1258 w 4843"/>
                <a:gd name="T3" fmla="*/ 2971 h 10480"/>
                <a:gd name="T4" fmla="*/ 145 w 4843"/>
                <a:gd name="T5" fmla="*/ 7635 h 10480"/>
                <a:gd name="T6" fmla="*/ 914 w 4843"/>
                <a:gd name="T7" fmla="*/ 10370 h 10480"/>
                <a:gd name="T8" fmla="*/ 1078 w 4843"/>
                <a:gd name="T9" fmla="*/ 10275 h 10480"/>
                <a:gd name="T10" fmla="*/ 462 w 4843"/>
                <a:gd name="T11" fmla="*/ 5429 h 10480"/>
                <a:gd name="T12" fmla="*/ 2663 w 4843"/>
                <a:gd name="T13" fmla="*/ 1572 h 10480"/>
                <a:gd name="T14" fmla="*/ 4731 w 4843"/>
                <a:gd name="T15" fmla="*/ 213 h 10480"/>
                <a:gd name="T16" fmla="*/ 4636 w 4843"/>
                <a:gd name="T17" fmla="*/ 49 h 10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3" h="10480">
                  <a:moveTo>
                    <a:pt x="4636" y="49"/>
                  </a:moveTo>
                  <a:cubicBezTo>
                    <a:pt x="3250" y="657"/>
                    <a:pt x="2065" y="1693"/>
                    <a:pt x="1258" y="2971"/>
                  </a:cubicBezTo>
                  <a:cubicBezTo>
                    <a:pt x="385" y="4354"/>
                    <a:pt x="0" y="6008"/>
                    <a:pt x="145" y="7635"/>
                  </a:cubicBezTo>
                  <a:cubicBezTo>
                    <a:pt x="229" y="8586"/>
                    <a:pt x="488" y="9516"/>
                    <a:pt x="914" y="10370"/>
                  </a:cubicBezTo>
                  <a:cubicBezTo>
                    <a:pt x="969" y="10480"/>
                    <a:pt x="1133" y="10384"/>
                    <a:pt x="1078" y="10275"/>
                  </a:cubicBezTo>
                  <a:cubicBezTo>
                    <a:pt x="337" y="8789"/>
                    <a:pt x="120" y="7054"/>
                    <a:pt x="462" y="5429"/>
                  </a:cubicBezTo>
                  <a:cubicBezTo>
                    <a:pt x="774" y="3950"/>
                    <a:pt x="1558" y="2600"/>
                    <a:pt x="2663" y="1572"/>
                  </a:cubicBezTo>
                  <a:cubicBezTo>
                    <a:pt x="3271" y="1006"/>
                    <a:pt x="3971" y="546"/>
                    <a:pt x="4731" y="213"/>
                  </a:cubicBezTo>
                  <a:cubicBezTo>
                    <a:pt x="4843" y="164"/>
                    <a:pt x="4746" y="0"/>
                    <a:pt x="4636" y="4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1" name="Freeform 94">
              <a:extLst>
                <a:ext uri="{FF2B5EF4-FFF2-40B4-BE49-F238E27FC236}">
                  <a16:creationId xmlns:a16="http://schemas.microsoft.com/office/drawing/2014/main" id="{347F27E2-8DE1-4172-A21F-F2EFF9ED8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463" y="1647825"/>
              <a:ext cx="303213" cy="330200"/>
            </a:xfrm>
            <a:custGeom>
              <a:avLst/>
              <a:gdLst>
                <a:gd name="T0" fmla="*/ 507 w 1477"/>
                <a:gd name="T1" fmla="*/ 1546 h 1609"/>
                <a:gd name="T2" fmla="*/ 408 w 1477"/>
                <a:gd name="T3" fmla="*/ 1522 h 1609"/>
                <a:gd name="T4" fmla="*/ 91 w 1477"/>
                <a:gd name="T5" fmla="*/ 1145 h 1609"/>
                <a:gd name="T6" fmla="*/ 365 w 1477"/>
                <a:gd name="T7" fmla="*/ 364 h 1609"/>
                <a:gd name="T8" fmla="*/ 992 w 1477"/>
                <a:gd name="T9" fmla="*/ 62 h 1609"/>
                <a:gd name="T10" fmla="*/ 1091 w 1477"/>
                <a:gd name="T11" fmla="*/ 87 h 1609"/>
                <a:gd name="T12" fmla="*/ 1386 w 1477"/>
                <a:gd name="T13" fmla="*/ 614 h 1609"/>
                <a:gd name="T14" fmla="*/ 1134 w 1477"/>
                <a:gd name="T15" fmla="*/ 1245 h 1609"/>
                <a:gd name="T16" fmla="*/ 507 w 1477"/>
                <a:gd name="T17" fmla="*/ 1546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7" h="1609">
                  <a:moveTo>
                    <a:pt x="507" y="1546"/>
                  </a:moveTo>
                  <a:lnTo>
                    <a:pt x="408" y="1522"/>
                  </a:lnTo>
                  <a:cubicBezTo>
                    <a:pt x="153" y="1460"/>
                    <a:pt x="0" y="1374"/>
                    <a:pt x="91" y="1145"/>
                  </a:cubicBezTo>
                  <a:lnTo>
                    <a:pt x="365" y="364"/>
                  </a:lnTo>
                  <a:cubicBezTo>
                    <a:pt x="456" y="135"/>
                    <a:pt x="737" y="0"/>
                    <a:pt x="992" y="62"/>
                  </a:cubicBezTo>
                  <a:lnTo>
                    <a:pt x="1091" y="87"/>
                  </a:lnTo>
                  <a:cubicBezTo>
                    <a:pt x="1345" y="149"/>
                    <a:pt x="1477" y="385"/>
                    <a:pt x="1386" y="614"/>
                  </a:cubicBezTo>
                  <a:lnTo>
                    <a:pt x="1134" y="1245"/>
                  </a:lnTo>
                  <a:cubicBezTo>
                    <a:pt x="1042" y="1473"/>
                    <a:pt x="762" y="1609"/>
                    <a:pt x="507" y="15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2" name="Freeform 95">
              <a:extLst>
                <a:ext uri="{FF2B5EF4-FFF2-40B4-BE49-F238E27FC236}">
                  <a16:creationId xmlns:a16="http://schemas.microsoft.com/office/drawing/2014/main" id="{8018E5C3-C72D-44F1-B31F-E9BF2F256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1695450"/>
              <a:ext cx="300038" cy="330200"/>
            </a:xfrm>
            <a:custGeom>
              <a:avLst/>
              <a:gdLst>
                <a:gd name="T0" fmla="*/ 486 w 1456"/>
                <a:gd name="T1" fmla="*/ 1547 h 1609"/>
                <a:gd name="T2" fmla="*/ 387 w 1456"/>
                <a:gd name="T3" fmla="*/ 1522 h 1609"/>
                <a:gd name="T4" fmla="*/ 91 w 1456"/>
                <a:gd name="T5" fmla="*/ 995 h 1609"/>
                <a:gd name="T6" fmla="*/ 343 w 1456"/>
                <a:gd name="T7" fmla="*/ 364 h 1609"/>
                <a:gd name="T8" fmla="*/ 970 w 1456"/>
                <a:gd name="T9" fmla="*/ 63 h 1609"/>
                <a:gd name="T10" fmla="*/ 1069 w 1456"/>
                <a:gd name="T11" fmla="*/ 87 h 1609"/>
                <a:gd name="T12" fmla="*/ 1364 w 1456"/>
                <a:gd name="T13" fmla="*/ 614 h 1609"/>
                <a:gd name="T14" fmla="*/ 1112 w 1456"/>
                <a:gd name="T15" fmla="*/ 1245 h 1609"/>
                <a:gd name="T16" fmla="*/ 486 w 1456"/>
                <a:gd name="T17" fmla="*/ 1547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6" h="1609">
                  <a:moveTo>
                    <a:pt x="486" y="1547"/>
                  </a:moveTo>
                  <a:lnTo>
                    <a:pt x="387" y="1522"/>
                  </a:lnTo>
                  <a:cubicBezTo>
                    <a:pt x="132" y="1460"/>
                    <a:pt x="0" y="1224"/>
                    <a:pt x="91" y="995"/>
                  </a:cubicBezTo>
                  <a:lnTo>
                    <a:pt x="343" y="364"/>
                  </a:lnTo>
                  <a:cubicBezTo>
                    <a:pt x="435" y="135"/>
                    <a:pt x="715" y="0"/>
                    <a:pt x="970" y="63"/>
                  </a:cubicBezTo>
                  <a:lnTo>
                    <a:pt x="1069" y="87"/>
                  </a:lnTo>
                  <a:cubicBezTo>
                    <a:pt x="1324" y="149"/>
                    <a:pt x="1456" y="385"/>
                    <a:pt x="1364" y="614"/>
                  </a:cubicBezTo>
                  <a:lnTo>
                    <a:pt x="1112" y="1245"/>
                  </a:lnTo>
                  <a:cubicBezTo>
                    <a:pt x="1021" y="1474"/>
                    <a:pt x="740" y="1609"/>
                    <a:pt x="486" y="15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3" name="Freeform 96">
              <a:extLst>
                <a:ext uri="{FF2B5EF4-FFF2-40B4-BE49-F238E27FC236}">
                  <a16:creationId xmlns:a16="http://schemas.microsoft.com/office/drawing/2014/main" id="{82CA3C18-695C-4882-952C-FF1D89557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601" y="1824038"/>
              <a:ext cx="1011238" cy="628650"/>
            </a:xfrm>
            <a:custGeom>
              <a:avLst/>
              <a:gdLst>
                <a:gd name="T0" fmla="*/ 4604 w 4913"/>
                <a:gd name="T1" fmla="*/ 2180 h 3052"/>
                <a:gd name="T2" fmla="*/ 1939 w 4913"/>
                <a:gd name="T3" fmla="*/ 2786 h 3052"/>
                <a:gd name="T4" fmla="*/ 308 w 4913"/>
                <a:gd name="T5" fmla="*/ 1140 h 3052"/>
                <a:gd name="T6" fmla="*/ 2982 w 4913"/>
                <a:gd name="T7" fmla="*/ 267 h 3052"/>
                <a:gd name="T8" fmla="*/ 4604 w 4913"/>
                <a:gd name="T9" fmla="*/ 2180 h 3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3" h="3052">
                  <a:moveTo>
                    <a:pt x="4604" y="2180"/>
                  </a:moveTo>
                  <a:cubicBezTo>
                    <a:pt x="4295" y="2952"/>
                    <a:pt x="3027" y="3052"/>
                    <a:pt x="1939" y="2786"/>
                  </a:cubicBezTo>
                  <a:cubicBezTo>
                    <a:pt x="851" y="2519"/>
                    <a:pt x="0" y="1912"/>
                    <a:pt x="308" y="1140"/>
                  </a:cubicBezTo>
                  <a:cubicBezTo>
                    <a:pt x="617" y="368"/>
                    <a:pt x="1894" y="0"/>
                    <a:pt x="2982" y="267"/>
                  </a:cubicBezTo>
                  <a:cubicBezTo>
                    <a:pt x="4070" y="533"/>
                    <a:pt x="4913" y="1407"/>
                    <a:pt x="4604" y="2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4" name="Freeform 97">
              <a:extLst>
                <a:ext uri="{FF2B5EF4-FFF2-40B4-BE49-F238E27FC236}">
                  <a16:creationId xmlns:a16="http://schemas.microsoft.com/office/drawing/2014/main" id="{980ED1AE-7636-4C8F-BCD9-72B85B87A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411413"/>
              <a:ext cx="49213" cy="7938"/>
            </a:xfrm>
            <a:custGeom>
              <a:avLst/>
              <a:gdLst>
                <a:gd name="T0" fmla="*/ 0 w 239"/>
                <a:gd name="T1" fmla="*/ 41 h 41"/>
                <a:gd name="T2" fmla="*/ 239 w 239"/>
                <a:gd name="T3" fmla="*/ 0 h 41"/>
                <a:gd name="T4" fmla="*/ 239 w 239"/>
                <a:gd name="T5" fmla="*/ 0 h 41"/>
                <a:gd name="T6" fmla="*/ 0 w 239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41">
                  <a:moveTo>
                    <a:pt x="0" y="41"/>
                  </a:moveTo>
                  <a:cubicBezTo>
                    <a:pt x="82" y="31"/>
                    <a:pt x="162" y="17"/>
                    <a:pt x="239" y="0"/>
                  </a:cubicBezTo>
                  <a:lnTo>
                    <a:pt x="239" y="0"/>
                  </a:lnTo>
                  <a:cubicBezTo>
                    <a:pt x="162" y="17"/>
                    <a:pt x="82" y="31"/>
                    <a:pt x="0" y="41"/>
                  </a:cubicBezTo>
                  <a:close/>
                </a:path>
              </a:pathLst>
            </a:custGeom>
            <a:solidFill>
              <a:srgbClr val="AF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5" name="Freeform 98">
              <a:extLst>
                <a:ext uri="{FF2B5EF4-FFF2-40B4-BE49-F238E27FC236}">
                  <a16:creationId xmlns:a16="http://schemas.microsoft.com/office/drawing/2014/main" id="{F234F82D-ECD2-412A-8BE2-4C7D77649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411413"/>
              <a:ext cx="49213" cy="7938"/>
            </a:xfrm>
            <a:custGeom>
              <a:avLst/>
              <a:gdLst>
                <a:gd name="T0" fmla="*/ 0 w 239"/>
                <a:gd name="T1" fmla="*/ 41 h 41"/>
                <a:gd name="T2" fmla="*/ 239 w 239"/>
                <a:gd name="T3" fmla="*/ 0 h 41"/>
                <a:gd name="T4" fmla="*/ 239 w 239"/>
                <a:gd name="T5" fmla="*/ 0 h 41"/>
                <a:gd name="T6" fmla="*/ 0 w 239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41">
                  <a:moveTo>
                    <a:pt x="0" y="41"/>
                  </a:moveTo>
                  <a:cubicBezTo>
                    <a:pt x="82" y="31"/>
                    <a:pt x="162" y="17"/>
                    <a:pt x="239" y="0"/>
                  </a:cubicBezTo>
                  <a:lnTo>
                    <a:pt x="239" y="0"/>
                  </a:lnTo>
                  <a:cubicBezTo>
                    <a:pt x="162" y="17"/>
                    <a:pt x="82" y="31"/>
                    <a:pt x="0" y="41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6" name="Freeform 99">
              <a:extLst>
                <a:ext uri="{FF2B5EF4-FFF2-40B4-BE49-F238E27FC236}">
                  <a16:creationId xmlns:a16="http://schemas.microsoft.com/office/drawing/2014/main" id="{C75452D4-CCF5-4D6E-826F-554771A45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2270125"/>
              <a:ext cx="19050" cy="38100"/>
            </a:xfrm>
            <a:custGeom>
              <a:avLst/>
              <a:gdLst>
                <a:gd name="T0" fmla="*/ 0 w 99"/>
                <a:gd name="T1" fmla="*/ 188 h 188"/>
                <a:gd name="T2" fmla="*/ 0 w 99"/>
                <a:gd name="T3" fmla="*/ 188 h 188"/>
                <a:gd name="T4" fmla="*/ 95 w 99"/>
                <a:gd name="T5" fmla="*/ 12 h 188"/>
                <a:gd name="T6" fmla="*/ 99 w 99"/>
                <a:gd name="T7" fmla="*/ 0 h 188"/>
                <a:gd name="T8" fmla="*/ 95 w 99"/>
                <a:gd name="T9" fmla="*/ 12 h 188"/>
                <a:gd name="T10" fmla="*/ 0 w 99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8">
                  <a:moveTo>
                    <a:pt x="0" y="188"/>
                  </a:moveTo>
                  <a:lnTo>
                    <a:pt x="0" y="188"/>
                  </a:lnTo>
                  <a:cubicBezTo>
                    <a:pt x="38" y="134"/>
                    <a:pt x="70" y="75"/>
                    <a:pt x="95" y="12"/>
                  </a:cubicBezTo>
                  <a:cubicBezTo>
                    <a:pt x="96" y="8"/>
                    <a:pt x="98" y="4"/>
                    <a:pt x="99" y="0"/>
                  </a:cubicBezTo>
                  <a:cubicBezTo>
                    <a:pt x="98" y="4"/>
                    <a:pt x="96" y="8"/>
                    <a:pt x="95" y="12"/>
                  </a:cubicBezTo>
                  <a:cubicBezTo>
                    <a:pt x="70" y="75"/>
                    <a:pt x="38" y="134"/>
                    <a:pt x="0" y="188"/>
                  </a:cubicBezTo>
                  <a:close/>
                </a:path>
              </a:pathLst>
            </a:custGeom>
            <a:solidFill>
              <a:srgbClr val="BDB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7" name="Freeform 100">
              <a:extLst>
                <a:ext uri="{FF2B5EF4-FFF2-40B4-BE49-F238E27FC236}">
                  <a16:creationId xmlns:a16="http://schemas.microsoft.com/office/drawing/2014/main" id="{9340A3F8-20C5-40AC-BD0D-5F418CB42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88" y="2270125"/>
              <a:ext cx="19050" cy="38100"/>
            </a:xfrm>
            <a:custGeom>
              <a:avLst/>
              <a:gdLst>
                <a:gd name="T0" fmla="*/ 0 w 99"/>
                <a:gd name="T1" fmla="*/ 188 h 188"/>
                <a:gd name="T2" fmla="*/ 0 w 99"/>
                <a:gd name="T3" fmla="*/ 188 h 188"/>
                <a:gd name="T4" fmla="*/ 95 w 99"/>
                <a:gd name="T5" fmla="*/ 12 h 188"/>
                <a:gd name="T6" fmla="*/ 99 w 99"/>
                <a:gd name="T7" fmla="*/ 0 h 188"/>
                <a:gd name="T8" fmla="*/ 95 w 99"/>
                <a:gd name="T9" fmla="*/ 12 h 188"/>
                <a:gd name="T10" fmla="*/ 0 w 99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8">
                  <a:moveTo>
                    <a:pt x="0" y="188"/>
                  </a:moveTo>
                  <a:lnTo>
                    <a:pt x="0" y="188"/>
                  </a:lnTo>
                  <a:cubicBezTo>
                    <a:pt x="38" y="134"/>
                    <a:pt x="70" y="75"/>
                    <a:pt x="95" y="12"/>
                  </a:cubicBezTo>
                  <a:cubicBezTo>
                    <a:pt x="96" y="8"/>
                    <a:pt x="98" y="4"/>
                    <a:pt x="99" y="0"/>
                  </a:cubicBezTo>
                  <a:cubicBezTo>
                    <a:pt x="98" y="4"/>
                    <a:pt x="96" y="8"/>
                    <a:pt x="95" y="12"/>
                  </a:cubicBezTo>
                  <a:cubicBezTo>
                    <a:pt x="70" y="75"/>
                    <a:pt x="38" y="134"/>
                    <a:pt x="0" y="188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8" name="Freeform 101">
              <a:extLst>
                <a:ext uri="{FF2B5EF4-FFF2-40B4-BE49-F238E27FC236}">
                  <a16:creationId xmlns:a16="http://schemas.microsoft.com/office/drawing/2014/main" id="{A72E88DA-63CE-4FA8-82C4-6E415B5DF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2308225"/>
              <a:ext cx="133350" cy="92075"/>
            </a:xfrm>
            <a:custGeom>
              <a:avLst/>
              <a:gdLst>
                <a:gd name="T0" fmla="*/ 0 w 648"/>
                <a:gd name="T1" fmla="*/ 442 h 442"/>
                <a:gd name="T2" fmla="*/ 0 w 648"/>
                <a:gd name="T3" fmla="*/ 442 h 442"/>
                <a:gd name="T4" fmla="*/ 648 w 648"/>
                <a:gd name="T5" fmla="*/ 0 h 442"/>
                <a:gd name="T6" fmla="*/ 648 w 648"/>
                <a:gd name="T7" fmla="*/ 0 h 442"/>
                <a:gd name="T8" fmla="*/ 0 w 648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442">
                  <a:moveTo>
                    <a:pt x="0" y="442"/>
                  </a:moveTo>
                  <a:lnTo>
                    <a:pt x="0" y="442"/>
                  </a:lnTo>
                  <a:cubicBezTo>
                    <a:pt x="277" y="352"/>
                    <a:pt x="505" y="208"/>
                    <a:pt x="648" y="0"/>
                  </a:cubicBezTo>
                  <a:lnTo>
                    <a:pt x="648" y="0"/>
                  </a:lnTo>
                  <a:cubicBezTo>
                    <a:pt x="505" y="208"/>
                    <a:pt x="277" y="352"/>
                    <a:pt x="0" y="442"/>
                  </a:cubicBezTo>
                  <a:close/>
                </a:path>
              </a:pathLst>
            </a:custGeom>
            <a:solidFill>
              <a:srgbClr val="AFA4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59" name="Freeform 102">
              <a:extLst>
                <a:ext uri="{FF2B5EF4-FFF2-40B4-BE49-F238E27FC236}">
                  <a16:creationId xmlns:a16="http://schemas.microsoft.com/office/drawing/2014/main" id="{8E94F79A-40EA-4C68-A1CB-5037B2F10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2308225"/>
              <a:ext cx="133350" cy="92075"/>
            </a:xfrm>
            <a:custGeom>
              <a:avLst/>
              <a:gdLst>
                <a:gd name="T0" fmla="*/ 0 w 648"/>
                <a:gd name="T1" fmla="*/ 442 h 442"/>
                <a:gd name="T2" fmla="*/ 0 w 648"/>
                <a:gd name="T3" fmla="*/ 442 h 442"/>
                <a:gd name="T4" fmla="*/ 648 w 648"/>
                <a:gd name="T5" fmla="*/ 0 h 442"/>
                <a:gd name="T6" fmla="*/ 648 w 648"/>
                <a:gd name="T7" fmla="*/ 0 h 442"/>
                <a:gd name="T8" fmla="*/ 0 w 648"/>
                <a:gd name="T9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442">
                  <a:moveTo>
                    <a:pt x="0" y="442"/>
                  </a:moveTo>
                  <a:lnTo>
                    <a:pt x="0" y="442"/>
                  </a:lnTo>
                  <a:cubicBezTo>
                    <a:pt x="277" y="352"/>
                    <a:pt x="505" y="208"/>
                    <a:pt x="648" y="0"/>
                  </a:cubicBezTo>
                  <a:lnTo>
                    <a:pt x="648" y="0"/>
                  </a:lnTo>
                  <a:cubicBezTo>
                    <a:pt x="505" y="208"/>
                    <a:pt x="277" y="352"/>
                    <a:pt x="0" y="442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0" name="Freeform 103">
              <a:extLst>
                <a:ext uri="{FF2B5EF4-FFF2-40B4-BE49-F238E27FC236}">
                  <a16:creationId xmlns:a16="http://schemas.microsoft.com/office/drawing/2014/main" id="{7741ACA1-ED26-44EE-A654-40BB1145A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1" y="2400300"/>
              <a:ext cx="39688" cy="11113"/>
            </a:xfrm>
            <a:custGeom>
              <a:avLst/>
              <a:gdLst>
                <a:gd name="T0" fmla="*/ 0 w 191"/>
                <a:gd name="T1" fmla="*/ 53 h 53"/>
                <a:gd name="T2" fmla="*/ 0 w 191"/>
                <a:gd name="T3" fmla="*/ 53 h 53"/>
                <a:gd name="T4" fmla="*/ 191 w 191"/>
                <a:gd name="T5" fmla="*/ 0 h 53"/>
                <a:gd name="T6" fmla="*/ 191 w 191"/>
                <a:gd name="T7" fmla="*/ 0 h 53"/>
                <a:gd name="T8" fmla="*/ 0 w 19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3">
                  <a:moveTo>
                    <a:pt x="0" y="53"/>
                  </a:moveTo>
                  <a:lnTo>
                    <a:pt x="0" y="53"/>
                  </a:lnTo>
                  <a:cubicBezTo>
                    <a:pt x="66" y="38"/>
                    <a:pt x="129" y="20"/>
                    <a:pt x="191" y="0"/>
                  </a:cubicBezTo>
                  <a:lnTo>
                    <a:pt x="191" y="0"/>
                  </a:lnTo>
                  <a:cubicBezTo>
                    <a:pt x="129" y="20"/>
                    <a:pt x="66" y="38"/>
                    <a:pt x="0" y="53"/>
                  </a:cubicBezTo>
                  <a:close/>
                </a:path>
              </a:pathLst>
            </a:custGeom>
            <a:solidFill>
              <a:srgbClr val="757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1" name="Freeform 104">
              <a:extLst>
                <a:ext uri="{FF2B5EF4-FFF2-40B4-BE49-F238E27FC236}">
                  <a16:creationId xmlns:a16="http://schemas.microsoft.com/office/drawing/2014/main" id="{BBAA6BA5-30FC-4B6E-B786-2EA240F7F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251" y="2400300"/>
              <a:ext cx="39688" cy="11113"/>
            </a:xfrm>
            <a:custGeom>
              <a:avLst/>
              <a:gdLst>
                <a:gd name="T0" fmla="*/ 0 w 191"/>
                <a:gd name="T1" fmla="*/ 53 h 53"/>
                <a:gd name="T2" fmla="*/ 0 w 191"/>
                <a:gd name="T3" fmla="*/ 53 h 53"/>
                <a:gd name="T4" fmla="*/ 191 w 191"/>
                <a:gd name="T5" fmla="*/ 0 h 53"/>
                <a:gd name="T6" fmla="*/ 191 w 191"/>
                <a:gd name="T7" fmla="*/ 0 h 53"/>
                <a:gd name="T8" fmla="*/ 0 w 191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3">
                  <a:moveTo>
                    <a:pt x="0" y="53"/>
                  </a:moveTo>
                  <a:lnTo>
                    <a:pt x="0" y="53"/>
                  </a:lnTo>
                  <a:cubicBezTo>
                    <a:pt x="66" y="38"/>
                    <a:pt x="129" y="20"/>
                    <a:pt x="191" y="0"/>
                  </a:cubicBezTo>
                  <a:lnTo>
                    <a:pt x="191" y="0"/>
                  </a:lnTo>
                  <a:cubicBezTo>
                    <a:pt x="129" y="20"/>
                    <a:pt x="66" y="38"/>
                    <a:pt x="0" y="53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2" name="Freeform 105">
              <a:extLst>
                <a:ext uri="{FF2B5EF4-FFF2-40B4-BE49-F238E27FC236}">
                  <a16:creationId xmlns:a16="http://schemas.microsoft.com/office/drawing/2014/main" id="{9AE4B658-6ACE-4F4E-B0AA-3F6EF7341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6" y="2108200"/>
              <a:ext cx="23813" cy="76200"/>
            </a:xfrm>
            <a:custGeom>
              <a:avLst/>
              <a:gdLst>
                <a:gd name="T0" fmla="*/ 109 w 109"/>
                <a:gd name="T1" fmla="*/ 365 h 365"/>
                <a:gd name="T2" fmla="*/ 0 w 109"/>
                <a:gd name="T3" fmla="*/ 0 h 365"/>
                <a:gd name="T4" fmla="*/ 109 w 109"/>
                <a:gd name="T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65">
                  <a:moveTo>
                    <a:pt x="109" y="365"/>
                  </a:moveTo>
                  <a:cubicBezTo>
                    <a:pt x="96" y="242"/>
                    <a:pt x="58" y="119"/>
                    <a:pt x="0" y="0"/>
                  </a:cubicBezTo>
                  <a:cubicBezTo>
                    <a:pt x="60" y="112"/>
                    <a:pt x="97" y="237"/>
                    <a:pt x="109" y="365"/>
                  </a:cubicBezTo>
                  <a:close/>
                </a:path>
              </a:pathLst>
            </a:custGeom>
            <a:solidFill>
              <a:srgbClr val="BDB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3" name="Freeform 106">
              <a:extLst>
                <a:ext uri="{FF2B5EF4-FFF2-40B4-BE49-F238E27FC236}">
                  <a16:creationId xmlns:a16="http://schemas.microsoft.com/office/drawing/2014/main" id="{6B85975D-3664-4B09-A351-7E659987F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6" y="2108200"/>
              <a:ext cx="23813" cy="76200"/>
            </a:xfrm>
            <a:custGeom>
              <a:avLst/>
              <a:gdLst>
                <a:gd name="T0" fmla="*/ 109 w 109"/>
                <a:gd name="T1" fmla="*/ 365 h 365"/>
                <a:gd name="T2" fmla="*/ 0 w 109"/>
                <a:gd name="T3" fmla="*/ 0 h 365"/>
                <a:gd name="T4" fmla="*/ 109 w 109"/>
                <a:gd name="T5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365">
                  <a:moveTo>
                    <a:pt x="109" y="365"/>
                  </a:moveTo>
                  <a:cubicBezTo>
                    <a:pt x="96" y="242"/>
                    <a:pt x="58" y="119"/>
                    <a:pt x="0" y="0"/>
                  </a:cubicBezTo>
                  <a:cubicBezTo>
                    <a:pt x="60" y="112"/>
                    <a:pt x="97" y="237"/>
                    <a:pt x="109" y="365"/>
                  </a:cubicBezTo>
                  <a:close/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4" name="Freeform 107">
              <a:extLst>
                <a:ext uri="{FF2B5EF4-FFF2-40B4-BE49-F238E27FC236}">
                  <a16:creationId xmlns:a16="http://schemas.microsoft.com/office/drawing/2014/main" id="{2BDB951B-8BC3-4C2F-A9C9-7BE29A04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033588"/>
              <a:ext cx="19050" cy="69850"/>
            </a:xfrm>
            <a:custGeom>
              <a:avLst/>
              <a:gdLst>
                <a:gd name="T0" fmla="*/ 0 w 92"/>
                <a:gd name="T1" fmla="*/ 341 h 341"/>
                <a:gd name="T2" fmla="*/ 90 w 92"/>
                <a:gd name="T3" fmla="*/ 0 h 341"/>
                <a:gd name="T4" fmla="*/ 92 w 92"/>
                <a:gd name="T5" fmla="*/ 48 h 341"/>
                <a:gd name="T6" fmla="*/ 57 w 92"/>
                <a:gd name="T7" fmla="*/ 126 h 341"/>
                <a:gd name="T8" fmla="*/ 0 w 92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41">
                  <a:moveTo>
                    <a:pt x="0" y="341"/>
                  </a:moveTo>
                  <a:cubicBezTo>
                    <a:pt x="8" y="232"/>
                    <a:pt x="37" y="119"/>
                    <a:pt x="90" y="0"/>
                  </a:cubicBezTo>
                  <a:cubicBezTo>
                    <a:pt x="91" y="16"/>
                    <a:pt x="91" y="32"/>
                    <a:pt x="92" y="48"/>
                  </a:cubicBezTo>
                  <a:cubicBezTo>
                    <a:pt x="80" y="74"/>
                    <a:pt x="68" y="100"/>
                    <a:pt x="57" y="126"/>
                  </a:cubicBezTo>
                  <a:cubicBezTo>
                    <a:pt x="28" y="199"/>
                    <a:pt x="9" y="271"/>
                    <a:pt x="0" y="341"/>
                  </a:cubicBezTo>
                </a:path>
              </a:pathLst>
            </a:custGeom>
            <a:solidFill>
              <a:srgbClr val="757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5" name="Freeform 108">
              <a:extLst>
                <a:ext uri="{FF2B5EF4-FFF2-40B4-BE49-F238E27FC236}">
                  <a16:creationId xmlns:a16="http://schemas.microsoft.com/office/drawing/2014/main" id="{AB3659A7-5F07-499D-BCFC-47C9654C0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988" y="2033588"/>
              <a:ext cx="19050" cy="69850"/>
            </a:xfrm>
            <a:custGeom>
              <a:avLst/>
              <a:gdLst>
                <a:gd name="T0" fmla="*/ 0 w 92"/>
                <a:gd name="T1" fmla="*/ 341 h 341"/>
                <a:gd name="T2" fmla="*/ 90 w 92"/>
                <a:gd name="T3" fmla="*/ 0 h 341"/>
                <a:gd name="T4" fmla="*/ 92 w 92"/>
                <a:gd name="T5" fmla="*/ 48 h 341"/>
                <a:gd name="T6" fmla="*/ 57 w 92"/>
                <a:gd name="T7" fmla="*/ 126 h 341"/>
                <a:gd name="T8" fmla="*/ 0 w 92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41">
                  <a:moveTo>
                    <a:pt x="0" y="341"/>
                  </a:moveTo>
                  <a:cubicBezTo>
                    <a:pt x="8" y="232"/>
                    <a:pt x="37" y="119"/>
                    <a:pt x="90" y="0"/>
                  </a:cubicBezTo>
                  <a:cubicBezTo>
                    <a:pt x="91" y="16"/>
                    <a:pt x="91" y="32"/>
                    <a:pt x="92" y="48"/>
                  </a:cubicBezTo>
                  <a:cubicBezTo>
                    <a:pt x="80" y="74"/>
                    <a:pt x="68" y="100"/>
                    <a:pt x="57" y="126"/>
                  </a:cubicBezTo>
                  <a:cubicBezTo>
                    <a:pt x="28" y="199"/>
                    <a:pt x="9" y="271"/>
                    <a:pt x="0" y="341"/>
                  </a:cubicBezTo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6" name="Freeform 109">
              <a:extLst>
                <a:ext uri="{FF2B5EF4-FFF2-40B4-BE49-F238E27FC236}">
                  <a16:creationId xmlns:a16="http://schemas.microsoft.com/office/drawing/2014/main" id="{20FF2239-B3AF-4CCA-AD6E-6143CB488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2043113"/>
              <a:ext cx="920750" cy="381000"/>
            </a:xfrm>
            <a:custGeom>
              <a:avLst/>
              <a:gdLst>
                <a:gd name="T0" fmla="*/ 2802 w 4476"/>
                <a:gd name="T1" fmla="*/ 1857 h 1857"/>
                <a:gd name="T2" fmla="*/ 1738 w 4476"/>
                <a:gd name="T3" fmla="*/ 1724 h 1857"/>
                <a:gd name="T4" fmla="*/ 50 w 4476"/>
                <a:gd name="T5" fmla="*/ 293 h 1857"/>
                <a:gd name="T6" fmla="*/ 107 w 4476"/>
                <a:gd name="T7" fmla="*/ 78 h 1857"/>
                <a:gd name="T8" fmla="*/ 142 w 4476"/>
                <a:gd name="T9" fmla="*/ 0 h 1857"/>
                <a:gd name="T10" fmla="*/ 1349 w 4476"/>
                <a:gd name="T11" fmla="*/ 1081 h 1857"/>
                <a:gd name="T12" fmla="*/ 2484 w 4476"/>
                <a:gd name="T13" fmla="*/ 1263 h 1857"/>
                <a:gd name="T14" fmla="*/ 3083 w 4476"/>
                <a:gd name="T15" fmla="*/ 1202 h 1857"/>
                <a:gd name="T16" fmla="*/ 3924 w 4476"/>
                <a:gd name="T17" fmla="*/ 775 h 1857"/>
                <a:gd name="T18" fmla="*/ 4084 w 4476"/>
                <a:gd name="T19" fmla="*/ 648 h 1857"/>
                <a:gd name="T20" fmla="*/ 4325 w 4476"/>
                <a:gd name="T21" fmla="*/ 272 h 1857"/>
                <a:gd name="T22" fmla="*/ 4353 w 4476"/>
                <a:gd name="T23" fmla="*/ 320 h 1857"/>
                <a:gd name="T24" fmla="*/ 4462 w 4476"/>
                <a:gd name="T25" fmla="*/ 685 h 1857"/>
                <a:gd name="T26" fmla="*/ 4407 w 4476"/>
                <a:gd name="T27" fmla="*/ 1106 h 1857"/>
                <a:gd name="T28" fmla="*/ 4403 w 4476"/>
                <a:gd name="T29" fmla="*/ 1118 h 1857"/>
                <a:gd name="T30" fmla="*/ 4308 w 4476"/>
                <a:gd name="T31" fmla="*/ 1294 h 1857"/>
                <a:gd name="T32" fmla="*/ 3660 w 4476"/>
                <a:gd name="T33" fmla="*/ 1736 h 1857"/>
                <a:gd name="T34" fmla="*/ 3469 w 4476"/>
                <a:gd name="T35" fmla="*/ 1789 h 1857"/>
                <a:gd name="T36" fmla="*/ 3230 w 4476"/>
                <a:gd name="T37" fmla="*/ 1830 h 1857"/>
                <a:gd name="T38" fmla="*/ 2802 w 4476"/>
                <a:gd name="T3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6" h="1857">
                  <a:moveTo>
                    <a:pt x="2802" y="1857"/>
                  </a:moveTo>
                  <a:cubicBezTo>
                    <a:pt x="2454" y="1857"/>
                    <a:pt x="2086" y="1809"/>
                    <a:pt x="1738" y="1724"/>
                  </a:cubicBezTo>
                  <a:cubicBezTo>
                    <a:pt x="881" y="1514"/>
                    <a:pt x="0" y="1011"/>
                    <a:pt x="50" y="293"/>
                  </a:cubicBezTo>
                  <a:cubicBezTo>
                    <a:pt x="59" y="223"/>
                    <a:pt x="78" y="151"/>
                    <a:pt x="107" y="78"/>
                  </a:cubicBezTo>
                  <a:cubicBezTo>
                    <a:pt x="118" y="52"/>
                    <a:pt x="130" y="26"/>
                    <a:pt x="142" y="0"/>
                  </a:cubicBezTo>
                  <a:cubicBezTo>
                    <a:pt x="187" y="674"/>
                    <a:pt x="918" y="947"/>
                    <a:pt x="1349" y="1081"/>
                  </a:cubicBezTo>
                  <a:cubicBezTo>
                    <a:pt x="1711" y="1194"/>
                    <a:pt x="2099" y="1263"/>
                    <a:pt x="2484" y="1263"/>
                  </a:cubicBezTo>
                  <a:cubicBezTo>
                    <a:pt x="2686" y="1263"/>
                    <a:pt x="2887" y="1244"/>
                    <a:pt x="3083" y="1202"/>
                  </a:cubicBezTo>
                  <a:cubicBezTo>
                    <a:pt x="3398" y="1135"/>
                    <a:pt x="3675" y="975"/>
                    <a:pt x="3924" y="775"/>
                  </a:cubicBezTo>
                  <a:cubicBezTo>
                    <a:pt x="3952" y="753"/>
                    <a:pt x="4015" y="706"/>
                    <a:pt x="4084" y="648"/>
                  </a:cubicBezTo>
                  <a:cubicBezTo>
                    <a:pt x="4223" y="531"/>
                    <a:pt x="4385" y="369"/>
                    <a:pt x="4325" y="272"/>
                  </a:cubicBezTo>
                  <a:cubicBezTo>
                    <a:pt x="4335" y="288"/>
                    <a:pt x="4344" y="304"/>
                    <a:pt x="4353" y="320"/>
                  </a:cubicBezTo>
                  <a:cubicBezTo>
                    <a:pt x="4411" y="439"/>
                    <a:pt x="4449" y="562"/>
                    <a:pt x="4462" y="685"/>
                  </a:cubicBezTo>
                  <a:cubicBezTo>
                    <a:pt x="4476" y="828"/>
                    <a:pt x="4458" y="973"/>
                    <a:pt x="4407" y="1106"/>
                  </a:cubicBezTo>
                  <a:cubicBezTo>
                    <a:pt x="4406" y="1110"/>
                    <a:pt x="4404" y="1114"/>
                    <a:pt x="4403" y="1118"/>
                  </a:cubicBezTo>
                  <a:cubicBezTo>
                    <a:pt x="4378" y="1181"/>
                    <a:pt x="4346" y="1240"/>
                    <a:pt x="4308" y="1294"/>
                  </a:cubicBezTo>
                  <a:cubicBezTo>
                    <a:pt x="4165" y="1502"/>
                    <a:pt x="3937" y="1646"/>
                    <a:pt x="3660" y="1736"/>
                  </a:cubicBezTo>
                  <a:cubicBezTo>
                    <a:pt x="3598" y="1756"/>
                    <a:pt x="3535" y="1774"/>
                    <a:pt x="3469" y="1789"/>
                  </a:cubicBezTo>
                  <a:cubicBezTo>
                    <a:pt x="3392" y="1806"/>
                    <a:pt x="3312" y="1820"/>
                    <a:pt x="3230" y="1830"/>
                  </a:cubicBezTo>
                  <a:cubicBezTo>
                    <a:pt x="3093" y="1848"/>
                    <a:pt x="2949" y="1857"/>
                    <a:pt x="2802" y="18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7" name="Freeform 110">
              <a:extLst>
                <a:ext uri="{FF2B5EF4-FFF2-40B4-BE49-F238E27FC236}">
                  <a16:creationId xmlns:a16="http://schemas.microsoft.com/office/drawing/2014/main" id="{C100B43D-36D6-48A0-8AE9-F3F1CA134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2043113"/>
              <a:ext cx="920750" cy="381000"/>
            </a:xfrm>
            <a:custGeom>
              <a:avLst/>
              <a:gdLst>
                <a:gd name="T0" fmla="*/ 2802 w 4476"/>
                <a:gd name="T1" fmla="*/ 1857 h 1857"/>
                <a:gd name="T2" fmla="*/ 1738 w 4476"/>
                <a:gd name="T3" fmla="*/ 1724 h 1857"/>
                <a:gd name="T4" fmla="*/ 50 w 4476"/>
                <a:gd name="T5" fmla="*/ 293 h 1857"/>
                <a:gd name="T6" fmla="*/ 107 w 4476"/>
                <a:gd name="T7" fmla="*/ 78 h 1857"/>
                <a:gd name="T8" fmla="*/ 142 w 4476"/>
                <a:gd name="T9" fmla="*/ 0 h 1857"/>
                <a:gd name="T10" fmla="*/ 1349 w 4476"/>
                <a:gd name="T11" fmla="*/ 1081 h 1857"/>
                <a:gd name="T12" fmla="*/ 2484 w 4476"/>
                <a:gd name="T13" fmla="*/ 1263 h 1857"/>
                <a:gd name="T14" fmla="*/ 3083 w 4476"/>
                <a:gd name="T15" fmla="*/ 1202 h 1857"/>
                <a:gd name="T16" fmla="*/ 3924 w 4476"/>
                <a:gd name="T17" fmla="*/ 775 h 1857"/>
                <a:gd name="T18" fmla="*/ 4084 w 4476"/>
                <a:gd name="T19" fmla="*/ 648 h 1857"/>
                <a:gd name="T20" fmla="*/ 4325 w 4476"/>
                <a:gd name="T21" fmla="*/ 272 h 1857"/>
                <a:gd name="T22" fmla="*/ 4353 w 4476"/>
                <a:gd name="T23" fmla="*/ 320 h 1857"/>
                <a:gd name="T24" fmla="*/ 4462 w 4476"/>
                <a:gd name="T25" fmla="*/ 685 h 1857"/>
                <a:gd name="T26" fmla="*/ 4407 w 4476"/>
                <a:gd name="T27" fmla="*/ 1106 h 1857"/>
                <a:gd name="T28" fmla="*/ 4403 w 4476"/>
                <a:gd name="T29" fmla="*/ 1118 h 1857"/>
                <a:gd name="T30" fmla="*/ 4308 w 4476"/>
                <a:gd name="T31" fmla="*/ 1294 h 1857"/>
                <a:gd name="T32" fmla="*/ 3660 w 4476"/>
                <a:gd name="T33" fmla="*/ 1736 h 1857"/>
                <a:gd name="T34" fmla="*/ 3469 w 4476"/>
                <a:gd name="T35" fmla="*/ 1789 h 1857"/>
                <a:gd name="T36" fmla="*/ 3230 w 4476"/>
                <a:gd name="T37" fmla="*/ 1830 h 1857"/>
                <a:gd name="T38" fmla="*/ 2802 w 4476"/>
                <a:gd name="T39" fmla="*/ 1857 h 1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76" h="1857">
                  <a:moveTo>
                    <a:pt x="2802" y="1857"/>
                  </a:moveTo>
                  <a:cubicBezTo>
                    <a:pt x="2454" y="1857"/>
                    <a:pt x="2086" y="1809"/>
                    <a:pt x="1738" y="1724"/>
                  </a:cubicBezTo>
                  <a:cubicBezTo>
                    <a:pt x="881" y="1514"/>
                    <a:pt x="0" y="1011"/>
                    <a:pt x="50" y="293"/>
                  </a:cubicBezTo>
                  <a:cubicBezTo>
                    <a:pt x="59" y="223"/>
                    <a:pt x="78" y="151"/>
                    <a:pt x="107" y="78"/>
                  </a:cubicBezTo>
                  <a:cubicBezTo>
                    <a:pt x="118" y="52"/>
                    <a:pt x="130" y="26"/>
                    <a:pt x="142" y="0"/>
                  </a:cubicBezTo>
                  <a:cubicBezTo>
                    <a:pt x="187" y="674"/>
                    <a:pt x="918" y="947"/>
                    <a:pt x="1349" y="1081"/>
                  </a:cubicBezTo>
                  <a:cubicBezTo>
                    <a:pt x="1711" y="1194"/>
                    <a:pt x="2099" y="1263"/>
                    <a:pt x="2484" y="1263"/>
                  </a:cubicBezTo>
                  <a:cubicBezTo>
                    <a:pt x="2686" y="1263"/>
                    <a:pt x="2887" y="1244"/>
                    <a:pt x="3083" y="1202"/>
                  </a:cubicBezTo>
                  <a:cubicBezTo>
                    <a:pt x="3398" y="1135"/>
                    <a:pt x="3675" y="975"/>
                    <a:pt x="3924" y="775"/>
                  </a:cubicBezTo>
                  <a:cubicBezTo>
                    <a:pt x="3952" y="753"/>
                    <a:pt x="4015" y="706"/>
                    <a:pt x="4084" y="648"/>
                  </a:cubicBezTo>
                  <a:cubicBezTo>
                    <a:pt x="4223" y="531"/>
                    <a:pt x="4385" y="369"/>
                    <a:pt x="4325" y="272"/>
                  </a:cubicBezTo>
                  <a:cubicBezTo>
                    <a:pt x="4335" y="288"/>
                    <a:pt x="4344" y="304"/>
                    <a:pt x="4353" y="320"/>
                  </a:cubicBezTo>
                  <a:cubicBezTo>
                    <a:pt x="4411" y="439"/>
                    <a:pt x="4449" y="562"/>
                    <a:pt x="4462" y="685"/>
                  </a:cubicBezTo>
                  <a:cubicBezTo>
                    <a:pt x="4476" y="828"/>
                    <a:pt x="4458" y="973"/>
                    <a:pt x="4407" y="1106"/>
                  </a:cubicBezTo>
                  <a:cubicBezTo>
                    <a:pt x="4406" y="1110"/>
                    <a:pt x="4404" y="1114"/>
                    <a:pt x="4403" y="1118"/>
                  </a:cubicBezTo>
                  <a:cubicBezTo>
                    <a:pt x="4378" y="1181"/>
                    <a:pt x="4346" y="1240"/>
                    <a:pt x="4308" y="1294"/>
                  </a:cubicBezTo>
                  <a:cubicBezTo>
                    <a:pt x="4165" y="1502"/>
                    <a:pt x="3937" y="1646"/>
                    <a:pt x="3660" y="1736"/>
                  </a:cubicBezTo>
                  <a:cubicBezTo>
                    <a:pt x="3598" y="1756"/>
                    <a:pt x="3535" y="1774"/>
                    <a:pt x="3469" y="1789"/>
                  </a:cubicBezTo>
                  <a:cubicBezTo>
                    <a:pt x="3392" y="1806"/>
                    <a:pt x="3312" y="1820"/>
                    <a:pt x="3230" y="1830"/>
                  </a:cubicBezTo>
                  <a:cubicBezTo>
                    <a:pt x="3093" y="1848"/>
                    <a:pt x="2949" y="1857"/>
                    <a:pt x="2802" y="1857"/>
                  </a:cubicBezTo>
                </a:path>
              </a:pathLst>
            </a:custGeom>
            <a:solidFill>
              <a:srgbClr val="FEE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8" name="Freeform 111">
              <a:extLst>
                <a:ext uri="{FF2B5EF4-FFF2-40B4-BE49-F238E27FC236}">
                  <a16:creationId xmlns:a16="http://schemas.microsoft.com/office/drawing/2014/main" id="{827DF7C3-6303-46D8-B27B-8426FF564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738" y="1971675"/>
              <a:ext cx="87313" cy="50800"/>
            </a:xfrm>
            <a:custGeom>
              <a:avLst/>
              <a:gdLst>
                <a:gd name="T0" fmla="*/ 403 w 424"/>
                <a:gd name="T1" fmla="*/ 171 h 249"/>
                <a:gd name="T2" fmla="*/ 173 w 424"/>
                <a:gd name="T3" fmla="*/ 224 h 249"/>
                <a:gd name="T4" fmla="*/ 22 w 424"/>
                <a:gd name="T5" fmla="*/ 78 h 249"/>
                <a:gd name="T6" fmla="*/ 252 w 424"/>
                <a:gd name="T7" fmla="*/ 26 h 249"/>
                <a:gd name="T8" fmla="*/ 403 w 424"/>
                <a:gd name="T9" fmla="*/ 17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249">
                  <a:moveTo>
                    <a:pt x="403" y="171"/>
                  </a:moveTo>
                  <a:cubicBezTo>
                    <a:pt x="381" y="226"/>
                    <a:pt x="278" y="249"/>
                    <a:pt x="173" y="224"/>
                  </a:cubicBezTo>
                  <a:cubicBezTo>
                    <a:pt x="68" y="198"/>
                    <a:pt x="0" y="133"/>
                    <a:pt x="22" y="78"/>
                  </a:cubicBezTo>
                  <a:cubicBezTo>
                    <a:pt x="44" y="24"/>
                    <a:pt x="147" y="0"/>
                    <a:pt x="252" y="26"/>
                  </a:cubicBezTo>
                  <a:cubicBezTo>
                    <a:pt x="357" y="52"/>
                    <a:pt x="424" y="117"/>
                    <a:pt x="403" y="171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69" name="Freeform 112">
              <a:extLst>
                <a:ext uri="{FF2B5EF4-FFF2-40B4-BE49-F238E27FC236}">
                  <a16:creationId xmlns:a16="http://schemas.microsoft.com/office/drawing/2014/main" id="{DE2D33CB-0B70-45BB-B254-0CB146396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1947863"/>
              <a:ext cx="47625" cy="44450"/>
            </a:xfrm>
            <a:custGeom>
              <a:avLst/>
              <a:gdLst>
                <a:gd name="T0" fmla="*/ 214 w 235"/>
                <a:gd name="T1" fmla="*/ 130 h 214"/>
                <a:gd name="T2" fmla="*/ 80 w 235"/>
                <a:gd name="T3" fmla="*/ 201 h 214"/>
                <a:gd name="T4" fmla="*/ 21 w 235"/>
                <a:gd name="T5" fmla="*/ 83 h 214"/>
                <a:gd name="T6" fmla="*/ 155 w 235"/>
                <a:gd name="T7" fmla="*/ 13 h 214"/>
                <a:gd name="T8" fmla="*/ 214 w 235"/>
                <a:gd name="T9" fmla="*/ 13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4">
                  <a:moveTo>
                    <a:pt x="214" y="130"/>
                  </a:moveTo>
                  <a:cubicBezTo>
                    <a:pt x="193" y="182"/>
                    <a:pt x="133" y="214"/>
                    <a:pt x="80" y="201"/>
                  </a:cubicBezTo>
                  <a:cubicBezTo>
                    <a:pt x="26" y="187"/>
                    <a:pt x="0" y="135"/>
                    <a:pt x="21" y="83"/>
                  </a:cubicBezTo>
                  <a:cubicBezTo>
                    <a:pt x="41" y="31"/>
                    <a:pt x="101" y="0"/>
                    <a:pt x="155" y="13"/>
                  </a:cubicBezTo>
                  <a:cubicBezTo>
                    <a:pt x="208" y="26"/>
                    <a:pt x="235" y="79"/>
                    <a:pt x="214" y="130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0" name="Freeform 113">
              <a:extLst>
                <a:ext uri="{FF2B5EF4-FFF2-40B4-BE49-F238E27FC236}">
                  <a16:creationId xmlns:a16="http://schemas.microsoft.com/office/drawing/2014/main" id="{0C771CD4-52DC-4BF8-8FBD-880EA8E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1987550"/>
              <a:ext cx="47625" cy="42863"/>
            </a:xfrm>
            <a:custGeom>
              <a:avLst/>
              <a:gdLst>
                <a:gd name="T0" fmla="*/ 214 w 235"/>
                <a:gd name="T1" fmla="*/ 130 h 213"/>
                <a:gd name="T2" fmla="*/ 80 w 235"/>
                <a:gd name="T3" fmla="*/ 200 h 213"/>
                <a:gd name="T4" fmla="*/ 21 w 235"/>
                <a:gd name="T5" fmla="*/ 83 h 213"/>
                <a:gd name="T6" fmla="*/ 155 w 235"/>
                <a:gd name="T7" fmla="*/ 13 h 213"/>
                <a:gd name="T8" fmla="*/ 214 w 235"/>
                <a:gd name="T9" fmla="*/ 13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213">
                  <a:moveTo>
                    <a:pt x="214" y="130"/>
                  </a:moveTo>
                  <a:cubicBezTo>
                    <a:pt x="193" y="182"/>
                    <a:pt x="133" y="213"/>
                    <a:pt x="80" y="200"/>
                  </a:cubicBezTo>
                  <a:cubicBezTo>
                    <a:pt x="27" y="187"/>
                    <a:pt x="0" y="135"/>
                    <a:pt x="21" y="83"/>
                  </a:cubicBezTo>
                  <a:cubicBezTo>
                    <a:pt x="41" y="31"/>
                    <a:pt x="101" y="0"/>
                    <a:pt x="155" y="13"/>
                  </a:cubicBezTo>
                  <a:cubicBezTo>
                    <a:pt x="208" y="26"/>
                    <a:pt x="235" y="78"/>
                    <a:pt x="214" y="130"/>
                  </a:cubicBez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1" name="Freeform 114">
              <a:extLst>
                <a:ext uri="{FF2B5EF4-FFF2-40B4-BE49-F238E27FC236}">
                  <a16:creationId xmlns:a16="http://schemas.microsoft.com/office/drawing/2014/main" id="{10E4845E-881A-4ED7-A6F2-F8118E13F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438" y="2011363"/>
              <a:ext cx="28575" cy="53975"/>
            </a:xfrm>
            <a:custGeom>
              <a:avLst/>
              <a:gdLst>
                <a:gd name="T0" fmla="*/ 4 w 18"/>
                <a:gd name="T1" fmla="*/ 34 h 34"/>
                <a:gd name="T2" fmla="*/ 0 w 18"/>
                <a:gd name="T3" fmla="*/ 33 h 34"/>
                <a:gd name="T4" fmla="*/ 13 w 18"/>
                <a:gd name="T5" fmla="*/ 0 h 34"/>
                <a:gd name="T6" fmla="*/ 18 w 18"/>
                <a:gd name="T7" fmla="*/ 1 h 34"/>
                <a:gd name="T8" fmla="*/ 4 w 18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4">
                  <a:moveTo>
                    <a:pt x="4" y="34"/>
                  </a:moveTo>
                  <a:lnTo>
                    <a:pt x="0" y="33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4" y="34"/>
                  </a:lnTo>
                  <a:close/>
                </a:path>
              </a:pathLst>
            </a:custGeom>
            <a:solidFill>
              <a:srgbClr val="35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2" name="Freeform 115">
              <a:extLst>
                <a:ext uri="{FF2B5EF4-FFF2-40B4-BE49-F238E27FC236}">
                  <a16:creationId xmlns:a16="http://schemas.microsoft.com/office/drawing/2014/main" id="{0217E8C6-18C9-48FE-BDBF-622137288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6" y="1717675"/>
              <a:ext cx="138113" cy="160338"/>
            </a:xfrm>
            <a:custGeom>
              <a:avLst/>
              <a:gdLst>
                <a:gd name="T0" fmla="*/ 191 w 672"/>
                <a:gd name="T1" fmla="*/ 756 h 787"/>
                <a:gd name="T2" fmla="*/ 191 w 672"/>
                <a:gd name="T3" fmla="*/ 756 h 787"/>
                <a:gd name="T4" fmla="*/ 46 w 672"/>
                <a:gd name="T5" fmla="*/ 497 h 787"/>
                <a:gd name="T6" fmla="*/ 173 w 672"/>
                <a:gd name="T7" fmla="*/ 179 h 787"/>
                <a:gd name="T8" fmla="*/ 481 w 672"/>
                <a:gd name="T9" fmla="*/ 30 h 787"/>
                <a:gd name="T10" fmla="*/ 627 w 672"/>
                <a:gd name="T11" fmla="*/ 290 h 787"/>
                <a:gd name="T12" fmla="*/ 500 w 672"/>
                <a:gd name="T13" fmla="*/ 608 h 787"/>
                <a:gd name="T14" fmla="*/ 191 w 672"/>
                <a:gd name="T15" fmla="*/ 756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787">
                  <a:moveTo>
                    <a:pt x="191" y="756"/>
                  </a:moveTo>
                  <a:lnTo>
                    <a:pt x="191" y="756"/>
                  </a:lnTo>
                  <a:cubicBezTo>
                    <a:pt x="66" y="726"/>
                    <a:pt x="0" y="609"/>
                    <a:pt x="46" y="497"/>
                  </a:cubicBezTo>
                  <a:lnTo>
                    <a:pt x="173" y="179"/>
                  </a:lnTo>
                  <a:cubicBezTo>
                    <a:pt x="218" y="66"/>
                    <a:pt x="356" y="0"/>
                    <a:pt x="481" y="30"/>
                  </a:cubicBezTo>
                  <a:cubicBezTo>
                    <a:pt x="607" y="61"/>
                    <a:pt x="672" y="177"/>
                    <a:pt x="627" y="290"/>
                  </a:cubicBezTo>
                  <a:lnTo>
                    <a:pt x="500" y="608"/>
                  </a:lnTo>
                  <a:cubicBezTo>
                    <a:pt x="455" y="721"/>
                    <a:pt x="317" y="787"/>
                    <a:pt x="191" y="756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3" name="Freeform 116">
              <a:extLst>
                <a:ext uri="{FF2B5EF4-FFF2-40B4-BE49-F238E27FC236}">
                  <a16:creationId xmlns:a16="http://schemas.microsoft.com/office/drawing/2014/main" id="{A2CCD145-C184-4FB1-A1C2-16B12DAFF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1755775"/>
              <a:ext cx="138113" cy="161925"/>
            </a:xfrm>
            <a:custGeom>
              <a:avLst/>
              <a:gdLst>
                <a:gd name="T0" fmla="*/ 190 w 671"/>
                <a:gd name="T1" fmla="*/ 757 h 788"/>
                <a:gd name="T2" fmla="*/ 190 w 671"/>
                <a:gd name="T3" fmla="*/ 757 h 788"/>
                <a:gd name="T4" fmla="*/ 45 w 671"/>
                <a:gd name="T5" fmla="*/ 497 h 788"/>
                <a:gd name="T6" fmla="*/ 172 w 671"/>
                <a:gd name="T7" fmla="*/ 180 h 788"/>
                <a:gd name="T8" fmla="*/ 480 w 671"/>
                <a:gd name="T9" fmla="*/ 31 h 788"/>
                <a:gd name="T10" fmla="*/ 626 w 671"/>
                <a:gd name="T11" fmla="*/ 291 h 788"/>
                <a:gd name="T12" fmla="*/ 499 w 671"/>
                <a:gd name="T13" fmla="*/ 608 h 788"/>
                <a:gd name="T14" fmla="*/ 190 w 671"/>
                <a:gd name="T15" fmla="*/ 757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788">
                  <a:moveTo>
                    <a:pt x="190" y="757"/>
                  </a:moveTo>
                  <a:lnTo>
                    <a:pt x="190" y="757"/>
                  </a:lnTo>
                  <a:cubicBezTo>
                    <a:pt x="65" y="726"/>
                    <a:pt x="0" y="610"/>
                    <a:pt x="45" y="497"/>
                  </a:cubicBezTo>
                  <a:lnTo>
                    <a:pt x="172" y="180"/>
                  </a:lnTo>
                  <a:cubicBezTo>
                    <a:pt x="217" y="67"/>
                    <a:pt x="355" y="0"/>
                    <a:pt x="480" y="31"/>
                  </a:cubicBezTo>
                  <a:cubicBezTo>
                    <a:pt x="606" y="62"/>
                    <a:pt x="671" y="178"/>
                    <a:pt x="626" y="291"/>
                  </a:cubicBezTo>
                  <a:lnTo>
                    <a:pt x="499" y="608"/>
                  </a:lnTo>
                  <a:cubicBezTo>
                    <a:pt x="454" y="721"/>
                    <a:pt x="316" y="788"/>
                    <a:pt x="190" y="757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4" name="Freeform 117">
              <a:extLst>
                <a:ext uri="{FF2B5EF4-FFF2-40B4-BE49-F238E27FC236}">
                  <a16:creationId xmlns:a16="http://schemas.microsoft.com/office/drawing/2014/main" id="{AAD2F252-4A51-4D90-835F-966B3AA1E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051" y="1944688"/>
              <a:ext cx="114300" cy="80963"/>
            </a:xfrm>
            <a:custGeom>
              <a:avLst/>
              <a:gdLst>
                <a:gd name="T0" fmla="*/ 517 w 554"/>
                <a:gd name="T1" fmla="*/ 255 h 393"/>
                <a:gd name="T2" fmla="*/ 211 w 554"/>
                <a:gd name="T3" fmla="*/ 361 h 393"/>
                <a:gd name="T4" fmla="*/ 36 w 554"/>
                <a:gd name="T5" fmla="*/ 138 h 393"/>
                <a:gd name="T6" fmla="*/ 342 w 554"/>
                <a:gd name="T7" fmla="*/ 32 h 393"/>
                <a:gd name="T8" fmla="*/ 517 w 554"/>
                <a:gd name="T9" fmla="*/ 25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93">
                  <a:moveTo>
                    <a:pt x="517" y="255"/>
                  </a:moveTo>
                  <a:cubicBezTo>
                    <a:pt x="481" y="346"/>
                    <a:pt x="344" y="393"/>
                    <a:pt x="211" y="361"/>
                  </a:cubicBezTo>
                  <a:cubicBezTo>
                    <a:pt x="78" y="328"/>
                    <a:pt x="0" y="228"/>
                    <a:pt x="36" y="138"/>
                  </a:cubicBezTo>
                  <a:cubicBezTo>
                    <a:pt x="72" y="47"/>
                    <a:pt x="209" y="0"/>
                    <a:pt x="342" y="32"/>
                  </a:cubicBezTo>
                  <a:cubicBezTo>
                    <a:pt x="475" y="65"/>
                    <a:pt x="554" y="165"/>
                    <a:pt x="517" y="255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5" name="Freeform 118">
              <a:extLst>
                <a:ext uri="{FF2B5EF4-FFF2-40B4-BE49-F238E27FC236}">
                  <a16:creationId xmlns:a16="http://schemas.microsoft.com/office/drawing/2014/main" id="{5726577F-6FA2-4C67-9C4C-57C060C47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2014538"/>
              <a:ext cx="114300" cy="80963"/>
            </a:xfrm>
            <a:custGeom>
              <a:avLst/>
              <a:gdLst>
                <a:gd name="T0" fmla="*/ 518 w 554"/>
                <a:gd name="T1" fmla="*/ 256 h 394"/>
                <a:gd name="T2" fmla="*/ 212 w 554"/>
                <a:gd name="T3" fmla="*/ 361 h 394"/>
                <a:gd name="T4" fmla="*/ 36 w 554"/>
                <a:gd name="T5" fmla="*/ 138 h 394"/>
                <a:gd name="T6" fmla="*/ 343 w 554"/>
                <a:gd name="T7" fmla="*/ 32 h 394"/>
                <a:gd name="T8" fmla="*/ 518 w 554"/>
                <a:gd name="T9" fmla="*/ 25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394">
                  <a:moveTo>
                    <a:pt x="518" y="256"/>
                  </a:moveTo>
                  <a:cubicBezTo>
                    <a:pt x="482" y="346"/>
                    <a:pt x="344" y="394"/>
                    <a:pt x="212" y="361"/>
                  </a:cubicBezTo>
                  <a:cubicBezTo>
                    <a:pt x="79" y="329"/>
                    <a:pt x="0" y="229"/>
                    <a:pt x="36" y="138"/>
                  </a:cubicBezTo>
                  <a:cubicBezTo>
                    <a:pt x="73" y="47"/>
                    <a:pt x="210" y="0"/>
                    <a:pt x="343" y="32"/>
                  </a:cubicBezTo>
                  <a:cubicBezTo>
                    <a:pt x="476" y="65"/>
                    <a:pt x="554" y="165"/>
                    <a:pt x="518" y="256"/>
                  </a:cubicBezTo>
                  <a:close/>
                </a:path>
              </a:pathLst>
            </a:custGeom>
            <a:solidFill>
              <a:srgbClr val="F68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6" name="Freeform 119">
              <a:extLst>
                <a:ext uri="{FF2B5EF4-FFF2-40B4-BE49-F238E27FC236}">
                  <a16:creationId xmlns:a16="http://schemas.microsoft.com/office/drawing/2014/main" id="{25657BC7-BEF3-4DE3-A0BC-94D6402B9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4700588"/>
              <a:ext cx="169863" cy="592138"/>
            </a:xfrm>
            <a:custGeom>
              <a:avLst/>
              <a:gdLst>
                <a:gd name="T0" fmla="*/ 520 w 828"/>
                <a:gd name="T1" fmla="*/ 180 h 2880"/>
                <a:gd name="T2" fmla="*/ 31 w 828"/>
                <a:gd name="T3" fmla="*/ 2624 h 2880"/>
                <a:gd name="T4" fmla="*/ 306 w 828"/>
                <a:gd name="T5" fmla="*/ 2700 h 2880"/>
                <a:gd name="T6" fmla="*/ 795 w 828"/>
                <a:gd name="T7" fmla="*/ 256 h 2880"/>
                <a:gd name="T8" fmla="*/ 520 w 828"/>
                <a:gd name="T9" fmla="*/ 180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8" h="2880">
                  <a:moveTo>
                    <a:pt x="520" y="180"/>
                  </a:moveTo>
                  <a:cubicBezTo>
                    <a:pt x="368" y="997"/>
                    <a:pt x="175" y="1806"/>
                    <a:pt x="31" y="2624"/>
                  </a:cubicBezTo>
                  <a:cubicBezTo>
                    <a:pt x="0" y="2803"/>
                    <a:pt x="274" y="2880"/>
                    <a:pt x="306" y="2700"/>
                  </a:cubicBezTo>
                  <a:cubicBezTo>
                    <a:pt x="449" y="1882"/>
                    <a:pt x="642" y="1072"/>
                    <a:pt x="795" y="256"/>
                  </a:cubicBezTo>
                  <a:cubicBezTo>
                    <a:pt x="828" y="77"/>
                    <a:pt x="554" y="0"/>
                    <a:pt x="520" y="180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7" name="Freeform 120">
              <a:extLst>
                <a:ext uri="{FF2B5EF4-FFF2-40B4-BE49-F238E27FC236}">
                  <a16:creationId xmlns:a16="http://schemas.microsoft.com/office/drawing/2014/main" id="{D3898B04-6D98-476A-A4D4-4055C6F40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688" y="4718050"/>
              <a:ext cx="196850" cy="555625"/>
            </a:xfrm>
            <a:custGeom>
              <a:avLst/>
              <a:gdLst>
                <a:gd name="T0" fmla="*/ 57 w 958"/>
                <a:gd name="T1" fmla="*/ 249 h 2699"/>
                <a:gd name="T2" fmla="*/ 655 w 958"/>
                <a:gd name="T3" fmla="*/ 2519 h 2699"/>
                <a:gd name="T4" fmla="*/ 929 w 958"/>
                <a:gd name="T5" fmla="*/ 2443 h 2699"/>
                <a:gd name="T6" fmla="*/ 331 w 958"/>
                <a:gd name="T7" fmla="*/ 173 h 2699"/>
                <a:gd name="T8" fmla="*/ 57 w 958"/>
                <a:gd name="T9" fmla="*/ 249 h 2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2699">
                  <a:moveTo>
                    <a:pt x="57" y="249"/>
                  </a:moveTo>
                  <a:cubicBezTo>
                    <a:pt x="303" y="994"/>
                    <a:pt x="530" y="1743"/>
                    <a:pt x="655" y="2519"/>
                  </a:cubicBezTo>
                  <a:cubicBezTo>
                    <a:pt x="684" y="2699"/>
                    <a:pt x="958" y="2623"/>
                    <a:pt x="929" y="2443"/>
                  </a:cubicBezTo>
                  <a:cubicBezTo>
                    <a:pt x="804" y="1667"/>
                    <a:pt x="577" y="918"/>
                    <a:pt x="331" y="173"/>
                  </a:cubicBezTo>
                  <a:cubicBezTo>
                    <a:pt x="274" y="0"/>
                    <a:pt x="0" y="74"/>
                    <a:pt x="57" y="249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8" name="Freeform 121">
              <a:extLst>
                <a:ext uri="{FF2B5EF4-FFF2-40B4-BE49-F238E27FC236}">
                  <a16:creationId xmlns:a16="http://schemas.microsoft.com/office/drawing/2014/main" id="{F4E6613F-53A0-4113-B0C6-DE7AD5449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263" y="3324225"/>
              <a:ext cx="449263" cy="1492250"/>
            </a:xfrm>
            <a:custGeom>
              <a:avLst/>
              <a:gdLst>
                <a:gd name="T0" fmla="*/ 583 w 2180"/>
                <a:gd name="T1" fmla="*/ 599 h 7262"/>
                <a:gd name="T2" fmla="*/ 993 w 2180"/>
                <a:gd name="T3" fmla="*/ 384 h 7262"/>
                <a:gd name="T4" fmla="*/ 1524 w 2180"/>
                <a:gd name="T5" fmla="*/ 571 h 7262"/>
                <a:gd name="T6" fmla="*/ 1804 w 2180"/>
                <a:gd name="T7" fmla="*/ 1257 h 7262"/>
                <a:gd name="T8" fmla="*/ 1885 w 2180"/>
                <a:gd name="T9" fmla="*/ 2279 h 7262"/>
                <a:gd name="T10" fmla="*/ 1120 w 2180"/>
                <a:gd name="T11" fmla="*/ 5443 h 7262"/>
                <a:gd name="T12" fmla="*/ 129 w 2180"/>
                <a:gd name="T13" fmla="*/ 6931 h 7262"/>
                <a:gd name="T14" fmla="*/ 330 w 2180"/>
                <a:gd name="T15" fmla="*/ 7132 h 7262"/>
                <a:gd name="T16" fmla="*/ 1939 w 2180"/>
                <a:gd name="T17" fmla="*/ 3930 h 7262"/>
                <a:gd name="T18" fmla="*/ 2171 w 2180"/>
                <a:gd name="T19" fmla="*/ 2055 h 7262"/>
                <a:gd name="T20" fmla="*/ 2038 w 2180"/>
                <a:gd name="T21" fmla="*/ 991 h 7262"/>
                <a:gd name="T22" fmla="*/ 1614 w 2180"/>
                <a:gd name="T23" fmla="*/ 278 h 7262"/>
                <a:gd name="T24" fmla="*/ 309 w 2180"/>
                <a:gd name="T25" fmla="*/ 523 h 7262"/>
                <a:gd name="T26" fmla="*/ 583 w 2180"/>
                <a:gd name="T27" fmla="*/ 599 h 7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0" h="7262">
                  <a:moveTo>
                    <a:pt x="583" y="599"/>
                  </a:moveTo>
                  <a:cubicBezTo>
                    <a:pt x="636" y="427"/>
                    <a:pt x="834" y="384"/>
                    <a:pt x="993" y="384"/>
                  </a:cubicBezTo>
                  <a:cubicBezTo>
                    <a:pt x="1184" y="383"/>
                    <a:pt x="1383" y="436"/>
                    <a:pt x="1524" y="571"/>
                  </a:cubicBezTo>
                  <a:cubicBezTo>
                    <a:pt x="1712" y="750"/>
                    <a:pt x="1755" y="1013"/>
                    <a:pt x="1804" y="1257"/>
                  </a:cubicBezTo>
                  <a:cubicBezTo>
                    <a:pt x="1871" y="1594"/>
                    <a:pt x="1894" y="1935"/>
                    <a:pt x="1885" y="2279"/>
                  </a:cubicBezTo>
                  <a:cubicBezTo>
                    <a:pt x="1856" y="3360"/>
                    <a:pt x="1575" y="4464"/>
                    <a:pt x="1120" y="5443"/>
                  </a:cubicBezTo>
                  <a:cubicBezTo>
                    <a:pt x="868" y="5985"/>
                    <a:pt x="551" y="6505"/>
                    <a:pt x="129" y="6931"/>
                  </a:cubicBezTo>
                  <a:cubicBezTo>
                    <a:pt x="0" y="7061"/>
                    <a:pt x="201" y="7262"/>
                    <a:pt x="330" y="7132"/>
                  </a:cubicBezTo>
                  <a:cubicBezTo>
                    <a:pt x="1177" y="6278"/>
                    <a:pt x="1662" y="5082"/>
                    <a:pt x="1939" y="3930"/>
                  </a:cubicBezTo>
                  <a:cubicBezTo>
                    <a:pt x="2086" y="3319"/>
                    <a:pt x="2180" y="2685"/>
                    <a:pt x="2171" y="2055"/>
                  </a:cubicBezTo>
                  <a:cubicBezTo>
                    <a:pt x="2166" y="1696"/>
                    <a:pt x="2118" y="1341"/>
                    <a:pt x="2038" y="991"/>
                  </a:cubicBezTo>
                  <a:cubicBezTo>
                    <a:pt x="1974" y="709"/>
                    <a:pt x="1854" y="452"/>
                    <a:pt x="1614" y="278"/>
                  </a:cubicBezTo>
                  <a:cubicBezTo>
                    <a:pt x="1237" y="6"/>
                    <a:pt x="472" y="0"/>
                    <a:pt x="309" y="523"/>
                  </a:cubicBezTo>
                  <a:cubicBezTo>
                    <a:pt x="254" y="698"/>
                    <a:pt x="529" y="773"/>
                    <a:pt x="583" y="59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79" name="Freeform 122">
              <a:extLst>
                <a:ext uri="{FF2B5EF4-FFF2-40B4-BE49-F238E27FC236}">
                  <a16:creationId xmlns:a16="http://schemas.microsoft.com/office/drawing/2014/main" id="{60929483-26B8-4095-B341-61A188D12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1" y="3573463"/>
              <a:ext cx="422275" cy="841375"/>
            </a:xfrm>
            <a:custGeom>
              <a:avLst/>
              <a:gdLst>
                <a:gd name="T0" fmla="*/ 347 w 2050"/>
                <a:gd name="T1" fmla="*/ 3941 h 4093"/>
                <a:gd name="T2" fmla="*/ 1374 w 2050"/>
                <a:gd name="T3" fmla="*/ 2180 h 4093"/>
                <a:gd name="T4" fmla="*/ 2013 w 2050"/>
                <a:gd name="T5" fmla="*/ 254 h 4093"/>
                <a:gd name="T6" fmla="*/ 1739 w 2050"/>
                <a:gd name="T7" fmla="*/ 179 h 4093"/>
                <a:gd name="T8" fmla="*/ 1113 w 2050"/>
                <a:gd name="T9" fmla="*/ 2069 h 4093"/>
                <a:gd name="T10" fmla="*/ 101 w 2050"/>
                <a:gd name="T11" fmla="*/ 3797 h 4093"/>
                <a:gd name="T12" fmla="*/ 347 w 2050"/>
                <a:gd name="T13" fmla="*/ 3941 h 4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0" h="4093">
                  <a:moveTo>
                    <a:pt x="347" y="3941"/>
                  </a:moveTo>
                  <a:cubicBezTo>
                    <a:pt x="722" y="3374"/>
                    <a:pt x="1084" y="2796"/>
                    <a:pt x="1374" y="2180"/>
                  </a:cubicBezTo>
                  <a:cubicBezTo>
                    <a:pt x="1663" y="1565"/>
                    <a:pt x="1873" y="919"/>
                    <a:pt x="2013" y="254"/>
                  </a:cubicBezTo>
                  <a:cubicBezTo>
                    <a:pt x="2050" y="76"/>
                    <a:pt x="1776" y="0"/>
                    <a:pt x="1739" y="179"/>
                  </a:cubicBezTo>
                  <a:cubicBezTo>
                    <a:pt x="1601" y="831"/>
                    <a:pt x="1399" y="1467"/>
                    <a:pt x="1113" y="2069"/>
                  </a:cubicBezTo>
                  <a:cubicBezTo>
                    <a:pt x="826" y="2673"/>
                    <a:pt x="470" y="3240"/>
                    <a:pt x="101" y="3797"/>
                  </a:cubicBezTo>
                  <a:cubicBezTo>
                    <a:pt x="0" y="3950"/>
                    <a:pt x="246" y="4093"/>
                    <a:pt x="347" y="3941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0" name="Freeform 123">
              <a:extLst>
                <a:ext uri="{FF2B5EF4-FFF2-40B4-BE49-F238E27FC236}">
                  <a16:creationId xmlns:a16="http://schemas.microsoft.com/office/drawing/2014/main" id="{F8E8F149-FEB0-443D-901F-600274CAA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1" y="4330700"/>
              <a:ext cx="1019175" cy="334963"/>
            </a:xfrm>
            <a:custGeom>
              <a:avLst/>
              <a:gdLst>
                <a:gd name="T0" fmla="*/ 44 w 4960"/>
                <a:gd name="T1" fmla="*/ 853 h 1633"/>
                <a:gd name="T2" fmla="*/ 1077 w 4960"/>
                <a:gd name="T3" fmla="*/ 1624 h 1633"/>
                <a:gd name="T4" fmla="*/ 1821 w 4960"/>
                <a:gd name="T5" fmla="*/ 1437 h 1633"/>
                <a:gd name="T6" fmla="*/ 2161 w 4960"/>
                <a:gd name="T7" fmla="*/ 1234 h 1633"/>
                <a:gd name="T8" fmla="*/ 2372 w 4960"/>
                <a:gd name="T9" fmla="*/ 1217 h 1633"/>
                <a:gd name="T10" fmla="*/ 3426 w 4960"/>
                <a:gd name="T11" fmla="*/ 1455 h 1633"/>
                <a:gd name="T12" fmla="*/ 4454 w 4960"/>
                <a:gd name="T13" fmla="*/ 1188 h 1633"/>
                <a:gd name="T14" fmla="*/ 4854 w 4960"/>
                <a:gd name="T15" fmla="*/ 177 h 1633"/>
                <a:gd name="T16" fmla="*/ 4579 w 4960"/>
                <a:gd name="T17" fmla="*/ 253 h 1633"/>
                <a:gd name="T18" fmla="*/ 3438 w 4960"/>
                <a:gd name="T19" fmla="*/ 1171 h 1633"/>
                <a:gd name="T20" fmla="*/ 2549 w 4960"/>
                <a:gd name="T21" fmla="*/ 991 h 1633"/>
                <a:gd name="T22" fmla="*/ 2354 w 4960"/>
                <a:gd name="T23" fmla="*/ 903 h 1633"/>
                <a:gd name="T24" fmla="*/ 2053 w 4960"/>
                <a:gd name="T25" fmla="*/ 970 h 1633"/>
                <a:gd name="T26" fmla="*/ 1391 w 4960"/>
                <a:gd name="T27" fmla="*/ 1310 h 1633"/>
                <a:gd name="T28" fmla="*/ 318 w 4960"/>
                <a:gd name="T29" fmla="*/ 778 h 1633"/>
                <a:gd name="T30" fmla="*/ 44 w 4960"/>
                <a:gd name="T31" fmla="*/ 853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60" h="1633">
                  <a:moveTo>
                    <a:pt x="44" y="853"/>
                  </a:moveTo>
                  <a:cubicBezTo>
                    <a:pt x="162" y="1339"/>
                    <a:pt x="594" y="1609"/>
                    <a:pt x="1077" y="1624"/>
                  </a:cubicBezTo>
                  <a:cubicBezTo>
                    <a:pt x="1340" y="1633"/>
                    <a:pt x="1594" y="1569"/>
                    <a:pt x="1821" y="1437"/>
                  </a:cubicBezTo>
                  <a:cubicBezTo>
                    <a:pt x="1935" y="1371"/>
                    <a:pt x="2043" y="1295"/>
                    <a:pt x="2161" y="1234"/>
                  </a:cubicBezTo>
                  <a:cubicBezTo>
                    <a:pt x="2258" y="1184"/>
                    <a:pt x="2285" y="1168"/>
                    <a:pt x="2372" y="1217"/>
                  </a:cubicBezTo>
                  <a:cubicBezTo>
                    <a:pt x="2699" y="1401"/>
                    <a:pt x="3052" y="1466"/>
                    <a:pt x="3426" y="1455"/>
                  </a:cubicBezTo>
                  <a:cubicBezTo>
                    <a:pt x="3776" y="1446"/>
                    <a:pt x="4152" y="1377"/>
                    <a:pt x="4454" y="1188"/>
                  </a:cubicBezTo>
                  <a:cubicBezTo>
                    <a:pt x="4813" y="963"/>
                    <a:pt x="4960" y="587"/>
                    <a:pt x="4854" y="177"/>
                  </a:cubicBezTo>
                  <a:cubicBezTo>
                    <a:pt x="4808" y="0"/>
                    <a:pt x="4533" y="75"/>
                    <a:pt x="4579" y="253"/>
                  </a:cubicBezTo>
                  <a:cubicBezTo>
                    <a:pt x="4756" y="933"/>
                    <a:pt x="3962" y="1153"/>
                    <a:pt x="3438" y="1171"/>
                  </a:cubicBezTo>
                  <a:cubicBezTo>
                    <a:pt x="3130" y="1181"/>
                    <a:pt x="2821" y="1143"/>
                    <a:pt x="2549" y="991"/>
                  </a:cubicBezTo>
                  <a:cubicBezTo>
                    <a:pt x="2487" y="956"/>
                    <a:pt x="2426" y="917"/>
                    <a:pt x="2354" y="903"/>
                  </a:cubicBezTo>
                  <a:cubicBezTo>
                    <a:pt x="2248" y="883"/>
                    <a:pt x="2147" y="925"/>
                    <a:pt x="2053" y="970"/>
                  </a:cubicBezTo>
                  <a:cubicBezTo>
                    <a:pt x="1828" y="1079"/>
                    <a:pt x="1639" y="1252"/>
                    <a:pt x="1391" y="1310"/>
                  </a:cubicBezTo>
                  <a:cubicBezTo>
                    <a:pt x="947" y="1415"/>
                    <a:pt x="436" y="1260"/>
                    <a:pt x="318" y="778"/>
                  </a:cubicBezTo>
                  <a:cubicBezTo>
                    <a:pt x="275" y="600"/>
                    <a:pt x="0" y="675"/>
                    <a:pt x="44" y="85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1" name="Freeform 124">
              <a:extLst>
                <a:ext uri="{FF2B5EF4-FFF2-40B4-BE49-F238E27FC236}">
                  <a16:creationId xmlns:a16="http://schemas.microsoft.com/office/drawing/2014/main" id="{DE4E055A-CE26-42EA-998A-B229AF7BA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3" y="4337050"/>
              <a:ext cx="427038" cy="511175"/>
            </a:xfrm>
            <a:custGeom>
              <a:avLst/>
              <a:gdLst>
                <a:gd name="T0" fmla="*/ 82 w 2076"/>
                <a:gd name="T1" fmla="*/ 307 h 2485"/>
                <a:gd name="T2" fmla="*/ 881 w 2076"/>
                <a:gd name="T3" fmla="*/ 1480 h 2485"/>
                <a:gd name="T4" fmla="*/ 1782 w 2076"/>
                <a:gd name="T5" fmla="*/ 2382 h 2485"/>
                <a:gd name="T6" fmla="*/ 1925 w 2076"/>
                <a:gd name="T7" fmla="*/ 2137 h 2485"/>
                <a:gd name="T8" fmla="*/ 1082 w 2076"/>
                <a:gd name="T9" fmla="*/ 1279 h 2485"/>
                <a:gd name="T10" fmla="*/ 328 w 2076"/>
                <a:gd name="T11" fmla="*/ 164 h 2485"/>
                <a:gd name="T12" fmla="*/ 82 w 2076"/>
                <a:gd name="T13" fmla="*/ 307 h 2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6" h="2485">
                  <a:moveTo>
                    <a:pt x="82" y="307"/>
                  </a:moveTo>
                  <a:cubicBezTo>
                    <a:pt x="293" y="729"/>
                    <a:pt x="584" y="1115"/>
                    <a:pt x="881" y="1480"/>
                  </a:cubicBezTo>
                  <a:cubicBezTo>
                    <a:pt x="1145" y="1804"/>
                    <a:pt x="1432" y="2146"/>
                    <a:pt x="1782" y="2382"/>
                  </a:cubicBezTo>
                  <a:cubicBezTo>
                    <a:pt x="1934" y="2485"/>
                    <a:pt x="2076" y="2238"/>
                    <a:pt x="1925" y="2137"/>
                  </a:cubicBezTo>
                  <a:cubicBezTo>
                    <a:pt x="1599" y="1917"/>
                    <a:pt x="1329" y="1582"/>
                    <a:pt x="1082" y="1279"/>
                  </a:cubicBezTo>
                  <a:cubicBezTo>
                    <a:pt x="800" y="933"/>
                    <a:pt x="528" y="564"/>
                    <a:pt x="328" y="164"/>
                  </a:cubicBezTo>
                  <a:cubicBezTo>
                    <a:pt x="246" y="0"/>
                    <a:pt x="0" y="144"/>
                    <a:pt x="82" y="307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2" name="Freeform 125">
              <a:extLst>
                <a:ext uri="{FF2B5EF4-FFF2-40B4-BE49-F238E27FC236}">
                  <a16:creationId xmlns:a16="http://schemas.microsoft.com/office/drawing/2014/main" id="{B86D748C-7EBC-4B16-BA1B-17D40CA18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413" y="5226050"/>
              <a:ext cx="2132013" cy="825500"/>
            </a:xfrm>
            <a:custGeom>
              <a:avLst/>
              <a:gdLst>
                <a:gd name="T0" fmla="*/ 1198 w 10363"/>
                <a:gd name="T1" fmla="*/ 147 h 4020"/>
                <a:gd name="T2" fmla="*/ 111 w 10363"/>
                <a:gd name="T3" fmla="*/ 2395 h 4020"/>
                <a:gd name="T4" fmla="*/ 31 w 10363"/>
                <a:gd name="T5" fmla="*/ 2764 h 4020"/>
                <a:gd name="T6" fmla="*/ 311 w 10363"/>
                <a:gd name="T7" fmla="*/ 3207 h 4020"/>
                <a:gd name="T8" fmla="*/ 1218 w 10363"/>
                <a:gd name="T9" fmla="*/ 3681 h 4020"/>
                <a:gd name="T10" fmla="*/ 1964 w 10363"/>
                <a:gd name="T11" fmla="*/ 3795 h 4020"/>
                <a:gd name="T12" fmla="*/ 2337 w 10363"/>
                <a:gd name="T13" fmla="*/ 3287 h 4020"/>
                <a:gd name="T14" fmla="*/ 2072 w 10363"/>
                <a:gd name="T15" fmla="*/ 3215 h 4020"/>
                <a:gd name="T16" fmla="*/ 2487 w 10363"/>
                <a:gd name="T17" fmla="*/ 3969 h 4020"/>
                <a:gd name="T18" fmla="*/ 3042 w 10363"/>
                <a:gd name="T19" fmla="*/ 4009 h 4020"/>
                <a:gd name="T20" fmla="*/ 3716 w 10363"/>
                <a:gd name="T21" fmla="*/ 4002 h 4020"/>
                <a:gd name="T22" fmla="*/ 4390 w 10363"/>
                <a:gd name="T23" fmla="*/ 3995 h 4020"/>
                <a:gd name="T24" fmla="*/ 4944 w 10363"/>
                <a:gd name="T25" fmla="*/ 3942 h 4020"/>
                <a:gd name="T26" fmla="*/ 5442 w 10363"/>
                <a:gd name="T27" fmla="*/ 3190 h 4020"/>
                <a:gd name="T28" fmla="*/ 5182 w 10363"/>
                <a:gd name="T29" fmla="*/ 3300 h 4020"/>
                <a:gd name="T30" fmla="*/ 5443 w 10363"/>
                <a:gd name="T31" fmla="*/ 3809 h 4020"/>
                <a:gd name="T32" fmla="*/ 5604 w 10363"/>
                <a:gd name="T33" fmla="*/ 3874 h 4020"/>
                <a:gd name="T34" fmla="*/ 7719 w 10363"/>
                <a:gd name="T35" fmla="*/ 3417 h 4020"/>
                <a:gd name="T36" fmla="*/ 8589 w 10363"/>
                <a:gd name="T37" fmla="*/ 3114 h 4020"/>
                <a:gd name="T38" fmla="*/ 8739 w 10363"/>
                <a:gd name="T39" fmla="*/ 2429 h 4020"/>
                <a:gd name="T40" fmla="*/ 8516 w 10363"/>
                <a:gd name="T41" fmla="*/ 2601 h 4020"/>
                <a:gd name="T42" fmla="*/ 8740 w 10363"/>
                <a:gd name="T43" fmla="*/ 2840 h 4020"/>
                <a:gd name="T44" fmla="*/ 8878 w 10363"/>
                <a:gd name="T45" fmla="*/ 2877 h 4020"/>
                <a:gd name="T46" fmla="*/ 9645 w 10363"/>
                <a:gd name="T47" fmla="*/ 2416 h 4020"/>
                <a:gd name="T48" fmla="*/ 10254 w 10363"/>
                <a:gd name="T49" fmla="*/ 1819 h 4020"/>
                <a:gd name="T50" fmla="*/ 10008 w 10363"/>
                <a:gd name="T51" fmla="*/ 1676 h 4020"/>
                <a:gd name="T52" fmla="*/ 9471 w 10363"/>
                <a:gd name="T53" fmla="*/ 2194 h 4020"/>
                <a:gd name="T54" fmla="*/ 8802 w 10363"/>
                <a:gd name="T55" fmla="*/ 2602 h 4020"/>
                <a:gd name="T56" fmla="*/ 8941 w 10363"/>
                <a:gd name="T57" fmla="*/ 2639 h 4020"/>
                <a:gd name="T58" fmla="*/ 8717 w 10363"/>
                <a:gd name="T59" fmla="*/ 2400 h 4020"/>
                <a:gd name="T60" fmla="*/ 8494 w 10363"/>
                <a:gd name="T61" fmla="*/ 2572 h 4020"/>
                <a:gd name="T62" fmla="*/ 8163 w 10363"/>
                <a:gd name="T63" fmla="*/ 3022 h 4020"/>
                <a:gd name="T64" fmla="*/ 7322 w 10363"/>
                <a:gd name="T65" fmla="*/ 3212 h 4020"/>
                <a:gd name="T66" fmla="*/ 5528 w 10363"/>
                <a:gd name="T67" fmla="*/ 3600 h 4020"/>
                <a:gd name="T68" fmla="*/ 5689 w 10363"/>
                <a:gd name="T69" fmla="*/ 3665 h 4020"/>
                <a:gd name="T70" fmla="*/ 5427 w 10363"/>
                <a:gd name="T71" fmla="*/ 3156 h 4020"/>
                <a:gd name="T72" fmla="*/ 5167 w 10363"/>
                <a:gd name="T73" fmla="*/ 3266 h 4020"/>
                <a:gd name="T74" fmla="*/ 4714 w 10363"/>
                <a:gd name="T75" fmla="*/ 3698 h 4020"/>
                <a:gd name="T76" fmla="*/ 3763 w 10363"/>
                <a:gd name="T77" fmla="*/ 3717 h 4020"/>
                <a:gd name="T78" fmla="*/ 2813 w 10363"/>
                <a:gd name="T79" fmla="*/ 3726 h 4020"/>
                <a:gd name="T80" fmla="*/ 2427 w 10363"/>
                <a:gd name="T81" fmla="*/ 3635 h 4020"/>
                <a:gd name="T82" fmla="*/ 2318 w 10363"/>
                <a:gd name="T83" fmla="*/ 3358 h 4020"/>
                <a:gd name="T84" fmla="*/ 2053 w 10363"/>
                <a:gd name="T85" fmla="*/ 3287 h 4020"/>
                <a:gd name="T86" fmla="*/ 1633 w 10363"/>
                <a:gd name="T87" fmla="*/ 3529 h 4020"/>
                <a:gd name="T88" fmla="*/ 1116 w 10363"/>
                <a:gd name="T89" fmla="*/ 3332 h 4020"/>
                <a:gd name="T90" fmla="*/ 285 w 10363"/>
                <a:gd name="T91" fmla="*/ 2765 h 4020"/>
                <a:gd name="T92" fmla="*/ 299 w 10363"/>
                <a:gd name="T93" fmla="*/ 2874 h 4020"/>
                <a:gd name="T94" fmla="*/ 1443 w 10363"/>
                <a:gd name="T95" fmla="*/ 291 h 4020"/>
                <a:gd name="T96" fmla="*/ 1198 w 10363"/>
                <a:gd name="T97" fmla="*/ 147 h 4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63" h="4020">
                  <a:moveTo>
                    <a:pt x="1198" y="147"/>
                  </a:moveTo>
                  <a:cubicBezTo>
                    <a:pt x="707" y="823"/>
                    <a:pt x="318" y="1584"/>
                    <a:pt x="111" y="2395"/>
                  </a:cubicBezTo>
                  <a:cubicBezTo>
                    <a:pt x="79" y="2517"/>
                    <a:pt x="52" y="2640"/>
                    <a:pt x="31" y="2764"/>
                  </a:cubicBezTo>
                  <a:cubicBezTo>
                    <a:pt x="0" y="2946"/>
                    <a:pt x="179" y="3099"/>
                    <a:pt x="311" y="3207"/>
                  </a:cubicBezTo>
                  <a:cubicBezTo>
                    <a:pt x="581" y="3427"/>
                    <a:pt x="902" y="3544"/>
                    <a:pt x="1218" y="3681"/>
                  </a:cubicBezTo>
                  <a:cubicBezTo>
                    <a:pt x="1448" y="3781"/>
                    <a:pt x="1713" y="3884"/>
                    <a:pt x="1964" y="3795"/>
                  </a:cubicBezTo>
                  <a:cubicBezTo>
                    <a:pt x="2178" y="3720"/>
                    <a:pt x="2357" y="3524"/>
                    <a:pt x="2337" y="3287"/>
                  </a:cubicBezTo>
                  <a:cubicBezTo>
                    <a:pt x="2327" y="3160"/>
                    <a:pt x="2138" y="3076"/>
                    <a:pt x="2072" y="3215"/>
                  </a:cubicBezTo>
                  <a:cubicBezTo>
                    <a:pt x="1913" y="3547"/>
                    <a:pt x="2162" y="3879"/>
                    <a:pt x="2487" y="3969"/>
                  </a:cubicBezTo>
                  <a:cubicBezTo>
                    <a:pt x="2667" y="4020"/>
                    <a:pt x="2858" y="4011"/>
                    <a:pt x="3042" y="4009"/>
                  </a:cubicBezTo>
                  <a:cubicBezTo>
                    <a:pt x="3267" y="4007"/>
                    <a:pt x="3491" y="4004"/>
                    <a:pt x="3716" y="4002"/>
                  </a:cubicBezTo>
                  <a:cubicBezTo>
                    <a:pt x="3941" y="3999"/>
                    <a:pt x="4165" y="3997"/>
                    <a:pt x="4390" y="3995"/>
                  </a:cubicBezTo>
                  <a:cubicBezTo>
                    <a:pt x="4574" y="3993"/>
                    <a:pt x="4765" y="3993"/>
                    <a:pt x="4944" y="3942"/>
                  </a:cubicBezTo>
                  <a:cubicBezTo>
                    <a:pt x="5264" y="3849"/>
                    <a:pt x="5546" y="3541"/>
                    <a:pt x="5442" y="3190"/>
                  </a:cubicBezTo>
                  <a:lnTo>
                    <a:pt x="5182" y="3300"/>
                  </a:lnTo>
                  <a:cubicBezTo>
                    <a:pt x="5269" y="3469"/>
                    <a:pt x="5356" y="3639"/>
                    <a:pt x="5443" y="3809"/>
                  </a:cubicBezTo>
                  <a:cubicBezTo>
                    <a:pt x="5473" y="3867"/>
                    <a:pt x="5545" y="3887"/>
                    <a:pt x="5604" y="3874"/>
                  </a:cubicBezTo>
                  <a:cubicBezTo>
                    <a:pt x="6309" y="3722"/>
                    <a:pt x="7014" y="3569"/>
                    <a:pt x="7719" y="3417"/>
                  </a:cubicBezTo>
                  <a:cubicBezTo>
                    <a:pt x="8012" y="3354"/>
                    <a:pt x="8353" y="3317"/>
                    <a:pt x="8589" y="3114"/>
                  </a:cubicBezTo>
                  <a:cubicBezTo>
                    <a:pt x="8784" y="2945"/>
                    <a:pt x="8867" y="2661"/>
                    <a:pt x="8739" y="2429"/>
                  </a:cubicBezTo>
                  <a:cubicBezTo>
                    <a:pt x="8665" y="2486"/>
                    <a:pt x="8591" y="2544"/>
                    <a:pt x="8516" y="2601"/>
                  </a:cubicBezTo>
                  <a:cubicBezTo>
                    <a:pt x="8591" y="2681"/>
                    <a:pt x="8665" y="2761"/>
                    <a:pt x="8740" y="2840"/>
                  </a:cubicBezTo>
                  <a:cubicBezTo>
                    <a:pt x="8772" y="2875"/>
                    <a:pt x="8832" y="2893"/>
                    <a:pt x="8878" y="2877"/>
                  </a:cubicBezTo>
                  <a:cubicBezTo>
                    <a:pt x="9161" y="2776"/>
                    <a:pt x="9411" y="2600"/>
                    <a:pt x="9645" y="2416"/>
                  </a:cubicBezTo>
                  <a:cubicBezTo>
                    <a:pt x="9868" y="2241"/>
                    <a:pt x="10084" y="2048"/>
                    <a:pt x="10254" y="1819"/>
                  </a:cubicBezTo>
                  <a:cubicBezTo>
                    <a:pt x="10363" y="1672"/>
                    <a:pt x="10116" y="1530"/>
                    <a:pt x="10008" y="1676"/>
                  </a:cubicBezTo>
                  <a:cubicBezTo>
                    <a:pt x="9861" y="1874"/>
                    <a:pt x="9662" y="2041"/>
                    <a:pt x="9471" y="2194"/>
                  </a:cubicBezTo>
                  <a:cubicBezTo>
                    <a:pt x="9270" y="2354"/>
                    <a:pt x="9046" y="2516"/>
                    <a:pt x="8802" y="2602"/>
                  </a:cubicBezTo>
                  <a:cubicBezTo>
                    <a:pt x="8849" y="2615"/>
                    <a:pt x="8895" y="2627"/>
                    <a:pt x="8941" y="2639"/>
                  </a:cubicBezTo>
                  <a:lnTo>
                    <a:pt x="8717" y="2400"/>
                  </a:lnTo>
                  <a:cubicBezTo>
                    <a:pt x="8605" y="2280"/>
                    <a:pt x="8418" y="2433"/>
                    <a:pt x="8494" y="2572"/>
                  </a:cubicBezTo>
                  <a:cubicBezTo>
                    <a:pt x="8614" y="2792"/>
                    <a:pt x="8336" y="2968"/>
                    <a:pt x="8163" y="3022"/>
                  </a:cubicBezTo>
                  <a:cubicBezTo>
                    <a:pt x="7891" y="3108"/>
                    <a:pt x="7601" y="3152"/>
                    <a:pt x="7322" y="3212"/>
                  </a:cubicBezTo>
                  <a:cubicBezTo>
                    <a:pt x="6724" y="3341"/>
                    <a:pt x="6126" y="3471"/>
                    <a:pt x="5528" y="3600"/>
                  </a:cubicBezTo>
                  <a:cubicBezTo>
                    <a:pt x="5582" y="3621"/>
                    <a:pt x="5636" y="3643"/>
                    <a:pt x="5689" y="3665"/>
                  </a:cubicBezTo>
                  <a:cubicBezTo>
                    <a:pt x="5602" y="3495"/>
                    <a:pt x="5514" y="3326"/>
                    <a:pt x="5427" y="3156"/>
                  </a:cubicBezTo>
                  <a:cubicBezTo>
                    <a:pt x="5353" y="3013"/>
                    <a:pt x="5121" y="3112"/>
                    <a:pt x="5167" y="3266"/>
                  </a:cubicBezTo>
                  <a:cubicBezTo>
                    <a:pt x="5248" y="3536"/>
                    <a:pt x="4925" y="3674"/>
                    <a:pt x="4714" y="3698"/>
                  </a:cubicBezTo>
                  <a:cubicBezTo>
                    <a:pt x="4401" y="3733"/>
                    <a:pt x="4077" y="3714"/>
                    <a:pt x="3763" y="3717"/>
                  </a:cubicBezTo>
                  <a:cubicBezTo>
                    <a:pt x="3446" y="3720"/>
                    <a:pt x="3129" y="3733"/>
                    <a:pt x="2813" y="3726"/>
                  </a:cubicBezTo>
                  <a:cubicBezTo>
                    <a:pt x="2684" y="3723"/>
                    <a:pt x="2536" y="3713"/>
                    <a:pt x="2427" y="3635"/>
                  </a:cubicBezTo>
                  <a:cubicBezTo>
                    <a:pt x="2347" y="3578"/>
                    <a:pt x="2270" y="3458"/>
                    <a:pt x="2318" y="3358"/>
                  </a:cubicBezTo>
                  <a:cubicBezTo>
                    <a:pt x="2229" y="3335"/>
                    <a:pt x="2141" y="3311"/>
                    <a:pt x="2053" y="3287"/>
                  </a:cubicBezTo>
                  <a:cubicBezTo>
                    <a:pt x="2071" y="3511"/>
                    <a:pt x="1805" y="3566"/>
                    <a:pt x="1633" y="3529"/>
                  </a:cubicBezTo>
                  <a:cubicBezTo>
                    <a:pt x="1454" y="3490"/>
                    <a:pt x="1285" y="3401"/>
                    <a:pt x="1116" y="3332"/>
                  </a:cubicBezTo>
                  <a:cubicBezTo>
                    <a:pt x="805" y="3205"/>
                    <a:pt x="481" y="3049"/>
                    <a:pt x="285" y="2765"/>
                  </a:cubicBezTo>
                  <a:cubicBezTo>
                    <a:pt x="289" y="2801"/>
                    <a:pt x="294" y="2838"/>
                    <a:pt x="299" y="2874"/>
                  </a:cubicBezTo>
                  <a:cubicBezTo>
                    <a:pt x="458" y="1935"/>
                    <a:pt x="886" y="1057"/>
                    <a:pt x="1443" y="291"/>
                  </a:cubicBezTo>
                  <a:cubicBezTo>
                    <a:pt x="1551" y="142"/>
                    <a:pt x="1304" y="0"/>
                    <a:pt x="1198" y="147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3" name="Freeform 126">
              <a:extLst>
                <a:ext uri="{FF2B5EF4-FFF2-40B4-BE49-F238E27FC236}">
                  <a16:creationId xmlns:a16="http://schemas.microsoft.com/office/drawing/2014/main" id="{03597101-A985-41B6-A296-EC71B0ABD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8" y="5189538"/>
              <a:ext cx="330200" cy="434975"/>
            </a:xfrm>
            <a:custGeom>
              <a:avLst/>
              <a:gdLst>
                <a:gd name="T0" fmla="*/ 139 w 1605"/>
                <a:gd name="T1" fmla="*/ 320 h 2117"/>
                <a:gd name="T2" fmla="*/ 800 w 1605"/>
                <a:gd name="T3" fmla="*/ 1100 h 2117"/>
                <a:gd name="T4" fmla="*/ 1302 w 1605"/>
                <a:gd name="T5" fmla="*/ 1996 h 2117"/>
                <a:gd name="T6" fmla="*/ 1477 w 1605"/>
                <a:gd name="T7" fmla="*/ 2095 h 2117"/>
                <a:gd name="T8" fmla="*/ 1576 w 1605"/>
                <a:gd name="T9" fmla="*/ 1920 h 2117"/>
                <a:gd name="T10" fmla="*/ 1046 w 1605"/>
                <a:gd name="T11" fmla="*/ 956 h 2117"/>
                <a:gd name="T12" fmla="*/ 341 w 1605"/>
                <a:gd name="T13" fmla="*/ 118 h 2117"/>
                <a:gd name="T14" fmla="*/ 139 w 1605"/>
                <a:gd name="T15" fmla="*/ 320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5" h="2117">
                  <a:moveTo>
                    <a:pt x="139" y="320"/>
                  </a:moveTo>
                  <a:cubicBezTo>
                    <a:pt x="399" y="541"/>
                    <a:pt x="610" y="819"/>
                    <a:pt x="800" y="1100"/>
                  </a:cubicBezTo>
                  <a:cubicBezTo>
                    <a:pt x="991" y="1381"/>
                    <a:pt x="1174" y="1680"/>
                    <a:pt x="1302" y="1996"/>
                  </a:cubicBezTo>
                  <a:cubicBezTo>
                    <a:pt x="1331" y="2067"/>
                    <a:pt x="1397" y="2117"/>
                    <a:pt x="1477" y="2095"/>
                  </a:cubicBezTo>
                  <a:cubicBezTo>
                    <a:pt x="1544" y="2077"/>
                    <a:pt x="1605" y="1992"/>
                    <a:pt x="1576" y="1920"/>
                  </a:cubicBezTo>
                  <a:cubicBezTo>
                    <a:pt x="1438" y="1580"/>
                    <a:pt x="1251" y="1260"/>
                    <a:pt x="1046" y="956"/>
                  </a:cubicBezTo>
                  <a:cubicBezTo>
                    <a:pt x="842" y="657"/>
                    <a:pt x="618" y="355"/>
                    <a:pt x="341" y="118"/>
                  </a:cubicBezTo>
                  <a:cubicBezTo>
                    <a:pt x="202" y="0"/>
                    <a:pt x="0" y="201"/>
                    <a:pt x="139" y="320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4" name="Freeform 127">
              <a:extLst>
                <a:ext uri="{FF2B5EF4-FFF2-40B4-BE49-F238E27FC236}">
                  <a16:creationId xmlns:a16="http://schemas.microsoft.com/office/drawing/2014/main" id="{C3144FFD-5350-4BAD-ACE5-F929EC4AE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4494213"/>
              <a:ext cx="368300" cy="336550"/>
            </a:xfrm>
            <a:custGeom>
              <a:avLst/>
              <a:gdLst>
                <a:gd name="T0" fmla="*/ 503 w 1797"/>
                <a:gd name="T1" fmla="*/ 122 h 1638"/>
                <a:gd name="T2" fmla="*/ 122 w 1797"/>
                <a:gd name="T3" fmla="*/ 652 h 1638"/>
                <a:gd name="T4" fmla="*/ 49 w 1797"/>
                <a:gd name="T5" fmla="*/ 1214 h 1638"/>
                <a:gd name="T6" fmla="*/ 441 w 1797"/>
                <a:gd name="T7" fmla="*/ 1532 h 1638"/>
                <a:gd name="T8" fmla="*/ 863 w 1797"/>
                <a:gd name="T9" fmla="*/ 1178 h 1638"/>
                <a:gd name="T10" fmla="*/ 967 w 1797"/>
                <a:gd name="T11" fmla="*/ 363 h 1638"/>
                <a:gd name="T12" fmla="*/ 825 w 1797"/>
                <a:gd name="T13" fmla="*/ 506 h 1638"/>
                <a:gd name="T14" fmla="*/ 1318 w 1797"/>
                <a:gd name="T15" fmla="*/ 740 h 1638"/>
                <a:gd name="T16" fmla="*/ 1468 w 1797"/>
                <a:gd name="T17" fmla="*/ 960 h 1638"/>
                <a:gd name="T18" fmla="*/ 1495 w 1797"/>
                <a:gd name="T19" fmla="*/ 1152 h 1638"/>
                <a:gd name="T20" fmla="*/ 1468 w 1797"/>
                <a:gd name="T21" fmla="*/ 1237 h 1638"/>
                <a:gd name="T22" fmla="*/ 1465 w 1797"/>
                <a:gd name="T23" fmla="*/ 1245 h 1638"/>
                <a:gd name="T24" fmla="*/ 1446 w 1797"/>
                <a:gd name="T25" fmla="*/ 1266 h 1638"/>
                <a:gd name="T26" fmla="*/ 1434 w 1797"/>
                <a:gd name="T27" fmla="*/ 1272 h 1638"/>
                <a:gd name="T28" fmla="*/ 1368 w 1797"/>
                <a:gd name="T29" fmla="*/ 1262 h 1638"/>
                <a:gd name="T30" fmla="*/ 1275 w 1797"/>
                <a:gd name="T31" fmla="*/ 1175 h 1638"/>
                <a:gd name="T32" fmla="*/ 953 w 1797"/>
                <a:gd name="T33" fmla="*/ 541 h 1638"/>
                <a:gd name="T34" fmla="*/ 679 w 1797"/>
                <a:gd name="T35" fmla="*/ 617 h 1638"/>
                <a:gd name="T36" fmla="*/ 1008 w 1797"/>
                <a:gd name="T37" fmla="*/ 1289 h 1638"/>
                <a:gd name="T38" fmla="*/ 1571 w 1797"/>
                <a:gd name="T39" fmla="*/ 1521 h 1638"/>
                <a:gd name="T40" fmla="*/ 1777 w 1797"/>
                <a:gd name="T41" fmla="*/ 1038 h 1638"/>
                <a:gd name="T42" fmla="*/ 1483 w 1797"/>
                <a:gd name="T43" fmla="*/ 503 h 1638"/>
                <a:gd name="T44" fmla="*/ 825 w 1797"/>
                <a:gd name="T45" fmla="*/ 221 h 1638"/>
                <a:gd name="T46" fmla="*/ 683 w 1797"/>
                <a:gd name="T47" fmla="*/ 363 h 1638"/>
                <a:gd name="T48" fmla="*/ 609 w 1797"/>
                <a:gd name="T49" fmla="*/ 1053 h 1638"/>
                <a:gd name="T50" fmla="*/ 479 w 1797"/>
                <a:gd name="T51" fmla="*/ 1231 h 1638"/>
                <a:gd name="T52" fmla="*/ 366 w 1797"/>
                <a:gd name="T53" fmla="*/ 1225 h 1638"/>
                <a:gd name="T54" fmla="*/ 314 w 1797"/>
                <a:gd name="T55" fmla="*/ 1075 h 1638"/>
                <a:gd name="T56" fmla="*/ 349 w 1797"/>
                <a:gd name="T57" fmla="*/ 848 h 1638"/>
                <a:gd name="T58" fmla="*/ 704 w 1797"/>
                <a:gd name="T59" fmla="*/ 323 h 1638"/>
                <a:gd name="T60" fmla="*/ 503 w 1797"/>
                <a:gd name="T61" fmla="*/ 122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97" h="1638">
                  <a:moveTo>
                    <a:pt x="503" y="122"/>
                  </a:moveTo>
                  <a:cubicBezTo>
                    <a:pt x="340" y="269"/>
                    <a:pt x="208" y="450"/>
                    <a:pt x="122" y="652"/>
                  </a:cubicBezTo>
                  <a:cubicBezTo>
                    <a:pt x="46" y="830"/>
                    <a:pt x="0" y="1021"/>
                    <a:pt x="49" y="1214"/>
                  </a:cubicBezTo>
                  <a:cubicBezTo>
                    <a:pt x="95" y="1395"/>
                    <a:pt x="245" y="1541"/>
                    <a:pt x="441" y="1532"/>
                  </a:cubicBezTo>
                  <a:cubicBezTo>
                    <a:pt x="644" y="1523"/>
                    <a:pt x="788" y="1352"/>
                    <a:pt x="863" y="1178"/>
                  </a:cubicBezTo>
                  <a:cubicBezTo>
                    <a:pt x="970" y="929"/>
                    <a:pt x="985" y="631"/>
                    <a:pt x="967" y="363"/>
                  </a:cubicBezTo>
                  <a:lnTo>
                    <a:pt x="825" y="506"/>
                  </a:lnTo>
                  <a:cubicBezTo>
                    <a:pt x="1012" y="518"/>
                    <a:pt x="1188" y="606"/>
                    <a:pt x="1318" y="740"/>
                  </a:cubicBezTo>
                  <a:cubicBezTo>
                    <a:pt x="1380" y="803"/>
                    <a:pt x="1433" y="878"/>
                    <a:pt x="1468" y="960"/>
                  </a:cubicBezTo>
                  <a:cubicBezTo>
                    <a:pt x="1495" y="1025"/>
                    <a:pt x="1504" y="1097"/>
                    <a:pt x="1495" y="1152"/>
                  </a:cubicBezTo>
                  <a:cubicBezTo>
                    <a:pt x="1490" y="1186"/>
                    <a:pt x="1477" y="1223"/>
                    <a:pt x="1468" y="1237"/>
                  </a:cubicBezTo>
                  <a:cubicBezTo>
                    <a:pt x="1458" y="1251"/>
                    <a:pt x="1457" y="1254"/>
                    <a:pt x="1465" y="1245"/>
                  </a:cubicBezTo>
                  <a:cubicBezTo>
                    <a:pt x="1459" y="1252"/>
                    <a:pt x="1453" y="1259"/>
                    <a:pt x="1446" y="1266"/>
                  </a:cubicBezTo>
                  <a:cubicBezTo>
                    <a:pt x="1466" y="1248"/>
                    <a:pt x="1410" y="1281"/>
                    <a:pt x="1434" y="1272"/>
                  </a:cubicBezTo>
                  <a:cubicBezTo>
                    <a:pt x="1417" y="1278"/>
                    <a:pt x="1398" y="1278"/>
                    <a:pt x="1368" y="1262"/>
                  </a:cubicBezTo>
                  <a:cubicBezTo>
                    <a:pt x="1331" y="1243"/>
                    <a:pt x="1300" y="1207"/>
                    <a:pt x="1275" y="1175"/>
                  </a:cubicBezTo>
                  <a:cubicBezTo>
                    <a:pt x="1129" y="993"/>
                    <a:pt x="1026" y="762"/>
                    <a:pt x="953" y="541"/>
                  </a:cubicBezTo>
                  <a:cubicBezTo>
                    <a:pt x="896" y="368"/>
                    <a:pt x="621" y="442"/>
                    <a:pt x="679" y="617"/>
                  </a:cubicBezTo>
                  <a:cubicBezTo>
                    <a:pt x="757" y="854"/>
                    <a:pt x="865" y="1084"/>
                    <a:pt x="1008" y="1289"/>
                  </a:cubicBezTo>
                  <a:cubicBezTo>
                    <a:pt x="1134" y="1471"/>
                    <a:pt x="1343" y="1638"/>
                    <a:pt x="1571" y="1521"/>
                  </a:cubicBezTo>
                  <a:cubicBezTo>
                    <a:pt x="1741" y="1435"/>
                    <a:pt x="1797" y="1214"/>
                    <a:pt x="1777" y="1038"/>
                  </a:cubicBezTo>
                  <a:cubicBezTo>
                    <a:pt x="1754" y="832"/>
                    <a:pt x="1634" y="642"/>
                    <a:pt x="1483" y="503"/>
                  </a:cubicBezTo>
                  <a:cubicBezTo>
                    <a:pt x="1301" y="336"/>
                    <a:pt x="1071" y="238"/>
                    <a:pt x="825" y="221"/>
                  </a:cubicBezTo>
                  <a:cubicBezTo>
                    <a:pt x="752" y="216"/>
                    <a:pt x="678" y="290"/>
                    <a:pt x="683" y="363"/>
                  </a:cubicBezTo>
                  <a:cubicBezTo>
                    <a:pt x="698" y="586"/>
                    <a:pt x="696" y="843"/>
                    <a:pt x="609" y="1053"/>
                  </a:cubicBezTo>
                  <a:cubicBezTo>
                    <a:pt x="581" y="1120"/>
                    <a:pt x="537" y="1194"/>
                    <a:pt x="479" y="1231"/>
                  </a:cubicBezTo>
                  <a:cubicBezTo>
                    <a:pt x="437" y="1258"/>
                    <a:pt x="393" y="1250"/>
                    <a:pt x="366" y="1225"/>
                  </a:cubicBezTo>
                  <a:cubicBezTo>
                    <a:pt x="336" y="1197"/>
                    <a:pt x="316" y="1130"/>
                    <a:pt x="314" y="1075"/>
                  </a:cubicBezTo>
                  <a:cubicBezTo>
                    <a:pt x="309" y="991"/>
                    <a:pt x="322" y="929"/>
                    <a:pt x="349" y="848"/>
                  </a:cubicBezTo>
                  <a:cubicBezTo>
                    <a:pt x="418" y="644"/>
                    <a:pt x="545" y="466"/>
                    <a:pt x="704" y="323"/>
                  </a:cubicBezTo>
                  <a:cubicBezTo>
                    <a:pt x="841" y="201"/>
                    <a:pt x="639" y="0"/>
                    <a:pt x="503" y="122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5" name="Freeform 128">
              <a:extLst>
                <a:ext uri="{FF2B5EF4-FFF2-40B4-BE49-F238E27FC236}">
                  <a16:creationId xmlns:a16="http://schemas.microsoft.com/office/drawing/2014/main" id="{9BD26C60-ABD3-4786-9D84-40CD3FB9A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751" y="5832475"/>
              <a:ext cx="728663" cy="793750"/>
            </a:xfrm>
            <a:custGeom>
              <a:avLst/>
              <a:gdLst>
                <a:gd name="T0" fmla="*/ 8 w 3539"/>
                <a:gd name="T1" fmla="*/ 704 h 3861"/>
                <a:gd name="T2" fmla="*/ 98 w 3539"/>
                <a:gd name="T3" fmla="*/ 2635 h 3861"/>
                <a:gd name="T4" fmla="*/ 119 w 3539"/>
                <a:gd name="T5" fmla="*/ 3106 h 3861"/>
                <a:gd name="T6" fmla="*/ 196 w 3539"/>
                <a:gd name="T7" fmla="*/ 3496 h 3861"/>
                <a:gd name="T8" fmla="*/ 521 w 3539"/>
                <a:gd name="T9" fmla="*/ 3669 h 3861"/>
                <a:gd name="T10" fmla="*/ 966 w 3539"/>
                <a:gd name="T11" fmla="*/ 3797 h 3861"/>
                <a:gd name="T12" fmla="*/ 1879 w 3539"/>
                <a:gd name="T13" fmla="*/ 3791 h 3861"/>
                <a:gd name="T14" fmla="*/ 2647 w 3539"/>
                <a:gd name="T15" fmla="*/ 3588 h 3861"/>
                <a:gd name="T16" fmla="*/ 3343 w 3539"/>
                <a:gd name="T17" fmla="*/ 2291 h 3861"/>
                <a:gd name="T18" fmla="*/ 3531 w 3539"/>
                <a:gd name="T19" fmla="*/ 184 h 3861"/>
                <a:gd name="T20" fmla="*/ 3247 w 3539"/>
                <a:gd name="T21" fmla="*/ 184 h 3861"/>
                <a:gd name="T22" fmla="*/ 3131 w 3539"/>
                <a:gd name="T23" fmla="*/ 1855 h 3861"/>
                <a:gd name="T24" fmla="*/ 2978 w 3539"/>
                <a:gd name="T25" fmla="*/ 2629 h 3861"/>
                <a:gd name="T26" fmla="*/ 2697 w 3539"/>
                <a:gd name="T27" fmla="*/ 3198 h 3861"/>
                <a:gd name="T28" fmla="*/ 2080 w 3539"/>
                <a:gd name="T29" fmla="*/ 3474 h 3861"/>
                <a:gd name="T30" fmla="*/ 1266 w 3539"/>
                <a:gd name="T31" fmla="*/ 3553 h 3861"/>
                <a:gd name="T32" fmla="*/ 492 w 3539"/>
                <a:gd name="T33" fmla="*/ 3358 h 3861"/>
                <a:gd name="T34" fmla="*/ 412 w 3539"/>
                <a:gd name="T35" fmla="*/ 3279 h 3861"/>
                <a:gd name="T36" fmla="*/ 404 w 3539"/>
                <a:gd name="T37" fmla="*/ 3106 h 3861"/>
                <a:gd name="T38" fmla="*/ 382 w 3539"/>
                <a:gd name="T39" fmla="*/ 2635 h 3861"/>
                <a:gd name="T40" fmla="*/ 293 w 3539"/>
                <a:gd name="T41" fmla="*/ 704 h 3861"/>
                <a:gd name="T42" fmla="*/ 8 w 3539"/>
                <a:gd name="T43" fmla="*/ 704 h 3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39" h="3861">
                  <a:moveTo>
                    <a:pt x="8" y="704"/>
                  </a:moveTo>
                  <a:cubicBezTo>
                    <a:pt x="38" y="1348"/>
                    <a:pt x="68" y="1991"/>
                    <a:pt x="98" y="2635"/>
                  </a:cubicBezTo>
                  <a:cubicBezTo>
                    <a:pt x="105" y="2792"/>
                    <a:pt x="112" y="2949"/>
                    <a:pt x="119" y="3106"/>
                  </a:cubicBezTo>
                  <a:cubicBezTo>
                    <a:pt x="125" y="3236"/>
                    <a:pt x="114" y="3386"/>
                    <a:pt x="196" y="3496"/>
                  </a:cubicBezTo>
                  <a:cubicBezTo>
                    <a:pt x="272" y="3598"/>
                    <a:pt x="406" y="3629"/>
                    <a:pt x="521" y="3669"/>
                  </a:cubicBezTo>
                  <a:cubicBezTo>
                    <a:pt x="667" y="3719"/>
                    <a:pt x="814" y="3766"/>
                    <a:pt x="966" y="3797"/>
                  </a:cubicBezTo>
                  <a:cubicBezTo>
                    <a:pt x="1273" y="3861"/>
                    <a:pt x="1572" y="3835"/>
                    <a:pt x="1879" y="3791"/>
                  </a:cubicBezTo>
                  <a:cubicBezTo>
                    <a:pt x="2142" y="3754"/>
                    <a:pt x="2410" y="3715"/>
                    <a:pt x="2647" y="3588"/>
                  </a:cubicBezTo>
                  <a:cubicBezTo>
                    <a:pt x="3123" y="3334"/>
                    <a:pt x="3249" y="2779"/>
                    <a:pt x="3343" y="2291"/>
                  </a:cubicBezTo>
                  <a:cubicBezTo>
                    <a:pt x="3476" y="1597"/>
                    <a:pt x="3539" y="891"/>
                    <a:pt x="3531" y="184"/>
                  </a:cubicBezTo>
                  <a:cubicBezTo>
                    <a:pt x="3529" y="1"/>
                    <a:pt x="3245" y="0"/>
                    <a:pt x="3247" y="184"/>
                  </a:cubicBezTo>
                  <a:cubicBezTo>
                    <a:pt x="3253" y="743"/>
                    <a:pt x="3217" y="1303"/>
                    <a:pt x="3131" y="1855"/>
                  </a:cubicBezTo>
                  <a:cubicBezTo>
                    <a:pt x="3091" y="2114"/>
                    <a:pt x="3046" y="2375"/>
                    <a:pt x="2978" y="2629"/>
                  </a:cubicBezTo>
                  <a:cubicBezTo>
                    <a:pt x="2923" y="2833"/>
                    <a:pt x="2847" y="3043"/>
                    <a:pt x="2697" y="3198"/>
                  </a:cubicBezTo>
                  <a:cubicBezTo>
                    <a:pt x="2534" y="3368"/>
                    <a:pt x="2305" y="3432"/>
                    <a:pt x="2080" y="3474"/>
                  </a:cubicBezTo>
                  <a:cubicBezTo>
                    <a:pt x="1815" y="3523"/>
                    <a:pt x="1537" y="3568"/>
                    <a:pt x="1266" y="3553"/>
                  </a:cubicBezTo>
                  <a:cubicBezTo>
                    <a:pt x="1000" y="3539"/>
                    <a:pt x="741" y="3448"/>
                    <a:pt x="492" y="3358"/>
                  </a:cubicBezTo>
                  <a:cubicBezTo>
                    <a:pt x="439" y="3339"/>
                    <a:pt x="420" y="3334"/>
                    <a:pt x="412" y="3279"/>
                  </a:cubicBezTo>
                  <a:cubicBezTo>
                    <a:pt x="404" y="3222"/>
                    <a:pt x="406" y="3163"/>
                    <a:pt x="404" y="3106"/>
                  </a:cubicBezTo>
                  <a:cubicBezTo>
                    <a:pt x="397" y="2949"/>
                    <a:pt x="389" y="2792"/>
                    <a:pt x="382" y="2635"/>
                  </a:cubicBezTo>
                  <a:cubicBezTo>
                    <a:pt x="352" y="1991"/>
                    <a:pt x="323" y="1348"/>
                    <a:pt x="293" y="704"/>
                  </a:cubicBezTo>
                  <a:cubicBezTo>
                    <a:pt x="284" y="522"/>
                    <a:pt x="0" y="521"/>
                    <a:pt x="8" y="704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6" name="Freeform 129">
              <a:extLst>
                <a:ext uri="{FF2B5EF4-FFF2-40B4-BE49-F238E27FC236}">
                  <a16:creationId xmlns:a16="http://schemas.microsoft.com/office/drawing/2014/main" id="{B653648F-3721-4F48-A4E7-651069B3C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926" y="5935663"/>
              <a:ext cx="698500" cy="636588"/>
            </a:xfrm>
            <a:custGeom>
              <a:avLst/>
              <a:gdLst>
                <a:gd name="T0" fmla="*/ 57 w 3401"/>
                <a:gd name="T1" fmla="*/ 249 h 3091"/>
                <a:gd name="T2" fmla="*/ 488 w 3401"/>
                <a:gd name="T3" fmla="*/ 1554 h 3091"/>
                <a:gd name="T4" fmla="*/ 710 w 3401"/>
                <a:gd name="T5" fmla="*/ 2228 h 3091"/>
                <a:gd name="T6" fmla="*/ 921 w 3401"/>
                <a:gd name="T7" fmla="*/ 2728 h 3091"/>
                <a:gd name="T8" fmla="*/ 1344 w 3401"/>
                <a:gd name="T9" fmla="*/ 2965 h 3091"/>
                <a:gd name="T10" fmla="*/ 1983 w 3401"/>
                <a:gd name="T11" fmla="*/ 3064 h 3091"/>
                <a:gd name="T12" fmla="*/ 3226 w 3401"/>
                <a:gd name="T13" fmla="*/ 2920 h 3091"/>
                <a:gd name="T14" fmla="*/ 3150 w 3401"/>
                <a:gd name="T15" fmla="*/ 2646 h 3091"/>
                <a:gd name="T16" fmla="*/ 2027 w 3401"/>
                <a:gd name="T17" fmla="*/ 2782 h 3091"/>
                <a:gd name="T18" fmla="*/ 1462 w 3401"/>
                <a:gd name="T19" fmla="*/ 2701 h 3091"/>
                <a:gd name="T20" fmla="*/ 1092 w 3401"/>
                <a:gd name="T21" fmla="*/ 2465 h 3091"/>
                <a:gd name="T22" fmla="*/ 910 w 3401"/>
                <a:gd name="T23" fmla="*/ 1928 h 3091"/>
                <a:gd name="T24" fmla="*/ 717 w 3401"/>
                <a:gd name="T25" fmla="*/ 1343 h 3091"/>
                <a:gd name="T26" fmla="*/ 332 w 3401"/>
                <a:gd name="T27" fmla="*/ 173 h 3091"/>
                <a:gd name="T28" fmla="*/ 57 w 3401"/>
                <a:gd name="T29" fmla="*/ 249 h 3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1" h="3091">
                  <a:moveTo>
                    <a:pt x="57" y="249"/>
                  </a:moveTo>
                  <a:cubicBezTo>
                    <a:pt x="201" y="684"/>
                    <a:pt x="344" y="1119"/>
                    <a:pt x="488" y="1554"/>
                  </a:cubicBezTo>
                  <a:cubicBezTo>
                    <a:pt x="562" y="1779"/>
                    <a:pt x="636" y="2004"/>
                    <a:pt x="710" y="2228"/>
                  </a:cubicBezTo>
                  <a:cubicBezTo>
                    <a:pt x="766" y="2397"/>
                    <a:pt x="809" y="2586"/>
                    <a:pt x="921" y="2728"/>
                  </a:cubicBezTo>
                  <a:cubicBezTo>
                    <a:pt x="1027" y="2862"/>
                    <a:pt x="1183" y="2924"/>
                    <a:pt x="1344" y="2965"/>
                  </a:cubicBezTo>
                  <a:cubicBezTo>
                    <a:pt x="1553" y="3018"/>
                    <a:pt x="1769" y="3050"/>
                    <a:pt x="1983" y="3064"/>
                  </a:cubicBezTo>
                  <a:cubicBezTo>
                    <a:pt x="2402" y="3091"/>
                    <a:pt x="2824" y="3039"/>
                    <a:pt x="3226" y="2920"/>
                  </a:cubicBezTo>
                  <a:cubicBezTo>
                    <a:pt x="3401" y="2868"/>
                    <a:pt x="3326" y="2594"/>
                    <a:pt x="3150" y="2646"/>
                  </a:cubicBezTo>
                  <a:cubicBezTo>
                    <a:pt x="2785" y="2754"/>
                    <a:pt x="2408" y="2801"/>
                    <a:pt x="2027" y="2782"/>
                  </a:cubicBezTo>
                  <a:cubicBezTo>
                    <a:pt x="1836" y="2772"/>
                    <a:pt x="1648" y="2745"/>
                    <a:pt x="1462" y="2701"/>
                  </a:cubicBezTo>
                  <a:cubicBezTo>
                    <a:pt x="1305" y="2664"/>
                    <a:pt x="1164" y="2622"/>
                    <a:pt x="1092" y="2465"/>
                  </a:cubicBezTo>
                  <a:cubicBezTo>
                    <a:pt x="1014" y="2295"/>
                    <a:pt x="969" y="2105"/>
                    <a:pt x="910" y="1928"/>
                  </a:cubicBezTo>
                  <a:cubicBezTo>
                    <a:pt x="846" y="1733"/>
                    <a:pt x="782" y="1538"/>
                    <a:pt x="717" y="1343"/>
                  </a:cubicBezTo>
                  <a:cubicBezTo>
                    <a:pt x="589" y="953"/>
                    <a:pt x="460" y="563"/>
                    <a:pt x="332" y="173"/>
                  </a:cubicBezTo>
                  <a:cubicBezTo>
                    <a:pt x="275" y="0"/>
                    <a:pt x="0" y="74"/>
                    <a:pt x="57" y="249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7" name="Freeform 130">
              <a:extLst>
                <a:ext uri="{FF2B5EF4-FFF2-40B4-BE49-F238E27FC236}">
                  <a16:creationId xmlns:a16="http://schemas.microsoft.com/office/drawing/2014/main" id="{8AD99247-2513-42B0-A286-7382368A5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1" y="6088063"/>
              <a:ext cx="623888" cy="157163"/>
            </a:xfrm>
            <a:custGeom>
              <a:avLst/>
              <a:gdLst>
                <a:gd name="T0" fmla="*/ 165 w 3031"/>
                <a:gd name="T1" fmla="*/ 495 h 764"/>
                <a:gd name="T2" fmla="*/ 1613 w 3031"/>
                <a:gd name="T3" fmla="*/ 736 h 764"/>
                <a:gd name="T4" fmla="*/ 2894 w 3031"/>
                <a:gd name="T5" fmla="*/ 323 h 764"/>
                <a:gd name="T6" fmla="*/ 2693 w 3031"/>
                <a:gd name="T7" fmla="*/ 121 h 764"/>
                <a:gd name="T8" fmla="*/ 1581 w 3031"/>
                <a:gd name="T9" fmla="*/ 453 h 764"/>
                <a:gd name="T10" fmla="*/ 308 w 3031"/>
                <a:gd name="T11" fmla="*/ 249 h 764"/>
                <a:gd name="T12" fmla="*/ 165 w 3031"/>
                <a:gd name="T13" fmla="*/ 495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1" h="764">
                  <a:moveTo>
                    <a:pt x="165" y="495"/>
                  </a:moveTo>
                  <a:cubicBezTo>
                    <a:pt x="606" y="712"/>
                    <a:pt x="1128" y="764"/>
                    <a:pt x="1613" y="736"/>
                  </a:cubicBezTo>
                  <a:cubicBezTo>
                    <a:pt x="2052" y="710"/>
                    <a:pt x="2555" y="625"/>
                    <a:pt x="2894" y="323"/>
                  </a:cubicBezTo>
                  <a:cubicBezTo>
                    <a:pt x="3031" y="201"/>
                    <a:pt x="2830" y="0"/>
                    <a:pt x="2693" y="121"/>
                  </a:cubicBezTo>
                  <a:cubicBezTo>
                    <a:pt x="2407" y="376"/>
                    <a:pt x="1947" y="435"/>
                    <a:pt x="1581" y="453"/>
                  </a:cubicBezTo>
                  <a:cubicBezTo>
                    <a:pt x="1158" y="474"/>
                    <a:pt x="694" y="439"/>
                    <a:pt x="308" y="249"/>
                  </a:cubicBezTo>
                  <a:cubicBezTo>
                    <a:pt x="145" y="168"/>
                    <a:pt x="0" y="413"/>
                    <a:pt x="165" y="495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8" name="Freeform 131">
              <a:extLst>
                <a:ext uri="{FF2B5EF4-FFF2-40B4-BE49-F238E27FC236}">
                  <a16:creationId xmlns:a16="http://schemas.microsoft.com/office/drawing/2014/main" id="{812FE240-1604-47B9-8F83-CF6D89394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1" y="6073775"/>
              <a:ext cx="704850" cy="192088"/>
            </a:xfrm>
            <a:custGeom>
              <a:avLst/>
              <a:gdLst>
                <a:gd name="T0" fmla="*/ 180 w 3430"/>
                <a:gd name="T1" fmla="*/ 753 h 941"/>
                <a:gd name="T2" fmla="*/ 3266 w 3430"/>
                <a:gd name="T3" fmla="*/ 325 h 941"/>
                <a:gd name="T4" fmla="*/ 3122 w 3430"/>
                <a:gd name="T5" fmla="*/ 79 h 941"/>
                <a:gd name="T6" fmla="*/ 256 w 3430"/>
                <a:gd name="T7" fmla="*/ 479 h 941"/>
                <a:gd name="T8" fmla="*/ 180 w 3430"/>
                <a:gd name="T9" fmla="*/ 75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0" h="941">
                  <a:moveTo>
                    <a:pt x="180" y="753"/>
                  </a:moveTo>
                  <a:cubicBezTo>
                    <a:pt x="1225" y="941"/>
                    <a:pt x="2311" y="785"/>
                    <a:pt x="3266" y="325"/>
                  </a:cubicBezTo>
                  <a:cubicBezTo>
                    <a:pt x="3430" y="245"/>
                    <a:pt x="3286" y="0"/>
                    <a:pt x="3122" y="79"/>
                  </a:cubicBezTo>
                  <a:cubicBezTo>
                    <a:pt x="2241" y="504"/>
                    <a:pt x="1220" y="652"/>
                    <a:pt x="256" y="479"/>
                  </a:cubicBezTo>
                  <a:cubicBezTo>
                    <a:pt x="77" y="447"/>
                    <a:pt x="0" y="721"/>
                    <a:pt x="180" y="753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89" name="Freeform 132">
              <a:extLst>
                <a:ext uri="{FF2B5EF4-FFF2-40B4-BE49-F238E27FC236}">
                  <a16:creationId xmlns:a16="http://schemas.microsoft.com/office/drawing/2014/main" id="{CC4031F8-3E00-4141-90B7-729E073AE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8651" y="3489325"/>
              <a:ext cx="134938" cy="58738"/>
            </a:xfrm>
            <a:custGeom>
              <a:avLst/>
              <a:gdLst>
                <a:gd name="T0" fmla="*/ 146 w 657"/>
                <a:gd name="T1" fmla="*/ 284 h 284"/>
                <a:gd name="T2" fmla="*/ 511 w 657"/>
                <a:gd name="T3" fmla="*/ 284 h 284"/>
                <a:gd name="T4" fmla="*/ 654 w 657"/>
                <a:gd name="T5" fmla="*/ 142 h 284"/>
                <a:gd name="T6" fmla="*/ 511 w 657"/>
                <a:gd name="T7" fmla="*/ 0 h 284"/>
                <a:gd name="T8" fmla="*/ 146 w 657"/>
                <a:gd name="T9" fmla="*/ 0 h 284"/>
                <a:gd name="T10" fmla="*/ 4 w 657"/>
                <a:gd name="T11" fmla="*/ 142 h 284"/>
                <a:gd name="T12" fmla="*/ 146 w 657"/>
                <a:gd name="T1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7" h="284">
                  <a:moveTo>
                    <a:pt x="146" y="284"/>
                  </a:moveTo>
                  <a:lnTo>
                    <a:pt x="511" y="284"/>
                  </a:lnTo>
                  <a:cubicBezTo>
                    <a:pt x="586" y="284"/>
                    <a:pt x="657" y="219"/>
                    <a:pt x="654" y="142"/>
                  </a:cubicBezTo>
                  <a:cubicBezTo>
                    <a:pt x="650" y="65"/>
                    <a:pt x="591" y="0"/>
                    <a:pt x="511" y="0"/>
                  </a:cubicBezTo>
                  <a:lnTo>
                    <a:pt x="146" y="0"/>
                  </a:lnTo>
                  <a:cubicBezTo>
                    <a:pt x="72" y="0"/>
                    <a:pt x="0" y="65"/>
                    <a:pt x="4" y="142"/>
                  </a:cubicBezTo>
                  <a:cubicBezTo>
                    <a:pt x="7" y="219"/>
                    <a:pt x="66" y="284"/>
                    <a:pt x="146" y="284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0" name="Freeform 133">
              <a:extLst>
                <a:ext uri="{FF2B5EF4-FFF2-40B4-BE49-F238E27FC236}">
                  <a16:creationId xmlns:a16="http://schemas.microsoft.com/office/drawing/2014/main" id="{56E73E76-543C-4653-8E57-8BFFB6E3F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676" y="3424238"/>
              <a:ext cx="207963" cy="217488"/>
            </a:xfrm>
            <a:custGeom>
              <a:avLst/>
              <a:gdLst>
                <a:gd name="T0" fmla="*/ 345 w 1005"/>
                <a:gd name="T1" fmla="*/ 858 h 1055"/>
                <a:gd name="T2" fmla="*/ 311 w 1005"/>
                <a:gd name="T3" fmla="*/ 666 h 1055"/>
                <a:gd name="T4" fmla="*/ 294 w 1005"/>
                <a:gd name="T5" fmla="*/ 566 h 1055"/>
                <a:gd name="T6" fmla="*/ 292 w 1005"/>
                <a:gd name="T7" fmla="*/ 550 h 1055"/>
                <a:gd name="T8" fmla="*/ 289 w 1005"/>
                <a:gd name="T9" fmla="*/ 496 h 1055"/>
                <a:gd name="T10" fmla="*/ 289 w 1005"/>
                <a:gd name="T11" fmla="*/ 456 h 1055"/>
                <a:gd name="T12" fmla="*/ 291 w 1005"/>
                <a:gd name="T13" fmla="*/ 429 h 1055"/>
                <a:gd name="T14" fmla="*/ 291 w 1005"/>
                <a:gd name="T15" fmla="*/ 432 h 1055"/>
                <a:gd name="T16" fmla="*/ 311 w 1005"/>
                <a:gd name="T17" fmla="*/ 361 h 1055"/>
                <a:gd name="T18" fmla="*/ 314 w 1005"/>
                <a:gd name="T19" fmla="*/ 356 h 1055"/>
                <a:gd name="T20" fmla="*/ 337 w 1005"/>
                <a:gd name="T21" fmla="*/ 321 h 1055"/>
                <a:gd name="T22" fmla="*/ 341 w 1005"/>
                <a:gd name="T23" fmla="*/ 318 h 1055"/>
                <a:gd name="T24" fmla="*/ 357 w 1005"/>
                <a:gd name="T25" fmla="*/ 304 h 1055"/>
                <a:gd name="T26" fmla="*/ 353 w 1005"/>
                <a:gd name="T27" fmla="*/ 307 h 1055"/>
                <a:gd name="T28" fmla="*/ 374 w 1005"/>
                <a:gd name="T29" fmla="*/ 295 h 1055"/>
                <a:gd name="T30" fmla="*/ 399 w 1005"/>
                <a:gd name="T31" fmla="*/ 289 h 1055"/>
                <a:gd name="T32" fmla="*/ 409 w 1005"/>
                <a:gd name="T33" fmla="*/ 289 h 1055"/>
                <a:gd name="T34" fmla="*/ 447 w 1005"/>
                <a:gd name="T35" fmla="*/ 290 h 1055"/>
                <a:gd name="T36" fmla="*/ 442 w 1005"/>
                <a:gd name="T37" fmla="*/ 290 h 1055"/>
                <a:gd name="T38" fmla="*/ 464 w 1005"/>
                <a:gd name="T39" fmla="*/ 295 h 1055"/>
                <a:gd name="T40" fmla="*/ 496 w 1005"/>
                <a:gd name="T41" fmla="*/ 305 h 1055"/>
                <a:gd name="T42" fmla="*/ 493 w 1005"/>
                <a:gd name="T43" fmla="*/ 304 h 1055"/>
                <a:gd name="T44" fmla="*/ 512 w 1005"/>
                <a:gd name="T45" fmla="*/ 314 h 1055"/>
                <a:gd name="T46" fmla="*/ 541 w 1005"/>
                <a:gd name="T47" fmla="*/ 332 h 1055"/>
                <a:gd name="T48" fmla="*/ 540 w 1005"/>
                <a:gd name="T49" fmla="*/ 330 h 1055"/>
                <a:gd name="T50" fmla="*/ 558 w 1005"/>
                <a:gd name="T51" fmla="*/ 345 h 1055"/>
                <a:gd name="T52" fmla="*/ 583 w 1005"/>
                <a:gd name="T53" fmla="*/ 369 h 1055"/>
                <a:gd name="T54" fmla="*/ 615 w 1005"/>
                <a:gd name="T55" fmla="*/ 403 h 1055"/>
                <a:gd name="T56" fmla="*/ 622 w 1005"/>
                <a:gd name="T57" fmla="*/ 411 h 1055"/>
                <a:gd name="T58" fmla="*/ 719 w 1005"/>
                <a:gd name="T59" fmla="*/ 559 h 1055"/>
                <a:gd name="T60" fmla="*/ 914 w 1005"/>
                <a:gd name="T61" fmla="*/ 610 h 1055"/>
                <a:gd name="T62" fmla="*/ 965 w 1005"/>
                <a:gd name="T63" fmla="*/ 416 h 1055"/>
                <a:gd name="T64" fmla="*/ 763 w 1005"/>
                <a:gd name="T65" fmla="*/ 148 h 1055"/>
                <a:gd name="T66" fmla="*/ 425 w 1005"/>
                <a:gd name="T67" fmla="*/ 4 h 1055"/>
                <a:gd name="T68" fmla="*/ 94 w 1005"/>
                <a:gd name="T69" fmla="*/ 173 h 1055"/>
                <a:gd name="T70" fmla="*/ 5 w 1005"/>
                <a:gd name="T71" fmla="*/ 510 h 1055"/>
                <a:gd name="T72" fmla="*/ 71 w 1005"/>
                <a:gd name="T73" fmla="*/ 934 h 1055"/>
                <a:gd name="T74" fmla="*/ 246 w 1005"/>
                <a:gd name="T75" fmla="*/ 1033 h 1055"/>
                <a:gd name="T76" fmla="*/ 345 w 1005"/>
                <a:gd name="T77" fmla="*/ 858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5" h="1055">
                  <a:moveTo>
                    <a:pt x="345" y="858"/>
                  </a:moveTo>
                  <a:cubicBezTo>
                    <a:pt x="334" y="794"/>
                    <a:pt x="322" y="730"/>
                    <a:pt x="311" y="666"/>
                  </a:cubicBezTo>
                  <a:cubicBezTo>
                    <a:pt x="305" y="633"/>
                    <a:pt x="298" y="600"/>
                    <a:pt x="294" y="566"/>
                  </a:cubicBezTo>
                  <a:cubicBezTo>
                    <a:pt x="297" y="591"/>
                    <a:pt x="293" y="557"/>
                    <a:pt x="292" y="550"/>
                  </a:cubicBezTo>
                  <a:cubicBezTo>
                    <a:pt x="291" y="532"/>
                    <a:pt x="289" y="514"/>
                    <a:pt x="289" y="496"/>
                  </a:cubicBezTo>
                  <a:cubicBezTo>
                    <a:pt x="289" y="483"/>
                    <a:pt x="289" y="469"/>
                    <a:pt x="289" y="456"/>
                  </a:cubicBezTo>
                  <a:cubicBezTo>
                    <a:pt x="290" y="447"/>
                    <a:pt x="290" y="438"/>
                    <a:pt x="291" y="429"/>
                  </a:cubicBezTo>
                  <a:cubicBezTo>
                    <a:pt x="289" y="446"/>
                    <a:pt x="288" y="447"/>
                    <a:pt x="291" y="432"/>
                  </a:cubicBezTo>
                  <a:cubicBezTo>
                    <a:pt x="295" y="410"/>
                    <a:pt x="298" y="379"/>
                    <a:pt x="311" y="361"/>
                  </a:cubicBezTo>
                  <a:cubicBezTo>
                    <a:pt x="291" y="388"/>
                    <a:pt x="310" y="364"/>
                    <a:pt x="314" y="356"/>
                  </a:cubicBezTo>
                  <a:cubicBezTo>
                    <a:pt x="320" y="345"/>
                    <a:pt x="327" y="329"/>
                    <a:pt x="337" y="321"/>
                  </a:cubicBezTo>
                  <a:cubicBezTo>
                    <a:pt x="311" y="343"/>
                    <a:pt x="335" y="324"/>
                    <a:pt x="341" y="318"/>
                  </a:cubicBezTo>
                  <a:cubicBezTo>
                    <a:pt x="346" y="313"/>
                    <a:pt x="351" y="308"/>
                    <a:pt x="357" y="304"/>
                  </a:cubicBezTo>
                  <a:cubicBezTo>
                    <a:pt x="341" y="315"/>
                    <a:pt x="340" y="316"/>
                    <a:pt x="353" y="307"/>
                  </a:cubicBezTo>
                  <a:cubicBezTo>
                    <a:pt x="357" y="305"/>
                    <a:pt x="393" y="289"/>
                    <a:pt x="374" y="295"/>
                  </a:cubicBezTo>
                  <a:cubicBezTo>
                    <a:pt x="354" y="301"/>
                    <a:pt x="395" y="290"/>
                    <a:pt x="399" y="289"/>
                  </a:cubicBezTo>
                  <a:cubicBezTo>
                    <a:pt x="426" y="281"/>
                    <a:pt x="372" y="290"/>
                    <a:pt x="409" y="289"/>
                  </a:cubicBezTo>
                  <a:cubicBezTo>
                    <a:pt x="420" y="288"/>
                    <a:pt x="437" y="286"/>
                    <a:pt x="447" y="290"/>
                  </a:cubicBezTo>
                  <a:cubicBezTo>
                    <a:pt x="428" y="287"/>
                    <a:pt x="426" y="287"/>
                    <a:pt x="442" y="290"/>
                  </a:cubicBezTo>
                  <a:cubicBezTo>
                    <a:pt x="449" y="292"/>
                    <a:pt x="457" y="293"/>
                    <a:pt x="464" y="295"/>
                  </a:cubicBezTo>
                  <a:cubicBezTo>
                    <a:pt x="473" y="298"/>
                    <a:pt x="489" y="300"/>
                    <a:pt x="496" y="305"/>
                  </a:cubicBezTo>
                  <a:cubicBezTo>
                    <a:pt x="479" y="298"/>
                    <a:pt x="478" y="298"/>
                    <a:pt x="493" y="304"/>
                  </a:cubicBezTo>
                  <a:cubicBezTo>
                    <a:pt x="499" y="307"/>
                    <a:pt x="506" y="311"/>
                    <a:pt x="512" y="314"/>
                  </a:cubicBezTo>
                  <a:cubicBezTo>
                    <a:pt x="522" y="320"/>
                    <a:pt x="531" y="326"/>
                    <a:pt x="541" y="332"/>
                  </a:cubicBezTo>
                  <a:cubicBezTo>
                    <a:pt x="553" y="341"/>
                    <a:pt x="553" y="340"/>
                    <a:pt x="540" y="330"/>
                  </a:cubicBezTo>
                  <a:cubicBezTo>
                    <a:pt x="546" y="335"/>
                    <a:pt x="552" y="340"/>
                    <a:pt x="558" y="345"/>
                  </a:cubicBezTo>
                  <a:cubicBezTo>
                    <a:pt x="567" y="353"/>
                    <a:pt x="575" y="361"/>
                    <a:pt x="583" y="369"/>
                  </a:cubicBezTo>
                  <a:cubicBezTo>
                    <a:pt x="594" y="380"/>
                    <a:pt x="605" y="391"/>
                    <a:pt x="615" y="403"/>
                  </a:cubicBezTo>
                  <a:cubicBezTo>
                    <a:pt x="622" y="411"/>
                    <a:pt x="638" y="430"/>
                    <a:pt x="622" y="411"/>
                  </a:cubicBezTo>
                  <a:cubicBezTo>
                    <a:pt x="659" y="458"/>
                    <a:pt x="689" y="509"/>
                    <a:pt x="719" y="559"/>
                  </a:cubicBezTo>
                  <a:cubicBezTo>
                    <a:pt x="757" y="623"/>
                    <a:pt x="849" y="652"/>
                    <a:pt x="914" y="610"/>
                  </a:cubicBezTo>
                  <a:cubicBezTo>
                    <a:pt x="978" y="569"/>
                    <a:pt x="1005" y="484"/>
                    <a:pt x="965" y="416"/>
                  </a:cubicBezTo>
                  <a:cubicBezTo>
                    <a:pt x="908" y="320"/>
                    <a:pt x="847" y="222"/>
                    <a:pt x="763" y="148"/>
                  </a:cubicBezTo>
                  <a:cubicBezTo>
                    <a:pt x="669" y="63"/>
                    <a:pt x="553" y="8"/>
                    <a:pt x="425" y="4"/>
                  </a:cubicBezTo>
                  <a:cubicBezTo>
                    <a:pt x="290" y="0"/>
                    <a:pt x="173" y="66"/>
                    <a:pt x="94" y="173"/>
                  </a:cubicBezTo>
                  <a:cubicBezTo>
                    <a:pt x="24" y="267"/>
                    <a:pt x="0" y="394"/>
                    <a:pt x="5" y="510"/>
                  </a:cubicBezTo>
                  <a:cubicBezTo>
                    <a:pt x="11" y="652"/>
                    <a:pt x="46" y="794"/>
                    <a:pt x="71" y="934"/>
                  </a:cubicBezTo>
                  <a:cubicBezTo>
                    <a:pt x="84" y="1007"/>
                    <a:pt x="177" y="1055"/>
                    <a:pt x="246" y="1033"/>
                  </a:cubicBezTo>
                  <a:cubicBezTo>
                    <a:pt x="325" y="1008"/>
                    <a:pt x="360" y="937"/>
                    <a:pt x="345" y="858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1" name="Freeform 134">
              <a:extLst>
                <a:ext uri="{FF2B5EF4-FFF2-40B4-BE49-F238E27FC236}">
                  <a16:creationId xmlns:a16="http://schemas.microsoft.com/office/drawing/2014/main" id="{19D329E5-4A90-4D78-95A0-2A37B4B17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4460875"/>
              <a:ext cx="622300" cy="1314450"/>
            </a:xfrm>
            <a:custGeom>
              <a:avLst/>
              <a:gdLst>
                <a:gd name="T0" fmla="*/ 2726 w 3025"/>
                <a:gd name="T1" fmla="*/ 97 h 6394"/>
                <a:gd name="T2" fmla="*/ 1027 w 3025"/>
                <a:gd name="T3" fmla="*/ 2431 h 6394"/>
                <a:gd name="T4" fmla="*/ 402 w 3025"/>
                <a:gd name="T5" fmla="*/ 3921 h 6394"/>
                <a:gd name="T6" fmla="*/ 45 w 3025"/>
                <a:gd name="T7" fmla="*/ 5501 h 6394"/>
                <a:gd name="T8" fmla="*/ 340 w 3025"/>
                <a:gd name="T9" fmla="*/ 6191 h 6394"/>
                <a:gd name="T10" fmla="*/ 1016 w 3025"/>
                <a:gd name="T11" fmla="*/ 6254 h 6394"/>
                <a:gd name="T12" fmla="*/ 873 w 3025"/>
                <a:gd name="T13" fmla="*/ 6008 h 6394"/>
                <a:gd name="T14" fmla="*/ 427 w 3025"/>
                <a:gd name="T15" fmla="*/ 5851 h 6394"/>
                <a:gd name="T16" fmla="*/ 332 w 3025"/>
                <a:gd name="T17" fmla="*/ 5211 h 6394"/>
                <a:gd name="T18" fmla="*/ 738 w 3025"/>
                <a:gd name="T19" fmla="*/ 3830 h 6394"/>
                <a:gd name="T20" fmla="*/ 1936 w 3025"/>
                <a:gd name="T21" fmla="*/ 1335 h 6394"/>
                <a:gd name="T22" fmla="*/ 2870 w 3025"/>
                <a:gd name="T23" fmla="*/ 342 h 6394"/>
                <a:gd name="T24" fmla="*/ 2726 w 3025"/>
                <a:gd name="T25" fmla="*/ 97 h 6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25" h="6394">
                  <a:moveTo>
                    <a:pt x="2726" y="97"/>
                  </a:moveTo>
                  <a:cubicBezTo>
                    <a:pt x="1892" y="611"/>
                    <a:pt x="1434" y="1577"/>
                    <a:pt x="1027" y="2431"/>
                  </a:cubicBezTo>
                  <a:cubicBezTo>
                    <a:pt x="796" y="2917"/>
                    <a:pt x="587" y="3415"/>
                    <a:pt x="402" y="3921"/>
                  </a:cubicBezTo>
                  <a:cubicBezTo>
                    <a:pt x="221" y="4418"/>
                    <a:pt x="0" y="4961"/>
                    <a:pt x="45" y="5501"/>
                  </a:cubicBezTo>
                  <a:cubicBezTo>
                    <a:pt x="66" y="5752"/>
                    <a:pt x="141" y="6021"/>
                    <a:pt x="340" y="6191"/>
                  </a:cubicBezTo>
                  <a:cubicBezTo>
                    <a:pt x="527" y="6349"/>
                    <a:pt x="806" y="6394"/>
                    <a:pt x="1016" y="6254"/>
                  </a:cubicBezTo>
                  <a:cubicBezTo>
                    <a:pt x="1168" y="6152"/>
                    <a:pt x="1025" y="5906"/>
                    <a:pt x="873" y="6008"/>
                  </a:cubicBezTo>
                  <a:cubicBezTo>
                    <a:pt x="705" y="6120"/>
                    <a:pt x="516" y="6009"/>
                    <a:pt x="427" y="5851"/>
                  </a:cubicBezTo>
                  <a:cubicBezTo>
                    <a:pt x="320" y="5662"/>
                    <a:pt x="312" y="5423"/>
                    <a:pt x="332" y="5211"/>
                  </a:cubicBezTo>
                  <a:cubicBezTo>
                    <a:pt x="375" y="4739"/>
                    <a:pt x="572" y="4270"/>
                    <a:pt x="738" y="3830"/>
                  </a:cubicBezTo>
                  <a:cubicBezTo>
                    <a:pt x="1062" y="2971"/>
                    <a:pt x="1447" y="2113"/>
                    <a:pt x="1936" y="1335"/>
                  </a:cubicBezTo>
                  <a:cubicBezTo>
                    <a:pt x="2180" y="947"/>
                    <a:pt x="2475" y="585"/>
                    <a:pt x="2870" y="342"/>
                  </a:cubicBezTo>
                  <a:cubicBezTo>
                    <a:pt x="3025" y="246"/>
                    <a:pt x="2882" y="0"/>
                    <a:pt x="2726" y="97"/>
                  </a:cubicBezTo>
                  <a:close/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  <p:sp>
          <p:nvSpPr>
            <p:cNvPr id="492" name="Freeform 135">
              <a:extLst>
                <a:ext uri="{FF2B5EF4-FFF2-40B4-BE49-F238E27FC236}">
                  <a16:creationId xmlns:a16="http://schemas.microsoft.com/office/drawing/2014/main" id="{EED4FE50-26A4-450B-AEEA-7CBEF23F8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426" y="4583113"/>
              <a:ext cx="142875" cy="169863"/>
            </a:xfrm>
            <a:custGeom>
              <a:avLst/>
              <a:gdLst>
                <a:gd name="T0" fmla="*/ 268 w 690"/>
                <a:gd name="T1" fmla="*/ 750 h 827"/>
                <a:gd name="T2" fmla="*/ 667 w 690"/>
                <a:gd name="T3" fmla="*/ 220 h 827"/>
                <a:gd name="T4" fmla="*/ 681 w 690"/>
                <a:gd name="T5" fmla="*/ 111 h 827"/>
                <a:gd name="T6" fmla="*/ 616 w 690"/>
                <a:gd name="T7" fmla="*/ 26 h 827"/>
                <a:gd name="T8" fmla="*/ 506 w 690"/>
                <a:gd name="T9" fmla="*/ 11 h 827"/>
                <a:gd name="T10" fmla="*/ 421 w 690"/>
                <a:gd name="T11" fmla="*/ 77 h 827"/>
                <a:gd name="T12" fmla="*/ 23 w 690"/>
                <a:gd name="T13" fmla="*/ 606 h 827"/>
                <a:gd name="T14" fmla="*/ 9 w 690"/>
                <a:gd name="T15" fmla="*/ 716 h 827"/>
                <a:gd name="T16" fmla="*/ 74 w 690"/>
                <a:gd name="T17" fmla="*/ 801 h 827"/>
                <a:gd name="T18" fmla="*/ 183 w 690"/>
                <a:gd name="T19" fmla="*/ 815 h 827"/>
                <a:gd name="T20" fmla="*/ 268 w 690"/>
                <a:gd name="T21" fmla="*/ 75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0" h="827">
                  <a:moveTo>
                    <a:pt x="268" y="750"/>
                  </a:moveTo>
                  <a:cubicBezTo>
                    <a:pt x="401" y="573"/>
                    <a:pt x="534" y="397"/>
                    <a:pt x="667" y="220"/>
                  </a:cubicBezTo>
                  <a:cubicBezTo>
                    <a:pt x="687" y="193"/>
                    <a:pt x="690" y="142"/>
                    <a:pt x="681" y="111"/>
                  </a:cubicBezTo>
                  <a:cubicBezTo>
                    <a:pt x="672" y="78"/>
                    <a:pt x="646" y="42"/>
                    <a:pt x="616" y="26"/>
                  </a:cubicBezTo>
                  <a:cubicBezTo>
                    <a:pt x="583" y="8"/>
                    <a:pt x="543" y="0"/>
                    <a:pt x="506" y="11"/>
                  </a:cubicBezTo>
                  <a:cubicBezTo>
                    <a:pt x="469" y="24"/>
                    <a:pt x="445" y="46"/>
                    <a:pt x="421" y="77"/>
                  </a:cubicBezTo>
                  <a:cubicBezTo>
                    <a:pt x="288" y="253"/>
                    <a:pt x="156" y="430"/>
                    <a:pt x="23" y="606"/>
                  </a:cubicBezTo>
                  <a:cubicBezTo>
                    <a:pt x="2" y="634"/>
                    <a:pt x="0" y="684"/>
                    <a:pt x="9" y="716"/>
                  </a:cubicBezTo>
                  <a:cubicBezTo>
                    <a:pt x="18" y="749"/>
                    <a:pt x="43" y="785"/>
                    <a:pt x="74" y="801"/>
                  </a:cubicBezTo>
                  <a:cubicBezTo>
                    <a:pt x="107" y="818"/>
                    <a:pt x="147" y="827"/>
                    <a:pt x="183" y="815"/>
                  </a:cubicBezTo>
                  <a:cubicBezTo>
                    <a:pt x="221" y="803"/>
                    <a:pt x="245" y="781"/>
                    <a:pt x="268" y="750"/>
                  </a:cubicBezTo>
                </a:path>
              </a:pathLst>
            </a:custGeom>
            <a:solidFill>
              <a:srgbClr val="21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24967052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BC3CFE-7814-47A2-8B87-0C444A813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370" y="765809"/>
            <a:ext cx="8891270" cy="510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0448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26B0E4-9671-4EE9-99F4-53742BD78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647" y="309562"/>
            <a:ext cx="6447473" cy="62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4523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604917" y="337271"/>
            <a:ext cx="11161486" cy="612502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1963C99-3EC5-426F-A353-A849526E676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5" y="1771650"/>
            <a:ext cx="5455920" cy="54559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249ACBE-6018-40DC-82F2-EC1D22F9A236}"/>
              </a:ext>
            </a:extLst>
          </p:cNvPr>
          <p:cNvGrpSpPr/>
          <p:nvPr/>
        </p:nvGrpSpPr>
        <p:grpSpPr>
          <a:xfrm>
            <a:off x="3641789" y="361950"/>
            <a:ext cx="7731061" cy="2422249"/>
            <a:chOff x="5625979" y="3429000"/>
            <a:chExt cx="5736545" cy="2688775"/>
          </a:xfrm>
        </p:grpSpPr>
        <p:grpSp>
          <p:nvGrpSpPr>
            <p:cNvPr id="8" name="Graphic 3">
              <a:extLst>
                <a:ext uri="{FF2B5EF4-FFF2-40B4-BE49-F238E27FC236}">
                  <a16:creationId xmlns:a16="http://schemas.microsoft.com/office/drawing/2014/main" id="{18121298-67B1-4434-8C1A-844013432E1C}"/>
                </a:ext>
              </a:extLst>
            </p:cNvPr>
            <p:cNvGrpSpPr/>
            <p:nvPr/>
          </p:nvGrpSpPr>
          <p:grpSpPr>
            <a:xfrm>
              <a:off x="5625979" y="3429000"/>
              <a:ext cx="5736545" cy="2688775"/>
              <a:chOff x="3649055" y="2289634"/>
              <a:chExt cx="7931467" cy="410704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B15B5AE-6A29-4D47-AC5E-2479BC716970}"/>
                  </a:ext>
                </a:extLst>
              </p:cNvPr>
              <p:cNvSpPr/>
              <p:nvPr/>
            </p:nvSpPr>
            <p:spPr>
              <a:xfrm>
                <a:off x="3649055" y="3090494"/>
                <a:ext cx="7811452" cy="3306184"/>
              </a:xfrm>
              <a:custGeom>
                <a:avLst/>
                <a:gdLst>
                  <a:gd name="connsiteX0" fmla="*/ 7368540 w 7811452"/>
                  <a:gd name="connsiteY0" fmla="*/ 2864168 h 3306184"/>
                  <a:gd name="connsiteX1" fmla="*/ 7608570 w 7811452"/>
                  <a:gd name="connsiteY1" fmla="*/ 3051810 h 3306184"/>
                  <a:gd name="connsiteX2" fmla="*/ 315278 w 7811452"/>
                  <a:gd name="connsiteY2" fmla="*/ 3099435 h 3306184"/>
                  <a:gd name="connsiteX3" fmla="*/ 261938 w 7811452"/>
                  <a:gd name="connsiteY3" fmla="*/ 2593658 h 3306184"/>
                  <a:gd name="connsiteX4" fmla="*/ 120015 w 7811452"/>
                  <a:gd name="connsiteY4" fmla="*/ 2520315 h 3306184"/>
                  <a:gd name="connsiteX5" fmla="*/ 281940 w 7811452"/>
                  <a:gd name="connsiteY5" fmla="*/ 2227898 h 3306184"/>
                  <a:gd name="connsiteX6" fmla="*/ 52388 w 7811452"/>
                  <a:gd name="connsiteY6" fmla="*/ 2022158 h 3306184"/>
                  <a:gd name="connsiteX7" fmla="*/ 320040 w 7811452"/>
                  <a:gd name="connsiteY7" fmla="*/ 1744980 h 3306184"/>
                  <a:gd name="connsiteX8" fmla="*/ 230505 w 7811452"/>
                  <a:gd name="connsiteY8" fmla="*/ 975360 h 3306184"/>
                  <a:gd name="connsiteX9" fmla="*/ 140018 w 7811452"/>
                  <a:gd name="connsiteY9" fmla="*/ 929640 h 3306184"/>
                  <a:gd name="connsiteX10" fmla="*/ 280988 w 7811452"/>
                  <a:gd name="connsiteY10" fmla="*/ 720090 h 3306184"/>
                  <a:gd name="connsiteX11" fmla="*/ 0 w 7811452"/>
                  <a:gd name="connsiteY11" fmla="*/ 532448 h 3306184"/>
                  <a:gd name="connsiteX12" fmla="*/ 187643 w 7811452"/>
                  <a:gd name="connsiteY12" fmla="*/ 318135 h 3306184"/>
                  <a:gd name="connsiteX13" fmla="*/ 35243 w 7811452"/>
                  <a:gd name="connsiteY13" fmla="*/ 76200 h 3306184"/>
                  <a:gd name="connsiteX14" fmla="*/ 7439025 w 7811452"/>
                  <a:gd name="connsiteY14" fmla="*/ 0 h 3306184"/>
                  <a:gd name="connsiteX15" fmla="*/ 7167563 w 7811452"/>
                  <a:gd name="connsiteY15" fmla="*/ 337185 h 3306184"/>
                  <a:gd name="connsiteX16" fmla="*/ 7617143 w 7811452"/>
                  <a:gd name="connsiteY16" fmla="*/ 554355 h 3306184"/>
                  <a:gd name="connsiteX17" fmla="*/ 7167563 w 7811452"/>
                  <a:gd name="connsiteY17" fmla="*/ 630555 h 3306184"/>
                  <a:gd name="connsiteX18" fmla="*/ 7425690 w 7811452"/>
                  <a:gd name="connsiteY18" fmla="*/ 789623 h 3306184"/>
                  <a:gd name="connsiteX19" fmla="*/ 7450455 w 7811452"/>
                  <a:gd name="connsiteY19" fmla="*/ 2069783 h 3306184"/>
                  <a:gd name="connsiteX20" fmla="*/ 7610475 w 7811452"/>
                  <a:gd name="connsiteY20" fmla="*/ 2229803 h 3306184"/>
                  <a:gd name="connsiteX21" fmla="*/ 7454265 w 7811452"/>
                  <a:gd name="connsiteY21" fmla="*/ 2352675 h 3306184"/>
                  <a:gd name="connsiteX22" fmla="*/ 7811453 w 7811452"/>
                  <a:gd name="connsiteY22" fmla="*/ 2592705 h 3306184"/>
                  <a:gd name="connsiteX23" fmla="*/ 7368540 w 7811452"/>
                  <a:gd name="connsiteY23" fmla="*/ 2864168 h 330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6184">
                    <a:moveTo>
                      <a:pt x="7368540" y="2864168"/>
                    </a:moveTo>
                    <a:cubicBezTo>
                      <a:pt x="7452360" y="2939415"/>
                      <a:pt x="7524750" y="2976563"/>
                      <a:pt x="7608570" y="3051810"/>
                    </a:cubicBezTo>
                    <a:cubicBezTo>
                      <a:pt x="5187315" y="3376613"/>
                      <a:pt x="2741295" y="3388043"/>
                      <a:pt x="315278" y="3099435"/>
                    </a:cubicBezTo>
                    <a:cubicBezTo>
                      <a:pt x="307658" y="2932748"/>
                      <a:pt x="305753" y="2754630"/>
                      <a:pt x="261938" y="2593658"/>
                    </a:cubicBezTo>
                    <a:cubicBezTo>
                      <a:pt x="209550" y="2567940"/>
                      <a:pt x="172403" y="2546033"/>
                      <a:pt x="120015" y="2520315"/>
                    </a:cubicBezTo>
                    <a:cubicBezTo>
                      <a:pt x="178118" y="2420303"/>
                      <a:pt x="223838" y="2327910"/>
                      <a:pt x="281940" y="2227898"/>
                    </a:cubicBezTo>
                    <a:cubicBezTo>
                      <a:pt x="212408" y="2169795"/>
                      <a:pt x="121920" y="2081213"/>
                      <a:pt x="52388" y="2022158"/>
                    </a:cubicBezTo>
                    <a:cubicBezTo>
                      <a:pt x="135255" y="1945958"/>
                      <a:pt x="237173" y="1821180"/>
                      <a:pt x="320040" y="1744980"/>
                    </a:cubicBezTo>
                    <a:cubicBezTo>
                      <a:pt x="286703" y="1480185"/>
                      <a:pt x="263843" y="1239203"/>
                      <a:pt x="230505" y="975360"/>
                    </a:cubicBezTo>
                    <a:cubicBezTo>
                      <a:pt x="200025" y="957263"/>
                      <a:pt x="171450" y="947738"/>
                      <a:pt x="140018" y="929640"/>
                    </a:cubicBezTo>
                    <a:cubicBezTo>
                      <a:pt x="187643" y="868680"/>
                      <a:pt x="232410" y="782003"/>
                      <a:pt x="280988" y="720090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8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7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6673" y="2667953"/>
                      <a:pt x="7514273" y="2788920"/>
                      <a:pt x="7368540" y="2864168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7DA346C-1618-442C-A5E2-9CDAFFEC7B93}"/>
                  </a:ext>
                </a:extLst>
              </p:cNvPr>
              <p:cNvSpPr/>
              <p:nvPr/>
            </p:nvSpPr>
            <p:spPr>
              <a:xfrm>
                <a:off x="3743352" y="2777122"/>
                <a:ext cx="7811452" cy="3305231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D0D2C27-99F9-4045-AB96-76790FE6708A}"/>
                  </a:ext>
                </a:extLst>
              </p:cNvPr>
              <p:cNvSpPr/>
              <p:nvPr/>
            </p:nvSpPr>
            <p:spPr>
              <a:xfrm>
                <a:off x="3720258" y="2754158"/>
                <a:ext cx="7860264" cy="3350998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" name="Graphic 3">
                <a:extLst>
                  <a:ext uri="{FF2B5EF4-FFF2-40B4-BE49-F238E27FC236}">
                    <a16:creationId xmlns:a16="http://schemas.microsoft.com/office/drawing/2014/main" id="{05C61623-DBB9-4469-AFF1-EF31C52A70A7}"/>
                  </a:ext>
                </a:extLst>
              </p:cNvPr>
              <p:cNvGrpSpPr/>
              <p:nvPr/>
            </p:nvGrpSpPr>
            <p:grpSpPr>
              <a:xfrm>
                <a:off x="6960830" y="2289634"/>
                <a:ext cx="1188634" cy="1023983"/>
                <a:chOff x="6960830" y="2289634"/>
                <a:chExt cx="1188634" cy="1023983"/>
              </a:xfrm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C92AFF7-001D-4753-99AC-CF63F56489DE}"/>
                    </a:ext>
                  </a:extLst>
                </p:cNvPr>
                <p:cNvSpPr/>
                <p:nvPr/>
              </p:nvSpPr>
              <p:spPr>
                <a:xfrm>
                  <a:off x="6961782" y="2753309"/>
                  <a:ext cx="1187682" cy="560308"/>
                </a:xfrm>
                <a:custGeom>
                  <a:avLst/>
                  <a:gdLst>
                    <a:gd name="connsiteX0" fmla="*/ 1177357 w 1187682"/>
                    <a:gd name="connsiteY0" fmla="*/ 34290 h 560308"/>
                    <a:gd name="connsiteX1" fmla="*/ 1090680 w 1187682"/>
                    <a:gd name="connsiteY1" fmla="*/ 19050 h 560308"/>
                    <a:gd name="connsiteX2" fmla="*/ 974475 w 1187682"/>
                    <a:gd name="connsiteY2" fmla="*/ 10477 h 560308"/>
                    <a:gd name="connsiteX3" fmla="*/ 932565 w 1187682"/>
                    <a:gd name="connsiteY3" fmla="*/ 7620 h 560308"/>
                    <a:gd name="connsiteX4" fmla="*/ 155325 w 1187682"/>
                    <a:gd name="connsiteY4" fmla="*/ 7620 h 560308"/>
                    <a:gd name="connsiteX5" fmla="*/ 155325 w 1187682"/>
                    <a:gd name="connsiteY5" fmla="*/ 0 h 560308"/>
                    <a:gd name="connsiteX6" fmla="*/ 47692 w 1187682"/>
                    <a:gd name="connsiteY6" fmla="*/ 6668 h 560308"/>
                    <a:gd name="connsiteX7" fmla="*/ 10545 w 1187682"/>
                    <a:gd name="connsiteY7" fmla="*/ 22860 h 560308"/>
                    <a:gd name="connsiteX8" fmla="*/ 3877 w 1187682"/>
                    <a:gd name="connsiteY8" fmla="*/ 115252 h 560308"/>
                    <a:gd name="connsiteX9" fmla="*/ 8640 w 1187682"/>
                    <a:gd name="connsiteY9" fmla="*/ 231458 h 560308"/>
                    <a:gd name="connsiteX10" fmla="*/ 18165 w 1187682"/>
                    <a:gd name="connsiteY10" fmla="*/ 469583 h 560308"/>
                    <a:gd name="connsiteX11" fmla="*/ 28642 w 1187682"/>
                    <a:gd name="connsiteY11" fmla="*/ 519112 h 560308"/>
                    <a:gd name="connsiteX12" fmla="*/ 84840 w 1187682"/>
                    <a:gd name="connsiteY12" fmla="*/ 541020 h 560308"/>
                    <a:gd name="connsiteX13" fmla="*/ 1122112 w 1187682"/>
                    <a:gd name="connsiteY13" fmla="*/ 541020 h 560308"/>
                    <a:gd name="connsiteX14" fmla="*/ 1166880 w 1187682"/>
                    <a:gd name="connsiteY14" fmla="*/ 525780 h 560308"/>
                    <a:gd name="connsiteX15" fmla="*/ 1177357 w 1187682"/>
                    <a:gd name="connsiteY15" fmla="*/ 475297 h 560308"/>
                    <a:gd name="connsiteX16" fmla="*/ 1184025 w 1187682"/>
                    <a:gd name="connsiteY16" fmla="*/ 138113 h 560308"/>
                    <a:gd name="connsiteX17" fmla="*/ 1186882 w 1187682"/>
                    <a:gd name="connsiteY17" fmla="*/ 57150 h 560308"/>
                    <a:gd name="connsiteX18" fmla="*/ 1177357 w 1187682"/>
                    <a:gd name="connsiteY18" fmla="*/ 34290 h 560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87682" h="560308">
                      <a:moveTo>
                        <a:pt x="1177357" y="34290"/>
                      </a:moveTo>
                      <a:cubicBezTo>
                        <a:pt x="1162117" y="15240"/>
                        <a:pt x="1112587" y="20002"/>
                        <a:pt x="1090680" y="19050"/>
                      </a:cubicBezTo>
                      <a:cubicBezTo>
                        <a:pt x="1051627" y="16193"/>
                        <a:pt x="1013527" y="13335"/>
                        <a:pt x="974475" y="10477"/>
                      </a:cubicBezTo>
                      <a:cubicBezTo>
                        <a:pt x="960187" y="9525"/>
                        <a:pt x="946852" y="8572"/>
                        <a:pt x="932565" y="7620"/>
                      </a:cubicBezTo>
                      <a:lnTo>
                        <a:pt x="155325" y="7620"/>
                      </a:lnTo>
                      <a:lnTo>
                        <a:pt x="155325" y="0"/>
                      </a:lnTo>
                      <a:cubicBezTo>
                        <a:pt x="119130" y="1905"/>
                        <a:pt x="83887" y="4763"/>
                        <a:pt x="47692" y="6668"/>
                      </a:cubicBezTo>
                      <a:cubicBezTo>
                        <a:pt x="33405" y="7620"/>
                        <a:pt x="19117" y="11430"/>
                        <a:pt x="10545" y="22860"/>
                      </a:cubicBezTo>
                      <a:cubicBezTo>
                        <a:pt x="-7553" y="45720"/>
                        <a:pt x="2925" y="88582"/>
                        <a:pt x="3877" y="115252"/>
                      </a:cubicBezTo>
                      <a:cubicBezTo>
                        <a:pt x="5782" y="154305"/>
                        <a:pt x="6735" y="193358"/>
                        <a:pt x="8640" y="231458"/>
                      </a:cubicBezTo>
                      <a:cubicBezTo>
                        <a:pt x="11497" y="311468"/>
                        <a:pt x="14355" y="390525"/>
                        <a:pt x="18165" y="469583"/>
                      </a:cubicBezTo>
                      <a:cubicBezTo>
                        <a:pt x="19117" y="486728"/>
                        <a:pt x="20070" y="504825"/>
                        <a:pt x="28642" y="519112"/>
                      </a:cubicBezTo>
                      <a:cubicBezTo>
                        <a:pt x="40072" y="538162"/>
                        <a:pt x="64837" y="540068"/>
                        <a:pt x="84840" y="541020"/>
                      </a:cubicBezTo>
                      <a:cubicBezTo>
                        <a:pt x="429645" y="566737"/>
                        <a:pt x="776355" y="566737"/>
                        <a:pt x="1122112" y="541020"/>
                      </a:cubicBezTo>
                      <a:cubicBezTo>
                        <a:pt x="1136400" y="540068"/>
                        <a:pt x="1156402" y="538162"/>
                        <a:pt x="1166880" y="525780"/>
                      </a:cubicBezTo>
                      <a:cubicBezTo>
                        <a:pt x="1178310" y="513397"/>
                        <a:pt x="1176405" y="491490"/>
                        <a:pt x="1177357" y="475297"/>
                      </a:cubicBezTo>
                      <a:cubicBezTo>
                        <a:pt x="1180215" y="362903"/>
                        <a:pt x="1184025" y="250508"/>
                        <a:pt x="1184025" y="138113"/>
                      </a:cubicBezTo>
                      <a:cubicBezTo>
                        <a:pt x="1184025" y="120015"/>
                        <a:pt x="1189740" y="83820"/>
                        <a:pt x="1186882" y="57150"/>
                      </a:cubicBezTo>
                      <a:cubicBezTo>
                        <a:pt x="1184977" y="48577"/>
                        <a:pt x="1182120" y="40005"/>
                        <a:pt x="1177357" y="34290"/>
                      </a:cubicBezTo>
                      <a:close/>
                    </a:path>
                  </a:pathLst>
                </a:custGeom>
                <a:solidFill>
                  <a:srgbClr val="F8919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0ADB8C9-F156-41AD-AFDF-A113156E1CE3}"/>
                    </a:ext>
                  </a:extLst>
                </p:cNvPr>
                <p:cNvSpPr/>
                <p:nvPr/>
              </p:nvSpPr>
              <p:spPr>
                <a:xfrm>
                  <a:off x="6960830" y="2289634"/>
                  <a:ext cx="1187682" cy="1023983"/>
                </a:xfrm>
                <a:custGeom>
                  <a:avLst/>
                  <a:gdLst>
                    <a:gd name="connsiteX0" fmla="*/ 1186882 w 1187682"/>
                    <a:gd name="connsiteY0" fmla="*/ 521778 h 1023983"/>
                    <a:gd name="connsiteX1" fmla="*/ 1179262 w 1187682"/>
                    <a:gd name="connsiteY1" fmla="*/ 497013 h 1023983"/>
                    <a:gd name="connsiteX2" fmla="*/ 1092585 w 1187682"/>
                    <a:gd name="connsiteY2" fmla="*/ 481773 h 1023983"/>
                    <a:gd name="connsiteX3" fmla="*/ 976380 w 1187682"/>
                    <a:gd name="connsiteY3" fmla="*/ 473200 h 1023983"/>
                    <a:gd name="connsiteX4" fmla="*/ 761115 w 1187682"/>
                    <a:gd name="connsiteY4" fmla="*/ 460818 h 1023983"/>
                    <a:gd name="connsiteX5" fmla="*/ 745875 w 1187682"/>
                    <a:gd name="connsiteY5" fmla="*/ 335088 h 1023983"/>
                    <a:gd name="connsiteX6" fmla="*/ 802072 w 1187682"/>
                    <a:gd name="connsiteY6" fmla="*/ 169353 h 1023983"/>
                    <a:gd name="connsiteX7" fmla="*/ 750637 w 1187682"/>
                    <a:gd name="connsiteY7" fmla="*/ 35050 h 1023983"/>
                    <a:gd name="connsiteX8" fmla="*/ 604905 w 1187682"/>
                    <a:gd name="connsiteY8" fmla="*/ 12190 h 1023983"/>
                    <a:gd name="connsiteX9" fmla="*/ 601095 w 1187682"/>
                    <a:gd name="connsiteY9" fmla="*/ 14095 h 1023983"/>
                    <a:gd name="connsiteX10" fmla="*/ 485842 w 1187682"/>
                    <a:gd name="connsiteY10" fmla="*/ 12190 h 1023983"/>
                    <a:gd name="connsiteX11" fmla="*/ 389640 w 1187682"/>
                    <a:gd name="connsiteY11" fmla="*/ 134110 h 1023983"/>
                    <a:gd name="connsiteX12" fmla="*/ 411547 w 1187682"/>
                    <a:gd name="connsiteY12" fmla="*/ 328420 h 1023983"/>
                    <a:gd name="connsiteX13" fmla="*/ 411547 w 1187682"/>
                    <a:gd name="connsiteY13" fmla="*/ 328420 h 1023983"/>
                    <a:gd name="connsiteX14" fmla="*/ 381067 w 1187682"/>
                    <a:gd name="connsiteY14" fmla="*/ 454150 h 1023983"/>
                    <a:gd name="connsiteX15" fmla="*/ 282960 w 1187682"/>
                    <a:gd name="connsiteY15" fmla="*/ 457008 h 1023983"/>
                    <a:gd name="connsiteX16" fmla="*/ 47692 w 1187682"/>
                    <a:gd name="connsiteY16" fmla="*/ 470343 h 1023983"/>
                    <a:gd name="connsiteX17" fmla="*/ 10545 w 1187682"/>
                    <a:gd name="connsiteY17" fmla="*/ 486535 h 1023983"/>
                    <a:gd name="connsiteX18" fmla="*/ 3877 w 1187682"/>
                    <a:gd name="connsiteY18" fmla="*/ 578928 h 1023983"/>
                    <a:gd name="connsiteX19" fmla="*/ 8640 w 1187682"/>
                    <a:gd name="connsiteY19" fmla="*/ 695133 h 1023983"/>
                    <a:gd name="connsiteX20" fmla="*/ 18165 w 1187682"/>
                    <a:gd name="connsiteY20" fmla="*/ 933258 h 1023983"/>
                    <a:gd name="connsiteX21" fmla="*/ 28642 w 1187682"/>
                    <a:gd name="connsiteY21" fmla="*/ 982788 h 1023983"/>
                    <a:gd name="connsiteX22" fmla="*/ 84840 w 1187682"/>
                    <a:gd name="connsiteY22" fmla="*/ 1004695 h 1023983"/>
                    <a:gd name="connsiteX23" fmla="*/ 1122112 w 1187682"/>
                    <a:gd name="connsiteY23" fmla="*/ 1004695 h 1023983"/>
                    <a:gd name="connsiteX24" fmla="*/ 1166880 w 1187682"/>
                    <a:gd name="connsiteY24" fmla="*/ 989456 h 1023983"/>
                    <a:gd name="connsiteX25" fmla="*/ 1177357 w 1187682"/>
                    <a:gd name="connsiteY25" fmla="*/ 938973 h 1023983"/>
                    <a:gd name="connsiteX26" fmla="*/ 1184025 w 1187682"/>
                    <a:gd name="connsiteY26" fmla="*/ 601788 h 1023983"/>
                    <a:gd name="connsiteX27" fmla="*/ 1186882 w 1187682"/>
                    <a:gd name="connsiteY27" fmla="*/ 521778 h 1023983"/>
                    <a:gd name="connsiteX28" fmla="*/ 653482 w 1187682"/>
                    <a:gd name="connsiteY28" fmla="*/ 59815 h 1023983"/>
                    <a:gd name="connsiteX29" fmla="*/ 704917 w 1187682"/>
                    <a:gd name="connsiteY29" fmla="*/ 73150 h 1023983"/>
                    <a:gd name="connsiteX30" fmla="*/ 743970 w 1187682"/>
                    <a:gd name="connsiteY30" fmla="*/ 162685 h 1023983"/>
                    <a:gd name="connsiteX31" fmla="*/ 692535 w 1187682"/>
                    <a:gd name="connsiteY31" fmla="*/ 311275 h 1023983"/>
                    <a:gd name="connsiteX32" fmla="*/ 688725 w 1187682"/>
                    <a:gd name="connsiteY32" fmla="*/ 325563 h 1023983"/>
                    <a:gd name="connsiteX33" fmla="*/ 687772 w 1187682"/>
                    <a:gd name="connsiteY33" fmla="*/ 334135 h 1023983"/>
                    <a:gd name="connsiteX34" fmla="*/ 702060 w 1187682"/>
                    <a:gd name="connsiteY34" fmla="*/ 457960 h 1023983"/>
                    <a:gd name="connsiteX35" fmla="*/ 702060 w 1187682"/>
                    <a:gd name="connsiteY35" fmla="*/ 457960 h 1023983"/>
                    <a:gd name="connsiteX36" fmla="*/ 643005 w 1187682"/>
                    <a:gd name="connsiteY36" fmla="*/ 456055 h 1023983"/>
                    <a:gd name="connsiteX37" fmla="*/ 628717 w 1187682"/>
                    <a:gd name="connsiteY37" fmla="*/ 335088 h 1023983"/>
                    <a:gd name="connsiteX38" fmla="*/ 684915 w 1187682"/>
                    <a:gd name="connsiteY38" fmla="*/ 169353 h 1023983"/>
                    <a:gd name="connsiteX39" fmla="*/ 653482 w 1187682"/>
                    <a:gd name="connsiteY39" fmla="*/ 59815 h 1023983"/>
                    <a:gd name="connsiteX40" fmla="*/ 562995 w 1187682"/>
                    <a:gd name="connsiteY40" fmla="*/ 177925 h 1023983"/>
                    <a:gd name="connsiteX41" fmla="*/ 600142 w 1187682"/>
                    <a:gd name="connsiteY41" fmla="*/ 86485 h 1023983"/>
                    <a:gd name="connsiteX42" fmla="*/ 625860 w 1187682"/>
                    <a:gd name="connsiteY42" fmla="*/ 163638 h 1023983"/>
                    <a:gd name="connsiteX43" fmla="*/ 582997 w 1187682"/>
                    <a:gd name="connsiteY43" fmla="*/ 295083 h 1023983"/>
                    <a:gd name="connsiteX44" fmla="*/ 562995 w 1187682"/>
                    <a:gd name="connsiteY44" fmla="*/ 177925 h 1023983"/>
                    <a:gd name="connsiteX45" fmla="*/ 576330 w 1187682"/>
                    <a:gd name="connsiteY45" fmla="*/ 397000 h 1023983"/>
                    <a:gd name="connsiteX46" fmla="*/ 582997 w 1187682"/>
                    <a:gd name="connsiteY46" fmla="*/ 455103 h 1023983"/>
                    <a:gd name="connsiteX47" fmla="*/ 562995 w 1187682"/>
                    <a:gd name="connsiteY47" fmla="*/ 455103 h 1023983"/>
                    <a:gd name="connsiteX48" fmla="*/ 562995 w 1187682"/>
                    <a:gd name="connsiteY48" fmla="*/ 455103 h 1023983"/>
                    <a:gd name="connsiteX49" fmla="*/ 576330 w 1187682"/>
                    <a:gd name="connsiteY49" fmla="*/ 397000 h 1023983"/>
                    <a:gd name="connsiteX50" fmla="*/ 473460 w 1187682"/>
                    <a:gd name="connsiteY50" fmla="*/ 320800 h 1023983"/>
                    <a:gd name="connsiteX51" fmla="*/ 443932 w 1187682"/>
                    <a:gd name="connsiteY51" fmla="*/ 177925 h 1023983"/>
                    <a:gd name="connsiteX52" fmla="*/ 492510 w 1187682"/>
                    <a:gd name="connsiteY52" fmla="*/ 76008 h 1023983"/>
                    <a:gd name="connsiteX53" fmla="*/ 544897 w 1187682"/>
                    <a:gd name="connsiteY53" fmla="*/ 58863 h 1023983"/>
                    <a:gd name="connsiteX54" fmla="*/ 544897 w 1187682"/>
                    <a:gd name="connsiteY54" fmla="*/ 58863 h 1023983"/>
                    <a:gd name="connsiteX55" fmla="*/ 508702 w 1187682"/>
                    <a:gd name="connsiteY55" fmla="*/ 134110 h 1023983"/>
                    <a:gd name="connsiteX56" fmla="*/ 530610 w 1187682"/>
                    <a:gd name="connsiteY56" fmla="*/ 328420 h 1023983"/>
                    <a:gd name="connsiteX57" fmla="*/ 530610 w 1187682"/>
                    <a:gd name="connsiteY57" fmla="*/ 328420 h 1023983"/>
                    <a:gd name="connsiteX58" fmla="*/ 500130 w 1187682"/>
                    <a:gd name="connsiteY58" fmla="*/ 454150 h 1023983"/>
                    <a:gd name="connsiteX59" fmla="*/ 442980 w 1187682"/>
                    <a:gd name="connsiteY59" fmla="*/ 454150 h 1023983"/>
                    <a:gd name="connsiteX60" fmla="*/ 468697 w 1187682"/>
                    <a:gd name="connsiteY60" fmla="*/ 344613 h 1023983"/>
                    <a:gd name="connsiteX61" fmla="*/ 468697 w 1187682"/>
                    <a:gd name="connsiteY61" fmla="*/ 343660 h 1023983"/>
                    <a:gd name="connsiteX62" fmla="*/ 473460 w 1187682"/>
                    <a:gd name="connsiteY62" fmla="*/ 320800 h 1023983"/>
                    <a:gd name="connsiteX63" fmla="*/ 321060 w 1187682"/>
                    <a:gd name="connsiteY63" fmla="*/ 968500 h 1023983"/>
                    <a:gd name="connsiteX64" fmla="*/ 295342 w 1187682"/>
                    <a:gd name="connsiteY64" fmla="*/ 967548 h 1023983"/>
                    <a:gd name="connsiteX65" fmla="*/ 260100 w 1187682"/>
                    <a:gd name="connsiteY65" fmla="*/ 965643 h 1023983"/>
                    <a:gd name="connsiteX66" fmla="*/ 70552 w 1187682"/>
                    <a:gd name="connsiteY66" fmla="*/ 952308 h 1023983"/>
                    <a:gd name="connsiteX67" fmla="*/ 54360 w 1187682"/>
                    <a:gd name="connsiteY67" fmla="*/ 519873 h 1023983"/>
                    <a:gd name="connsiteX68" fmla="*/ 369637 w 1187682"/>
                    <a:gd name="connsiteY68" fmla="*/ 504633 h 1023983"/>
                    <a:gd name="connsiteX69" fmla="*/ 430597 w 1187682"/>
                    <a:gd name="connsiteY69" fmla="*/ 503680 h 1023983"/>
                    <a:gd name="connsiteX70" fmla="*/ 487747 w 1187682"/>
                    <a:gd name="connsiteY70" fmla="*/ 503680 h 1023983"/>
                    <a:gd name="connsiteX71" fmla="*/ 376305 w 1187682"/>
                    <a:gd name="connsiteY71" fmla="*/ 969453 h 1023983"/>
                    <a:gd name="connsiteX72" fmla="*/ 321060 w 1187682"/>
                    <a:gd name="connsiteY72" fmla="*/ 968500 h 1023983"/>
                    <a:gd name="connsiteX73" fmla="*/ 722062 w 1187682"/>
                    <a:gd name="connsiteY73" fmla="*/ 970406 h 1023983"/>
                    <a:gd name="connsiteX74" fmla="*/ 713490 w 1187682"/>
                    <a:gd name="connsiteY74" fmla="*/ 970406 h 1023983"/>
                    <a:gd name="connsiteX75" fmla="*/ 654435 w 1187682"/>
                    <a:gd name="connsiteY75" fmla="*/ 970406 h 1023983"/>
                    <a:gd name="connsiteX76" fmla="*/ 439170 w 1187682"/>
                    <a:gd name="connsiteY76" fmla="*/ 970406 h 1023983"/>
                    <a:gd name="connsiteX77" fmla="*/ 550612 w 1187682"/>
                    <a:gd name="connsiteY77" fmla="*/ 504633 h 1023983"/>
                    <a:gd name="connsiteX78" fmla="*/ 588712 w 1187682"/>
                    <a:gd name="connsiteY78" fmla="*/ 504633 h 1023983"/>
                    <a:gd name="connsiteX79" fmla="*/ 647767 w 1187682"/>
                    <a:gd name="connsiteY79" fmla="*/ 506538 h 1023983"/>
                    <a:gd name="connsiteX80" fmla="*/ 706822 w 1187682"/>
                    <a:gd name="connsiteY80" fmla="*/ 508443 h 1023983"/>
                    <a:gd name="connsiteX81" fmla="*/ 706822 w 1187682"/>
                    <a:gd name="connsiteY81" fmla="*/ 508443 h 1023983"/>
                    <a:gd name="connsiteX82" fmla="*/ 771592 w 1187682"/>
                    <a:gd name="connsiteY82" fmla="*/ 970406 h 1023983"/>
                    <a:gd name="connsiteX83" fmla="*/ 722062 w 1187682"/>
                    <a:gd name="connsiteY83" fmla="*/ 970406 h 1023983"/>
                    <a:gd name="connsiteX84" fmla="*/ 1127827 w 1187682"/>
                    <a:gd name="connsiteY84" fmla="*/ 949450 h 1023983"/>
                    <a:gd name="connsiteX85" fmla="*/ 937327 w 1187682"/>
                    <a:gd name="connsiteY85" fmla="*/ 965643 h 1023983"/>
                    <a:gd name="connsiteX86" fmla="*/ 831600 w 1187682"/>
                    <a:gd name="connsiteY86" fmla="*/ 968500 h 1023983"/>
                    <a:gd name="connsiteX87" fmla="*/ 767782 w 1187682"/>
                    <a:gd name="connsiteY87" fmla="*/ 510348 h 1023983"/>
                    <a:gd name="connsiteX88" fmla="*/ 911610 w 1187682"/>
                    <a:gd name="connsiteY88" fmla="*/ 517968 h 1023983"/>
                    <a:gd name="connsiteX89" fmla="*/ 1134495 w 1187682"/>
                    <a:gd name="connsiteY89" fmla="*/ 535113 h 1023983"/>
                    <a:gd name="connsiteX90" fmla="*/ 1127827 w 1187682"/>
                    <a:gd name="connsiteY90" fmla="*/ 949450 h 1023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1187682" h="1023983">
                      <a:moveTo>
                        <a:pt x="1186882" y="521778"/>
                      </a:moveTo>
                      <a:cubicBezTo>
                        <a:pt x="1185930" y="511300"/>
                        <a:pt x="1183072" y="502728"/>
                        <a:pt x="1179262" y="497013"/>
                      </a:cubicBezTo>
                      <a:cubicBezTo>
                        <a:pt x="1164022" y="477963"/>
                        <a:pt x="1114492" y="482725"/>
                        <a:pt x="1092585" y="481773"/>
                      </a:cubicBezTo>
                      <a:cubicBezTo>
                        <a:pt x="1053532" y="478915"/>
                        <a:pt x="1015432" y="476058"/>
                        <a:pt x="976380" y="473200"/>
                      </a:cubicBezTo>
                      <a:cubicBezTo>
                        <a:pt x="904942" y="468438"/>
                        <a:pt x="832552" y="463675"/>
                        <a:pt x="761115" y="460818"/>
                      </a:cubicBezTo>
                      <a:cubicBezTo>
                        <a:pt x="756352" y="418908"/>
                        <a:pt x="750637" y="376998"/>
                        <a:pt x="745875" y="335088"/>
                      </a:cubicBezTo>
                      <a:cubicBezTo>
                        <a:pt x="773497" y="283653"/>
                        <a:pt x="799215" y="229360"/>
                        <a:pt x="802072" y="169353"/>
                      </a:cubicBezTo>
                      <a:cubicBezTo>
                        <a:pt x="803977" y="120775"/>
                        <a:pt x="785880" y="68388"/>
                        <a:pt x="750637" y="35050"/>
                      </a:cubicBezTo>
                      <a:cubicBezTo>
                        <a:pt x="710632" y="-2097"/>
                        <a:pt x="654435" y="-9717"/>
                        <a:pt x="604905" y="12190"/>
                      </a:cubicBezTo>
                      <a:cubicBezTo>
                        <a:pt x="603952" y="12190"/>
                        <a:pt x="603000" y="13143"/>
                        <a:pt x="601095" y="14095"/>
                      </a:cubicBezTo>
                      <a:cubicBezTo>
                        <a:pt x="565852" y="-4002"/>
                        <a:pt x="523942" y="-4002"/>
                        <a:pt x="485842" y="12190"/>
                      </a:cubicBezTo>
                      <a:cubicBezTo>
                        <a:pt x="435360" y="34098"/>
                        <a:pt x="402022" y="81723"/>
                        <a:pt x="389640" y="134110"/>
                      </a:cubicBezTo>
                      <a:cubicBezTo>
                        <a:pt x="374400" y="199833"/>
                        <a:pt x="390592" y="265555"/>
                        <a:pt x="411547" y="328420"/>
                      </a:cubicBezTo>
                      <a:cubicBezTo>
                        <a:pt x="411547" y="328420"/>
                        <a:pt x="411547" y="328420"/>
                        <a:pt x="411547" y="328420"/>
                      </a:cubicBezTo>
                      <a:cubicBezTo>
                        <a:pt x="401070" y="370330"/>
                        <a:pt x="391545" y="412240"/>
                        <a:pt x="381067" y="454150"/>
                      </a:cubicBezTo>
                      <a:cubicBezTo>
                        <a:pt x="348682" y="455103"/>
                        <a:pt x="315345" y="455103"/>
                        <a:pt x="282960" y="457008"/>
                      </a:cubicBezTo>
                      <a:cubicBezTo>
                        <a:pt x="204855" y="459865"/>
                        <a:pt x="125797" y="465580"/>
                        <a:pt x="47692" y="470343"/>
                      </a:cubicBezTo>
                      <a:cubicBezTo>
                        <a:pt x="33405" y="471295"/>
                        <a:pt x="19117" y="475105"/>
                        <a:pt x="10545" y="486535"/>
                      </a:cubicBezTo>
                      <a:cubicBezTo>
                        <a:pt x="-7553" y="509395"/>
                        <a:pt x="2925" y="552258"/>
                        <a:pt x="3877" y="578928"/>
                      </a:cubicBezTo>
                      <a:cubicBezTo>
                        <a:pt x="5782" y="617981"/>
                        <a:pt x="6735" y="657033"/>
                        <a:pt x="8640" y="695133"/>
                      </a:cubicBezTo>
                      <a:cubicBezTo>
                        <a:pt x="11497" y="775143"/>
                        <a:pt x="14355" y="854200"/>
                        <a:pt x="18165" y="933258"/>
                      </a:cubicBezTo>
                      <a:cubicBezTo>
                        <a:pt x="19117" y="950403"/>
                        <a:pt x="20070" y="968500"/>
                        <a:pt x="28642" y="982788"/>
                      </a:cubicBezTo>
                      <a:cubicBezTo>
                        <a:pt x="40072" y="1001838"/>
                        <a:pt x="64837" y="1003743"/>
                        <a:pt x="84840" y="1004695"/>
                      </a:cubicBezTo>
                      <a:cubicBezTo>
                        <a:pt x="429645" y="1030413"/>
                        <a:pt x="776355" y="1030413"/>
                        <a:pt x="1122112" y="1004695"/>
                      </a:cubicBezTo>
                      <a:cubicBezTo>
                        <a:pt x="1136400" y="1003743"/>
                        <a:pt x="1156402" y="1001838"/>
                        <a:pt x="1166880" y="989456"/>
                      </a:cubicBezTo>
                      <a:cubicBezTo>
                        <a:pt x="1178310" y="977073"/>
                        <a:pt x="1176405" y="955166"/>
                        <a:pt x="1177357" y="938973"/>
                      </a:cubicBezTo>
                      <a:cubicBezTo>
                        <a:pt x="1180215" y="826578"/>
                        <a:pt x="1184025" y="714183"/>
                        <a:pt x="1184025" y="601788"/>
                      </a:cubicBezTo>
                      <a:cubicBezTo>
                        <a:pt x="1184025" y="585595"/>
                        <a:pt x="1189740" y="548448"/>
                        <a:pt x="1186882" y="521778"/>
                      </a:cubicBezTo>
                      <a:close/>
                      <a:moveTo>
                        <a:pt x="653482" y="59815"/>
                      </a:moveTo>
                      <a:cubicBezTo>
                        <a:pt x="671580" y="57910"/>
                        <a:pt x="689677" y="61720"/>
                        <a:pt x="704917" y="73150"/>
                      </a:cubicBezTo>
                      <a:cubicBezTo>
                        <a:pt x="731587" y="94105"/>
                        <a:pt x="743970" y="130300"/>
                        <a:pt x="743970" y="162685"/>
                      </a:cubicBezTo>
                      <a:cubicBezTo>
                        <a:pt x="743970" y="216025"/>
                        <a:pt x="717300" y="265555"/>
                        <a:pt x="692535" y="311275"/>
                      </a:cubicBezTo>
                      <a:cubicBezTo>
                        <a:pt x="689677" y="316038"/>
                        <a:pt x="688725" y="320800"/>
                        <a:pt x="688725" y="325563"/>
                      </a:cubicBezTo>
                      <a:cubicBezTo>
                        <a:pt x="687772" y="328420"/>
                        <a:pt x="687772" y="331278"/>
                        <a:pt x="687772" y="334135"/>
                      </a:cubicBezTo>
                      <a:cubicBezTo>
                        <a:pt x="692535" y="375093"/>
                        <a:pt x="697297" y="416050"/>
                        <a:pt x="702060" y="457960"/>
                      </a:cubicBezTo>
                      <a:cubicBezTo>
                        <a:pt x="702060" y="457960"/>
                        <a:pt x="702060" y="457960"/>
                        <a:pt x="702060" y="457960"/>
                      </a:cubicBezTo>
                      <a:cubicBezTo>
                        <a:pt x="682057" y="457008"/>
                        <a:pt x="663007" y="456055"/>
                        <a:pt x="643005" y="456055"/>
                      </a:cubicBezTo>
                      <a:cubicBezTo>
                        <a:pt x="638242" y="416050"/>
                        <a:pt x="633480" y="375093"/>
                        <a:pt x="628717" y="335088"/>
                      </a:cubicBezTo>
                      <a:cubicBezTo>
                        <a:pt x="656340" y="283653"/>
                        <a:pt x="682057" y="229360"/>
                        <a:pt x="684915" y="169353"/>
                      </a:cubicBezTo>
                      <a:cubicBezTo>
                        <a:pt x="685867" y="131253"/>
                        <a:pt x="675390" y="91248"/>
                        <a:pt x="653482" y="59815"/>
                      </a:cubicBezTo>
                      <a:close/>
                      <a:moveTo>
                        <a:pt x="562995" y="177925"/>
                      </a:moveTo>
                      <a:cubicBezTo>
                        <a:pt x="564900" y="144588"/>
                        <a:pt x="576330" y="109345"/>
                        <a:pt x="600142" y="86485"/>
                      </a:cubicBezTo>
                      <a:cubicBezTo>
                        <a:pt x="617287" y="107440"/>
                        <a:pt x="625860" y="136968"/>
                        <a:pt x="625860" y="163638"/>
                      </a:cubicBezTo>
                      <a:cubicBezTo>
                        <a:pt x="625860" y="210310"/>
                        <a:pt x="604905" y="254125"/>
                        <a:pt x="582997" y="295083"/>
                      </a:cubicBezTo>
                      <a:cubicBezTo>
                        <a:pt x="570615" y="256983"/>
                        <a:pt x="560137" y="217930"/>
                        <a:pt x="562995" y="177925"/>
                      </a:cubicBezTo>
                      <a:close/>
                      <a:moveTo>
                        <a:pt x="576330" y="397000"/>
                      </a:moveTo>
                      <a:cubicBezTo>
                        <a:pt x="578235" y="416050"/>
                        <a:pt x="581092" y="435100"/>
                        <a:pt x="582997" y="455103"/>
                      </a:cubicBezTo>
                      <a:cubicBezTo>
                        <a:pt x="576330" y="455103"/>
                        <a:pt x="569662" y="455103"/>
                        <a:pt x="562995" y="455103"/>
                      </a:cubicBezTo>
                      <a:lnTo>
                        <a:pt x="562995" y="455103"/>
                      </a:lnTo>
                      <a:cubicBezTo>
                        <a:pt x="566805" y="435100"/>
                        <a:pt x="571567" y="416050"/>
                        <a:pt x="576330" y="397000"/>
                      </a:cubicBezTo>
                      <a:close/>
                      <a:moveTo>
                        <a:pt x="473460" y="320800"/>
                      </a:moveTo>
                      <a:cubicBezTo>
                        <a:pt x="457267" y="275080"/>
                        <a:pt x="442027" y="226503"/>
                        <a:pt x="443932" y="177925"/>
                      </a:cubicBezTo>
                      <a:cubicBezTo>
                        <a:pt x="445837" y="139825"/>
                        <a:pt x="460125" y="98868"/>
                        <a:pt x="492510" y="76008"/>
                      </a:cubicBezTo>
                      <a:cubicBezTo>
                        <a:pt x="507750" y="65530"/>
                        <a:pt x="526800" y="58863"/>
                        <a:pt x="544897" y="58863"/>
                      </a:cubicBezTo>
                      <a:cubicBezTo>
                        <a:pt x="544897" y="58863"/>
                        <a:pt x="544897" y="58863"/>
                        <a:pt x="544897" y="58863"/>
                      </a:cubicBezTo>
                      <a:cubicBezTo>
                        <a:pt x="527752" y="80770"/>
                        <a:pt x="515370" y="106488"/>
                        <a:pt x="508702" y="134110"/>
                      </a:cubicBezTo>
                      <a:cubicBezTo>
                        <a:pt x="493462" y="199833"/>
                        <a:pt x="509655" y="265555"/>
                        <a:pt x="530610" y="328420"/>
                      </a:cubicBezTo>
                      <a:cubicBezTo>
                        <a:pt x="530610" y="328420"/>
                        <a:pt x="530610" y="328420"/>
                        <a:pt x="530610" y="328420"/>
                      </a:cubicBezTo>
                      <a:cubicBezTo>
                        <a:pt x="520132" y="370330"/>
                        <a:pt x="510607" y="412240"/>
                        <a:pt x="500130" y="454150"/>
                      </a:cubicBezTo>
                      <a:cubicBezTo>
                        <a:pt x="481080" y="454150"/>
                        <a:pt x="462030" y="454150"/>
                        <a:pt x="442980" y="454150"/>
                      </a:cubicBezTo>
                      <a:cubicBezTo>
                        <a:pt x="451552" y="417955"/>
                        <a:pt x="460125" y="380808"/>
                        <a:pt x="468697" y="344613"/>
                      </a:cubicBezTo>
                      <a:cubicBezTo>
                        <a:pt x="468697" y="344613"/>
                        <a:pt x="468697" y="344613"/>
                        <a:pt x="468697" y="343660"/>
                      </a:cubicBezTo>
                      <a:cubicBezTo>
                        <a:pt x="474412" y="336993"/>
                        <a:pt x="476317" y="328420"/>
                        <a:pt x="473460" y="320800"/>
                      </a:cubicBezTo>
                      <a:close/>
                      <a:moveTo>
                        <a:pt x="321060" y="968500"/>
                      </a:moveTo>
                      <a:cubicBezTo>
                        <a:pt x="312487" y="968500"/>
                        <a:pt x="303915" y="968500"/>
                        <a:pt x="295342" y="967548"/>
                      </a:cubicBezTo>
                      <a:cubicBezTo>
                        <a:pt x="283912" y="967548"/>
                        <a:pt x="272482" y="966595"/>
                        <a:pt x="260100" y="965643"/>
                      </a:cubicBezTo>
                      <a:cubicBezTo>
                        <a:pt x="197235" y="962785"/>
                        <a:pt x="133417" y="958023"/>
                        <a:pt x="70552" y="952308"/>
                      </a:cubicBezTo>
                      <a:cubicBezTo>
                        <a:pt x="63885" y="808481"/>
                        <a:pt x="58170" y="664653"/>
                        <a:pt x="54360" y="519873"/>
                      </a:cubicBezTo>
                      <a:cubicBezTo>
                        <a:pt x="159135" y="511300"/>
                        <a:pt x="264862" y="506538"/>
                        <a:pt x="369637" y="504633"/>
                      </a:cubicBezTo>
                      <a:cubicBezTo>
                        <a:pt x="389640" y="504633"/>
                        <a:pt x="410595" y="503680"/>
                        <a:pt x="430597" y="503680"/>
                      </a:cubicBezTo>
                      <a:cubicBezTo>
                        <a:pt x="449647" y="503680"/>
                        <a:pt x="468697" y="503680"/>
                        <a:pt x="487747" y="503680"/>
                      </a:cubicBezTo>
                      <a:cubicBezTo>
                        <a:pt x="450600" y="658938"/>
                        <a:pt x="413452" y="814195"/>
                        <a:pt x="376305" y="969453"/>
                      </a:cubicBezTo>
                      <a:cubicBezTo>
                        <a:pt x="359160" y="969453"/>
                        <a:pt x="340110" y="969453"/>
                        <a:pt x="321060" y="968500"/>
                      </a:cubicBezTo>
                      <a:close/>
                      <a:moveTo>
                        <a:pt x="722062" y="970406"/>
                      </a:moveTo>
                      <a:cubicBezTo>
                        <a:pt x="719205" y="970406"/>
                        <a:pt x="716347" y="970406"/>
                        <a:pt x="713490" y="970406"/>
                      </a:cubicBezTo>
                      <a:cubicBezTo>
                        <a:pt x="693487" y="970406"/>
                        <a:pt x="673485" y="970406"/>
                        <a:pt x="654435" y="970406"/>
                      </a:cubicBezTo>
                      <a:cubicBezTo>
                        <a:pt x="582997" y="971358"/>
                        <a:pt x="511560" y="971358"/>
                        <a:pt x="439170" y="970406"/>
                      </a:cubicBezTo>
                      <a:cubicBezTo>
                        <a:pt x="476317" y="815148"/>
                        <a:pt x="513465" y="659891"/>
                        <a:pt x="550612" y="504633"/>
                      </a:cubicBezTo>
                      <a:cubicBezTo>
                        <a:pt x="562995" y="504633"/>
                        <a:pt x="576330" y="504633"/>
                        <a:pt x="588712" y="504633"/>
                      </a:cubicBezTo>
                      <a:cubicBezTo>
                        <a:pt x="608715" y="504633"/>
                        <a:pt x="628717" y="505585"/>
                        <a:pt x="647767" y="506538"/>
                      </a:cubicBezTo>
                      <a:cubicBezTo>
                        <a:pt x="667770" y="507490"/>
                        <a:pt x="686820" y="507490"/>
                        <a:pt x="706822" y="508443"/>
                      </a:cubicBezTo>
                      <a:lnTo>
                        <a:pt x="706822" y="508443"/>
                      </a:lnTo>
                      <a:cubicBezTo>
                        <a:pt x="725872" y="662748"/>
                        <a:pt x="747780" y="816100"/>
                        <a:pt x="771592" y="970406"/>
                      </a:cubicBezTo>
                      <a:cubicBezTo>
                        <a:pt x="755400" y="970406"/>
                        <a:pt x="739207" y="970406"/>
                        <a:pt x="722062" y="970406"/>
                      </a:cubicBezTo>
                      <a:close/>
                      <a:moveTo>
                        <a:pt x="1127827" y="949450"/>
                      </a:moveTo>
                      <a:cubicBezTo>
                        <a:pt x="1064962" y="959928"/>
                        <a:pt x="1001145" y="963738"/>
                        <a:pt x="937327" y="965643"/>
                      </a:cubicBezTo>
                      <a:cubicBezTo>
                        <a:pt x="902085" y="967548"/>
                        <a:pt x="866842" y="967548"/>
                        <a:pt x="831600" y="968500"/>
                      </a:cubicBezTo>
                      <a:cubicBezTo>
                        <a:pt x="807787" y="816100"/>
                        <a:pt x="786832" y="663700"/>
                        <a:pt x="767782" y="510348"/>
                      </a:cubicBezTo>
                      <a:cubicBezTo>
                        <a:pt x="815407" y="512253"/>
                        <a:pt x="863032" y="515110"/>
                        <a:pt x="911610" y="517968"/>
                      </a:cubicBezTo>
                      <a:cubicBezTo>
                        <a:pt x="985905" y="522730"/>
                        <a:pt x="1060200" y="528445"/>
                        <a:pt x="1134495" y="535113"/>
                      </a:cubicBezTo>
                      <a:cubicBezTo>
                        <a:pt x="1134495" y="674178"/>
                        <a:pt x="1132590" y="812291"/>
                        <a:pt x="1127827" y="94945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44D333-4BFE-441E-AEF6-43DE8D37349F}"/>
                </a:ext>
              </a:extLst>
            </p:cNvPr>
            <p:cNvSpPr txBox="1"/>
            <p:nvPr/>
          </p:nvSpPr>
          <p:spPr>
            <a:xfrm>
              <a:off x="6173775" y="4082038"/>
              <a:ext cx="4690554" cy="606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18415" indent="0" algn="just">
                <a:lnSpc>
                  <a:spcPct val="110000"/>
                </a:lnSpc>
                <a:spcAft>
                  <a:spcPts val="0"/>
                </a:spcAft>
              </a:pPr>
              <a:endPara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257D73C-5664-407A-99AB-4BFD895EC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052" y="1071683"/>
            <a:ext cx="6328196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3265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27190B0-EC8D-4B7B-ACE6-6325F4D5C91E}"/>
              </a:ext>
            </a:extLst>
          </p:cNvPr>
          <p:cNvGrpSpPr/>
          <p:nvPr/>
        </p:nvGrpSpPr>
        <p:grpSpPr>
          <a:xfrm>
            <a:off x="289765" y="173035"/>
            <a:ext cx="11511710" cy="1551942"/>
            <a:chOff x="318340" y="515935"/>
            <a:chExt cx="11511710" cy="1551942"/>
          </a:xfrm>
        </p:grpSpPr>
        <p:sp>
          <p:nvSpPr>
            <p:cNvPr id="16" name="Rectangle: Rounded Corners 209">
              <a:extLst>
                <a:ext uri="{FF2B5EF4-FFF2-40B4-BE49-F238E27FC236}">
                  <a16:creationId xmlns:a16="http://schemas.microsoft.com/office/drawing/2014/main" id="{0B781A03-1C3B-4E45-97C4-ED486DA2DA78}"/>
                </a:ext>
              </a:extLst>
            </p:cNvPr>
            <p:cNvSpPr/>
            <p:nvPr/>
          </p:nvSpPr>
          <p:spPr>
            <a:xfrm>
              <a:off x="318340" y="515935"/>
              <a:ext cx="11511710" cy="1551942"/>
            </a:xfrm>
            <a:custGeom>
              <a:avLst/>
              <a:gdLst>
                <a:gd name="connsiteX0" fmla="*/ 0 w 11221386"/>
                <a:gd name="connsiteY0" fmla="*/ 258659 h 1551925"/>
                <a:gd name="connsiteX1" fmla="*/ 258659 w 11221386"/>
                <a:gd name="connsiteY1" fmla="*/ 0 h 1551925"/>
                <a:gd name="connsiteX2" fmla="*/ 10962727 w 11221386"/>
                <a:gd name="connsiteY2" fmla="*/ 0 h 1551925"/>
                <a:gd name="connsiteX3" fmla="*/ 11221386 w 11221386"/>
                <a:gd name="connsiteY3" fmla="*/ 258659 h 1551925"/>
                <a:gd name="connsiteX4" fmla="*/ 11221386 w 11221386"/>
                <a:gd name="connsiteY4" fmla="*/ 1293266 h 1551925"/>
                <a:gd name="connsiteX5" fmla="*/ 10962727 w 11221386"/>
                <a:gd name="connsiteY5" fmla="*/ 1551925 h 1551925"/>
                <a:gd name="connsiteX6" fmla="*/ 258659 w 11221386"/>
                <a:gd name="connsiteY6" fmla="*/ 1551925 h 1551925"/>
                <a:gd name="connsiteX7" fmla="*/ 0 w 11221386"/>
                <a:gd name="connsiteY7" fmla="*/ 1293266 h 1551925"/>
                <a:gd name="connsiteX8" fmla="*/ 0 w 11221386"/>
                <a:gd name="connsiteY8" fmla="*/ 258659 h 1551925"/>
                <a:gd name="connsiteX0" fmla="*/ 2 w 11221388"/>
                <a:gd name="connsiteY0" fmla="*/ 258659 h 1551925"/>
                <a:gd name="connsiteX1" fmla="*/ 258661 w 11221388"/>
                <a:gd name="connsiteY1" fmla="*/ 0 h 1551925"/>
                <a:gd name="connsiteX2" fmla="*/ 10962729 w 11221388"/>
                <a:gd name="connsiteY2" fmla="*/ 0 h 1551925"/>
                <a:gd name="connsiteX3" fmla="*/ 11221388 w 11221388"/>
                <a:gd name="connsiteY3" fmla="*/ 258659 h 1551925"/>
                <a:gd name="connsiteX4" fmla="*/ 11221388 w 11221388"/>
                <a:gd name="connsiteY4" fmla="*/ 1293266 h 1551925"/>
                <a:gd name="connsiteX5" fmla="*/ 10962729 w 11221388"/>
                <a:gd name="connsiteY5" fmla="*/ 1551925 h 1551925"/>
                <a:gd name="connsiteX6" fmla="*/ 258661 w 11221388"/>
                <a:gd name="connsiteY6" fmla="*/ 1551925 h 1551925"/>
                <a:gd name="connsiteX7" fmla="*/ 2 w 11221388"/>
                <a:gd name="connsiteY7" fmla="*/ 1293266 h 1551925"/>
                <a:gd name="connsiteX8" fmla="*/ 103274 w 11221388"/>
                <a:gd name="connsiteY8" fmla="*/ 725214 h 1551925"/>
                <a:gd name="connsiteX9" fmla="*/ 2 w 11221388"/>
                <a:gd name="connsiteY9" fmla="*/ 258659 h 1551925"/>
                <a:gd name="connsiteX0" fmla="*/ 2 w 11221388"/>
                <a:gd name="connsiteY0" fmla="*/ 258659 h 1551942"/>
                <a:gd name="connsiteX1" fmla="*/ 258661 w 11221388"/>
                <a:gd name="connsiteY1" fmla="*/ 0 h 1551942"/>
                <a:gd name="connsiteX2" fmla="*/ 10962729 w 11221388"/>
                <a:gd name="connsiteY2" fmla="*/ 0 h 1551942"/>
                <a:gd name="connsiteX3" fmla="*/ 11221388 w 11221388"/>
                <a:gd name="connsiteY3" fmla="*/ 258659 h 1551942"/>
                <a:gd name="connsiteX4" fmla="*/ 11221388 w 11221388"/>
                <a:gd name="connsiteY4" fmla="*/ 1293266 h 1551942"/>
                <a:gd name="connsiteX5" fmla="*/ 10962729 w 11221388"/>
                <a:gd name="connsiteY5" fmla="*/ 1551925 h 1551942"/>
                <a:gd name="connsiteX6" fmla="*/ 10235247 w 11221388"/>
                <a:gd name="connsiteY6" fmla="*/ 1492469 h 1551942"/>
                <a:gd name="connsiteX7" fmla="*/ 258661 w 11221388"/>
                <a:gd name="connsiteY7" fmla="*/ 1551925 h 1551942"/>
                <a:gd name="connsiteX8" fmla="*/ 2 w 11221388"/>
                <a:gd name="connsiteY8" fmla="*/ 1293266 h 1551942"/>
                <a:gd name="connsiteX9" fmla="*/ 103274 w 11221388"/>
                <a:gd name="connsiteY9" fmla="*/ 725214 h 1551942"/>
                <a:gd name="connsiteX10" fmla="*/ 2 w 11221388"/>
                <a:gd name="connsiteY10" fmla="*/ 258659 h 1551942"/>
                <a:gd name="connsiteX0" fmla="*/ 2 w 11221388"/>
                <a:gd name="connsiteY0" fmla="*/ 258659 h 1551942"/>
                <a:gd name="connsiteX1" fmla="*/ 258661 w 11221388"/>
                <a:gd name="connsiteY1" fmla="*/ 0 h 1551942"/>
                <a:gd name="connsiteX2" fmla="*/ 2688819 w 11221388"/>
                <a:gd name="connsiteY2" fmla="*/ 52551 h 1551942"/>
                <a:gd name="connsiteX3" fmla="*/ 10962729 w 11221388"/>
                <a:gd name="connsiteY3" fmla="*/ 0 h 1551942"/>
                <a:gd name="connsiteX4" fmla="*/ 11221388 w 11221388"/>
                <a:gd name="connsiteY4" fmla="*/ 258659 h 1551942"/>
                <a:gd name="connsiteX5" fmla="*/ 11221388 w 11221388"/>
                <a:gd name="connsiteY5" fmla="*/ 1293266 h 1551942"/>
                <a:gd name="connsiteX6" fmla="*/ 10962729 w 11221388"/>
                <a:gd name="connsiteY6" fmla="*/ 1551925 h 1551942"/>
                <a:gd name="connsiteX7" fmla="*/ 10235247 w 11221388"/>
                <a:gd name="connsiteY7" fmla="*/ 1492469 h 1551942"/>
                <a:gd name="connsiteX8" fmla="*/ 258661 w 11221388"/>
                <a:gd name="connsiteY8" fmla="*/ 1551925 h 1551942"/>
                <a:gd name="connsiteX9" fmla="*/ 2 w 11221388"/>
                <a:gd name="connsiteY9" fmla="*/ 1293266 h 1551942"/>
                <a:gd name="connsiteX10" fmla="*/ 103274 w 11221388"/>
                <a:gd name="connsiteY10" fmla="*/ 725214 h 1551942"/>
                <a:gd name="connsiteX11" fmla="*/ 2 w 11221388"/>
                <a:gd name="connsiteY11" fmla="*/ 258659 h 155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221388" h="1551942">
                  <a:moveTo>
                    <a:pt x="2" y="258659"/>
                  </a:moveTo>
                  <a:cubicBezTo>
                    <a:pt x="2" y="115806"/>
                    <a:pt x="115808" y="0"/>
                    <a:pt x="258661" y="0"/>
                  </a:cubicBezTo>
                  <a:cubicBezTo>
                    <a:pt x="1065210" y="0"/>
                    <a:pt x="1882270" y="52551"/>
                    <a:pt x="2688819" y="52551"/>
                  </a:cubicBezTo>
                  <a:lnTo>
                    <a:pt x="10962729" y="0"/>
                  </a:lnTo>
                  <a:cubicBezTo>
                    <a:pt x="11105582" y="0"/>
                    <a:pt x="11221388" y="115806"/>
                    <a:pt x="11221388" y="258659"/>
                  </a:cubicBezTo>
                  <a:lnTo>
                    <a:pt x="11221388" y="1293266"/>
                  </a:lnTo>
                  <a:cubicBezTo>
                    <a:pt x="11221388" y="1436119"/>
                    <a:pt x="11105582" y="1551925"/>
                    <a:pt x="10962729" y="1551925"/>
                  </a:cubicBezTo>
                  <a:cubicBezTo>
                    <a:pt x="10716731" y="1553127"/>
                    <a:pt x="10481245" y="1491267"/>
                    <a:pt x="10235247" y="1492469"/>
                  </a:cubicBezTo>
                  <a:lnTo>
                    <a:pt x="258661" y="1551925"/>
                  </a:lnTo>
                  <a:cubicBezTo>
                    <a:pt x="115808" y="1551925"/>
                    <a:pt x="2" y="1436119"/>
                    <a:pt x="2" y="1293266"/>
                  </a:cubicBezTo>
                  <a:cubicBezTo>
                    <a:pt x="-608" y="1103915"/>
                    <a:pt x="103884" y="914565"/>
                    <a:pt x="103274" y="725214"/>
                  </a:cubicBezTo>
                  <a:cubicBezTo>
                    <a:pt x="103884" y="569696"/>
                    <a:pt x="-608" y="414177"/>
                    <a:pt x="2" y="258659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73A09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0736DA-E945-421E-943C-E4A7ABA3A43E}"/>
                </a:ext>
              </a:extLst>
            </p:cNvPr>
            <p:cNvSpPr txBox="1"/>
            <p:nvPr/>
          </p:nvSpPr>
          <p:spPr>
            <a:xfrm>
              <a:off x="628650" y="704850"/>
              <a:ext cx="1114425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9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vi-VN" sz="29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bạn đặt ngón tay tìm mạch ở cổ tay, 1 bạn đưa ngón tay tìm mạch ở c</a:t>
              </a:r>
              <a:r>
                <a:rPr lang="en-US" sz="29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ổ</a:t>
              </a:r>
              <a:r>
                <a:rPr lang="vi-VN" sz="29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và chia sẻ về nhịp đập của mạch với bạn.</a:t>
              </a:r>
              <a:endParaRPr lang="en-US" sz="29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624AC3C-4D29-4C03-99CA-6211FA8E6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1809750"/>
            <a:ext cx="7581900" cy="4791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977737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A7EBE62-EA1C-4B5C-987B-C3D54D7AFEF6}"/>
              </a:ext>
            </a:extLst>
          </p:cNvPr>
          <p:cNvGrpSpPr/>
          <p:nvPr/>
        </p:nvGrpSpPr>
        <p:grpSpPr>
          <a:xfrm>
            <a:off x="333375" y="-1"/>
            <a:ext cx="11591925" cy="2266951"/>
            <a:chOff x="5625979" y="3429000"/>
            <a:chExt cx="5736545" cy="2688775"/>
          </a:xfrm>
        </p:grpSpPr>
        <p:grpSp>
          <p:nvGrpSpPr>
            <p:cNvPr id="5" name="Graphic 3">
              <a:extLst>
                <a:ext uri="{FF2B5EF4-FFF2-40B4-BE49-F238E27FC236}">
                  <a16:creationId xmlns:a16="http://schemas.microsoft.com/office/drawing/2014/main" id="{76F9A8CB-FA6A-4C9E-B16F-DB522841B1C8}"/>
                </a:ext>
              </a:extLst>
            </p:cNvPr>
            <p:cNvGrpSpPr/>
            <p:nvPr/>
          </p:nvGrpSpPr>
          <p:grpSpPr>
            <a:xfrm>
              <a:off x="5625979" y="3429000"/>
              <a:ext cx="5736545" cy="2688775"/>
              <a:chOff x="3649055" y="2289634"/>
              <a:chExt cx="7931467" cy="4107044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FA0766E4-63E1-486E-99AE-481D05CC9772}"/>
                  </a:ext>
                </a:extLst>
              </p:cNvPr>
              <p:cNvSpPr/>
              <p:nvPr/>
            </p:nvSpPr>
            <p:spPr>
              <a:xfrm>
                <a:off x="3649055" y="3090494"/>
                <a:ext cx="7811452" cy="3306184"/>
              </a:xfrm>
              <a:custGeom>
                <a:avLst/>
                <a:gdLst>
                  <a:gd name="connsiteX0" fmla="*/ 7368540 w 7811452"/>
                  <a:gd name="connsiteY0" fmla="*/ 2864168 h 3306184"/>
                  <a:gd name="connsiteX1" fmla="*/ 7608570 w 7811452"/>
                  <a:gd name="connsiteY1" fmla="*/ 3051810 h 3306184"/>
                  <a:gd name="connsiteX2" fmla="*/ 315278 w 7811452"/>
                  <a:gd name="connsiteY2" fmla="*/ 3099435 h 3306184"/>
                  <a:gd name="connsiteX3" fmla="*/ 261938 w 7811452"/>
                  <a:gd name="connsiteY3" fmla="*/ 2593658 h 3306184"/>
                  <a:gd name="connsiteX4" fmla="*/ 120015 w 7811452"/>
                  <a:gd name="connsiteY4" fmla="*/ 2520315 h 3306184"/>
                  <a:gd name="connsiteX5" fmla="*/ 281940 w 7811452"/>
                  <a:gd name="connsiteY5" fmla="*/ 2227898 h 3306184"/>
                  <a:gd name="connsiteX6" fmla="*/ 52388 w 7811452"/>
                  <a:gd name="connsiteY6" fmla="*/ 2022158 h 3306184"/>
                  <a:gd name="connsiteX7" fmla="*/ 320040 w 7811452"/>
                  <a:gd name="connsiteY7" fmla="*/ 1744980 h 3306184"/>
                  <a:gd name="connsiteX8" fmla="*/ 230505 w 7811452"/>
                  <a:gd name="connsiteY8" fmla="*/ 975360 h 3306184"/>
                  <a:gd name="connsiteX9" fmla="*/ 140018 w 7811452"/>
                  <a:gd name="connsiteY9" fmla="*/ 929640 h 3306184"/>
                  <a:gd name="connsiteX10" fmla="*/ 280988 w 7811452"/>
                  <a:gd name="connsiteY10" fmla="*/ 720090 h 3306184"/>
                  <a:gd name="connsiteX11" fmla="*/ 0 w 7811452"/>
                  <a:gd name="connsiteY11" fmla="*/ 532448 h 3306184"/>
                  <a:gd name="connsiteX12" fmla="*/ 187643 w 7811452"/>
                  <a:gd name="connsiteY12" fmla="*/ 318135 h 3306184"/>
                  <a:gd name="connsiteX13" fmla="*/ 35243 w 7811452"/>
                  <a:gd name="connsiteY13" fmla="*/ 76200 h 3306184"/>
                  <a:gd name="connsiteX14" fmla="*/ 7439025 w 7811452"/>
                  <a:gd name="connsiteY14" fmla="*/ 0 h 3306184"/>
                  <a:gd name="connsiteX15" fmla="*/ 7167563 w 7811452"/>
                  <a:gd name="connsiteY15" fmla="*/ 337185 h 3306184"/>
                  <a:gd name="connsiteX16" fmla="*/ 7617143 w 7811452"/>
                  <a:gd name="connsiteY16" fmla="*/ 554355 h 3306184"/>
                  <a:gd name="connsiteX17" fmla="*/ 7167563 w 7811452"/>
                  <a:gd name="connsiteY17" fmla="*/ 630555 h 3306184"/>
                  <a:gd name="connsiteX18" fmla="*/ 7425690 w 7811452"/>
                  <a:gd name="connsiteY18" fmla="*/ 789623 h 3306184"/>
                  <a:gd name="connsiteX19" fmla="*/ 7450455 w 7811452"/>
                  <a:gd name="connsiteY19" fmla="*/ 2069783 h 3306184"/>
                  <a:gd name="connsiteX20" fmla="*/ 7610475 w 7811452"/>
                  <a:gd name="connsiteY20" fmla="*/ 2229803 h 3306184"/>
                  <a:gd name="connsiteX21" fmla="*/ 7454265 w 7811452"/>
                  <a:gd name="connsiteY21" fmla="*/ 2352675 h 3306184"/>
                  <a:gd name="connsiteX22" fmla="*/ 7811453 w 7811452"/>
                  <a:gd name="connsiteY22" fmla="*/ 2592705 h 3306184"/>
                  <a:gd name="connsiteX23" fmla="*/ 7368540 w 7811452"/>
                  <a:gd name="connsiteY23" fmla="*/ 2864168 h 330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6184">
                    <a:moveTo>
                      <a:pt x="7368540" y="2864168"/>
                    </a:moveTo>
                    <a:cubicBezTo>
                      <a:pt x="7452360" y="2939415"/>
                      <a:pt x="7524750" y="2976563"/>
                      <a:pt x="7608570" y="3051810"/>
                    </a:cubicBezTo>
                    <a:cubicBezTo>
                      <a:pt x="5187315" y="3376613"/>
                      <a:pt x="2741295" y="3388043"/>
                      <a:pt x="315278" y="3099435"/>
                    </a:cubicBezTo>
                    <a:cubicBezTo>
                      <a:pt x="307658" y="2932748"/>
                      <a:pt x="305753" y="2754630"/>
                      <a:pt x="261938" y="2593658"/>
                    </a:cubicBezTo>
                    <a:cubicBezTo>
                      <a:pt x="209550" y="2567940"/>
                      <a:pt x="172403" y="2546033"/>
                      <a:pt x="120015" y="2520315"/>
                    </a:cubicBezTo>
                    <a:cubicBezTo>
                      <a:pt x="178118" y="2420303"/>
                      <a:pt x="223838" y="2327910"/>
                      <a:pt x="281940" y="2227898"/>
                    </a:cubicBezTo>
                    <a:cubicBezTo>
                      <a:pt x="212408" y="2169795"/>
                      <a:pt x="121920" y="2081213"/>
                      <a:pt x="52388" y="2022158"/>
                    </a:cubicBezTo>
                    <a:cubicBezTo>
                      <a:pt x="135255" y="1945958"/>
                      <a:pt x="237173" y="1821180"/>
                      <a:pt x="320040" y="1744980"/>
                    </a:cubicBezTo>
                    <a:cubicBezTo>
                      <a:pt x="286703" y="1480185"/>
                      <a:pt x="263843" y="1239203"/>
                      <a:pt x="230505" y="975360"/>
                    </a:cubicBezTo>
                    <a:cubicBezTo>
                      <a:pt x="200025" y="957263"/>
                      <a:pt x="171450" y="947738"/>
                      <a:pt x="140018" y="929640"/>
                    </a:cubicBezTo>
                    <a:cubicBezTo>
                      <a:pt x="187643" y="868680"/>
                      <a:pt x="232410" y="782003"/>
                      <a:pt x="280988" y="720090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8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7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6673" y="2667953"/>
                      <a:pt x="7514273" y="2788920"/>
                      <a:pt x="7368540" y="2864168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7F60CAE-CFE4-4310-B4E0-8BAB85335D35}"/>
                  </a:ext>
                </a:extLst>
              </p:cNvPr>
              <p:cNvSpPr/>
              <p:nvPr/>
            </p:nvSpPr>
            <p:spPr>
              <a:xfrm>
                <a:off x="3743352" y="2777122"/>
                <a:ext cx="7811452" cy="3305231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9A6B5A1-AF6C-453A-8E36-A2E30B62AD0D}"/>
                  </a:ext>
                </a:extLst>
              </p:cNvPr>
              <p:cNvSpPr/>
              <p:nvPr/>
            </p:nvSpPr>
            <p:spPr>
              <a:xfrm>
                <a:off x="3720258" y="2754158"/>
                <a:ext cx="7860264" cy="3350998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" name="Graphic 3">
                <a:extLst>
                  <a:ext uri="{FF2B5EF4-FFF2-40B4-BE49-F238E27FC236}">
                    <a16:creationId xmlns:a16="http://schemas.microsoft.com/office/drawing/2014/main" id="{8658D4F6-18AE-4223-B007-8C1872BD59FB}"/>
                  </a:ext>
                </a:extLst>
              </p:cNvPr>
              <p:cNvGrpSpPr/>
              <p:nvPr/>
            </p:nvGrpSpPr>
            <p:grpSpPr>
              <a:xfrm>
                <a:off x="6960830" y="2289634"/>
                <a:ext cx="1188634" cy="1023983"/>
                <a:chOff x="6960830" y="2289634"/>
                <a:chExt cx="1188634" cy="1023983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9420CAC-8AC1-4FA5-9DBD-112F0497C239}"/>
                    </a:ext>
                  </a:extLst>
                </p:cNvPr>
                <p:cNvSpPr/>
                <p:nvPr/>
              </p:nvSpPr>
              <p:spPr>
                <a:xfrm>
                  <a:off x="6961782" y="2753309"/>
                  <a:ext cx="1187682" cy="560308"/>
                </a:xfrm>
                <a:custGeom>
                  <a:avLst/>
                  <a:gdLst>
                    <a:gd name="connsiteX0" fmla="*/ 1177357 w 1187682"/>
                    <a:gd name="connsiteY0" fmla="*/ 34290 h 560308"/>
                    <a:gd name="connsiteX1" fmla="*/ 1090680 w 1187682"/>
                    <a:gd name="connsiteY1" fmla="*/ 19050 h 560308"/>
                    <a:gd name="connsiteX2" fmla="*/ 974475 w 1187682"/>
                    <a:gd name="connsiteY2" fmla="*/ 10477 h 560308"/>
                    <a:gd name="connsiteX3" fmla="*/ 932565 w 1187682"/>
                    <a:gd name="connsiteY3" fmla="*/ 7620 h 560308"/>
                    <a:gd name="connsiteX4" fmla="*/ 155325 w 1187682"/>
                    <a:gd name="connsiteY4" fmla="*/ 7620 h 560308"/>
                    <a:gd name="connsiteX5" fmla="*/ 155325 w 1187682"/>
                    <a:gd name="connsiteY5" fmla="*/ 0 h 560308"/>
                    <a:gd name="connsiteX6" fmla="*/ 47692 w 1187682"/>
                    <a:gd name="connsiteY6" fmla="*/ 6668 h 560308"/>
                    <a:gd name="connsiteX7" fmla="*/ 10545 w 1187682"/>
                    <a:gd name="connsiteY7" fmla="*/ 22860 h 560308"/>
                    <a:gd name="connsiteX8" fmla="*/ 3877 w 1187682"/>
                    <a:gd name="connsiteY8" fmla="*/ 115252 h 560308"/>
                    <a:gd name="connsiteX9" fmla="*/ 8640 w 1187682"/>
                    <a:gd name="connsiteY9" fmla="*/ 231458 h 560308"/>
                    <a:gd name="connsiteX10" fmla="*/ 18165 w 1187682"/>
                    <a:gd name="connsiteY10" fmla="*/ 469583 h 560308"/>
                    <a:gd name="connsiteX11" fmla="*/ 28642 w 1187682"/>
                    <a:gd name="connsiteY11" fmla="*/ 519112 h 560308"/>
                    <a:gd name="connsiteX12" fmla="*/ 84840 w 1187682"/>
                    <a:gd name="connsiteY12" fmla="*/ 541020 h 560308"/>
                    <a:gd name="connsiteX13" fmla="*/ 1122112 w 1187682"/>
                    <a:gd name="connsiteY13" fmla="*/ 541020 h 560308"/>
                    <a:gd name="connsiteX14" fmla="*/ 1166880 w 1187682"/>
                    <a:gd name="connsiteY14" fmla="*/ 525780 h 560308"/>
                    <a:gd name="connsiteX15" fmla="*/ 1177357 w 1187682"/>
                    <a:gd name="connsiteY15" fmla="*/ 475297 h 560308"/>
                    <a:gd name="connsiteX16" fmla="*/ 1184025 w 1187682"/>
                    <a:gd name="connsiteY16" fmla="*/ 138113 h 560308"/>
                    <a:gd name="connsiteX17" fmla="*/ 1186882 w 1187682"/>
                    <a:gd name="connsiteY17" fmla="*/ 57150 h 560308"/>
                    <a:gd name="connsiteX18" fmla="*/ 1177357 w 1187682"/>
                    <a:gd name="connsiteY18" fmla="*/ 34290 h 560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87682" h="560308">
                      <a:moveTo>
                        <a:pt x="1177357" y="34290"/>
                      </a:moveTo>
                      <a:cubicBezTo>
                        <a:pt x="1162117" y="15240"/>
                        <a:pt x="1112587" y="20002"/>
                        <a:pt x="1090680" y="19050"/>
                      </a:cubicBezTo>
                      <a:cubicBezTo>
                        <a:pt x="1051627" y="16193"/>
                        <a:pt x="1013527" y="13335"/>
                        <a:pt x="974475" y="10477"/>
                      </a:cubicBezTo>
                      <a:cubicBezTo>
                        <a:pt x="960187" y="9525"/>
                        <a:pt x="946852" y="8572"/>
                        <a:pt x="932565" y="7620"/>
                      </a:cubicBezTo>
                      <a:lnTo>
                        <a:pt x="155325" y="7620"/>
                      </a:lnTo>
                      <a:lnTo>
                        <a:pt x="155325" y="0"/>
                      </a:lnTo>
                      <a:cubicBezTo>
                        <a:pt x="119130" y="1905"/>
                        <a:pt x="83887" y="4763"/>
                        <a:pt x="47692" y="6668"/>
                      </a:cubicBezTo>
                      <a:cubicBezTo>
                        <a:pt x="33405" y="7620"/>
                        <a:pt x="19117" y="11430"/>
                        <a:pt x="10545" y="22860"/>
                      </a:cubicBezTo>
                      <a:cubicBezTo>
                        <a:pt x="-7553" y="45720"/>
                        <a:pt x="2925" y="88582"/>
                        <a:pt x="3877" y="115252"/>
                      </a:cubicBezTo>
                      <a:cubicBezTo>
                        <a:pt x="5782" y="154305"/>
                        <a:pt x="6735" y="193358"/>
                        <a:pt x="8640" y="231458"/>
                      </a:cubicBezTo>
                      <a:cubicBezTo>
                        <a:pt x="11497" y="311468"/>
                        <a:pt x="14355" y="390525"/>
                        <a:pt x="18165" y="469583"/>
                      </a:cubicBezTo>
                      <a:cubicBezTo>
                        <a:pt x="19117" y="486728"/>
                        <a:pt x="20070" y="504825"/>
                        <a:pt x="28642" y="519112"/>
                      </a:cubicBezTo>
                      <a:cubicBezTo>
                        <a:pt x="40072" y="538162"/>
                        <a:pt x="64837" y="540068"/>
                        <a:pt x="84840" y="541020"/>
                      </a:cubicBezTo>
                      <a:cubicBezTo>
                        <a:pt x="429645" y="566737"/>
                        <a:pt x="776355" y="566737"/>
                        <a:pt x="1122112" y="541020"/>
                      </a:cubicBezTo>
                      <a:cubicBezTo>
                        <a:pt x="1136400" y="540068"/>
                        <a:pt x="1156402" y="538162"/>
                        <a:pt x="1166880" y="525780"/>
                      </a:cubicBezTo>
                      <a:cubicBezTo>
                        <a:pt x="1178310" y="513397"/>
                        <a:pt x="1176405" y="491490"/>
                        <a:pt x="1177357" y="475297"/>
                      </a:cubicBezTo>
                      <a:cubicBezTo>
                        <a:pt x="1180215" y="362903"/>
                        <a:pt x="1184025" y="250508"/>
                        <a:pt x="1184025" y="138113"/>
                      </a:cubicBezTo>
                      <a:cubicBezTo>
                        <a:pt x="1184025" y="120015"/>
                        <a:pt x="1189740" y="83820"/>
                        <a:pt x="1186882" y="57150"/>
                      </a:cubicBezTo>
                      <a:cubicBezTo>
                        <a:pt x="1184977" y="48577"/>
                        <a:pt x="1182120" y="40005"/>
                        <a:pt x="1177357" y="34290"/>
                      </a:cubicBezTo>
                      <a:close/>
                    </a:path>
                  </a:pathLst>
                </a:custGeom>
                <a:solidFill>
                  <a:srgbClr val="F8919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65712824-184A-4CB0-AEB1-D8F1B15DCCED}"/>
                    </a:ext>
                  </a:extLst>
                </p:cNvPr>
                <p:cNvSpPr/>
                <p:nvPr/>
              </p:nvSpPr>
              <p:spPr>
                <a:xfrm>
                  <a:off x="6960830" y="2289634"/>
                  <a:ext cx="1187682" cy="1023983"/>
                </a:xfrm>
                <a:custGeom>
                  <a:avLst/>
                  <a:gdLst>
                    <a:gd name="connsiteX0" fmla="*/ 1186882 w 1187682"/>
                    <a:gd name="connsiteY0" fmla="*/ 521778 h 1023983"/>
                    <a:gd name="connsiteX1" fmla="*/ 1179262 w 1187682"/>
                    <a:gd name="connsiteY1" fmla="*/ 497013 h 1023983"/>
                    <a:gd name="connsiteX2" fmla="*/ 1092585 w 1187682"/>
                    <a:gd name="connsiteY2" fmla="*/ 481773 h 1023983"/>
                    <a:gd name="connsiteX3" fmla="*/ 976380 w 1187682"/>
                    <a:gd name="connsiteY3" fmla="*/ 473200 h 1023983"/>
                    <a:gd name="connsiteX4" fmla="*/ 761115 w 1187682"/>
                    <a:gd name="connsiteY4" fmla="*/ 460818 h 1023983"/>
                    <a:gd name="connsiteX5" fmla="*/ 745875 w 1187682"/>
                    <a:gd name="connsiteY5" fmla="*/ 335088 h 1023983"/>
                    <a:gd name="connsiteX6" fmla="*/ 802072 w 1187682"/>
                    <a:gd name="connsiteY6" fmla="*/ 169353 h 1023983"/>
                    <a:gd name="connsiteX7" fmla="*/ 750637 w 1187682"/>
                    <a:gd name="connsiteY7" fmla="*/ 35050 h 1023983"/>
                    <a:gd name="connsiteX8" fmla="*/ 604905 w 1187682"/>
                    <a:gd name="connsiteY8" fmla="*/ 12190 h 1023983"/>
                    <a:gd name="connsiteX9" fmla="*/ 601095 w 1187682"/>
                    <a:gd name="connsiteY9" fmla="*/ 14095 h 1023983"/>
                    <a:gd name="connsiteX10" fmla="*/ 485842 w 1187682"/>
                    <a:gd name="connsiteY10" fmla="*/ 12190 h 1023983"/>
                    <a:gd name="connsiteX11" fmla="*/ 389640 w 1187682"/>
                    <a:gd name="connsiteY11" fmla="*/ 134110 h 1023983"/>
                    <a:gd name="connsiteX12" fmla="*/ 411547 w 1187682"/>
                    <a:gd name="connsiteY12" fmla="*/ 328420 h 1023983"/>
                    <a:gd name="connsiteX13" fmla="*/ 411547 w 1187682"/>
                    <a:gd name="connsiteY13" fmla="*/ 328420 h 1023983"/>
                    <a:gd name="connsiteX14" fmla="*/ 381067 w 1187682"/>
                    <a:gd name="connsiteY14" fmla="*/ 454150 h 1023983"/>
                    <a:gd name="connsiteX15" fmla="*/ 282960 w 1187682"/>
                    <a:gd name="connsiteY15" fmla="*/ 457008 h 1023983"/>
                    <a:gd name="connsiteX16" fmla="*/ 47692 w 1187682"/>
                    <a:gd name="connsiteY16" fmla="*/ 470343 h 1023983"/>
                    <a:gd name="connsiteX17" fmla="*/ 10545 w 1187682"/>
                    <a:gd name="connsiteY17" fmla="*/ 486535 h 1023983"/>
                    <a:gd name="connsiteX18" fmla="*/ 3877 w 1187682"/>
                    <a:gd name="connsiteY18" fmla="*/ 578928 h 1023983"/>
                    <a:gd name="connsiteX19" fmla="*/ 8640 w 1187682"/>
                    <a:gd name="connsiteY19" fmla="*/ 695133 h 1023983"/>
                    <a:gd name="connsiteX20" fmla="*/ 18165 w 1187682"/>
                    <a:gd name="connsiteY20" fmla="*/ 933258 h 1023983"/>
                    <a:gd name="connsiteX21" fmla="*/ 28642 w 1187682"/>
                    <a:gd name="connsiteY21" fmla="*/ 982788 h 1023983"/>
                    <a:gd name="connsiteX22" fmla="*/ 84840 w 1187682"/>
                    <a:gd name="connsiteY22" fmla="*/ 1004695 h 1023983"/>
                    <a:gd name="connsiteX23" fmla="*/ 1122112 w 1187682"/>
                    <a:gd name="connsiteY23" fmla="*/ 1004695 h 1023983"/>
                    <a:gd name="connsiteX24" fmla="*/ 1166880 w 1187682"/>
                    <a:gd name="connsiteY24" fmla="*/ 989456 h 1023983"/>
                    <a:gd name="connsiteX25" fmla="*/ 1177357 w 1187682"/>
                    <a:gd name="connsiteY25" fmla="*/ 938973 h 1023983"/>
                    <a:gd name="connsiteX26" fmla="*/ 1184025 w 1187682"/>
                    <a:gd name="connsiteY26" fmla="*/ 601788 h 1023983"/>
                    <a:gd name="connsiteX27" fmla="*/ 1186882 w 1187682"/>
                    <a:gd name="connsiteY27" fmla="*/ 521778 h 1023983"/>
                    <a:gd name="connsiteX28" fmla="*/ 653482 w 1187682"/>
                    <a:gd name="connsiteY28" fmla="*/ 59815 h 1023983"/>
                    <a:gd name="connsiteX29" fmla="*/ 704917 w 1187682"/>
                    <a:gd name="connsiteY29" fmla="*/ 73150 h 1023983"/>
                    <a:gd name="connsiteX30" fmla="*/ 743970 w 1187682"/>
                    <a:gd name="connsiteY30" fmla="*/ 162685 h 1023983"/>
                    <a:gd name="connsiteX31" fmla="*/ 692535 w 1187682"/>
                    <a:gd name="connsiteY31" fmla="*/ 311275 h 1023983"/>
                    <a:gd name="connsiteX32" fmla="*/ 688725 w 1187682"/>
                    <a:gd name="connsiteY32" fmla="*/ 325563 h 1023983"/>
                    <a:gd name="connsiteX33" fmla="*/ 687772 w 1187682"/>
                    <a:gd name="connsiteY33" fmla="*/ 334135 h 1023983"/>
                    <a:gd name="connsiteX34" fmla="*/ 702060 w 1187682"/>
                    <a:gd name="connsiteY34" fmla="*/ 457960 h 1023983"/>
                    <a:gd name="connsiteX35" fmla="*/ 702060 w 1187682"/>
                    <a:gd name="connsiteY35" fmla="*/ 457960 h 1023983"/>
                    <a:gd name="connsiteX36" fmla="*/ 643005 w 1187682"/>
                    <a:gd name="connsiteY36" fmla="*/ 456055 h 1023983"/>
                    <a:gd name="connsiteX37" fmla="*/ 628717 w 1187682"/>
                    <a:gd name="connsiteY37" fmla="*/ 335088 h 1023983"/>
                    <a:gd name="connsiteX38" fmla="*/ 684915 w 1187682"/>
                    <a:gd name="connsiteY38" fmla="*/ 169353 h 1023983"/>
                    <a:gd name="connsiteX39" fmla="*/ 653482 w 1187682"/>
                    <a:gd name="connsiteY39" fmla="*/ 59815 h 1023983"/>
                    <a:gd name="connsiteX40" fmla="*/ 562995 w 1187682"/>
                    <a:gd name="connsiteY40" fmla="*/ 177925 h 1023983"/>
                    <a:gd name="connsiteX41" fmla="*/ 600142 w 1187682"/>
                    <a:gd name="connsiteY41" fmla="*/ 86485 h 1023983"/>
                    <a:gd name="connsiteX42" fmla="*/ 625860 w 1187682"/>
                    <a:gd name="connsiteY42" fmla="*/ 163638 h 1023983"/>
                    <a:gd name="connsiteX43" fmla="*/ 582997 w 1187682"/>
                    <a:gd name="connsiteY43" fmla="*/ 295083 h 1023983"/>
                    <a:gd name="connsiteX44" fmla="*/ 562995 w 1187682"/>
                    <a:gd name="connsiteY44" fmla="*/ 177925 h 1023983"/>
                    <a:gd name="connsiteX45" fmla="*/ 576330 w 1187682"/>
                    <a:gd name="connsiteY45" fmla="*/ 397000 h 1023983"/>
                    <a:gd name="connsiteX46" fmla="*/ 582997 w 1187682"/>
                    <a:gd name="connsiteY46" fmla="*/ 455103 h 1023983"/>
                    <a:gd name="connsiteX47" fmla="*/ 562995 w 1187682"/>
                    <a:gd name="connsiteY47" fmla="*/ 455103 h 1023983"/>
                    <a:gd name="connsiteX48" fmla="*/ 562995 w 1187682"/>
                    <a:gd name="connsiteY48" fmla="*/ 455103 h 1023983"/>
                    <a:gd name="connsiteX49" fmla="*/ 576330 w 1187682"/>
                    <a:gd name="connsiteY49" fmla="*/ 397000 h 1023983"/>
                    <a:gd name="connsiteX50" fmla="*/ 473460 w 1187682"/>
                    <a:gd name="connsiteY50" fmla="*/ 320800 h 1023983"/>
                    <a:gd name="connsiteX51" fmla="*/ 443932 w 1187682"/>
                    <a:gd name="connsiteY51" fmla="*/ 177925 h 1023983"/>
                    <a:gd name="connsiteX52" fmla="*/ 492510 w 1187682"/>
                    <a:gd name="connsiteY52" fmla="*/ 76008 h 1023983"/>
                    <a:gd name="connsiteX53" fmla="*/ 544897 w 1187682"/>
                    <a:gd name="connsiteY53" fmla="*/ 58863 h 1023983"/>
                    <a:gd name="connsiteX54" fmla="*/ 544897 w 1187682"/>
                    <a:gd name="connsiteY54" fmla="*/ 58863 h 1023983"/>
                    <a:gd name="connsiteX55" fmla="*/ 508702 w 1187682"/>
                    <a:gd name="connsiteY55" fmla="*/ 134110 h 1023983"/>
                    <a:gd name="connsiteX56" fmla="*/ 530610 w 1187682"/>
                    <a:gd name="connsiteY56" fmla="*/ 328420 h 1023983"/>
                    <a:gd name="connsiteX57" fmla="*/ 530610 w 1187682"/>
                    <a:gd name="connsiteY57" fmla="*/ 328420 h 1023983"/>
                    <a:gd name="connsiteX58" fmla="*/ 500130 w 1187682"/>
                    <a:gd name="connsiteY58" fmla="*/ 454150 h 1023983"/>
                    <a:gd name="connsiteX59" fmla="*/ 442980 w 1187682"/>
                    <a:gd name="connsiteY59" fmla="*/ 454150 h 1023983"/>
                    <a:gd name="connsiteX60" fmla="*/ 468697 w 1187682"/>
                    <a:gd name="connsiteY60" fmla="*/ 344613 h 1023983"/>
                    <a:gd name="connsiteX61" fmla="*/ 468697 w 1187682"/>
                    <a:gd name="connsiteY61" fmla="*/ 343660 h 1023983"/>
                    <a:gd name="connsiteX62" fmla="*/ 473460 w 1187682"/>
                    <a:gd name="connsiteY62" fmla="*/ 320800 h 1023983"/>
                    <a:gd name="connsiteX63" fmla="*/ 321060 w 1187682"/>
                    <a:gd name="connsiteY63" fmla="*/ 968500 h 1023983"/>
                    <a:gd name="connsiteX64" fmla="*/ 295342 w 1187682"/>
                    <a:gd name="connsiteY64" fmla="*/ 967548 h 1023983"/>
                    <a:gd name="connsiteX65" fmla="*/ 260100 w 1187682"/>
                    <a:gd name="connsiteY65" fmla="*/ 965643 h 1023983"/>
                    <a:gd name="connsiteX66" fmla="*/ 70552 w 1187682"/>
                    <a:gd name="connsiteY66" fmla="*/ 952308 h 1023983"/>
                    <a:gd name="connsiteX67" fmla="*/ 54360 w 1187682"/>
                    <a:gd name="connsiteY67" fmla="*/ 519873 h 1023983"/>
                    <a:gd name="connsiteX68" fmla="*/ 369637 w 1187682"/>
                    <a:gd name="connsiteY68" fmla="*/ 504633 h 1023983"/>
                    <a:gd name="connsiteX69" fmla="*/ 430597 w 1187682"/>
                    <a:gd name="connsiteY69" fmla="*/ 503680 h 1023983"/>
                    <a:gd name="connsiteX70" fmla="*/ 487747 w 1187682"/>
                    <a:gd name="connsiteY70" fmla="*/ 503680 h 1023983"/>
                    <a:gd name="connsiteX71" fmla="*/ 376305 w 1187682"/>
                    <a:gd name="connsiteY71" fmla="*/ 969453 h 1023983"/>
                    <a:gd name="connsiteX72" fmla="*/ 321060 w 1187682"/>
                    <a:gd name="connsiteY72" fmla="*/ 968500 h 1023983"/>
                    <a:gd name="connsiteX73" fmla="*/ 722062 w 1187682"/>
                    <a:gd name="connsiteY73" fmla="*/ 970406 h 1023983"/>
                    <a:gd name="connsiteX74" fmla="*/ 713490 w 1187682"/>
                    <a:gd name="connsiteY74" fmla="*/ 970406 h 1023983"/>
                    <a:gd name="connsiteX75" fmla="*/ 654435 w 1187682"/>
                    <a:gd name="connsiteY75" fmla="*/ 970406 h 1023983"/>
                    <a:gd name="connsiteX76" fmla="*/ 439170 w 1187682"/>
                    <a:gd name="connsiteY76" fmla="*/ 970406 h 1023983"/>
                    <a:gd name="connsiteX77" fmla="*/ 550612 w 1187682"/>
                    <a:gd name="connsiteY77" fmla="*/ 504633 h 1023983"/>
                    <a:gd name="connsiteX78" fmla="*/ 588712 w 1187682"/>
                    <a:gd name="connsiteY78" fmla="*/ 504633 h 1023983"/>
                    <a:gd name="connsiteX79" fmla="*/ 647767 w 1187682"/>
                    <a:gd name="connsiteY79" fmla="*/ 506538 h 1023983"/>
                    <a:gd name="connsiteX80" fmla="*/ 706822 w 1187682"/>
                    <a:gd name="connsiteY80" fmla="*/ 508443 h 1023983"/>
                    <a:gd name="connsiteX81" fmla="*/ 706822 w 1187682"/>
                    <a:gd name="connsiteY81" fmla="*/ 508443 h 1023983"/>
                    <a:gd name="connsiteX82" fmla="*/ 771592 w 1187682"/>
                    <a:gd name="connsiteY82" fmla="*/ 970406 h 1023983"/>
                    <a:gd name="connsiteX83" fmla="*/ 722062 w 1187682"/>
                    <a:gd name="connsiteY83" fmla="*/ 970406 h 1023983"/>
                    <a:gd name="connsiteX84" fmla="*/ 1127827 w 1187682"/>
                    <a:gd name="connsiteY84" fmla="*/ 949450 h 1023983"/>
                    <a:gd name="connsiteX85" fmla="*/ 937327 w 1187682"/>
                    <a:gd name="connsiteY85" fmla="*/ 965643 h 1023983"/>
                    <a:gd name="connsiteX86" fmla="*/ 831600 w 1187682"/>
                    <a:gd name="connsiteY86" fmla="*/ 968500 h 1023983"/>
                    <a:gd name="connsiteX87" fmla="*/ 767782 w 1187682"/>
                    <a:gd name="connsiteY87" fmla="*/ 510348 h 1023983"/>
                    <a:gd name="connsiteX88" fmla="*/ 911610 w 1187682"/>
                    <a:gd name="connsiteY88" fmla="*/ 517968 h 1023983"/>
                    <a:gd name="connsiteX89" fmla="*/ 1134495 w 1187682"/>
                    <a:gd name="connsiteY89" fmla="*/ 535113 h 1023983"/>
                    <a:gd name="connsiteX90" fmla="*/ 1127827 w 1187682"/>
                    <a:gd name="connsiteY90" fmla="*/ 949450 h 1023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1187682" h="1023983">
                      <a:moveTo>
                        <a:pt x="1186882" y="521778"/>
                      </a:moveTo>
                      <a:cubicBezTo>
                        <a:pt x="1185930" y="511300"/>
                        <a:pt x="1183072" y="502728"/>
                        <a:pt x="1179262" y="497013"/>
                      </a:cubicBezTo>
                      <a:cubicBezTo>
                        <a:pt x="1164022" y="477963"/>
                        <a:pt x="1114492" y="482725"/>
                        <a:pt x="1092585" y="481773"/>
                      </a:cubicBezTo>
                      <a:cubicBezTo>
                        <a:pt x="1053532" y="478915"/>
                        <a:pt x="1015432" y="476058"/>
                        <a:pt x="976380" y="473200"/>
                      </a:cubicBezTo>
                      <a:cubicBezTo>
                        <a:pt x="904942" y="468438"/>
                        <a:pt x="832552" y="463675"/>
                        <a:pt x="761115" y="460818"/>
                      </a:cubicBezTo>
                      <a:cubicBezTo>
                        <a:pt x="756352" y="418908"/>
                        <a:pt x="750637" y="376998"/>
                        <a:pt x="745875" y="335088"/>
                      </a:cubicBezTo>
                      <a:cubicBezTo>
                        <a:pt x="773497" y="283653"/>
                        <a:pt x="799215" y="229360"/>
                        <a:pt x="802072" y="169353"/>
                      </a:cubicBezTo>
                      <a:cubicBezTo>
                        <a:pt x="803977" y="120775"/>
                        <a:pt x="785880" y="68388"/>
                        <a:pt x="750637" y="35050"/>
                      </a:cubicBezTo>
                      <a:cubicBezTo>
                        <a:pt x="710632" y="-2097"/>
                        <a:pt x="654435" y="-9717"/>
                        <a:pt x="604905" y="12190"/>
                      </a:cubicBezTo>
                      <a:cubicBezTo>
                        <a:pt x="603952" y="12190"/>
                        <a:pt x="603000" y="13143"/>
                        <a:pt x="601095" y="14095"/>
                      </a:cubicBezTo>
                      <a:cubicBezTo>
                        <a:pt x="565852" y="-4002"/>
                        <a:pt x="523942" y="-4002"/>
                        <a:pt x="485842" y="12190"/>
                      </a:cubicBezTo>
                      <a:cubicBezTo>
                        <a:pt x="435360" y="34098"/>
                        <a:pt x="402022" y="81723"/>
                        <a:pt x="389640" y="134110"/>
                      </a:cubicBezTo>
                      <a:cubicBezTo>
                        <a:pt x="374400" y="199833"/>
                        <a:pt x="390592" y="265555"/>
                        <a:pt x="411547" y="328420"/>
                      </a:cubicBezTo>
                      <a:cubicBezTo>
                        <a:pt x="411547" y="328420"/>
                        <a:pt x="411547" y="328420"/>
                        <a:pt x="411547" y="328420"/>
                      </a:cubicBezTo>
                      <a:cubicBezTo>
                        <a:pt x="401070" y="370330"/>
                        <a:pt x="391545" y="412240"/>
                        <a:pt x="381067" y="454150"/>
                      </a:cubicBezTo>
                      <a:cubicBezTo>
                        <a:pt x="348682" y="455103"/>
                        <a:pt x="315345" y="455103"/>
                        <a:pt x="282960" y="457008"/>
                      </a:cubicBezTo>
                      <a:cubicBezTo>
                        <a:pt x="204855" y="459865"/>
                        <a:pt x="125797" y="465580"/>
                        <a:pt x="47692" y="470343"/>
                      </a:cubicBezTo>
                      <a:cubicBezTo>
                        <a:pt x="33405" y="471295"/>
                        <a:pt x="19117" y="475105"/>
                        <a:pt x="10545" y="486535"/>
                      </a:cubicBezTo>
                      <a:cubicBezTo>
                        <a:pt x="-7553" y="509395"/>
                        <a:pt x="2925" y="552258"/>
                        <a:pt x="3877" y="578928"/>
                      </a:cubicBezTo>
                      <a:cubicBezTo>
                        <a:pt x="5782" y="617981"/>
                        <a:pt x="6735" y="657033"/>
                        <a:pt x="8640" y="695133"/>
                      </a:cubicBezTo>
                      <a:cubicBezTo>
                        <a:pt x="11497" y="775143"/>
                        <a:pt x="14355" y="854200"/>
                        <a:pt x="18165" y="933258"/>
                      </a:cubicBezTo>
                      <a:cubicBezTo>
                        <a:pt x="19117" y="950403"/>
                        <a:pt x="20070" y="968500"/>
                        <a:pt x="28642" y="982788"/>
                      </a:cubicBezTo>
                      <a:cubicBezTo>
                        <a:pt x="40072" y="1001838"/>
                        <a:pt x="64837" y="1003743"/>
                        <a:pt x="84840" y="1004695"/>
                      </a:cubicBezTo>
                      <a:cubicBezTo>
                        <a:pt x="429645" y="1030413"/>
                        <a:pt x="776355" y="1030413"/>
                        <a:pt x="1122112" y="1004695"/>
                      </a:cubicBezTo>
                      <a:cubicBezTo>
                        <a:pt x="1136400" y="1003743"/>
                        <a:pt x="1156402" y="1001838"/>
                        <a:pt x="1166880" y="989456"/>
                      </a:cubicBezTo>
                      <a:cubicBezTo>
                        <a:pt x="1178310" y="977073"/>
                        <a:pt x="1176405" y="955166"/>
                        <a:pt x="1177357" y="938973"/>
                      </a:cubicBezTo>
                      <a:cubicBezTo>
                        <a:pt x="1180215" y="826578"/>
                        <a:pt x="1184025" y="714183"/>
                        <a:pt x="1184025" y="601788"/>
                      </a:cubicBezTo>
                      <a:cubicBezTo>
                        <a:pt x="1184025" y="585595"/>
                        <a:pt x="1189740" y="548448"/>
                        <a:pt x="1186882" y="521778"/>
                      </a:cubicBezTo>
                      <a:close/>
                      <a:moveTo>
                        <a:pt x="653482" y="59815"/>
                      </a:moveTo>
                      <a:cubicBezTo>
                        <a:pt x="671580" y="57910"/>
                        <a:pt x="689677" y="61720"/>
                        <a:pt x="704917" y="73150"/>
                      </a:cubicBezTo>
                      <a:cubicBezTo>
                        <a:pt x="731587" y="94105"/>
                        <a:pt x="743970" y="130300"/>
                        <a:pt x="743970" y="162685"/>
                      </a:cubicBezTo>
                      <a:cubicBezTo>
                        <a:pt x="743970" y="216025"/>
                        <a:pt x="717300" y="265555"/>
                        <a:pt x="692535" y="311275"/>
                      </a:cubicBezTo>
                      <a:cubicBezTo>
                        <a:pt x="689677" y="316038"/>
                        <a:pt x="688725" y="320800"/>
                        <a:pt x="688725" y="325563"/>
                      </a:cubicBezTo>
                      <a:cubicBezTo>
                        <a:pt x="687772" y="328420"/>
                        <a:pt x="687772" y="331278"/>
                        <a:pt x="687772" y="334135"/>
                      </a:cubicBezTo>
                      <a:cubicBezTo>
                        <a:pt x="692535" y="375093"/>
                        <a:pt x="697297" y="416050"/>
                        <a:pt x="702060" y="457960"/>
                      </a:cubicBezTo>
                      <a:cubicBezTo>
                        <a:pt x="702060" y="457960"/>
                        <a:pt x="702060" y="457960"/>
                        <a:pt x="702060" y="457960"/>
                      </a:cubicBezTo>
                      <a:cubicBezTo>
                        <a:pt x="682057" y="457008"/>
                        <a:pt x="663007" y="456055"/>
                        <a:pt x="643005" y="456055"/>
                      </a:cubicBezTo>
                      <a:cubicBezTo>
                        <a:pt x="638242" y="416050"/>
                        <a:pt x="633480" y="375093"/>
                        <a:pt x="628717" y="335088"/>
                      </a:cubicBezTo>
                      <a:cubicBezTo>
                        <a:pt x="656340" y="283653"/>
                        <a:pt x="682057" y="229360"/>
                        <a:pt x="684915" y="169353"/>
                      </a:cubicBezTo>
                      <a:cubicBezTo>
                        <a:pt x="685867" y="131253"/>
                        <a:pt x="675390" y="91248"/>
                        <a:pt x="653482" y="59815"/>
                      </a:cubicBezTo>
                      <a:close/>
                      <a:moveTo>
                        <a:pt x="562995" y="177925"/>
                      </a:moveTo>
                      <a:cubicBezTo>
                        <a:pt x="564900" y="144588"/>
                        <a:pt x="576330" y="109345"/>
                        <a:pt x="600142" y="86485"/>
                      </a:cubicBezTo>
                      <a:cubicBezTo>
                        <a:pt x="617287" y="107440"/>
                        <a:pt x="625860" y="136968"/>
                        <a:pt x="625860" y="163638"/>
                      </a:cubicBezTo>
                      <a:cubicBezTo>
                        <a:pt x="625860" y="210310"/>
                        <a:pt x="604905" y="254125"/>
                        <a:pt x="582997" y="295083"/>
                      </a:cubicBezTo>
                      <a:cubicBezTo>
                        <a:pt x="570615" y="256983"/>
                        <a:pt x="560137" y="217930"/>
                        <a:pt x="562995" y="177925"/>
                      </a:cubicBezTo>
                      <a:close/>
                      <a:moveTo>
                        <a:pt x="576330" y="397000"/>
                      </a:moveTo>
                      <a:cubicBezTo>
                        <a:pt x="578235" y="416050"/>
                        <a:pt x="581092" y="435100"/>
                        <a:pt x="582997" y="455103"/>
                      </a:cubicBezTo>
                      <a:cubicBezTo>
                        <a:pt x="576330" y="455103"/>
                        <a:pt x="569662" y="455103"/>
                        <a:pt x="562995" y="455103"/>
                      </a:cubicBezTo>
                      <a:lnTo>
                        <a:pt x="562995" y="455103"/>
                      </a:lnTo>
                      <a:cubicBezTo>
                        <a:pt x="566805" y="435100"/>
                        <a:pt x="571567" y="416050"/>
                        <a:pt x="576330" y="397000"/>
                      </a:cubicBezTo>
                      <a:close/>
                      <a:moveTo>
                        <a:pt x="473460" y="320800"/>
                      </a:moveTo>
                      <a:cubicBezTo>
                        <a:pt x="457267" y="275080"/>
                        <a:pt x="442027" y="226503"/>
                        <a:pt x="443932" y="177925"/>
                      </a:cubicBezTo>
                      <a:cubicBezTo>
                        <a:pt x="445837" y="139825"/>
                        <a:pt x="460125" y="98868"/>
                        <a:pt x="492510" y="76008"/>
                      </a:cubicBezTo>
                      <a:cubicBezTo>
                        <a:pt x="507750" y="65530"/>
                        <a:pt x="526800" y="58863"/>
                        <a:pt x="544897" y="58863"/>
                      </a:cubicBezTo>
                      <a:cubicBezTo>
                        <a:pt x="544897" y="58863"/>
                        <a:pt x="544897" y="58863"/>
                        <a:pt x="544897" y="58863"/>
                      </a:cubicBezTo>
                      <a:cubicBezTo>
                        <a:pt x="527752" y="80770"/>
                        <a:pt x="515370" y="106488"/>
                        <a:pt x="508702" y="134110"/>
                      </a:cubicBezTo>
                      <a:cubicBezTo>
                        <a:pt x="493462" y="199833"/>
                        <a:pt x="509655" y="265555"/>
                        <a:pt x="530610" y="328420"/>
                      </a:cubicBezTo>
                      <a:cubicBezTo>
                        <a:pt x="530610" y="328420"/>
                        <a:pt x="530610" y="328420"/>
                        <a:pt x="530610" y="328420"/>
                      </a:cubicBezTo>
                      <a:cubicBezTo>
                        <a:pt x="520132" y="370330"/>
                        <a:pt x="510607" y="412240"/>
                        <a:pt x="500130" y="454150"/>
                      </a:cubicBezTo>
                      <a:cubicBezTo>
                        <a:pt x="481080" y="454150"/>
                        <a:pt x="462030" y="454150"/>
                        <a:pt x="442980" y="454150"/>
                      </a:cubicBezTo>
                      <a:cubicBezTo>
                        <a:pt x="451552" y="417955"/>
                        <a:pt x="460125" y="380808"/>
                        <a:pt x="468697" y="344613"/>
                      </a:cubicBezTo>
                      <a:cubicBezTo>
                        <a:pt x="468697" y="344613"/>
                        <a:pt x="468697" y="344613"/>
                        <a:pt x="468697" y="343660"/>
                      </a:cubicBezTo>
                      <a:cubicBezTo>
                        <a:pt x="474412" y="336993"/>
                        <a:pt x="476317" y="328420"/>
                        <a:pt x="473460" y="320800"/>
                      </a:cubicBezTo>
                      <a:close/>
                      <a:moveTo>
                        <a:pt x="321060" y="968500"/>
                      </a:moveTo>
                      <a:cubicBezTo>
                        <a:pt x="312487" y="968500"/>
                        <a:pt x="303915" y="968500"/>
                        <a:pt x="295342" y="967548"/>
                      </a:cubicBezTo>
                      <a:cubicBezTo>
                        <a:pt x="283912" y="967548"/>
                        <a:pt x="272482" y="966595"/>
                        <a:pt x="260100" y="965643"/>
                      </a:cubicBezTo>
                      <a:cubicBezTo>
                        <a:pt x="197235" y="962785"/>
                        <a:pt x="133417" y="958023"/>
                        <a:pt x="70552" y="952308"/>
                      </a:cubicBezTo>
                      <a:cubicBezTo>
                        <a:pt x="63885" y="808481"/>
                        <a:pt x="58170" y="664653"/>
                        <a:pt x="54360" y="519873"/>
                      </a:cubicBezTo>
                      <a:cubicBezTo>
                        <a:pt x="159135" y="511300"/>
                        <a:pt x="264862" y="506538"/>
                        <a:pt x="369637" y="504633"/>
                      </a:cubicBezTo>
                      <a:cubicBezTo>
                        <a:pt x="389640" y="504633"/>
                        <a:pt x="410595" y="503680"/>
                        <a:pt x="430597" y="503680"/>
                      </a:cubicBezTo>
                      <a:cubicBezTo>
                        <a:pt x="449647" y="503680"/>
                        <a:pt x="468697" y="503680"/>
                        <a:pt x="487747" y="503680"/>
                      </a:cubicBezTo>
                      <a:cubicBezTo>
                        <a:pt x="450600" y="658938"/>
                        <a:pt x="413452" y="814195"/>
                        <a:pt x="376305" y="969453"/>
                      </a:cubicBezTo>
                      <a:cubicBezTo>
                        <a:pt x="359160" y="969453"/>
                        <a:pt x="340110" y="969453"/>
                        <a:pt x="321060" y="968500"/>
                      </a:cubicBezTo>
                      <a:close/>
                      <a:moveTo>
                        <a:pt x="722062" y="970406"/>
                      </a:moveTo>
                      <a:cubicBezTo>
                        <a:pt x="719205" y="970406"/>
                        <a:pt x="716347" y="970406"/>
                        <a:pt x="713490" y="970406"/>
                      </a:cubicBezTo>
                      <a:cubicBezTo>
                        <a:pt x="693487" y="970406"/>
                        <a:pt x="673485" y="970406"/>
                        <a:pt x="654435" y="970406"/>
                      </a:cubicBezTo>
                      <a:cubicBezTo>
                        <a:pt x="582997" y="971358"/>
                        <a:pt x="511560" y="971358"/>
                        <a:pt x="439170" y="970406"/>
                      </a:cubicBezTo>
                      <a:cubicBezTo>
                        <a:pt x="476317" y="815148"/>
                        <a:pt x="513465" y="659891"/>
                        <a:pt x="550612" y="504633"/>
                      </a:cubicBezTo>
                      <a:cubicBezTo>
                        <a:pt x="562995" y="504633"/>
                        <a:pt x="576330" y="504633"/>
                        <a:pt x="588712" y="504633"/>
                      </a:cubicBezTo>
                      <a:cubicBezTo>
                        <a:pt x="608715" y="504633"/>
                        <a:pt x="628717" y="505585"/>
                        <a:pt x="647767" y="506538"/>
                      </a:cubicBezTo>
                      <a:cubicBezTo>
                        <a:pt x="667770" y="507490"/>
                        <a:pt x="686820" y="507490"/>
                        <a:pt x="706822" y="508443"/>
                      </a:cubicBezTo>
                      <a:lnTo>
                        <a:pt x="706822" y="508443"/>
                      </a:lnTo>
                      <a:cubicBezTo>
                        <a:pt x="725872" y="662748"/>
                        <a:pt x="747780" y="816100"/>
                        <a:pt x="771592" y="970406"/>
                      </a:cubicBezTo>
                      <a:cubicBezTo>
                        <a:pt x="755400" y="970406"/>
                        <a:pt x="739207" y="970406"/>
                        <a:pt x="722062" y="970406"/>
                      </a:cubicBezTo>
                      <a:close/>
                      <a:moveTo>
                        <a:pt x="1127827" y="949450"/>
                      </a:moveTo>
                      <a:cubicBezTo>
                        <a:pt x="1064962" y="959928"/>
                        <a:pt x="1001145" y="963738"/>
                        <a:pt x="937327" y="965643"/>
                      </a:cubicBezTo>
                      <a:cubicBezTo>
                        <a:pt x="902085" y="967548"/>
                        <a:pt x="866842" y="967548"/>
                        <a:pt x="831600" y="968500"/>
                      </a:cubicBezTo>
                      <a:cubicBezTo>
                        <a:pt x="807787" y="816100"/>
                        <a:pt x="786832" y="663700"/>
                        <a:pt x="767782" y="510348"/>
                      </a:cubicBezTo>
                      <a:cubicBezTo>
                        <a:pt x="815407" y="512253"/>
                        <a:pt x="863032" y="515110"/>
                        <a:pt x="911610" y="517968"/>
                      </a:cubicBezTo>
                      <a:cubicBezTo>
                        <a:pt x="985905" y="522730"/>
                        <a:pt x="1060200" y="528445"/>
                        <a:pt x="1134495" y="535113"/>
                      </a:cubicBezTo>
                      <a:cubicBezTo>
                        <a:pt x="1134495" y="674178"/>
                        <a:pt x="1132590" y="812291"/>
                        <a:pt x="1127827" y="94945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8DF3E3-B086-4A54-8895-05921858E6AC}"/>
                </a:ext>
              </a:extLst>
            </p:cNvPr>
            <p:cNvSpPr txBox="1"/>
            <p:nvPr/>
          </p:nvSpPr>
          <p:spPr>
            <a:xfrm>
              <a:off x="6173775" y="4082038"/>
              <a:ext cx="4690554" cy="606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18415" indent="0" algn="just">
                <a:lnSpc>
                  <a:spcPct val="110000"/>
                </a:lnSpc>
                <a:spcAft>
                  <a:spcPts val="0"/>
                </a:spcAft>
              </a:pPr>
              <a:endParaRPr lang="vi-VN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CC9D85D-DD6D-43B8-8762-23A4E7ACFFA3}"/>
              </a:ext>
            </a:extLst>
          </p:cNvPr>
          <p:cNvSpPr txBox="1"/>
          <p:nvPr/>
        </p:nvSpPr>
        <p:spPr>
          <a:xfrm>
            <a:off x="1181100" y="341910"/>
            <a:ext cx="10153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đếm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nhịp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tim.</a:t>
            </a: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- </a:t>
            </a:r>
            <a:r>
              <a:rPr lang="en-US" sz="2400" b="1" dirty="0" err="1">
                <a:solidFill>
                  <a:srgbClr val="00B050"/>
                </a:solidFill>
              </a:rPr>
              <a:t>Đếm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số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nhịp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đập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của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em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trong</a:t>
            </a:r>
            <a:r>
              <a:rPr lang="en-US" sz="2400" b="1" dirty="0">
                <a:solidFill>
                  <a:srgbClr val="00B050"/>
                </a:solidFill>
              </a:rPr>
              <a:t> 1 </a:t>
            </a:r>
            <a:r>
              <a:rPr lang="en-US" sz="2400" b="1" dirty="0" err="1">
                <a:solidFill>
                  <a:srgbClr val="00B050"/>
                </a:solidFill>
              </a:rPr>
              <a:t>phút</a:t>
            </a:r>
            <a:r>
              <a:rPr lang="en-US" sz="2400" b="1" dirty="0">
                <a:solidFill>
                  <a:srgbClr val="00B050"/>
                </a:solidFill>
              </a:rPr>
              <a:t> ở </a:t>
            </a:r>
            <a:r>
              <a:rPr lang="en-US" sz="2400" b="1" dirty="0" err="1">
                <a:solidFill>
                  <a:srgbClr val="00B050"/>
                </a:solidFill>
              </a:rPr>
              <a:t>hai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trạng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thái</a:t>
            </a:r>
            <a:r>
              <a:rPr lang="en-US" sz="2400" b="1" dirty="0">
                <a:solidFill>
                  <a:srgbClr val="00B050"/>
                </a:solidFill>
              </a:rPr>
              <a:t>: </a:t>
            </a:r>
            <a:r>
              <a:rPr lang="en-US" sz="2400" b="1" dirty="0" err="1">
                <a:solidFill>
                  <a:srgbClr val="00B050"/>
                </a:solidFill>
              </a:rPr>
              <a:t>khi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ngồi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yên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sau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khi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vận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động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một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lúc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- So </a:t>
            </a:r>
            <a:r>
              <a:rPr lang="en-US" sz="2400" b="1" dirty="0" err="1">
                <a:solidFill>
                  <a:srgbClr val="00B050"/>
                </a:solidFill>
              </a:rPr>
              <a:t>sánh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số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nhịp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đập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của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hai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lần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thực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hiện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và</a:t>
            </a:r>
            <a:r>
              <a:rPr lang="en-US" sz="2400" b="1" dirty="0">
                <a:solidFill>
                  <a:srgbClr val="00B050"/>
                </a:solidFill>
              </a:rPr>
              <a:t> chia </a:t>
            </a:r>
            <a:r>
              <a:rPr lang="en-US" sz="2400" b="1" dirty="0" err="1">
                <a:solidFill>
                  <a:srgbClr val="00B050"/>
                </a:solidFill>
              </a:rPr>
              <a:t>sẻ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với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bạn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theo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gợi</a:t>
            </a:r>
            <a:r>
              <a:rPr lang="en-US" sz="2400" b="1" dirty="0">
                <a:solidFill>
                  <a:srgbClr val="00B050"/>
                </a:solidFill>
              </a:rPr>
              <a:t> ý </a:t>
            </a:r>
            <a:r>
              <a:rPr lang="en-US" sz="2400" b="1" dirty="0" err="1">
                <a:solidFill>
                  <a:srgbClr val="00B050"/>
                </a:solidFill>
              </a:rPr>
              <a:t>sau</a:t>
            </a:r>
            <a:r>
              <a:rPr lang="en-US" sz="2400" b="1" dirty="0">
                <a:solidFill>
                  <a:srgbClr val="00B050"/>
                </a:solidFill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B19E3D-1CF0-4AE5-B980-DB5610665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87" y="2695575"/>
            <a:ext cx="1047638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6709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308</Words>
  <Application>Microsoft Office PowerPoint</Application>
  <PresentationFormat>Widescreen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等线</vt:lpstr>
      <vt:lpstr>LNTH-LuoLuoNotangYuanTi 1</vt:lpstr>
      <vt:lpstr>Tahoma</vt:lpstr>
      <vt:lpstr>Times New Roman</vt:lpstr>
      <vt:lpstr>UTM Avo</vt:lpstr>
      <vt:lpstr>思源黑体 CN Medium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25</cp:revision>
  <dcterms:created xsi:type="dcterms:W3CDTF">2022-11-17T10:13:44Z</dcterms:created>
  <dcterms:modified xsi:type="dcterms:W3CDTF">2025-03-17T07:47:51Z</dcterms:modified>
</cp:coreProperties>
</file>