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0"/>
  </p:notesMasterIdLst>
  <p:sldIdLst>
    <p:sldId id="257" r:id="rId2"/>
    <p:sldId id="316" r:id="rId3"/>
    <p:sldId id="338" r:id="rId4"/>
    <p:sldId id="318" r:id="rId5"/>
    <p:sldId id="339" r:id="rId6"/>
    <p:sldId id="319" r:id="rId7"/>
    <p:sldId id="320" r:id="rId8"/>
    <p:sldId id="321" r:id="rId9"/>
    <p:sldId id="322" r:id="rId10"/>
    <p:sldId id="341" r:id="rId11"/>
    <p:sldId id="340" r:id="rId12"/>
    <p:sldId id="323" r:id="rId13"/>
    <p:sldId id="325" r:id="rId14"/>
    <p:sldId id="344" r:id="rId15"/>
    <p:sldId id="343" r:id="rId16"/>
    <p:sldId id="345" r:id="rId17"/>
    <p:sldId id="346"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2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752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2" name="KSO_TEMPLATE" hidden="1"/>
          <p:cNvSpPr/>
          <p:nvPr userDrawn="1">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7" r:id="rId1"/>
    <p:sldLayoutId id="2147483682" r:id="rId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5"/>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6"/>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7"/>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4"/>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5"/>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4"/>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5"/>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4"/>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5"/>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6"/>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组 3"/>
          <p:cNvPicPr>
            <a:picLocks noChangeAspect="1"/>
          </p:cNvPicPr>
          <p:nvPr/>
        </p:nvPicPr>
        <p:blipFill>
          <a:blip r:embed="rId3"/>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5"/>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6"/>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2"/>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2"/>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2"/>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2"/>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0"/>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0"/>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1"/>
          <a:stretch>
            <a:fillRect/>
          </a:stretch>
        </p:blipFill>
        <p:spPr>
          <a:xfrm>
            <a:off x="922743" y="1050509"/>
            <a:ext cx="10833531" cy="171312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6"/>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5"/>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6"/>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5"/>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6"/>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2"/>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4"/>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4">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5"/>
          <a:stretch>
            <a:fillRect/>
          </a:stretch>
        </p:blipFill>
        <p:spPr>
          <a:xfrm>
            <a:off x="3066405" y="-80121"/>
            <a:ext cx="6078239" cy="2560542"/>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TotalTime>
  <Words>418</Words>
  <Application>Microsoft Office PowerPoint</Application>
  <PresentationFormat>Widescreen</PresentationFormat>
  <Paragraphs>45</Paragraphs>
  <Slides>18</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#9Slide05 SVNClementine</vt:lpstr>
      <vt:lpstr>Arial</vt:lpstr>
      <vt:lpstr>Calibri</vt:lpstr>
      <vt:lpstr>等线</vt:lpstr>
      <vt:lpstr>LNTH-LuoLuoNotangYuanTi 1</vt:lpstr>
      <vt:lpstr>Times New Roman</vt:lpstr>
      <vt:lpstr>UVN Banh Mi</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34</cp:revision>
  <dcterms:created xsi:type="dcterms:W3CDTF">2022-11-13T11:16:52Z</dcterms:created>
  <dcterms:modified xsi:type="dcterms:W3CDTF">2025-03-17T07:38:07Z</dcterms:modified>
</cp:coreProperties>
</file>