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12"/>
  </p:notesMasterIdLst>
  <p:sldIdLst>
    <p:sldId id="336" r:id="rId2"/>
    <p:sldId id="337" r:id="rId3"/>
    <p:sldId id="338" r:id="rId4"/>
    <p:sldId id="355" r:id="rId5"/>
    <p:sldId id="347" r:id="rId6"/>
    <p:sldId id="320" r:id="rId7"/>
    <p:sldId id="352" r:id="rId8"/>
    <p:sldId id="362" r:id="rId9"/>
    <p:sldId id="353" r:id="rId10"/>
    <p:sldId id="436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92" autoAdjust="0"/>
  </p:normalViewPr>
  <p:slideViewPr>
    <p:cSldViewPr snapToGrid="0">
      <p:cViewPr varScale="1">
        <p:scale>
          <a:sx n="63" d="100"/>
          <a:sy n="63" d="100"/>
        </p:scale>
        <p:origin x="80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879046-A261-4952-9301-EFE9C62497C7}" type="datetimeFigureOut">
              <a:rPr lang="en-US" smtClean="0"/>
              <a:t>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200D10-A6E6-4AAB-8D37-C1E0525FA803}" type="slidenum">
              <a:rPr lang="en-US" smtClean="0"/>
              <a:t>‹#›</a:t>
            </a:fld>
            <a:endParaRPr lang="en-US"/>
          </a:p>
        </p:txBody>
      </p:sp>
    </p:spTree>
    <p:extLst>
      <p:ext uri="{BB962C8B-B14F-4D97-AF65-F5344CB8AC3E}">
        <p14:creationId xmlns:p14="http://schemas.microsoft.com/office/powerpoint/2010/main" val="19410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200D10-A6E6-4AAB-8D37-C1E0525FA803}" type="slidenum">
              <a:rPr lang="en-US" smtClean="0"/>
              <a:t>2</a:t>
            </a:fld>
            <a:endParaRPr lang="en-US"/>
          </a:p>
        </p:txBody>
      </p:sp>
    </p:spTree>
    <p:extLst>
      <p:ext uri="{BB962C8B-B14F-4D97-AF65-F5344CB8AC3E}">
        <p14:creationId xmlns:p14="http://schemas.microsoft.com/office/powerpoint/2010/main" val="245041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200D10-A6E6-4AAB-8D37-C1E0525FA803}" type="slidenum">
              <a:rPr lang="en-US" smtClean="0"/>
              <a:t>7</a:t>
            </a:fld>
            <a:endParaRPr lang="en-US"/>
          </a:p>
        </p:txBody>
      </p:sp>
    </p:spTree>
    <p:extLst>
      <p:ext uri="{BB962C8B-B14F-4D97-AF65-F5344CB8AC3E}">
        <p14:creationId xmlns:p14="http://schemas.microsoft.com/office/powerpoint/2010/main" val="1787210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28538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DA8482-1F54-4DBD-B90B-0983A24660A2}" type="datetimeFigureOut">
              <a:rPr lang="en-GB" smtClean="0">
                <a:solidFill>
                  <a:prstClr val="black">
                    <a:tint val="75000"/>
                  </a:prstClr>
                </a:solidFill>
              </a:rPr>
              <a:pPr/>
              <a:t>01/02/2026</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A67E22D-5469-4C5D-BD9A-775577DBA1D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5845169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0576093"/>
      </p:ext>
    </p:extLst>
  </p:cSld>
  <p:clrMap bg1="lt1" tx1="dk1" bg2="lt2" tx2="dk2" accent1="accent1" accent2="accent2" accent3="accent3" accent4="accent4" accent5="accent5" accent6="accent6" hlink="hlink" folHlink="folHlink"/>
  <p:sldLayoutIdLst>
    <p:sldLayoutId id="2147483706" r:id="rId1"/>
    <p:sldLayoutId id="2147483707" r:id="rId2"/>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11.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2.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11A0BECE-8D93-4455-B4CD-17DAB6C4DED3}"/>
              </a:ext>
            </a:extLst>
          </p:cNvPr>
          <p:cNvGrpSpPr/>
          <p:nvPr/>
        </p:nvGrpSpPr>
        <p:grpSpPr>
          <a:xfrm>
            <a:off x="0" y="4176217"/>
            <a:ext cx="7719723" cy="2681785"/>
            <a:chOff x="0" y="4176215"/>
            <a:chExt cx="7719722" cy="2681785"/>
          </a:xfrm>
        </p:grpSpPr>
        <p:pic>
          <p:nvPicPr>
            <p:cNvPr id="4" name="图片 3">
              <a:extLst>
                <a:ext uri="{FF2B5EF4-FFF2-40B4-BE49-F238E27FC236}">
                  <a16:creationId xmlns:a16="http://schemas.microsoft.com/office/drawing/2014/main" id="{E674FFC4-1FBC-456F-A1D6-3FB2A509B00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5315"/>
            <a:stretch/>
          </p:blipFill>
          <p:spPr>
            <a:xfrm>
              <a:off x="0" y="4176215"/>
              <a:ext cx="6866737" cy="2681785"/>
            </a:xfrm>
            <a:prstGeom prst="rect">
              <a:avLst/>
            </a:prstGeom>
          </p:spPr>
        </p:pic>
        <p:pic>
          <p:nvPicPr>
            <p:cNvPr id="5" name="图片 4">
              <a:extLst>
                <a:ext uri="{FF2B5EF4-FFF2-40B4-BE49-F238E27FC236}">
                  <a16:creationId xmlns:a16="http://schemas.microsoft.com/office/drawing/2014/main" id="{D70DE173-80B3-4BEF-9E09-6B0AF790849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994" r="80721"/>
            <a:stretch/>
          </p:blipFill>
          <p:spPr>
            <a:xfrm flipH="1">
              <a:off x="6395889" y="4503761"/>
              <a:ext cx="1323833" cy="2354239"/>
            </a:xfrm>
            <a:prstGeom prst="rect">
              <a:avLst/>
            </a:prstGeom>
          </p:spPr>
        </p:pic>
      </p:grpSp>
      <p:pic>
        <p:nvPicPr>
          <p:cNvPr id="11" name="图片 14">
            <a:extLst>
              <a:ext uri="{FF2B5EF4-FFF2-40B4-BE49-F238E27FC236}">
                <a16:creationId xmlns:a16="http://schemas.microsoft.com/office/drawing/2014/main" id="{3C10E612-E607-B35B-D6CC-ED143C68BD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52982">
            <a:off x="8869634" y="14536"/>
            <a:ext cx="3542341" cy="2501597"/>
          </a:xfrm>
          <a:prstGeom prst="rect">
            <a:avLst/>
          </a:prstGeom>
        </p:spPr>
      </p:pic>
      <p:pic>
        <p:nvPicPr>
          <p:cNvPr id="12" name="图片 15">
            <a:extLst>
              <a:ext uri="{FF2B5EF4-FFF2-40B4-BE49-F238E27FC236}">
                <a16:creationId xmlns:a16="http://schemas.microsoft.com/office/drawing/2014/main" id="{214A56EE-75EC-C86C-0F92-6CCE0634CD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47018" flipH="1">
            <a:off x="-291349" y="22263"/>
            <a:ext cx="4115725" cy="2501597"/>
          </a:xfrm>
          <a:prstGeom prst="rect">
            <a:avLst/>
          </a:prstGeom>
        </p:spPr>
      </p:pic>
      <p:grpSp>
        <p:nvGrpSpPr>
          <p:cNvPr id="19" name="组合 5">
            <a:extLst>
              <a:ext uri="{FF2B5EF4-FFF2-40B4-BE49-F238E27FC236}">
                <a16:creationId xmlns:a16="http://schemas.microsoft.com/office/drawing/2014/main" id="{1D752145-230D-ECDC-41E7-C3D94B577E6F}"/>
              </a:ext>
            </a:extLst>
          </p:cNvPr>
          <p:cNvGrpSpPr/>
          <p:nvPr/>
        </p:nvGrpSpPr>
        <p:grpSpPr>
          <a:xfrm>
            <a:off x="7438781" y="5005754"/>
            <a:ext cx="5240215" cy="1852247"/>
            <a:chOff x="0" y="4176215"/>
            <a:chExt cx="7719722" cy="2681785"/>
          </a:xfrm>
        </p:grpSpPr>
        <p:pic>
          <p:nvPicPr>
            <p:cNvPr id="20" name="图片 3">
              <a:extLst>
                <a:ext uri="{FF2B5EF4-FFF2-40B4-BE49-F238E27FC236}">
                  <a16:creationId xmlns:a16="http://schemas.microsoft.com/office/drawing/2014/main" id="{D8A95ED0-F353-90AA-7E80-348BF9540D9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5315"/>
            <a:stretch/>
          </p:blipFill>
          <p:spPr>
            <a:xfrm>
              <a:off x="0" y="4176215"/>
              <a:ext cx="6866737" cy="2681785"/>
            </a:xfrm>
            <a:prstGeom prst="rect">
              <a:avLst/>
            </a:prstGeom>
          </p:spPr>
        </p:pic>
        <p:pic>
          <p:nvPicPr>
            <p:cNvPr id="21" name="图片 4">
              <a:extLst>
                <a:ext uri="{FF2B5EF4-FFF2-40B4-BE49-F238E27FC236}">
                  <a16:creationId xmlns:a16="http://schemas.microsoft.com/office/drawing/2014/main" id="{4B7C2AE8-765E-BCD5-246E-E5047B42C79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994" r="80721"/>
            <a:stretch/>
          </p:blipFill>
          <p:spPr>
            <a:xfrm flipH="1">
              <a:off x="6395889" y="4503761"/>
              <a:ext cx="1323833" cy="2354239"/>
            </a:xfrm>
            <a:prstGeom prst="rect">
              <a:avLst/>
            </a:prstGeom>
          </p:spPr>
        </p:pic>
      </p:grpSp>
      <p:pic>
        <p:nvPicPr>
          <p:cNvPr id="22" name="图片 15">
            <a:extLst>
              <a:ext uri="{FF2B5EF4-FFF2-40B4-BE49-F238E27FC236}">
                <a16:creationId xmlns:a16="http://schemas.microsoft.com/office/drawing/2014/main" id="{FABAE698-E6A9-175D-1E35-4B52796E8A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4394" y="4816584"/>
            <a:ext cx="3908425" cy="2041416"/>
          </a:xfrm>
          <a:prstGeom prst="rect">
            <a:avLst/>
          </a:prstGeom>
        </p:spPr>
      </p:pic>
      <p:pic>
        <p:nvPicPr>
          <p:cNvPr id="18" name="图片 11" descr="图片包含 玩具, 玩偶&#10;&#10;描述已自动生成">
            <a:extLst>
              <a:ext uri="{FF2B5EF4-FFF2-40B4-BE49-F238E27FC236}">
                <a16:creationId xmlns:a16="http://schemas.microsoft.com/office/drawing/2014/main" id="{1F4E1C30-529F-493B-B067-14079DD308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981" y="376570"/>
            <a:ext cx="5249636" cy="6999515"/>
          </a:xfrm>
          <a:prstGeom prst="rect">
            <a:avLst/>
          </a:prstGeom>
        </p:spPr>
      </p:pic>
      <p:pic>
        <p:nvPicPr>
          <p:cNvPr id="28" name="图片 2">
            <a:extLst>
              <a:ext uri="{FF2B5EF4-FFF2-40B4-BE49-F238E27FC236}">
                <a16:creationId xmlns:a16="http://schemas.microsoft.com/office/drawing/2014/main" id="{A7B59190-6E35-488E-93DB-3B356EC09E2A}"/>
              </a:ext>
            </a:extLst>
          </p:cNvPr>
          <p:cNvPicPr>
            <a:picLocks noChangeAspect="1"/>
          </p:cNvPicPr>
          <p:nvPr/>
        </p:nvPicPr>
        <p:blipFill rotWithShape="1">
          <a:blip r:embed="rId6">
            <a:extLst>
              <a:ext uri="{28A0092B-C50C-407E-A947-70E740481C1C}">
                <a14:useLocalDpi xmlns:a14="http://schemas.microsoft.com/office/drawing/2010/main" val="0"/>
              </a:ext>
            </a:extLst>
          </a:blip>
          <a:srcRect l="13784" t="51178" b="7254"/>
          <a:stretch/>
        </p:blipFill>
        <p:spPr>
          <a:xfrm>
            <a:off x="7146625" y="3817087"/>
            <a:ext cx="5061105" cy="3253563"/>
          </a:xfrm>
          <a:prstGeom prst="rect">
            <a:avLst/>
          </a:prstGeom>
        </p:spPr>
      </p:pic>
      <p:pic>
        <p:nvPicPr>
          <p:cNvPr id="3" name="Picture 2">
            <a:extLst>
              <a:ext uri="{FF2B5EF4-FFF2-40B4-BE49-F238E27FC236}">
                <a16:creationId xmlns:a16="http://schemas.microsoft.com/office/drawing/2014/main" id="{02759148-020B-4076-AA47-58D11391DC76}"/>
              </a:ext>
            </a:extLst>
          </p:cNvPr>
          <p:cNvPicPr>
            <a:picLocks noChangeAspect="1"/>
          </p:cNvPicPr>
          <p:nvPr/>
        </p:nvPicPr>
        <p:blipFill>
          <a:blip r:embed="rId7"/>
          <a:stretch>
            <a:fillRect/>
          </a:stretch>
        </p:blipFill>
        <p:spPr>
          <a:xfrm>
            <a:off x="2324821" y="1466214"/>
            <a:ext cx="8711939" cy="1969179"/>
          </a:xfrm>
          <a:prstGeom prst="rect">
            <a:avLst/>
          </a:prstGeom>
        </p:spPr>
      </p:pic>
      <p:sp>
        <p:nvSpPr>
          <p:cNvPr id="30" name="TextBox 29">
            <a:extLst>
              <a:ext uri="{FF2B5EF4-FFF2-40B4-BE49-F238E27FC236}">
                <a16:creationId xmlns:a16="http://schemas.microsoft.com/office/drawing/2014/main" id="{86CBB34A-F2D5-46E0-9181-BDFAC63E03B0}"/>
              </a:ext>
            </a:extLst>
          </p:cNvPr>
          <p:cNvSpPr txBox="1"/>
          <p:nvPr/>
        </p:nvSpPr>
        <p:spPr>
          <a:xfrm>
            <a:off x="3022305" y="378860"/>
            <a:ext cx="6661296"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a:ea typeface="+mn-ea"/>
                <a:cs typeface="+mn-cs"/>
              </a:rPr>
              <a:t>Thứ</a:t>
            </a:r>
            <a:r>
              <a:rPr kumimoji="0" lang="en-US" sz="2800" b="0" i="0" u="none" strike="noStrike" kern="1200" cap="none" spc="0" normalizeH="0" baseline="0" noProof="0" dirty="0">
                <a:ln>
                  <a:noFill/>
                </a:ln>
                <a:solidFill>
                  <a:prstClr val="black"/>
                </a:solidFill>
                <a:effectLst/>
                <a:uLnTx/>
                <a:uFillTx/>
                <a:latin typeface="Calibri"/>
                <a:ea typeface="+mn-ea"/>
                <a:cs typeface="+mn-cs"/>
              </a:rPr>
              <a:t> …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ngày</a:t>
            </a:r>
            <a:r>
              <a:rPr kumimoji="0" lang="en-US" sz="2800" b="0" i="0" u="none" strike="noStrike" kern="1200" cap="none" spc="0" normalizeH="0" baseline="0" noProof="0" dirty="0">
                <a:ln>
                  <a:noFill/>
                </a:ln>
                <a:solidFill>
                  <a:prstClr val="black"/>
                </a:solidFill>
                <a:effectLst/>
                <a:uLnTx/>
                <a:uFillTx/>
                <a:latin typeface="Calibri"/>
                <a:ea typeface="+mn-ea"/>
                <a:cs typeface="+mn-cs"/>
              </a:rPr>
              <a:t> …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tháng</a:t>
            </a:r>
            <a:r>
              <a:rPr kumimoji="0" lang="en-US" sz="2800" b="0" i="0" u="none" strike="noStrike" kern="1200" cap="none" spc="0" normalizeH="0" baseline="0" noProof="0" dirty="0">
                <a:ln>
                  <a:noFill/>
                </a:ln>
                <a:solidFill>
                  <a:prstClr val="black"/>
                </a:solidFill>
                <a:effectLst/>
                <a:uLnTx/>
                <a:uFillTx/>
                <a:latin typeface="Calibri"/>
                <a:ea typeface="+mn-ea"/>
                <a:cs typeface="+mn-cs"/>
              </a:rPr>
              <a:t> …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năm</a:t>
            </a:r>
            <a:r>
              <a:rPr kumimoji="0" lang="en-US" sz="2800" b="0" i="0" u="none" strike="noStrike" kern="1200" cap="none" spc="0" normalizeH="0" baseline="0" noProof="0" dirty="0">
                <a:ln>
                  <a:noFill/>
                </a:ln>
                <a:solidFill>
                  <a:prstClr val="black"/>
                </a:solidFill>
                <a:effectLst/>
                <a:uLnTx/>
                <a:uFillTx/>
                <a:latin typeface="Calibri"/>
                <a:ea typeface="+mn-ea"/>
                <a:cs typeface="+mn-cs"/>
              </a:rPr>
              <a:t> 2023</a:t>
            </a:r>
          </a:p>
        </p:txBody>
      </p:sp>
      <p:pic>
        <p:nvPicPr>
          <p:cNvPr id="8" name="Picture 7">
            <a:extLst>
              <a:ext uri="{FF2B5EF4-FFF2-40B4-BE49-F238E27FC236}">
                <a16:creationId xmlns:a16="http://schemas.microsoft.com/office/drawing/2014/main" id="{DD67F3C7-EE29-48C6-A036-6AD827E0B4C7}"/>
              </a:ext>
            </a:extLst>
          </p:cNvPr>
          <p:cNvPicPr>
            <a:picLocks noChangeAspect="1"/>
          </p:cNvPicPr>
          <p:nvPr/>
        </p:nvPicPr>
        <p:blipFill>
          <a:blip r:embed="rId8"/>
          <a:stretch>
            <a:fillRect/>
          </a:stretch>
        </p:blipFill>
        <p:spPr>
          <a:xfrm>
            <a:off x="3956442" y="3294327"/>
            <a:ext cx="4980864" cy="1481456"/>
          </a:xfrm>
          <a:prstGeom prst="rect">
            <a:avLst/>
          </a:prstGeom>
        </p:spPr>
      </p:pic>
    </p:spTree>
    <p:extLst>
      <p:ext uri="{BB962C8B-B14F-4D97-AF65-F5344CB8AC3E}">
        <p14:creationId xmlns:p14="http://schemas.microsoft.com/office/powerpoint/2010/main" val="5364962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5" name="图片 4" descr="34"/>
          <p:cNvPicPr>
            <a:picLocks noChangeAspect="1"/>
          </p:cNvPicPr>
          <p:nvPr/>
        </p:nvPicPr>
        <p:blipFill>
          <a:blip r:embed="rId3"/>
          <a:stretch>
            <a:fillRect/>
          </a:stretch>
        </p:blipFill>
        <p:spPr>
          <a:xfrm>
            <a:off x="1588" y="3600230"/>
            <a:ext cx="12198348" cy="3256879"/>
          </a:xfrm>
          <a:prstGeom prst="rect">
            <a:avLst/>
          </a:prstGeom>
        </p:spPr>
      </p:pic>
      <p:pic>
        <p:nvPicPr>
          <p:cNvPr id="7" name="图片 6" descr="32"/>
          <p:cNvPicPr>
            <a:picLocks noChangeAspect="1"/>
          </p:cNvPicPr>
          <p:nvPr/>
        </p:nvPicPr>
        <p:blipFill>
          <a:blip r:embed="rId4"/>
          <a:stretch>
            <a:fillRect/>
          </a:stretch>
        </p:blipFill>
        <p:spPr>
          <a:xfrm>
            <a:off x="1587" y="4555832"/>
            <a:ext cx="2219382" cy="2301276"/>
          </a:xfrm>
          <a:prstGeom prst="rect">
            <a:avLst/>
          </a:prstGeom>
        </p:spPr>
      </p:pic>
      <p:grpSp>
        <p:nvGrpSpPr>
          <p:cNvPr id="20" name="Group 19">
            <a:extLst>
              <a:ext uri="{FF2B5EF4-FFF2-40B4-BE49-F238E27FC236}">
                <a16:creationId xmlns:a16="http://schemas.microsoft.com/office/drawing/2014/main" id="{1B811C13-718D-18FB-2BBD-A5A8DB1507AF}"/>
              </a:ext>
            </a:extLst>
          </p:cNvPr>
          <p:cNvGrpSpPr/>
          <p:nvPr/>
        </p:nvGrpSpPr>
        <p:grpSpPr>
          <a:xfrm>
            <a:off x="1230929" y="1416157"/>
            <a:ext cx="3767151" cy="3767151"/>
            <a:chOff x="1229661" y="1415632"/>
            <a:chExt cx="3768132" cy="3768132"/>
          </a:xfrm>
        </p:grpSpPr>
        <p:grpSp>
          <p:nvGrpSpPr>
            <p:cNvPr id="8" name="Group 7">
              <a:extLst>
                <a:ext uri="{FF2B5EF4-FFF2-40B4-BE49-F238E27FC236}">
                  <a16:creationId xmlns:a16="http://schemas.microsoft.com/office/drawing/2014/main" id="{0BB5EEB5-B919-B40C-7013-60DBF81107D9}"/>
                </a:ext>
              </a:extLst>
            </p:cNvPr>
            <p:cNvGrpSpPr/>
            <p:nvPr/>
          </p:nvGrpSpPr>
          <p:grpSpPr>
            <a:xfrm>
              <a:off x="1229661" y="1415632"/>
              <a:ext cx="3768132" cy="3768132"/>
              <a:chOff x="1055077" y="1727704"/>
              <a:chExt cx="3768132" cy="3768132"/>
            </a:xfrm>
          </p:grpSpPr>
          <p:sp>
            <p:nvSpPr>
              <p:cNvPr id="3" name="Oval 2">
                <a:extLst>
                  <a:ext uri="{FF2B5EF4-FFF2-40B4-BE49-F238E27FC236}">
                    <a16:creationId xmlns:a16="http://schemas.microsoft.com/office/drawing/2014/main" id="{4409F268-ABA3-6A20-9D7E-FB54A689D437}"/>
                  </a:ext>
                </a:extLst>
              </p:cNvPr>
              <p:cNvSpPr/>
              <p:nvPr/>
            </p:nvSpPr>
            <p:spPr>
              <a:xfrm>
                <a:off x="1055077" y="1727704"/>
                <a:ext cx="3768132" cy="3768132"/>
              </a:xfrm>
              <a:prstGeom prst="ellipse">
                <a:avLst/>
              </a:prstGeom>
              <a:solidFill>
                <a:srgbClr val="4BA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FFFFFF"/>
                  </a:solidFill>
                  <a:effectLst/>
                  <a:uLnTx/>
                  <a:uFillTx/>
                  <a:latin typeface="等线"/>
                  <a:ea typeface="+mn-ea"/>
                  <a:cs typeface="+mn-cs"/>
                </a:endParaRPr>
              </a:p>
            </p:txBody>
          </p:sp>
          <p:sp>
            <p:nvSpPr>
              <p:cNvPr id="6" name="Oval 5">
                <a:extLst>
                  <a:ext uri="{FF2B5EF4-FFF2-40B4-BE49-F238E27FC236}">
                    <a16:creationId xmlns:a16="http://schemas.microsoft.com/office/drawing/2014/main" id="{63B654DD-B807-DFFC-57F2-1B461A43C1C9}"/>
                  </a:ext>
                </a:extLst>
              </p:cNvPr>
              <p:cNvSpPr/>
              <p:nvPr/>
            </p:nvSpPr>
            <p:spPr>
              <a:xfrm>
                <a:off x="1219361" y="1868994"/>
                <a:ext cx="3439564" cy="3439564"/>
              </a:xfrm>
              <a:prstGeom prst="ellipse">
                <a:avLst/>
              </a:prstGeom>
              <a:no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FFFFFF"/>
                  </a:solidFill>
                  <a:effectLst/>
                  <a:uLnTx/>
                  <a:uFillTx/>
                  <a:latin typeface="等线"/>
                  <a:ea typeface="+mn-ea"/>
                  <a:cs typeface="+mn-cs"/>
                </a:endParaRPr>
              </a:p>
            </p:txBody>
          </p:sp>
        </p:grpSp>
        <p:sp>
          <p:nvSpPr>
            <p:cNvPr id="18" name="TextBox 17">
              <a:extLst>
                <a:ext uri="{FF2B5EF4-FFF2-40B4-BE49-F238E27FC236}">
                  <a16:creationId xmlns:a16="http://schemas.microsoft.com/office/drawing/2014/main" id="{AFE4F3F2-FBF0-C1AA-F52E-F1ED4BD72FBF}"/>
                </a:ext>
              </a:extLst>
            </p:cNvPr>
            <p:cNvSpPr txBox="1"/>
            <p:nvPr/>
          </p:nvSpPr>
          <p:spPr>
            <a:xfrm>
              <a:off x="1381479" y="2587325"/>
              <a:ext cx="3452030" cy="1325644"/>
            </a:xfrm>
            <a:prstGeom prst="rect">
              <a:avLst/>
            </a:prstGeom>
            <a:noFill/>
          </p:spPr>
          <p:txBody>
            <a:bodyPr wrap="square">
              <a:spAutoFit/>
            </a:bodyPr>
            <a:lstStyle/>
            <a:p>
              <a:pPr marL="0" marR="0" lvl="0" indent="0" algn="ctr" defTabSz="914126" rtl="0" eaLnBrk="1" fontAlgn="auto" latinLnBrk="0" hangingPunct="1">
                <a:lnSpc>
                  <a:spcPct val="120000"/>
                </a:lnSpc>
                <a:spcBef>
                  <a:spcPts val="0"/>
                </a:spcBef>
                <a:spcAft>
                  <a:spcPts val="0"/>
                </a:spcAft>
                <a:buClrTx/>
                <a:buSzTx/>
                <a:buFontTx/>
                <a:buNone/>
                <a:tabLst/>
                <a:defRPr/>
              </a:pPr>
              <a:r>
                <a:rPr kumimoji="0" lang="nl-NL" sz="3499" b="1" i="0" u="none" strike="noStrike" kern="1200" cap="none" spc="0" normalizeH="0" baseline="0" noProof="0" dirty="0">
                  <a:ln>
                    <a:noFill/>
                  </a:ln>
                  <a:solidFill>
                    <a:srgbClr val="FFFFFF"/>
                  </a:solidFill>
                  <a:effectLst/>
                  <a:uLnTx/>
                  <a:uFillTx/>
                  <a:latin typeface="Cambria" panose="02040503050406030204" pitchFamily="18" charset="0"/>
                  <a:ea typeface="Calibri" panose="020F0502020204030204" pitchFamily="34" charset="0"/>
                  <a:cs typeface="Times New Roman" panose="02020603050405020304" pitchFamily="18" charset="0"/>
                </a:rPr>
                <a:t>Ôn lại bài đã học.</a:t>
              </a:r>
              <a:endParaRPr kumimoji="0" lang="en-US" sz="3499" b="1" i="0" u="none" strike="noStrike" kern="1200" cap="none" spc="0" normalizeH="0" baseline="0" noProof="0" dirty="0">
                <a:ln>
                  <a:noFill/>
                </a:ln>
                <a:solidFill>
                  <a:srgbClr val="FFFFFF"/>
                </a:solidFill>
                <a:effectLst/>
                <a:uLnTx/>
                <a:uFillTx/>
                <a:latin typeface="Cambria" panose="02040503050406030204" pitchFamily="18" charset="0"/>
                <a:ea typeface="Calibri" panose="020F0502020204030204" pitchFamily="34" charset="0"/>
                <a:cs typeface="Times New Roman" panose="02020603050405020304" pitchFamily="18" charset="0"/>
              </a:endParaRPr>
            </a:p>
          </p:txBody>
        </p:sp>
      </p:grpSp>
      <p:grpSp>
        <p:nvGrpSpPr>
          <p:cNvPr id="21" name="Group 20">
            <a:extLst>
              <a:ext uri="{FF2B5EF4-FFF2-40B4-BE49-F238E27FC236}">
                <a16:creationId xmlns:a16="http://schemas.microsoft.com/office/drawing/2014/main" id="{0D428472-0E28-A454-3D4A-7926CD3420A4}"/>
              </a:ext>
            </a:extLst>
          </p:cNvPr>
          <p:cNvGrpSpPr/>
          <p:nvPr/>
        </p:nvGrpSpPr>
        <p:grpSpPr>
          <a:xfrm>
            <a:off x="6810924" y="1411684"/>
            <a:ext cx="3767151" cy="3767151"/>
            <a:chOff x="6811109" y="1411158"/>
            <a:chExt cx="3768132" cy="3768132"/>
          </a:xfrm>
        </p:grpSpPr>
        <p:grpSp>
          <p:nvGrpSpPr>
            <p:cNvPr id="10" name="Group 9">
              <a:extLst>
                <a:ext uri="{FF2B5EF4-FFF2-40B4-BE49-F238E27FC236}">
                  <a16:creationId xmlns:a16="http://schemas.microsoft.com/office/drawing/2014/main" id="{C4317B94-1E05-2BCC-C215-37F499316B01}"/>
                </a:ext>
              </a:extLst>
            </p:cNvPr>
            <p:cNvGrpSpPr/>
            <p:nvPr/>
          </p:nvGrpSpPr>
          <p:grpSpPr>
            <a:xfrm>
              <a:off x="6811109" y="1411158"/>
              <a:ext cx="3768132" cy="3768132"/>
              <a:chOff x="1055077" y="1727704"/>
              <a:chExt cx="3768132" cy="3768132"/>
            </a:xfrm>
          </p:grpSpPr>
          <p:sp>
            <p:nvSpPr>
              <p:cNvPr id="12" name="Oval 11">
                <a:extLst>
                  <a:ext uri="{FF2B5EF4-FFF2-40B4-BE49-F238E27FC236}">
                    <a16:creationId xmlns:a16="http://schemas.microsoft.com/office/drawing/2014/main" id="{04354A8A-5E78-4D95-5727-B4DFD0854A6E}"/>
                  </a:ext>
                </a:extLst>
              </p:cNvPr>
              <p:cNvSpPr/>
              <p:nvPr/>
            </p:nvSpPr>
            <p:spPr>
              <a:xfrm>
                <a:off x="1055077" y="1727704"/>
                <a:ext cx="3768132" cy="3768132"/>
              </a:xfrm>
              <a:prstGeom prst="ellipse">
                <a:avLst/>
              </a:prstGeom>
              <a:solidFill>
                <a:srgbClr val="4BA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FFFFFF"/>
                  </a:solidFill>
                  <a:effectLst/>
                  <a:uLnTx/>
                  <a:uFillTx/>
                  <a:latin typeface="等线"/>
                  <a:ea typeface="+mn-ea"/>
                  <a:cs typeface="+mn-cs"/>
                </a:endParaRPr>
              </a:p>
            </p:txBody>
          </p:sp>
          <p:sp>
            <p:nvSpPr>
              <p:cNvPr id="14" name="Oval 13">
                <a:extLst>
                  <a:ext uri="{FF2B5EF4-FFF2-40B4-BE49-F238E27FC236}">
                    <a16:creationId xmlns:a16="http://schemas.microsoft.com/office/drawing/2014/main" id="{907EDFCE-1999-C412-8CD0-A62B2CCE141C}"/>
                  </a:ext>
                </a:extLst>
              </p:cNvPr>
              <p:cNvSpPr/>
              <p:nvPr/>
            </p:nvSpPr>
            <p:spPr>
              <a:xfrm>
                <a:off x="1219361" y="1868994"/>
                <a:ext cx="3439564" cy="3439564"/>
              </a:xfrm>
              <a:prstGeom prst="ellipse">
                <a:avLst/>
              </a:prstGeom>
              <a:no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FFFFFF"/>
                  </a:solidFill>
                  <a:effectLst/>
                  <a:uLnTx/>
                  <a:uFillTx/>
                  <a:latin typeface="等线"/>
                  <a:ea typeface="+mn-ea"/>
                  <a:cs typeface="+mn-cs"/>
                </a:endParaRPr>
              </a:p>
            </p:txBody>
          </p:sp>
        </p:grpSp>
        <p:sp>
          <p:nvSpPr>
            <p:cNvPr id="19" name="TextBox 18">
              <a:extLst>
                <a:ext uri="{FF2B5EF4-FFF2-40B4-BE49-F238E27FC236}">
                  <a16:creationId xmlns:a16="http://schemas.microsoft.com/office/drawing/2014/main" id="{E39D75CD-C297-97AF-9FAF-C2CF35CE8E26}"/>
                </a:ext>
              </a:extLst>
            </p:cNvPr>
            <p:cNvSpPr txBox="1"/>
            <p:nvPr/>
          </p:nvSpPr>
          <p:spPr>
            <a:xfrm>
              <a:off x="6975393" y="2609484"/>
              <a:ext cx="3452030" cy="1325491"/>
            </a:xfrm>
            <a:prstGeom prst="rect">
              <a:avLst/>
            </a:prstGeom>
            <a:noFill/>
          </p:spPr>
          <p:txBody>
            <a:bodyPr wrap="square">
              <a:spAutoFit/>
            </a:bodyPr>
            <a:lstStyle/>
            <a:p>
              <a:pPr marL="0" marR="0" lvl="0" indent="0" algn="ctr" defTabSz="914126" rtl="0" eaLnBrk="1" fontAlgn="auto" latinLnBrk="0" hangingPunct="1">
                <a:lnSpc>
                  <a:spcPct val="120000"/>
                </a:lnSpc>
                <a:spcBef>
                  <a:spcPts val="0"/>
                </a:spcBef>
                <a:spcAft>
                  <a:spcPts val="0"/>
                </a:spcAft>
                <a:buClrTx/>
                <a:buSzTx/>
                <a:buFontTx/>
                <a:buNone/>
                <a:tabLst/>
                <a:defRPr/>
              </a:pPr>
              <a:r>
                <a:rPr kumimoji="0" lang="nl-NL" sz="3499" b="1" i="0" u="none" strike="noStrike" kern="1200" cap="none" spc="0" normalizeH="0" baseline="0" noProof="0" dirty="0">
                  <a:ln>
                    <a:noFill/>
                  </a:ln>
                  <a:solidFill>
                    <a:srgbClr val="FFFFFF"/>
                  </a:solidFill>
                  <a:effectLst/>
                  <a:uLnTx/>
                  <a:uFillTx/>
                  <a:latin typeface="Cambria" panose="02040503050406030204" pitchFamily="18" charset="0"/>
                  <a:ea typeface="Calibri" panose="020F0502020204030204" pitchFamily="34" charset="0"/>
                  <a:cs typeface="Times New Roman" panose="02020603050405020304" pitchFamily="18" charset="0"/>
                </a:rPr>
                <a:t>Chuẩn bị bài tiếp theo</a:t>
              </a:r>
              <a:endParaRPr kumimoji="0" lang="en-US" sz="3499" b="1" i="0" u="none" strike="noStrike" kern="1200" cap="none" spc="0" normalizeH="0" baseline="0" noProof="0" dirty="0">
                <a:ln>
                  <a:noFill/>
                </a:ln>
                <a:solidFill>
                  <a:srgbClr val="FFFFFF"/>
                </a:solidFill>
                <a:effectLst/>
                <a:uLnTx/>
                <a:uFillTx/>
                <a:latin typeface="Cambria" panose="02040503050406030204" pitchFamily="18" charset="0"/>
                <a:ea typeface="Calibri" panose="020F0502020204030204" pitchFamily="34" charset="0"/>
                <a:cs typeface="Times New Roman" panose="02020603050405020304" pitchFamily="18" charset="0"/>
              </a:endParaRPr>
            </a:p>
          </p:txBody>
        </p:sp>
      </p:grpSp>
      <p:pic>
        <p:nvPicPr>
          <p:cNvPr id="17" name="Picture 16">
            <a:extLst>
              <a:ext uri="{FF2B5EF4-FFF2-40B4-BE49-F238E27FC236}">
                <a16:creationId xmlns:a16="http://schemas.microsoft.com/office/drawing/2014/main" id="{ACB02BA2-41EF-6AB5-AD63-0E2C385491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2241" y="3919883"/>
            <a:ext cx="3767151" cy="2916896"/>
          </a:xfrm>
          <a:prstGeom prst="rect">
            <a:avLst/>
          </a:prstGeom>
        </p:spPr>
      </p:pic>
      <p:pic>
        <p:nvPicPr>
          <p:cNvPr id="4" name="Picture 3">
            <a:extLst>
              <a:ext uri="{FF2B5EF4-FFF2-40B4-BE49-F238E27FC236}">
                <a16:creationId xmlns:a16="http://schemas.microsoft.com/office/drawing/2014/main" id="{5BDBA6B7-983A-4A34-9479-FDBC895258E8}"/>
              </a:ext>
            </a:extLst>
          </p:cNvPr>
          <p:cNvPicPr>
            <a:picLocks noChangeAspect="1"/>
          </p:cNvPicPr>
          <p:nvPr/>
        </p:nvPicPr>
        <p:blipFill>
          <a:blip r:embed="rId6"/>
          <a:stretch>
            <a:fillRect/>
          </a:stretch>
        </p:blipFill>
        <p:spPr>
          <a:xfrm>
            <a:off x="3608738" y="133097"/>
            <a:ext cx="4400547" cy="2352647"/>
          </a:xfrm>
          <a:prstGeom prst="rect">
            <a:avLst/>
          </a:prstGeom>
        </p:spPr>
      </p:pic>
    </p:spTree>
    <p:extLst>
      <p:ext uri="{BB962C8B-B14F-4D97-AF65-F5344CB8AC3E}">
        <p14:creationId xmlns:p14="http://schemas.microsoft.com/office/powerpoint/2010/main" val="13763539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ppt_x"/>
                                          </p:val>
                                        </p:tav>
                                        <p:tav tm="100000">
                                          <p:val>
                                            <p:strVal val="#ppt_x"/>
                                          </p:val>
                                        </p:tav>
                                      </p:tavLst>
                                    </p:anim>
                                    <p:anim calcmode="lin" valueType="num">
                                      <p:cBhvr additive="base">
                                        <p:cTn id="1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5">
            <a:extLst>
              <a:ext uri="{FF2B5EF4-FFF2-40B4-BE49-F238E27FC236}">
                <a16:creationId xmlns:a16="http://schemas.microsoft.com/office/drawing/2014/main" id="{872B3990-8A22-305E-DC6F-1FC6BD3D5CDF}"/>
              </a:ext>
            </a:extLst>
          </p:cNvPr>
          <p:cNvSpPr/>
          <p:nvPr/>
        </p:nvSpPr>
        <p:spPr>
          <a:xfrm>
            <a:off x="0" y="1895623"/>
            <a:ext cx="12192000" cy="306675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zh-CN" altLang="en-US">
              <a:solidFill>
                <a:prstClr val="white"/>
              </a:solidFill>
              <a:ea typeface="等线" panose="02010600030101010101" pitchFamily="2" charset="-122"/>
              <a:sym typeface="Arial"/>
            </a:endParaRPr>
          </a:p>
        </p:txBody>
      </p:sp>
      <p:grpSp>
        <p:nvGrpSpPr>
          <p:cNvPr id="41" name="组合 5">
            <a:extLst>
              <a:ext uri="{FF2B5EF4-FFF2-40B4-BE49-F238E27FC236}">
                <a16:creationId xmlns:a16="http://schemas.microsoft.com/office/drawing/2014/main" id="{7EE5290D-7924-CF97-A9EC-8D1678EA040F}"/>
              </a:ext>
            </a:extLst>
          </p:cNvPr>
          <p:cNvGrpSpPr/>
          <p:nvPr/>
        </p:nvGrpSpPr>
        <p:grpSpPr>
          <a:xfrm>
            <a:off x="4775352" y="4170937"/>
            <a:ext cx="7719723" cy="2681785"/>
            <a:chOff x="0" y="4176215"/>
            <a:chExt cx="7719722" cy="2681785"/>
          </a:xfrm>
        </p:grpSpPr>
        <p:pic>
          <p:nvPicPr>
            <p:cNvPr id="42" name="图片 3">
              <a:extLst>
                <a:ext uri="{FF2B5EF4-FFF2-40B4-BE49-F238E27FC236}">
                  <a16:creationId xmlns:a16="http://schemas.microsoft.com/office/drawing/2014/main" id="{B6B1B047-1C26-EF5A-28B1-F85B29F2849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5315"/>
            <a:stretch/>
          </p:blipFill>
          <p:spPr>
            <a:xfrm>
              <a:off x="0" y="4176215"/>
              <a:ext cx="6866737" cy="2681785"/>
            </a:xfrm>
            <a:prstGeom prst="rect">
              <a:avLst/>
            </a:prstGeom>
          </p:spPr>
        </p:pic>
        <p:pic>
          <p:nvPicPr>
            <p:cNvPr id="43" name="图片 4">
              <a:extLst>
                <a:ext uri="{FF2B5EF4-FFF2-40B4-BE49-F238E27FC236}">
                  <a16:creationId xmlns:a16="http://schemas.microsoft.com/office/drawing/2014/main" id="{3E0BF9E3-C1BC-2A9B-3FBE-66958157AD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1994" r="80721"/>
            <a:stretch/>
          </p:blipFill>
          <p:spPr>
            <a:xfrm flipH="1">
              <a:off x="6395889" y="4503761"/>
              <a:ext cx="1323833" cy="2354239"/>
            </a:xfrm>
            <a:prstGeom prst="rect">
              <a:avLst/>
            </a:prstGeom>
          </p:spPr>
        </p:pic>
      </p:grpSp>
      <p:pic>
        <p:nvPicPr>
          <p:cNvPr id="56" name="图片 12">
            <a:extLst>
              <a:ext uri="{FF2B5EF4-FFF2-40B4-BE49-F238E27FC236}">
                <a16:creationId xmlns:a16="http://schemas.microsoft.com/office/drawing/2014/main" id="{E06F76D1-37E2-4505-AA86-F80FF0EA70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740" y="5143543"/>
            <a:ext cx="2949435" cy="2082888"/>
          </a:xfrm>
          <a:prstGeom prst="rect">
            <a:avLst/>
          </a:prstGeom>
        </p:spPr>
      </p:pic>
      <p:pic>
        <p:nvPicPr>
          <p:cNvPr id="57" name="图片 15">
            <a:extLst>
              <a:ext uri="{FF2B5EF4-FFF2-40B4-BE49-F238E27FC236}">
                <a16:creationId xmlns:a16="http://schemas.microsoft.com/office/drawing/2014/main" id="{214A56EE-75EC-C86C-0F92-6CCE0634CD6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447018" flipH="1">
            <a:off x="-142438" y="200815"/>
            <a:ext cx="3411891" cy="2073796"/>
          </a:xfrm>
          <a:prstGeom prst="rect">
            <a:avLst/>
          </a:prstGeom>
        </p:spPr>
      </p:pic>
      <p:grpSp>
        <p:nvGrpSpPr>
          <p:cNvPr id="2" name="Group 1">
            <a:extLst>
              <a:ext uri="{FF2B5EF4-FFF2-40B4-BE49-F238E27FC236}">
                <a16:creationId xmlns:a16="http://schemas.microsoft.com/office/drawing/2014/main" id="{A365F39A-3009-CACB-6635-878180887D38}"/>
              </a:ext>
            </a:extLst>
          </p:cNvPr>
          <p:cNvGrpSpPr/>
          <p:nvPr/>
        </p:nvGrpSpPr>
        <p:grpSpPr>
          <a:xfrm>
            <a:off x="860661" y="1669972"/>
            <a:ext cx="10570239" cy="1664893"/>
            <a:chOff x="860660" y="1669971"/>
            <a:chExt cx="9370706" cy="1664895"/>
          </a:xfrm>
        </p:grpSpPr>
        <p:pic>
          <p:nvPicPr>
            <p:cNvPr id="49"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201689" y="1714457"/>
              <a:ext cx="8029677" cy="1620409"/>
            </a:xfrm>
            <a:prstGeom prst="rect">
              <a:avLst/>
            </a:prstGeom>
          </p:spPr>
        </p:pic>
        <p:sp>
          <p:nvSpPr>
            <p:cNvPr id="54" name="Rectangle 53"/>
            <p:cNvSpPr/>
            <p:nvPr/>
          </p:nvSpPr>
          <p:spPr>
            <a:xfrm>
              <a:off x="2971696" y="1999553"/>
              <a:ext cx="6608481" cy="1323634"/>
            </a:xfrm>
            <a:prstGeom prst="rect">
              <a:avLst/>
            </a:prstGeom>
          </p:spPr>
          <p:txBody>
            <a:bodyPr wrap="square">
              <a:spAutoFit/>
            </a:bodyPr>
            <a:lstStyle/>
            <a:p>
              <a:pPr algn="ctr" defTabSz="914377">
                <a:spcAft>
                  <a:spcPts val="600"/>
                </a:spcAft>
              </a:pPr>
              <a:r>
                <a:rPr lang="vi-VN" sz="2667" b="1" dirty="0">
                  <a:solidFill>
                    <a:srgbClr val="003366"/>
                  </a:solidFill>
                  <a:cs typeface="Arial" panose="020B0604020202020204" pitchFamily="34" charset="0"/>
                  <a:sym typeface="Arial"/>
                </a:rPr>
                <a:t>Nói được tên, mô tả được đặc điểm một số bộ phận của thực vật, động vật và chức ăng của chúng</a:t>
              </a:r>
              <a:endParaRPr lang="en-US" sz="2667" b="1" dirty="0">
                <a:solidFill>
                  <a:srgbClr val="003366"/>
                </a:solidFill>
                <a:cs typeface="Arial" panose="020B0604020202020204" pitchFamily="34" charset="0"/>
                <a:sym typeface="Arial"/>
              </a:endParaRPr>
            </a:p>
          </p:txBody>
        </p:sp>
        <p:pic>
          <p:nvPicPr>
            <p:cNvPr id="48" name="图片 47">
              <a:extLst>
                <a:ext uri="{FF2B5EF4-FFF2-40B4-BE49-F238E27FC236}">
                  <a16:creationId xmlns:a16="http://schemas.microsoft.com/office/drawing/2014/main" id="{2C2C739D-13AD-481D-8475-9AA92867B8D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0660" y="1669971"/>
              <a:ext cx="2103471" cy="1628271"/>
            </a:xfrm>
            <a:prstGeom prst="rect">
              <a:avLst/>
            </a:prstGeom>
            <a:effectLst>
              <a:outerShdw blurRad="50800" dist="38100" algn="l" rotWithShape="0">
                <a:prstClr val="black">
                  <a:alpha val="40000"/>
                </a:prstClr>
              </a:outerShdw>
            </a:effectLst>
          </p:spPr>
        </p:pic>
      </p:grpSp>
      <p:grpSp>
        <p:nvGrpSpPr>
          <p:cNvPr id="5" name="Group 4">
            <a:extLst>
              <a:ext uri="{FF2B5EF4-FFF2-40B4-BE49-F238E27FC236}">
                <a16:creationId xmlns:a16="http://schemas.microsoft.com/office/drawing/2014/main" id="{A93FBF11-5221-3DAD-CB3C-FAF9601DD080}"/>
              </a:ext>
            </a:extLst>
          </p:cNvPr>
          <p:cNvGrpSpPr/>
          <p:nvPr/>
        </p:nvGrpSpPr>
        <p:grpSpPr>
          <a:xfrm>
            <a:off x="905947" y="3639707"/>
            <a:ext cx="10380107" cy="2274239"/>
            <a:chOff x="905947" y="3639705"/>
            <a:chExt cx="10380106" cy="2274238"/>
          </a:xfrm>
        </p:grpSpPr>
        <p:pic>
          <p:nvPicPr>
            <p:cNvPr id="53"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734549" y="3717106"/>
              <a:ext cx="9551504" cy="2196837"/>
            </a:xfrm>
            <a:prstGeom prst="rect">
              <a:avLst/>
            </a:prstGeom>
          </p:spPr>
        </p:pic>
        <p:sp>
          <p:nvSpPr>
            <p:cNvPr id="55" name="Rectangle 54"/>
            <p:cNvSpPr/>
            <p:nvPr/>
          </p:nvSpPr>
          <p:spPr>
            <a:xfrm>
              <a:off x="3163442" y="4218298"/>
              <a:ext cx="7285052" cy="913199"/>
            </a:xfrm>
            <a:prstGeom prst="rect">
              <a:avLst/>
            </a:prstGeom>
          </p:spPr>
          <p:txBody>
            <a:bodyPr wrap="square">
              <a:spAutoFit/>
            </a:bodyPr>
            <a:lstStyle/>
            <a:p>
              <a:pPr algn="ctr" defTabSz="914377">
                <a:spcAft>
                  <a:spcPts val="600"/>
                </a:spcAft>
              </a:pPr>
              <a:r>
                <a:rPr lang="vi-VN" sz="2667" b="1" dirty="0">
                  <a:solidFill>
                    <a:srgbClr val="003366"/>
                  </a:solidFill>
                  <a:cs typeface="Arial" panose="020B0604020202020204" pitchFamily="34" charset="0"/>
                  <a:sym typeface="Arial"/>
                </a:rPr>
                <a:t>Phân loại được một số thực vật, động vật dựa vào đặc điểm các bộ phận của chúng.</a:t>
              </a:r>
              <a:endParaRPr lang="en-US" sz="2667" b="1" dirty="0">
                <a:solidFill>
                  <a:srgbClr val="003366"/>
                </a:solidFill>
                <a:cs typeface="Arial" panose="020B0604020202020204" pitchFamily="34" charset="0"/>
                <a:sym typeface="Arial"/>
              </a:endParaRPr>
            </a:p>
          </p:txBody>
        </p:sp>
        <p:pic>
          <p:nvPicPr>
            <p:cNvPr id="39" name="图片 47">
              <a:extLst>
                <a:ext uri="{FF2B5EF4-FFF2-40B4-BE49-F238E27FC236}">
                  <a16:creationId xmlns:a16="http://schemas.microsoft.com/office/drawing/2014/main" id="{1C079C78-C5E3-26C7-8A67-06DC0D1720F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5947" y="3639705"/>
              <a:ext cx="2103471" cy="1628271"/>
            </a:xfrm>
            <a:prstGeom prst="rect">
              <a:avLst/>
            </a:prstGeom>
            <a:effectLst>
              <a:outerShdw blurRad="50800" dist="38100" algn="l" rotWithShape="0">
                <a:prstClr val="black">
                  <a:alpha val="40000"/>
                </a:prstClr>
              </a:outerShdw>
            </a:effectLst>
          </p:spPr>
        </p:pic>
      </p:grpSp>
      <p:pic>
        <p:nvPicPr>
          <p:cNvPr id="40" name="图片 15">
            <a:extLst>
              <a:ext uri="{FF2B5EF4-FFF2-40B4-BE49-F238E27FC236}">
                <a16:creationId xmlns:a16="http://schemas.microsoft.com/office/drawing/2014/main" id="{44121F2E-1E27-6359-91E2-400F4FF0D7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244106" flipH="1">
            <a:off x="9173985" y="167709"/>
            <a:ext cx="3411891" cy="2073796"/>
          </a:xfrm>
          <a:prstGeom prst="rect">
            <a:avLst/>
          </a:prstGeom>
        </p:spPr>
      </p:pic>
      <p:pic>
        <p:nvPicPr>
          <p:cNvPr id="10" name="Picture 9">
            <a:extLst>
              <a:ext uri="{FF2B5EF4-FFF2-40B4-BE49-F238E27FC236}">
                <a16:creationId xmlns:a16="http://schemas.microsoft.com/office/drawing/2014/main" id="{25A803EF-1ED6-4FD4-97A8-1A1636772445}"/>
              </a:ext>
            </a:extLst>
          </p:cNvPr>
          <p:cNvPicPr>
            <a:picLocks noChangeAspect="1"/>
          </p:cNvPicPr>
          <p:nvPr/>
        </p:nvPicPr>
        <p:blipFill>
          <a:blip r:embed="rId9"/>
          <a:stretch>
            <a:fillRect/>
          </a:stretch>
        </p:blipFill>
        <p:spPr>
          <a:xfrm>
            <a:off x="2503293" y="83295"/>
            <a:ext cx="7376799" cy="1481456"/>
          </a:xfrm>
          <a:prstGeom prst="rect">
            <a:avLst/>
          </a:prstGeom>
        </p:spPr>
      </p:pic>
    </p:spTree>
    <p:extLst>
      <p:ext uri="{BB962C8B-B14F-4D97-AF65-F5344CB8AC3E}">
        <p14:creationId xmlns:p14="http://schemas.microsoft.com/office/powerpoint/2010/main" val="37327182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11A0BECE-8D93-4455-B4CD-17DAB6C4DED3}"/>
              </a:ext>
            </a:extLst>
          </p:cNvPr>
          <p:cNvGrpSpPr/>
          <p:nvPr/>
        </p:nvGrpSpPr>
        <p:grpSpPr>
          <a:xfrm>
            <a:off x="0" y="4176217"/>
            <a:ext cx="7719723" cy="2681785"/>
            <a:chOff x="0" y="4176215"/>
            <a:chExt cx="7719722" cy="2681785"/>
          </a:xfrm>
        </p:grpSpPr>
        <p:pic>
          <p:nvPicPr>
            <p:cNvPr id="4" name="图片 3">
              <a:extLst>
                <a:ext uri="{FF2B5EF4-FFF2-40B4-BE49-F238E27FC236}">
                  <a16:creationId xmlns:a16="http://schemas.microsoft.com/office/drawing/2014/main" id="{E674FFC4-1FBC-456F-A1D6-3FB2A509B00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5315"/>
            <a:stretch/>
          </p:blipFill>
          <p:spPr>
            <a:xfrm>
              <a:off x="0" y="4176215"/>
              <a:ext cx="6866737" cy="2681785"/>
            </a:xfrm>
            <a:prstGeom prst="rect">
              <a:avLst/>
            </a:prstGeom>
          </p:spPr>
        </p:pic>
        <p:pic>
          <p:nvPicPr>
            <p:cNvPr id="5" name="图片 4">
              <a:extLst>
                <a:ext uri="{FF2B5EF4-FFF2-40B4-BE49-F238E27FC236}">
                  <a16:creationId xmlns:a16="http://schemas.microsoft.com/office/drawing/2014/main" id="{D70DE173-80B3-4BEF-9E09-6B0AF790849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994" r="80721"/>
            <a:stretch/>
          </p:blipFill>
          <p:spPr>
            <a:xfrm flipH="1">
              <a:off x="6395889" y="4503761"/>
              <a:ext cx="1323833" cy="2354239"/>
            </a:xfrm>
            <a:prstGeom prst="rect">
              <a:avLst/>
            </a:prstGeom>
          </p:spPr>
        </p:pic>
      </p:grpSp>
      <p:pic>
        <p:nvPicPr>
          <p:cNvPr id="11" name="图片 14">
            <a:extLst>
              <a:ext uri="{FF2B5EF4-FFF2-40B4-BE49-F238E27FC236}">
                <a16:creationId xmlns:a16="http://schemas.microsoft.com/office/drawing/2014/main" id="{3C10E612-E607-B35B-D6CC-ED143C68BD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52982">
            <a:off x="8869634" y="14536"/>
            <a:ext cx="3542341" cy="2501597"/>
          </a:xfrm>
          <a:prstGeom prst="rect">
            <a:avLst/>
          </a:prstGeom>
        </p:spPr>
      </p:pic>
      <p:pic>
        <p:nvPicPr>
          <p:cNvPr id="12" name="图片 15">
            <a:extLst>
              <a:ext uri="{FF2B5EF4-FFF2-40B4-BE49-F238E27FC236}">
                <a16:creationId xmlns:a16="http://schemas.microsoft.com/office/drawing/2014/main" id="{214A56EE-75EC-C86C-0F92-6CCE0634CD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47018" flipH="1">
            <a:off x="-291349" y="22263"/>
            <a:ext cx="4115725" cy="2501597"/>
          </a:xfrm>
          <a:prstGeom prst="rect">
            <a:avLst/>
          </a:prstGeom>
        </p:spPr>
      </p:pic>
      <p:grpSp>
        <p:nvGrpSpPr>
          <p:cNvPr id="23" name="Group 22">
            <a:extLst>
              <a:ext uri="{FF2B5EF4-FFF2-40B4-BE49-F238E27FC236}">
                <a16:creationId xmlns:a16="http://schemas.microsoft.com/office/drawing/2014/main" id="{59518DC9-9148-25BA-5BE2-EF60C6467FB5}"/>
              </a:ext>
            </a:extLst>
          </p:cNvPr>
          <p:cNvGrpSpPr/>
          <p:nvPr/>
        </p:nvGrpSpPr>
        <p:grpSpPr>
          <a:xfrm>
            <a:off x="3727222" y="1023794"/>
            <a:ext cx="4254252" cy="1628271"/>
            <a:chOff x="2507923" y="864096"/>
            <a:chExt cx="4254252" cy="1628271"/>
          </a:xfrm>
        </p:grpSpPr>
        <p:grpSp>
          <p:nvGrpSpPr>
            <p:cNvPr id="24" name="Group 23">
              <a:extLst>
                <a:ext uri="{FF2B5EF4-FFF2-40B4-BE49-F238E27FC236}">
                  <a16:creationId xmlns:a16="http://schemas.microsoft.com/office/drawing/2014/main" id="{8C027023-EFF7-90A3-F4DC-A4B67A68FDA3}"/>
                </a:ext>
              </a:extLst>
            </p:cNvPr>
            <p:cNvGrpSpPr/>
            <p:nvPr/>
          </p:nvGrpSpPr>
          <p:grpSpPr>
            <a:xfrm>
              <a:off x="3182240" y="907931"/>
              <a:ext cx="3579935" cy="1540600"/>
              <a:chOff x="490172" y="905890"/>
              <a:chExt cx="3954107" cy="1071929"/>
            </a:xfrm>
          </p:grpSpPr>
          <p:pic>
            <p:nvPicPr>
              <p:cNvPr id="26" name="Picture 25">
                <a:extLst>
                  <a:ext uri="{FF2B5EF4-FFF2-40B4-BE49-F238E27FC236}">
                    <a16:creationId xmlns:a16="http://schemas.microsoft.com/office/drawing/2014/main" id="{55D8B986-EDC1-149A-E019-F6D287D6736C}"/>
                  </a:ext>
                </a:extLst>
              </p:cNvPr>
              <p:cNvPicPr>
                <a:picLocks noChangeAspect="1"/>
              </p:cNvPicPr>
              <p:nvPr/>
            </p:nvPicPr>
            <p:blipFill>
              <a:blip r:embed="rId4">
                <a:duotone>
                  <a:prstClr val="black"/>
                  <a:schemeClr val="accent6">
                    <a:tint val="45000"/>
                    <a:satMod val="400000"/>
                  </a:schemeClr>
                </a:duotone>
              </a:blip>
              <a:stretch>
                <a:fillRect/>
              </a:stretch>
            </p:blipFill>
            <p:spPr>
              <a:xfrm>
                <a:off x="490172" y="991889"/>
                <a:ext cx="3954107" cy="966689"/>
              </a:xfrm>
              <a:prstGeom prst="rect">
                <a:avLst/>
              </a:prstGeom>
            </p:spPr>
          </p:pic>
          <p:sp>
            <p:nvSpPr>
              <p:cNvPr id="27" name="Google Shape;449;p40">
                <a:extLst>
                  <a:ext uri="{FF2B5EF4-FFF2-40B4-BE49-F238E27FC236}">
                    <a16:creationId xmlns:a16="http://schemas.microsoft.com/office/drawing/2014/main" id="{D48938CE-9CFC-1C78-A4EC-3E9F1A6DD4FC}"/>
                  </a:ext>
                </a:extLst>
              </p:cNvPr>
              <p:cNvSpPr txBox="1">
                <a:spLocks/>
              </p:cNvSpPr>
              <p:nvPr/>
            </p:nvSpPr>
            <p:spPr>
              <a:xfrm>
                <a:off x="1150324" y="905890"/>
                <a:ext cx="3082916" cy="107192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algn="ctr" defTabSz="914377">
                  <a:buClr>
                    <a:prstClr val="black"/>
                  </a:buClr>
                </a:pPr>
                <a:r>
                  <a:rPr lang="en-US" sz="10000" b="1">
                    <a:solidFill>
                      <a:srgbClr val="002060"/>
                    </a:solidFill>
                    <a:latin typeface="#9Slide03 BoosterNextFYBlack" panose="02000A03000000020004" pitchFamily="2" charset="0"/>
                    <a:cs typeface="Times New Roman" panose="02020603050405020304" pitchFamily="18" charset="0"/>
                  </a:rPr>
                  <a:t>1</a:t>
                </a:r>
              </a:p>
            </p:txBody>
          </p:sp>
        </p:grpSp>
        <p:pic>
          <p:nvPicPr>
            <p:cNvPr id="25" name="图片 47">
              <a:extLst>
                <a:ext uri="{FF2B5EF4-FFF2-40B4-BE49-F238E27FC236}">
                  <a16:creationId xmlns:a16="http://schemas.microsoft.com/office/drawing/2014/main" id="{7F19991B-002B-AFA8-CA49-878B3FF069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07923" y="864096"/>
              <a:ext cx="2103471" cy="1628271"/>
            </a:xfrm>
            <a:prstGeom prst="rect">
              <a:avLst/>
            </a:prstGeom>
            <a:effectLst>
              <a:outerShdw blurRad="50800" dist="38100" algn="l" rotWithShape="0">
                <a:prstClr val="black">
                  <a:alpha val="40000"/>
                </a:prstClr>
              </a:outerShdw>
            </a:effectLst>
          </p:spPr>
        </p:pic>
      </p:grpSp>
      <p:sp>
        <p:nvSpPr>
          <p:cNvPr id="15" name="文本框 6">
            <a:extLst>
              <a:ext uri="{FF2B5EF4-FFF2-40B4-BE49-F238E27FC236}">
                <a16:creationId xmlns:a16="http://schemas.microsoft.com/office/drawing/2014/main" id="{769A83F0-BA5D-4502-8D2D-168D6EB39739}"/>
              </a:ext>
            </a:extLst>
          </p:cNvPr>
          <p:cNvSpPr txBox="1"/>
          <p:nvPr/>
        </p:nvSpPr>
        <p:spPr>
          <a:xfrm>
            <a:off x="1075702" y="-2512336"/>
            <a:ext cx="9565103" cy="1938992"/>
          </a:xfrm>
          <a:prstGeom prst="rect">
            <a:avLst/>
          </a:prstGeom>
          <a:noFill/>
        </p:spPr>
        <p:txBody>
          <a:bodyPr wrap="square" rtlCol="0">
            <a:spAutoFit/>
          </a:bodyPr>
          <a:lstStyle/>
          <a:p>
            <a:pPr defTabSz="914377"/>
            <a:r>
              <a:rPr lang="en-US" altLang="zh-CN" sz="12000">
                <a:ln w="22225">
                  <a:solidFill>
                    <a:srgbClr val="002060"/>
                  </a:solidFill>
                </a:ln>
                <a:blipFill>
                  <a:blip r:embed="rId6"/>
                  <a:stretch>
                    <a:fillRect/>
                  </a:stretch>
                </a:blipFill>
                <a:latin typeface="UVN Bai Sau Nang" panose="04030905020802020C03" pitchFamily="82" charset="0"/>
                <a:ea typeface="字体视界-撸撸手写字体" panose="02000500000000000000" pitchFamily="2" charset="-122"/>
                <a:cs typeface="Arial"/>
                <a:sym typeface="Arial"/>
              </a:rPr>
              <a:t>KHỞI ĐỘNG</a:t>
            </a:r>
            <a:endParaRPr lang="zh-CN" altLang="en-US" sz="12000" dirty="0">
              <a:ln w="22225">
                <a:solidFill>
                  <a:srgbClr val="002060"/>
                </a:solidFill>
              </a:ln>
              <a:blipFill>
                <a:blip r:embed="rId6"/>
                <a:stretch>
                  <a:fillRect/>
                </a:stretch>
              </a:blipFill>
              <a:latin typeface="UVN Bai Sau Nang" panose="04030905020802020C03" pitchFamily="82" charset="0"/>
              <a:ea typeface="字体视界-撸撸手写字体" panose="02000500000000000000" pitchFamily="2" charset="-122"/>
              <a:cs typeface="Arial"/>
              <a:sym typeface="Arial"/>
            </a:endParaRPr>
          </a:p>
        </p:txBody>
      </p:sp>
      <p:pic>
        <p:nvPicPr>
          <p:cNvPr id="2" name="Picture 1">
            <a:extLst>
              <a:ext uri="{FF2B5EF4-FFF2-40B4-BE49-F238E27FC236}">
                <a16:creationId xmlns:a16="http://schemas.microsoft.com/office/drawing/2014/main" id="{371C6EF7-FBDF-4E0C-A926-6CAC1445F6E2}"/>
              </a:ext>
            </a:extLst>
          </p:cNvPr>
          <p:cNvPicPr>
            <a:picLocks noChangeAspect="1"/>
          </p:cNvPicPr>
          <p:nvPr/>
        </p:nvPicPr>
        <p:blipFill>
          <a:blip r:embed="rId7"/>
          <a:stretch>
            <a:fillRect/>
          </a:stretch>
        </p:blipFill>
        <p:spPr>
          <a:xfrm>
            <a:off x="2274063" y="2955137"/>
            <a:ext cx="9567485" cy="1975275"/>
          </a:xfrm>
          <a:prstGeom prst="rect">
            <a:avLst/>
          </a:prstGeom>
        </p:spPr>
      </p:pic>
      <p:grpSp>
        <p:nvGrpSpPr>
          <p:cNvPr id="16" name="组合 5">
            <a:extLst>
              <a:ext uri="{FF2B5EF4-FFF2-40B4-BE49-F238E27FC236}">
                <a16:creationId xmlns:a16="http://schemas.microsoft.com/office/drawing/2014/main" id="{DC5EAD69-AF29-4C69-9D1C-87D43264BC53}"/>
              </a:ext>
            </a:extLst>
          </p:cNvPr>
          <p:cNvGrpSpPr/>
          <p:nvPr/>
        </p:nvGrpSpPr>
        <p:grpSpPr>
          <a:xfrm>
            <a:off x="4907024" y="4157970"/>
            <a:ext cx="7719723" cy="2681785"/>
            <a:chOff x="0" y="4176215"/>
            <a:chExt cx="7719722" cy="2681785"/>
          </a:xfrm>
        </p:grpSpPr>
        <p:pic>
          <p:nvPicPr>
            <p:cNvPr id="17" name="图片 3">
              <a:extLst>
                <a:ext uri="{FF2B5EF4-FFF2-40B4-BE49-F238E27FC236}">
                  <a16:creationId xmlns:a16="http://schemas.microsoft.com/office/drawing/2014/main" id="{AD0F8A6D-4B42-4FB4-A0E0-3E42832DD56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5315"/>
            <a:stretch/>
          </p:blipFill>
          <p:spPr>
            <a:xfrm>
              <a:off x="0" y="4176215"/>
              <a:ext cx="6866737" cy="2681785"/>
            </a:xfrm>
            <a:prstGeom prst="rect">
              <a:avLst/>
            </a:prstGeom>
          </p:spPr>
        </p:pic>
        <p:pic>
          <p:nvPicPr>
            <p:cNvPr id="18" name="图片 4">
              <a:extLst>
                <a:ext uri="{FF2B5EF4-FFF2-40B4-BE49-F238E27FC236}">
                  <a16:creationId xmlns:a16="http://schemas.microsoft.com/office/drawing/2014/main" id="{02C45E76-BE82-4913-A761-EE0F3F5E2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994" r="80721"/>
            <a:stretch/>
          </p:blipFill>
          <p:spPr>
            <a:xfrm flipH="1">
              <a:off x="6395889" y="4503761"/>
              <a:ext cx="1323833" cy="2354239"/>
            </a:xfrm>
            <a:prstGeom prst="rect">
              <a:avLst/>
            </a:prstGeom>
          </p:spPr>
        </p:pic>
      </p:grpSp>
    </p:spTree>
    <p:extLst>
      <p:ext uri="{BB962C8B-B14F-4D97-AF65-F5344CB8AC3E}">
        <p14:creationId xmlns:p14="http://schemas.microsoft.com/office/powerpoint/2010/main" val="10412459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50" presetClass="entr" presetSubtype="0" decel="10000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1000" fill="hold"/>
                                        <p:tgtEl>
                                          <p:spTgt spid="15"/>
                                        </p:tgtEl>
                                        <p:attrNameLst>
                                          <p:attrName>ppt_w</p:attrName>
                                        </p:attrNameLst>
                                      </p:cBhvr>
                                      <p:tavLst>
                                        <p:tav tm="0">
                                          <p:val>
                                            <p:strVal val="#ppt_w+.3"/>
                                          </p:val>
                                        </p:tav>
                                        <p:tav tm="100000">
                                          <p:val>
                                            <p:strVal val="#ppt_w"/>
                                          </p:val>
                                        </p:tav>
                                      </p:tavLst>
                                    </p:anim>
                                    <p:anim calcmode="lin" valueType="num">
                                      <p:cBhvr>
                                        <p:cTn id="11" dur="1000" fill="hold"/>
                                        <p:tgtEl>
                                          <p:spTgt spid="15"/>
                                        </p:tgtEl>
                                        <p:attrNameLst>
                                          <p:attrName>ppt_h</p:attrName>
                                        </p:attrNameLst>
                                      </p:cBhvr>
                                      <p:tavLst>
                                        <p:tav tm="0">
                                          <p:val>
                                            <p:strVal val="#ppt_h"/>
                                          </p:val>
                                        </p:tav>
                                        <p:tav tm="100000">
                                          <p:val>
                                            <p:strVal val="#ppt_h"/>
                                          </p:val>
                                        </p:tav>
                                      </p:tavLst>
                                    </p:anim>
                                    <p:animEffect transition="in" filter="fade">
                                      <p:cBhvr>
                                        <p:cTn id="12" dur="1000"/>
                                        <p:tgtEl>
                                          <p:spTgt spid="15"/>
                                        </p:tgtEl>
                                      </p:cBhvr>
                                    </p:animEffect>
                                  </p:childTnLst>
                                </p:cTn>
                              </p:par>
                              <p:par>
                                <p:cTn id="13" presetID="53" presetClass="entr" presetSubtype="16"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11A0BECE-8D93-4455-B4CD-17DAB6C4DED3}"/>
              </a:ext>
            </a:extLst>
          </p:cNvPr>
          <p:cNvGrpSpPr/>
          <p:nvPr/>
        </p:nvGrpSpPr>
        <p:grpSpPr>
          <a:xfrm>
            <a:off x="0" y="4176217"/>
            <a:ext cx="7719723" cy="2681785"/>
            <a:chOff x="0" y="4176215"/>
            <a:chExt cx="7719722" cy="2681785"/>
          </a:xfrm>
        </p:grpSpPr>
        <p:pic>
          <p:nvPicPr>
            <p:cNvPr id="4" name="图片 3">
              <a:extLst>
                <a:ext uri="{FF2B5EF4-FFF2-40B4-BE49-F238E27FC236}">
                  <a16:creationId xmlns:a16="http://schemas.microsoft.com/office/drawing/2014/main" id="{E674FFC4-1FBC-456F-A1D6-3FB2A509B00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5315"/>
            <a:stretch/>
          </p:blipFill>
          <p:spPr>
            <a:xfrm>
              <a:off x="0" y="4176215"/>
              <a:ext cx="6866737" cy="2681785"/>
            </a:xfrm>
            <a:prstGeom prst="rect">
              <a:avLst/>
            </a:prstGeom>
          </p:spPr>
        </p:pic>
        <p:pic>
          <p:nvPicPr>
            <p:cNvPr id="5" name="图片 4">
              <a:extLst>
                <a:ext uri="{FF2B5EF4-FFF2-40B4-BE49-F238E27FC236}">
                  <a16:creationId xmlns:a16="http://schemas.microsoft.com/office/drawing/2014/main" id="{D70DE173-80B3-4BEF-9E09-6B0AF790849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994" r="80721"/>
            <a:stretch/>
          </p:blipFill>
          <p:spPr>
            <a:xfrm flipH="1">
              <a:off x="6395889" y="4503761"/>
              <a:ext cx="1323833" cy="2354239"/>
            </a:xfrm>
            <a:prstGeom prst="rect">
              <a:avLst/>
            </a:prstGeom>
          </p:spPr>
        </p:pic>
      </p:grpSp>
      <p:pic>
        <p:nvPicPr>
          <p:cNvPr id="11" name="图片 14">
            <a:extLst>
              <a:ext uri="{FF2B5EF4-FFF2-40B4-BE49-F238E27FC236}">
                <a16:creationId xmlns:a16="http://schemas.microsoft.com/office/drawing/2014/main" id="{3C10E612-E607-B35B-D6CC-ED143C68BD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52982">
            <a:off x="8869634" y="14536"/>
            <a:ext cx="3542341" cy="2501597"/>
          </a:xfrm>
          <a:prstGeom prst="rect">
            <a:avLst/>
          </a:prstGeom>
        </p:spPr>
      </p:pic>
      <p:pic>
        <p:nvPicPr>
          <p:cNvPr id="12" name="图片 15">
            <a:extLst>
              <a:ext uri="{FF2B5EF4-FFF2-40B4-BE49-F238E27FC236}">
                <a16:creationId xmlns:a16="http://schemas.microsoft.com/office/drawing/2014/main" id="{214A56EE-75EC-C86C-0F92-6CCE0634CD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47018" flipH="1">
            <a:off x="-291349" y="22263"/>
            <a:ext cx="4115725" cy="2501597"/>
          </a:xfrm>
          <a:prstGeom prst="rect">
            <a:avLst/>
          </a:prstGeom>
        </p:spPr>
      </p:pic>
      <p:grpSp>
        <p:nvGrpSpPr>
          <p:cNvPr id="23" name="Group 22">
            <a:extLst>
              <a:ext uri="{FF2B5EF4-FFF2-40B4-BE49-F238E27FC236}">
                <a16:creationId xmlns:a16="http://schemas.microsoft.com/office/drawing/2014/main" id="{59518DC9-9148-25BA-5BE2-EF60C6467FB5}"/>
              </a:ext>
            </a:extLst>
          </p:cNvPr>
          <p:cNvGrpSpPr/>
          <p:nvPr/>
        </p:nvGrpSpPr>
        <p:grpSpPr>
          <a:xfrm>
            <a:off x="1355443" y="1760400"/>
            <a:ext cx="9202687" cy="3088047"/>
            <a:chOff x="1869095" y="880915"/>
            <a:chExt cx="4893080" cy="1628271"/>
          </a:xfrm>
        </p:grpSpPr>
        <p:grpSp>
          <p:nvGrpSpPr>
            <p:cNvPr id="24" name="Group 23">
              <a:extLst>
                <a:ext uri="{FF2B5EF4-FFF2-40B4-BE49-F238E27FC236}">
                  <a16:creationId xmlns:a16="http://schemas.microsoft.com/office/drawing/2014/main" id="{8C027023-EFF7-90A3-F4DC-A4B67A68FDA3}"/>
                </a:ext>
              </a:extLst>
            </p:cNvPr>
            <p:cNvGrpSpPr/>
            <p:nvPr/>
          </p:nvGrpSpPr>
          <p:grpSpPr>
            <a:xfrm>
              <a:off x="3182240" y="896718"/>
              <a:ext cx="3579935" cy="1540600"/>
              <a:chOff x="490172" y="898088"/>
              <a:chExt cx="3954107" cy="1071929"/>
            </a:xfrm>
          </p:grpSpPr>
          <p:pic>
            <p:nvPicPr>
              <p:cNvPr id="26" name="Picture 25">
                <a:extLst>
                  <a:ext uri="{FF2B5EF4-FFF2-40B4-BE49-F238E27FC236}">
                    <a16:creationId xmlns:a16="http://schemas.microsoft.com/office/drawing/2014/main" id="{55D8B986-EDC1-149A-E019-F6D287D6736C}"/>
                  </a:ext>
                </a:extLst>
              </p:cNvPr>
              <p:cNvPicPr>
                <a:picLocks noChangeAspect="1"/>
              </p:cNvPicPr>
              <p:nvPr/>
            </p:nvPicPr>
            <p:blipFill>
              <a:blip r:embed="rId4">
                <a:duotone>
                  <a:prstClr val="black"/>
                  <a:schemeClr val="accent6">
                    <a:tint val="45000"/>
                    <a:satMod val="400000"/>
                  </a:schemeClr>
                </a:duotone>
              </a:blip>
              <a:stretch>
                <a:fillRect/>
              </a:stretch>
            </p:blipFill>
            <p:spPr>
              <a:xfrm>
                <a:off x="490172" y="991889"/>
                <a:ext cx="3954107" cy="966689"/>
              </a:xfrm>
              <a:prstGeom prst="rect">
                <a:avLst/>
              </a:prstGeom>
            </p:spPr>
          </p:pic>
          <p:sp>
            <p:nvSpPr>
              <p:cNvPr id="27" name="Google Shape;449;p40">
                <a:extLst>
                  <a:ext uri="{FF2B5EF4-FFF2-40B4-BE49-F238E27FC236}">
                    <a16:creationId xmlns:a16="http://schemas.microsoft.com/office/drawing/2014/main" id="{D48938CE-9CFC-1C78-A4EC-3E9F1A6DD4FC}"/>
                  </a:ext>
                </a:extLst>
              </p:cNvPr>
              <p:cNvSpPr txBox="1">
                <a:spLocks/>
              </p:cNvSpPr>
              <p:nvPr/>
            </p:nvSpPr>
            <p:spPr>
              <a:xfrm>
                <a:off x="1012951" y="898088"/>
                <a:ext cx="3082916" cy="107192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algn="ctr" defTabSz="914377">
                  <a:buClr>
                    <a:prstClr val="black"/>
                  </a:buClr>
                  <a:defRPr/>
                </a:pPr>
                <a:r>
                  <a:rPr lang="en-US" sz="7200" b="1" dirty="0">
                    <a:solidFill>
                      <a:srgbClr val="002060"/>
                    </a:solidFill>
                    <a:latin typeface="+mn-lt"/>
                    <a:cs typeface="Times New Roman" panose="02020603050405020304" pitchFamily="18" charset="0"/>
                  </a:rPr>
                  <a:t>THỰC HÀNH</a:t>
                </a:r>
              </a:p>
            </p:txBody>
          </p:sp>
        </p:grpSp>
        <p:pic>
          <p:nvPicPr>
            <p:cNvPr id="25" name="图片 47">
              <a:extLst>
                <a:ext uri="{FF2B5EF4-FFF2-40B4-BE49-F238E27FC236}">
                  <a16:creationId xmlns:a16="http://schemas.microsoft.com/office/drawing/2014/main" id="{7F19991B-002B-AFA8-CA49-878B3FF069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69095" y="880915"/>
              <a:ext cx="2103471" cy="1628271"/>
            </a:xfrm>
            <a:prstGeom prst="rect">
              <a:avLst/>
            </a:prstGeom>
            <a:effectLst>
              <a:outerShdw blurRad="50800" dist="38100" algn="l" rotWithShape="0">
                <a:prstClr val="black">
                  <a:alpha val="40000"/>
                </a:prstClr>
              </a:outerShdw>
            </a:effectLst>
          </p:spPr>
        </p:pic>
      </p:grpSp>
      <p:sp>
        <p:nvSpPr>
          <p:cNvPr id="15" name="文本框 6">
            <a:extLst>
              <a:ext uri="{FF2B5EF4-FFF2-40B4-BE49-F238E27FC236}">
                <a16:creationId xmlns:a16="http://schemas.microsoft.com/office/drawing/2014/main" id="{769A83F0-BA5D-4502-8D2D-168D6EB39739}"/>
              </a:ext>
            </a:extLst>
          </p:cNvPr>
          <p:cNvSpPr txBox="1"/>
          <p:nvPr/>
        </p:nvSpPr>
        <p:spPr>
          <a:xfrm>
            <a:off x="1075702" y="-2512336"/>
            <a:ext cx="9565103" cy="1938992"/>
          </a:xfrm>
          <a:prstGeom prst="rect">
            <a:avLst/>
          </a:prstGeom>
          <a:noFill/>
        </p:spPr>
        <p:txBody>
          <a:bodyPr wrap="square" rtlCol="0">
            <a:spAutoFit/>
          </a:bodyPr>
          <a:lstStyle/>
          <a:p>
            <a:pPr defTabSz="914377">
              <a:defRPr/>
            </a:pPr>
            <a:r>
              <a:rPr lang="en-US" altLang="zh-CN" sz="12000">
                <a:ln w="22225">
                  <a:solidFill>
                    <a:srgbClr val="002060"/>
                  </a:solidFill>
                </a:ln>
                <a:blipFill>
                  <a:blip r:embed="rId6"/>
                  <a:stretch>
                    <a:fillRect/>
                  </a:stretch>
                </a:blipFill>
                <a:latin typeface="UVN Bai Sau Nang" panose="04030905020802020C03" pitchFamily="82" charset="0"/>
                <a:ea typeface="字体视界-撸撸手写字体" panose="02000500000000000000" pitchFamily="2" charset="-122"/>
                <a:cs typeface="Arial"/>
                <a:sym typeface="Arial"/>
              </a:rPr>
              <a:t>LUYỆN TẬP</a:t>
            </a:r>
            <a:endParaRPr lang="zh-CN" altLang="en-US" sz="12000" dirty="0">
              <a:ln w="22225">
                <a:solidFill>
                  <a:srgbClr val="002060"/>
                </a:solidFill>
              </a:ln>
              <a:blipFill>
                <a:blip r:embed="rId6"/>
                <a:stretch>
                  <a:fillRect/>
                </a:stretch>
              </a:blipFill>
              <a:latin typeface="UVN Bai Sau Nang" panose="04030905020802020C03" pitchFamily="82" charset="0"/>
              <a:ea typeface="字体视界-撸撸手写字体" panose="02000500000000000000" pitchFamily="2" charset="-122"/>
              <a:cs typeface="Arial"/>
              <a:sym typeface="Arial"/>
            </a:endParaRPr>
          </a:p>
        </p:txBody>
      </p:sp>
      <p:grpSp>
        <p:nvGrpSpPr>
          <p:cNvPr id="16" name="组合 5">
            <a:extLst>
              <a:ext uri="{FF2B5EF4-FFF2-40B4-BE49-F238E27FC236}">
                <a16:creationId xmlns:a16="http://schemas.microsoft.com/office/drawing/2014/main" id="{75301056-894E-4D92-A80B-0A1E3E83ACDC}"/>
              </a:ext>
            </a:extLst>
          </p:cNvPr>
          <p:cNvGrpSpPr/>
          <p:nvPr/>
        </p:nvGrpSpPr>
        <p:grpSpPr>
          <a:xfrm>
            <a:off x="5199961" y="4176216"/>
            <a:ext cx="7719723" cy="2681785"/>
            <a:chOff x="0" y="4176215"/>
            <a:chExt cx="7719722" cy="2681785"/>
          </a:xfrm>
        </p:grpSpPr>
        <p:pic>
          <p:nvPicPr>
            <p:cNvPr id="17" name="图片 3">
              <a:extLst>
                <a:ext uri="{FF2B5EF4-FFF2-40B4-BE49-F238E27FC236}">
                  <a16:creationId xmlns:a16="http://schemas.microsoft.com/office/drawing/2014/main" id="{201CCA68-5895-4641-9479-C947715DCAE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5315"/>
            <a:stretch/>
          </p:blipFill>
          <p:spPr>
            <a:xfrm>
              <a:off x="0" y="4176215"/>
              <a:ext cx="6866737" cy="2681785"/>
            </a:xfrm>
            <a:prstGeom prst="rect">
              <a:avLst/>
            </a:prstGeom>
          </p:spPr>
        </p:pic>
        <p:pic>
          <p:nvPicPr>
            <p:cNvPr id="18" name="图片 4">
              <a:extLst>
                <a:ext uri="{FF2B5EF4-FFF2-40B4-BE49-F238E27FC236}">
                  <a16:creationId xmlns:a16="http://schemas.microsoft.com/office/drawing/2014/main" id="{F1BBCE2A-1B23-4654-BEA4-FAEC965E929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994" r="80721"/>
            <a:stretch/>
          </p:blipFill>
          <p:spPr>
            <a:xfrm flipH="1">
              <a:off x="6395889" y="4503761"/>
              <a:ext cx="1323833" cy="2354239"/>
            </a:xfrm>
            <a:prstGeom prst="rect">
              <a:avLst/>
            </a:prstGeom>
          </p:spPr>
        </p:pic>
      </p:grpSp>
    </p:spTree>
    <p:extLst>
      <p:ext uri="{BB962C8B-B14F-4D97-AF65-F5344CB8AC3E}">
        <p14:creationId xmlns:p14="http://schemas.microsoft.com/office/powerpoint/2010/main" val="3286500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50" presetClass="entr" presetSubtype="0" decel="10000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1000" fill="hold"/>
                                        <p:tgtEl>
                                          <p:spTgt spid="15"/>
                                        </p:tgtEl>
                                        <p:attrNameLst>
                                          <p:attrName>ppt_w</p:attrName>
                                        </p:attrNameLst>
                                      </p:cBhvr>
                                      <p:tavLst>
                                        <p:tav tm="0">
                                          <p:val>
                                            <p:strVal val="#ppt_w+.3"/>
                                          </p:val>
                                        </p:tav>
                                        <p:tav tm="100000">
                                          <p:val>
                                            <p:strVal val="#ppt_w"/>
                                          </p:val>
                                        </p:tav>
                                      </p:tavLst>
                                    </p:anim>
                                    <p:anim calcmode="lin" valueType="num">
                                      <p:cBhvr>
                                        <p:cTn id="11" dur="1000" fill="hold"/>
                                        <p:tgtEl>
                                          <p:spTgt spid="15"/>
                                        </p:tgtEl>
                                        <p:attrNameLst>
                                          <p:attrName>ppt_h</p:attrName>
                                        </p:attrNameLst>
                                      </p:cBhvr>
                                      <p:tavLst>
                                        <p:tav tm="0">
                                          <p:val>
                                            <p:strVal val="#ppt_h"/>
                                          </p:val>
                                        </p:tav>
                                        <p:tav tm="100000">
                                          <p:val>
                                            <p:strVal val="#ppt_h"/>
                                          </p:val>
                                        </p:tav>
                                      </p:tavLst>
                                    </p:anim>
                                    <p:animEffect transition="in" filter="fade">
                                      <p:cBhvr>
                                        <p:cTn id="1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Google Shape;131;p2"/>
          <p:cNvSpPr/>
          <p:nvPr/>
        </p:nvSpPr>
        <p:spPr>
          <a:xfrm>
            <a:off x="5292448" y="0"/>
            <a:ext cx="2074985" cy="2042160"/>
          </a:xfrm>
          <a:prstGeom prst="ellipse">
            <a:avLst/>
          </a:prstGeom>
          <a:solidFill>
            <a:srgbClr val="E1EFD8">
              <a:alpha val="61960"/>
            </a:srgbClr>
          </a:solidFill>
          <a:ln>
            <a:noFill/>
          </a:ln>
        </p:spPr>
        <p:txBody>
          <a:bodyPr spcFirstLastPara="1" wrap="square" lIns="91425" tIns="45700" rIns="91425" bIns="45700" anchor="ctr" anchorCtr="0">
            <a:noAutofit/>
          </a:bodyPr>
          <a:lstStyle/>
          <a:p>
            <a:pPr algn="ctr" defTabSz="914377"/>
            <a:endParaRPr>
              <a:solidFill>
                <a:prstClr val="white"/>
              </a:solidFill>
              <a:latin typeface="Arial"/>
              <a:cs typeface="Arial"/>
              <a:sym typeface="Arial"/>
            </a:endParaRPr>
          </a:p>
        </p:txBody>
      </p:sp>
      <p:sp>
        <p:nvSpPr>
          <p:cNvPr id="32" name="Google Shape;136;p2"/>
          <p:cNvSpPr/>
          <p:nvPr/>
        </p:nvSpPr>
        <p:spPr>
          <a:xfrm>
            <a:off x="3171761" y="-1851657"/>
            <a:ext cx="3037987" cy="2989927"/>
          </a:xfrm>
          <a:prstGeom prst="ellipse">
            <a:avLst/>
          </a:prstGeom>
          <a:solidFill>
            <a:srgbClr val="DDEAF6">
              <a:alpha val="61960"/>
            </a:srgbClr>
          </a:solidFill>
          <a:ln>
            <a:noFill/>
          </a:ln>
        </p:spPr>
        <p:txBody>
          <a:bodyPr spcFirstLastPara="1" wrap="square" lIns="91425" tIns="45700" rIns="91425" bIns="45700" anchor="ctr" anchorCtr="0">
            <a:noAutofit/>
          </a:bodyPr>
          <a:lstStyle/>
          <a:p>
            <a:pPr algn="ctr" defTabSz="914377"/>
            <a:endParaRPr>
              <a:solidFill>
                <a:prstClr val="white"/>
              </a:solidFill>
              <a:latin typeface="Arial"/>
              <a:cs typeface="Arial"/>
              <a:sym typeface="Arial"/>
            </a:endParaRPr>
          </a:p>
        </p:txBody>
      </p:sp>
      <p:sp>
        <p:nvSpPr>
          <p:cNvPr id="33" name="Google Shape;137;p2"/>
          <p:cNvSpPr/>
          <p:nvPr/>
        </p:nvSpPr>
        <p:spPr>
          <a:xfrm>
            <a:off x="-377494" y="5321215"/>
            <a:ext cx="3037987" cy="2989927"/>
          </a:xfrm>
          <a:prstGeom prst="ellipse">
            <a:avLst/>
          </a:prstGeom>
          <a:solidFill>
            <a:srgbClr val="F2D6C6">
              <a:alpha val="68627"/>
            </a:srgbClr>
          </a:solidFill>
          <a:ln>
            <a:noFill/>
          </a:ln>
        </p:spPr>
        <p:txBody>
          <a:bodyPr spcFirstLastPara="1" wrap="square" lIns="91425" tIns="45700" rIns="91425" bIns="45700" anchor="ctr" anchorCtr="0">
            <a:noAutofit/>
          </a:bodyPr>
          <a:lstStyle/>
          <a:p>
            <a:pPr algn="ctr" defTabSz="914377"/>
            <a:endParaRPr>
              <a:solidFill>
                <a:prstClr val="white"/>
              </a:solidFill>
              <a:latin typeface="Arial"/>
              <a:cs typeface="Arial"/>
              <a:sym typeface="Arial"/>
            </a:endParaRPr>
          </a:p>
        </p:txBody>
      </p:sp>
      <p:sp>
        <p:nvSpPr>
          <p:cNvPr id="34" name="Google Shape;138;p2"/>
          <p:cNvSpPr/>
          <p:nvPr/>
        </p:nvSpPr>
        <p:spPr>
          <a:xfrm>
            <a:off x="8513945" y="6101943"/>
            <a:ext cx="1198171" cy="1179215"/>
          </a:xfrm>
          <a:prstGeom prst="ellipse">
            <a:avLst/>
          </a:prstGeom>
          <a:solidFill>
            <a:srgbClr val="FFC000">
              <a:alpha val="25882"/>
            </a:srgbClr>
          </a:solidFill>
          <a:ln>
            <a:noFill/>
          </a:ln>
        </p:spPr>
        <p:txBody>
          <a:bodyPr spcFirstLastPara="1" wrap="square" lIns="91425" tIns="45700" rIns="91425" bIns="45700" anchor="ctr" anchorCtr="0">
            <a:noAutofit/>
          </a:bodyPr>
          <a:lstStyle/>
          <a:p>
            <a:pPr algn="ctr" defTabSz="914377"/>
            <a:endParaRPr>
              <a:solidFill>
                <a:prstClr val="white"/>
              </a:solidFill>
              <a:latin typeface="Arial"/>
              <a:cs typeface="Arial"/>
              <a:sym typeface="Arial"/>
            </a:endParaRPr>
          </a:p>
        </p:txBody>
      </p:sp>
      <p:sp>
        <p:nvSpPr>
          <p:cNvPr id="36" name="Google Shape;140;p2"/>
          <p:cNvSpPr/>
          <p:nvPr/>
        </p:nvSpPr>
        <p:spPr>
          <a:xfrm flipH="1">
            <a:off x="9297810" y="6208993"/>
            <a:ext cx="183375" cy="180475"/>
          </a:xfrm>
          <a:prstGeom prst="ellipse">
            <a:avLst/>
          </a:prstGeom>
          <a:solidFill>
            <a:schemeClr val="accent2">
              <a:alpha val="43921"/>
            </a:schemeClr>
          </a:solidFill>
          <a:ln>
            <a:noFill/>
          </a:ln>
        </p:spPr>
        <p:txBody>
          <a:bodyPr spcFirstLastPara="1" wrap="square" lIns="91425" tIns="45700" rIns="91425" bIns="45700" anchor="ctr" anchorCtr="0">
            <a:noAutofit/>
          </a:bodyPr>
          <a:lstStyle/>
          <a:p>
            <a:pPr algn="ctr" defTabSz="914377"/>
            <a:endParaRPr>
              <a:solidFill>
                <a:prstClr val="white"/>
              </a:solidFill>
              <a:latin typeface="Arial"/>
              <a:cs typeface="Arial"/>
              <a:sym typeface="Arial"/>
            </a:endParaRPr>
          </a:p>
        </p:txBody>
      </p:sp>
      <p:sp>
        <p:nvSpPr>
          <p:cNvPr id="17" name="Google Shape;132;p2"/>
          <p:cNvSpPr/>
          <p:nvPr/>
        </p:nvSpPr>
        <p:spPr>
          <a:xfrm>
            <a:off x="897272" y="236499"/>
            <a:ext cx="10230832" cy="775677"/>
          </a:xfrm>
          <a:prstGeom prst="rect">
            <a:avLst/>
          </a:prstGeom>
          <a:solidFill>
            <a:srgbClr val="E24694">
              <a:alpha val="84314"/>
            </a:srgbClr>
          </a:solidFill>
          <a:ln>
            <a:noFill/>
          </a:ln>
        </p:spPr>
        <p:txBody>
          <a:bodyPr spcFirstLastPara="1" wrap="square" lIns="91425" tIns="45700" rIns="91425" bIns="45700" anchor="ctr" anchorCtr="0">
            <a:noAutofit/>
          </a:bodyPr>
          <a:lstStyle/>
          <a:p>
            <a:pPr algn="ctr" defTabSz="914377"/>
            <a:r>
              <a:rPr lang="en-US" sz="3200" b="1" dirty="0">
                <a:solidFill>
                  <a:prstClr val="white"/>
                </a:solidFill>
                <a:latin typeface="UTM Androgyne" panose="02040603050506020204" pitchFamily="18" charset="0"/>
                <a:cs typeface="Arial"/>
                <a:sym typeface="Arial"/>
              </a:rPr>
              <a:t>1. </a:t>
            </a:r>
            <a:r>
              <a:rPr lang="vi-VN" sz="3200" b="1" dirty="0">
                <a:solidFill>
                  <a:prstClr val="white"/>
                </a:solidFill>
                <a:latin typeface="UTM Androgyne" panose="02040603050506020204" pitchFamily="18" charset="0"/>
                <a:cs typeface="Arial"/>
                <a:sym typeface="Arial"/>
              </a:rPr>
              <a:t>Thảo luận và hoàn thành theo sơ đồ </a:t>
            </a:r>
            <a:r>
              <a:rPr lang="en-US" sz="3200" b="1" dirty="0" err="1">
                <a:solidFill>
                  <a:prstClr val="white"/>
                </a:solidFill>
                <a:latin typeface="UTM Androgyne" panose="02040603050506020204" pitchFamily="18" charset="0"/>
                <a:cs typeface="Arial"/>
                <a:sym typeface="Arial"/>
              </a:rPr>
              <a:t>theo</a:t>
            </a:r>
            <a:r>
              <a:rPr lang="en-US" sz="3200" b="1" dirty="0">
                <a:solidFill>
                  <a:prstClr val="white"/>
                </a:solidFill>
                <a:latin typeface="UTM Androgyne" panose="02040603050506020204" pitchFamily="18" charset="0"/>
                <a:cs typeface="Arial"/>
                <a:sym typeface="Arial"/>
              </a:rPr>
              <a:t> </a:t>
            </a:r>
            <a:r>
              <a:rPr lang="vi-VN" sz="3200" b="1" dirty="0">
                <a:solidFill>
                  <a:prstClr val="white"/>
                </a:solidFill>
                <a:latin typeface="UTM Androgyne" panose="02040603050506020204" pitchFamily="18" charset="0"/>
                <a:cs typeface="Arial"/>
                <a:sym typeface="Arial"/>
              </a:rPr>
              <a:t>gợi ý</a:t>
            </a:r>
            <a:r>
              <a:rPr lang="en-US" sz="3200" b="1" dirty="0">
                <a:solidFill>
                  <a:prstClr val="white"/>
                </a:solidFill>
                <a:latin typeface="UTM Androgyne" panose="02040603050506020204" pitchFamily="18" charset="0"/>
                <a:cs typeface="Arial"/>
                <a:sym typeface="Arial"/>
              </a:rPr>
              <a:t> </a:t>
            </a:r>
            <a:r>
              <a:rPr lang="en-US" sz="3200" b="1" dirty="0" err="1">
                <a:solidFill>
                  <a:prstClr val="white"/>
                </a:solidFill>
                <a:latin typeface="UTM Androgyne" panose="02040603050506020204" pitchFamily="18" charset="0"/>
                <a:cs typeface="Arial"/>
                <a:sym typeface="Arial"/>
              </a:rPr>
              <a:t>sau</a:t>
            </a:r>
            <a:r>
              <a:rPr lang="vi-VN" sz="3200" b="1" dirty="0">
                <a:solidFill>
                  <a:prstClr val="white"/>
                </a:solidFill>
                <a:latin typeface="UTM Androgyne" panose="02040603050506020204" pitchFamily="18" charset="0"/>
                <a:cs typeface="Arial"/>
                <a:sym typeface="Arial"/>
              </a:rPr>
              <a:t>. </a:t>
            </a:r>
            <a:endParaRPr sz="3200" b="1" dirty="0">
              <a:solidFill>
                <a:prstClr val="white"/>
              </a:solidFill>
              <a:latin typeface="UTM Androgyne" panose="02040603050506020204" pitchFamily="18" charset="0"/>
              <a:cs typeface="Arial"/>
              <a:sym typeface="Arial"/>
            </a:endParaRPr>
          </a:p>
        </p:txBody>
      </p:sp>
      <p:pic>
        <p:nvPicPr>
          <p:cNvPr id="25" name="图片 14">
            <a:extLst>
              <a:ext uri="{FF2B5EF4-FFF2-40B4-BE49-F238E27FC236}">
                <a16:creationId xmlns:a16="http://schemas.microsoft.com/office/drawing/2014/main" id="{3C10E612-E607-B35B-D6CC-ED143C68BD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584130">
            <a:off x="-489651" y="29396"/>
            <a:ext cx="2999352" cy="2118139"/>
          </a:xfrm>
          <a:prstGeom prst="rect">
            <a:avLst/>
          </a:prstGeom>
        </p:spPr>
      </p:pic>
      <p:pic>
        <p:nvPicPr>
          <p:cNvPr id="38" name="图片 14">
            <a:extLst>
              <a:ext uri="{FF2B5EF4-FFF2-40B4-BE49-F238E27FC236}">
                <a16:creationId xmlns:a16="http://schemas.microsoft.com/office/drawing/2014/main" id="{F4F0173A-0105-4248-F0C8-E9F2988FB0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152982">
            <a:off x="9668989" y="-37988"/>
            <a:ext cx="2999352" cy="2118139"/>
          </a:xfrm>
          <a:prstGeom prst="rect">
            <a:avLst/>
          </a:prstGeom>
        </p:spPr>
      </p:pic>
      <p:pic>
        <p:nvPicPr>
          <p:cNvPr id="39" name="Picture 38">
            <a:extLst>
              <a:ext uri="{FF2B5EF4-FFF2-40B4-BE49-F238E27FC236}">
                <a16:creationId xmlns:a16="http://schemas.microsoft.com/office/drawing/2014/main" id="{9EF6B4D1-877E-A2A4-BE38-1D00FFAAF3FA}"/>
              </a:ext>
            </a:extLst>
          </p:cNvPr>
          <p:cNvPicPr>
            <a:picLocks noChangeAspect="1"/>
          </p:cNvPicPr>
          <p:nvPr/>
        </p:nvPicPr>
        <p:blipFill rotWithShape="1">
          <a:blip r:embed="rId3">
            <a:extLst>
              <a:ext uri="{28A0092B-C50C-407E-A947-70E740481C1C}">
                <a14:useLocalDpi xmlns:a14="http://schemas.microsoft.com/office/drawing/2010/main" val="0"/>
              </a:ext>
            </a:extLst>
          </a:blip>
          <a:srcRect l="4586" t="19234" r="71824" b="18715"/>
          <a:stretch/>
        </p:blipFill>
        <p:spPr>
          <a:xfrm flipH="1">
            <a:off x="8846023" y="1138270"/>
            <a:ext cx="3392548" cy="5878609"/>
          </a:xfrm>
          <a:prstGeom prst="rect">
            <a:avLst/>
          </a:prstGeom>
          <a:effectLst>
            <a:outerShdw blurRad="50800" dist="38100" dir="2700000" algn="tl" rotWithShape="0">
              <a:prstClr val="black">
                <a:alpha val="40000"/>
              </a:prstClr>
            </a:outerShdw>
          </a:effectLst>
        </p:spPr>
      </p:pic>
      <p:pic>
        <p:nvPicPr>
          <p:cNvPr id="45" name="Picture 44">
            <a:extLst>
              <a:ext uri="{FF2B5EF4-FFF2-40B4-BE49-F238E27FC236}">
                <a16:creationId xmlns:a16="http://schemas.microsoft.com/office/drawing/2014/main" id="{D638FD1E-56A7-44D2-9A7F-7CF334DEF669}"/>
              </a:ext>
            </a:extLst>
          </p:cNvPr>
          <p:cNvPicPr>
            <a:picLocks noChangeAspect="1"/>
          </p:cNvPicPr>
          <p:nvPr/>
        </p:nvPicPr>
        <p:blipFill>
          <a:blip r:embed="rId4"/>
          <a:srcRect l="40522" t="31379" r="18939" b="15459"/>
          <a:stretch>
            <a:fillRect/>
          </a:stretch>
        </p:blipFill>
        <p:spPr>
          <a:xfrm>
            <a:off x="1935090" y="1412069"/>
            <a:ext cx="6751710" cy="4978097"/>
          </a:xfrm>
          <a:prstGeom prst="rect">
            <a:avLst/>
          </a:prstGeom>
          <a:noFill/>
          <a:ln>
            <a:noFill/>
          </a:ln>
        </p:spPr>
      </p:pic>
    </p:spTree>
    <p:extLst>
      <p:ext uri="{BB962C8B-B14F-4D97-AF65-F5344CB8AC3E}">
        <p14:creationId xmlns:p14="http://schemas.microsoft.com/office/powerpoint/2010/main" val="10174066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4" name="Rounded Rectangle 5"/>
          <p:cNvSpPr/>
          <p:nvPr/>
        </p:nvSpPr>
        <p:spPr>
          <a:xfrm>
            <a:off x="714375" y="619125"/>
            <a:ext cx="10706100" cy="5721350"/>
          </a:xfrm>
          <a:custGeom>
            <a:avLst/>
            <a:gdLst>
              <a:gd name="connsiteX0" fmla="*/ 0 w 11610109"/>
              <a:gd name="connsiteY0" fmla="*/ 1080839 h 6484903"/>
              <a:gd name="connsiteX1" fmla="*/ 1080839 w 11610109"/>
              <a:gd name="connsiteY1" fmla="*/ 0 h 6484903"/>
              <a:gd name="connsiteX2" fmla="*/ 10529270 w 11610109"/>
              <a:gd name="connsiteY2" fmla="*/ 0 h 6484903"/>
              <a:gd name="connsiteX3" fmla="*/ 11610109 w 11610109"/>
              <a:gd name="connsiteY3" fmla="*/ 1080839 h 6484903"/>
              <a:gd name="connsiteX4" fmla="*/ 11610109 w 11610109"/>
              <a:gd name="connsiteY4" fmla="*/ 5404064 h 6484903"/>
              <a:gd name="connsiteX5" fmla="*/ 10529270 w 11610109"/>
              <a:gd name="connsiteY5" fmla="*/ 6484903 h 6484903"/>
              <a:gd name="connsiteX6" fmla="*/ 1080839 w 11610109"/>
              <a:gd name="connsiteY6" fmla="*/ 6484903 h 6484903"/>
              <a:gd name="connsiteX7" fmla="*/ 0 w 11610109"/>
              <a:gd name="connsiteY7" fmla="*/ 5404064 h 6484903"/>
              <a:gd name="connsiteX8" fmla="*/ 0 w 11610109"/>
              <a:gd name="connsiteY8" fmla="*/ 1080839 h 6484903"/>
              <a:gd name="connsiteX0" fmla="*/ 0 w 11610109"/>
              <a:gd name="connsiteY0" fmla="*/ 1080839 h 6484903"/>
              <a:gd name="connsiteX1" fmla="*/ 249383 w 11610109"/>
              <a:gd name="connsiteY1" fmla="*/ 164308 h 6484903"/>
              <a:gd name="connsiteX2" fmla="*/ 1080839 w 11610109"/>
              <a:gd name="connsiteY2" fmla="*/ 0 h 6484903"/>
              <a:gd name="connsiteX3" fmla="*/ 10529270 w 11610109"/>
              <a:gd name="connsiteY3" fmla="*/ 0 h 6484903"/>
              <a:gd name="connsiteX4" fmla="*/ 11610109 w 11610109"/>
              <a:gd name="connsiteY4" fmla="*/ 1080839 h 6484903"/>
              <a:gd name="connsiteX5" fmla="*/ 11610109 w 11610109"/>
              <a:gd name="connsiteY5" fmla="*/ 5404064 h 6484903"/>
              <a:gd name="connsiteX6" fmla="*/ 10529270 w 11610109"/>
              <a:gd name="connsiteY6" fmla="*/ 6484903 h 6484903"/>
              <a:gd name="connsiteX7" fmla="*/ 1080839 w 11610109"/>
              <a:gd name="connsiteY7" fmla="*/ 6484903 h 6484903"/>
              <a:gd name="connsiteX8" fmla="*/ 0 w 11610109"/>
              <a:gd name="connsiteY8" fmla="*/ 5404064 h 6484903"/>
              <a:gd name="connsiteX9" fmla="*/ 0 w 11610109"/>
              <a:gd name="connsiteY9" fmla="*/ 1080839 h 6484903"/>
              <a:gd name="connsiteX0" fmla="*/ 0 w 11610109"/>
              <a:gd name="connsiteY0" fmla="*/ 1080839 h 6484903"/>
              <a:gd name="connsiteX1" fmla="*/ 249383 w 11610109"/>
              <a:gd name="connsiteY1" fmla="*/ 164308 h 6484903"/>
              <a:gd name="connsiteX2" fmla="*/ 1080839 w 11610109"/>
              <a:gd name="connsiteY2" fmla="*/ 0 h 6484903"/>
              <a:gd name="connsiteX3" fmla="*/ 10529270 w 11610109"/>
              <a:gd name="connsiteY3" fmla="*/ 0 h 6484903"/>
              <a:gd name="connsiteX4" fmla="*/ 11610109 w 11610109"/>
              <a:gd name="connsiteY4" fmla="*/ 1080839 h 6484903"/>
              <a:gd name="connsiteX5" fmla="*/ 11610109 w 11610109"/>
              <a:gd name="connsiteY5" fmla="*/ 5404064 h 6484903"/>
              <a:gd name="connsiteX6" fmla="*/ 10529270 w 11610109"/>
              <a:gd name="connsiteY6" fmla="*/ 6484903 h 6484903"/>
              <a:gd name="connsiteX7" fmla="*/ 1080839 w 11610109"/>
              <a:gd name="connsiteY7" fmla="*/ 6484903 h 6484903"/>
              <a:gd name="connsiteX8" fmla="*/ 0 w 11610109"/>
              <a:gd name="connsiteY8" fmla="*/ 5404064 h 6484903"/>
              <a:gd name="connsiteX9" fmla="*/ 0 w 11610109"/>
              <a:gd name="connsiteY9" fmla="*/ 1080839 h 6484903"/>
              <a:gd name="connsiteX0" fmla="*/ 0 w 11610109"/>
              <a:gd name="connsiteY0" fmla="*/ 1080839 h 6484903"/>
              <a:gd name="connsiteX1" fmla="*/ 249383 w 11610109"/>
              <a:gd name="connsiteY1" fmla="*/ 164308 h 6484903"/>
              <a:gd name="connsiteX2" fmla="*/ 318656 w 11610109"/>
              <a:gd name="connsiteY2" fmla="*/ 81180 h 6484903"/>
              <a:gd name="connsiteX3" fmla="*/ 1080839 w 11610109"/>
              <a:gd name="connsiteY3" fmla="*/ 0 h 6484903"/>
              <a:gd name="connsiteX4" fmla="*/ 10529270 w 11610109"/>
              <a:gd name="connsiteY4" fmla="*/ 0 h 6484903"/>
              <a:gd name="connsiteX5" fmla="*/ 11610109 w 11610109"/>
              <a:gd name="connsiteY5" fmla="*/ 1080839 h 6484903"/>
              <a:gd name="connsiteX6" fmla="*/ 11610109 w 11610109"/>
              <a:gd name="connsiteY6" fmla="*/ 5404064 h 6484903"/>
              <a:gd name="connsiteX7" fmla="*/ 10529270 w 11610109"/>
              <a:gd name="connsiteY7" fmla="*/ 6484903 h 6484903"/>
              <a:gd name="connsiteX8" fmla="*/ 1080839 w 11610109"/>
              <a:gd name="connsiteY8" fmla="*/ 6484903 h 6484903"/>
              <a:gd name="connsiteX9" fmla="*/ 0 w 11610109"/>
              <a:gd name="connsiteY9" fmla="*/ 5404064 h 6484903"/>
              <a:gd name="connsiteX10" fmla="*/ 0 w 11610109"/>
              <a:gd name="connsiteY10" fmla="*/ 1080839 h 6484903"/>
              <a:gd name="connsiteX0" fmla="*/ 0 w 11610109"/>
              <a:gd name="connsiteY0" fmla="*/ 1080839 h 6484903"/>
              <a:gd name="connsiteX1" fmla="*/ 110838 w 11610109"/>
              <a:gd name="connsiteY1" fmla="*/ 136599 h 6484903"/>
              <a:gd name="connsiteX2" fmla="*/ 318656 w 11610109"/>
              <a:gd name="connsiteY2" fmla="*/ 81180 h 6484903"/>
              <a:gd name="connsiteX3" fmla="*/ 1080839 w 11610109"/>
              <a:gd name="connsiteY3" fmla="*/ 0 h 6484903"/>
              <a:gd name="connsiteX4" fmla="*/ 10529270 w 11610109"/>
              <a:gd name="connsiteY4" fmla="*/ 0 h 6484903"/>
              <a:gd name="connsiteX5" fmla="*/ 11610109 w 11610109"/>
              <a:gd name="connsiteY5" fmla="*/ 1080839 h 6484903"/>
              <a:gd name="connsiteX6" fmla="*/ 11610109 w 11610109"/>
              <a:gd name="connsiteY6" fmla="*/ 5404064 h 6484903"/>
              <a:gd name="connsiteX7" fmla="*/ 10529270 w 11610109"/>
              <a:gd name="connsiteY7" fmla="*/ 6484903 h 6484903"/>
              <a:gd name="connsiteX8" fmla="*/ 1080839 w 11610109"/>
              <a:gd name="connsiteY8" fmla="*/ 6484903 h 6484903"/>
              <a:gd name="connsiteX9" fmla="*/ 0 w 11610109"/>
              <a:gd name="connsiteY9" fmla="*/ 5404064 h 6484903"/>
              <a:gd name="connsiteX10" fmla="*/ 0 w 11610109"/>
              <a:gd name="connsiteY10" fmla="*/ 1080839 h 6484903"/>
              <a:gd name="connsiteX0" fmla="*/ 0 w 11610109"/>
              <a:gd name="connsiteY0" fmla="*/ 1080839 h 6484903"/>
              <a:gd name="connsiteX1" fmla="*/ 110838 w 11610109"/>
              <a:gd name="connsiteY1" fmla="*/ 136599 h 6484903"/>
              <a:gd name="connsiteX2" fmla="*/ 110838 w 11610109"/>
              <a:gd name="connsiteY2" fmla="*/ 178162 h 6484903"/>
              <a:gd name="connsiteX3" fmla="*/ 1080839 w 11610109"/>
              <a:gd name="connsiteY3" fmla="*/ 0 h 6484903"/>
              <a:gd name="connsiteX4" fmla="*/ 10529270 w 11610109"/>
              <a:gd name="connsiteY4" fmla="*/ 0 h 6484903"/>
              <a:gd name="connsiteX5" fmla="*/ 11610109 w 11610109"/>
              <a:gd name="connsiteY5" fmla="*/ 1080839 h 6484903"/>
              <a:gd name="connsiteX6" fmla="*/ 11610109 w 11610109"/>
              <a:gd name="connsiteY6" fmla="*/ 5404064 h 6484903"/>
              <a:gd name="connsiteX7" fmla="*/ 10529270 w 11610109"/>
              <a:gd name="connsiteY7" fmla="*/ 6484903 h 6484903"/>
              <a:gd name="connsiteX8" fmla="*/ 1080839 w 11610109"/>
              <a:gd name="connsiteY8" fmla="*/ 6484903 h 6484903"/>
              <a:gd name="connsiteX9" fmla="*/ 0 w 11610109"/>
              <a:gd name="connsiteY9" fmla="*/ 5404064 h 6484903"/>
              <a:gd name="connsiteX10" fmla="*/ 0 w 11610109"/>
              <a:gd name="connsiteY10" fmla="*/ 1080839 h 6484903"/>
              <a:gd name="connsiteX0" fmla="*/ 0 w 11610109"/>
              <a:gd name="connsiteY0" fmla="*/ 1080839 h 6484903"/>
              <a:gd name="connsiteX1" fmla="*/ 110838 w 11610109"/>
              <a:gd name="connsiteY1" fmla="*/ 136599 h 6484903"/>
              <a:gd name="connsiteX2" fmla="*/ 110838 w 11610109"/>
              <a:gd name="connsiteY2" fmla="*/ 178162 h 6484903"/>
              <a:gd name="connsiteX3" fmla="*/ 1080839 w 11610109"/>
              <a:gd name="connsiteY3" fmla="*/ 0 h 6484903"/>
              <a:gd name="connsiteX4" fmla="*/ 10529270 w 11610109"/>
              <a:gd name="connsiteY4" fmla="*/ 0 h 6484903"/>
              <a:gd name="connsiteX5" fmla="*/ 11443856 w 11610109"/>
              <a:gd name="connsiteY5" fmla="*/ 205871 h 6484903"/>
              <a:gd name="connsiteX6" fmla="*/ 11610109 w 11610109"/>
              <a:gd name="connsiteY6" fmla="*/ 1080839 h 6484903"/>
              <a:gd name="connsiteX7" fmla="*/ 11610109 w 11610109"/>
              <a:gd name="connsiteY7" fmla="*/ 5404064 h 6484903"/>
              <a:gd name="connsiteX8" fmla="*/ 10529270 w 11610109"/>
              <a:gd name="connsiteY8" fmla="*/ 6484903 h 6484903"/>
              <a:gd name="connsiteX9" fmla="*/ 1080839 w 11610109"/>
              <a:gd name="connsiteY9" fmla="*/ 6484903 h 6484903"/>
              <a:gd name="connsiteX10" fmla="*/ 0 w 11610109"/>
              <a:gd name="connsiteY10" fmla="*/ 5404064 h 6484903"/>
              <a:gd name="connsiteX11" fmla="*/ 0 w 11610109"/>
              <a:gd name="connsiteY11" fmla="*/ 1080839 h 6484903"/>
              <a:gd name="connsiteX0" fmla="*/ 68202 w 11678311"/>
              <a:gd name="connsiteY0" fmla="*/ 1080839 h 6484903"/>
              <a:gd name="connsiteX1" fmla="*/ 179040 w 11678311"/>
              <a:gd name="connsiteY1" fmla="*/ 136599 h 6484903"/>
              <a:gd name="connsiteX2" fmla="*/ 54349 w 11678311"/>
              <a:gd name="connsiteY2" fmla="*/ 53471 h 6484903"/>
              <a:gd name="connsiteX3" fmla="*/ 1149041 w 11678311"/>
              <a:gd name="connsiteY3" fmla="*/ 0 h 6484903"/>
              <a:gd name="connsiteX4" fmla="*/ 10597472 w 11678311"/>
              <a:gd name="connsiteY4" fmla="*/ 0 h 6484903"/>
              <a:gd name="connsiteX5" fmla="*/ 11512058 w 11678311"/>
              <a:gd name="connsiteY5" fmla="*/ 205871 h 6484903"/>
              <a:gd name="connsiteX6" fmla="*/ 11678311 w 11678311"/>
              <a:gd name="connsiteY6" fmla="*/ 1080839 h 6484903"/>
              <a:gd name="connsiteX7" fmla="*/ 11678311 w 11678311"/>
              <a:gd name="connsiteY7" fmla="*/ 5404064 h 6484903"/>
              <a:gd name="connsiteX8" fmla="*/ 10597472 w 11678311"/>
              <a:gd name="connsiteY8" fmla="*/ 6484903 h 6484903"/>
              <a:gd name="connsiteX9" fmla="*/ 1149041 w 11678311"/>
              <a:gd name="connsiteY9" fmla="*/ 6484903 h 6484903"/>
              <a:gd name="connsiteX10" fmla="*/ 68202 w 11678311"/>
              <a:gd name="connsiteY10" fmla="*/ 5404064 h 6484903"/>
              <a:gd name="connsiteX11" fmla="*/ 68202 w 11678311"/>
              <a:gd name="connsiteY11" fmla="*/ 1080839 h 6484903"/>
              <a:gd name="connsiteX0" fmla="*/ 51259 w 11661368"/>
              <a:gd name="connsiteY0" fmla="*/ 1152059 h 6556123"/>
              <a:gd name="connsiteX1" fmla="*/ 162097 w 11661368"/>
              <a:gd name="connsiteY1" fmla="*/ 207819 h 6556123"/>
              <a:gd name="connsiteX2" fmla="*/ 37406 w 11661368"/>
              <a:gd name="connsiteY2" fmla="*/ 124691 h 6556123"/>
              <a:gd name="connsiteX3" fmla="*/ 1132098 w 11661368"/>
              <a:gd name="connsiteY3" fmla="*/ 71220 h 6556123"/>
              <a:gd name="connsiteX4" fmla="*/ 5537660 w 11661368"/>
              <a:gd name="connsiteY4" fmla="*/ 0 h 6556123"/>
              <a:gd name="connsiteX5" fmla="*/ 10580529 w 11661368"/>
              <a:gd name="connsiteY5" fmla="*/ 71220 h 6556123"/>
              <a:gd name="connsiteX6" fmla="*/ 11495115 w 11661368"/>
              <a:gd name="connsiteY6" fmla="*/ 277091 h 6556123"/>
              <a:gd name="connsiteX7" fmla="*/ 11661368 w 11661368"/>
              <a:gd name="connsiteY7" fmla="*/ 1152059 h 6556123"/>
              <a:gd name="connsiteX8" fmla="*/ 11661368 w 11661368"/>
              <a:gd name="connsiteY8" fmla="*/ 5475284 h 6556123"/>
              <a:gd name="connsiteX9" fmla="*/ 10580529 w 11661368"/>
              <a:gd name="connsiteY9" fmla="*/ 6556123 h 6556123"/>
              <a:gd name="connsiteX10" fmla="*/ 1132098 w 11661368"/>
              <a:gd name="connsiteY10" fmla="*/ 6556123 h 6556123"/>
              <a:gd name="connsiteX11" fmla="*/ 51259 w 11661368"/>
              <a:gd name="connsiteY11" fmla="*/ 5475284 h 6556123"/>
              <a:gd name="connsiteX12" fmla="*/ 51259 w 11661368"/>
              <a:gd name="connsiteY12" fmla="*/ 1152059 h 6556123"/>
              <a:gd name="connsiteX0" fmla="*/ 51259 w 11661368"/>
              <a:gd name="connsiteY0" fmla="*/ 1152255 h 6556319"/>
              <a:gd name="connsiteX1" fmla="*/ 162097 w 11661368"/>
              <a:gd name="connsiteY1" fmla="*/ 208015 h 6556319"/>
              <a:gd name="connsiteX2" fmla="*/ 37406 w 11661368"/>
              <a:gd name="connsiteY2" fmla="*/ 124887 h 6556319"/>
              <a:gd name="connsiteX3" fmla="*/ 1132098 w 11661368"/>
              <a:gd name="connsiteY3" fmla="*/ 71416 h 6556319"/>
              <a:gd name="connsiteX4" fmla="*/ 2240277 w 11661368"/>
              <a:gd name="connsiteY4" fmla="*/ 97178 h 6556319"/>
              <a:gd name="connsiteX5" fmla="*/ 5537660 w 11661368"/>
              <a:gd name="connsiteY5" fmla="*/ 196 h 6556319"/>
              <a:gd name="connsiteX6" fmla="*/ 10580529 w 11661368"/>
              <a:gd name="connsiteY6" fmla="*/ 71416 h 6556319"/>
              <a:gd name="connsiteX7" fmla="*/ 11495115 w 11661368"/>
              <a:gd name="connsiteY7" fmla="*/ 277287 h 6556319"/>
              <a:gd name="connsiteX8" fmla="*/ 11661368 w 11661368"/>
              <a:gd name="connsiteY8" fmla="*/ 1152255 h 6556319"/>
              <a:gd name="connsiteX9" fmla="*/ 11661368 w 11661368"/>
              <a:gd name="connsiteY9" fmla="*/ 5475480 h 6556319"/>
              <a:gd name="connsiteX10" fmla="*/ 10580529 w 11661368"/>
              <a:gd name="connsiteY10" fmla="*/ 6556319 h 6556319"/>
              <a:gd name="connsiteX11" fmla="*/ 1132098 w 11661368"/>
              <a:gd name="connsiteY11" fmla="*/ 6556319 h 6556319"/>
              <a:gd name="connsiteX12" fmla="*/ 51259 w 11661368"/>
              <a:gd name="connsiteY12" fmla="*/ 5475480 h 6556319"/>
              <a:gd name="connsiteX13" fmla="*/ 51259 w 11661368"/>
              <a:gd name="connsiteY13" fmla="*/ 1152255 h 6556319"/>
              <a:gd name="connsiteX0" fmla="*/ 51259 w 11661368"/>
              <a:gd name="connsiteY0" fmla="*/ 1152059 h 6556123"/>
              <a:gd name="connsiteX1" fmla="*/ 162097 w 11661368"/>
              <a:gd name="connsiteY1" fmla="*/ 207819 h 6556123"/>
              <a:gd name="connsiteX2" fmla="*/ 37406 w 11661368"/>
              <a:gd name="connsiteY2" fmla="*/ 124691 h 6556123"/>
              <a:gd name="connsiteX3" fmla="*/ 1132098 w 11661368"/>
              <a:gd name="connsiteY3" fmla="*/ 71220 h 6556123"/>
              <a:gd name="connsiteX4" fmla="*/ 2240277 w 11661368"/>
              <a:gd name="connsiteY4" fmla="*/ 96982 h 6556123"/>
              <a:gd name="connsiteX5" fmla="*/ 5537660 w 11661368"/>
              <a:gd name="connsiteY5" fmla="*/ 0 h 6556123"/>
              <a:gd name="connsiteX6" fmla="*/ 9195259 w 11661368"/>
              <a:gd name="connsiteY6" fmla="*/ 124691 h 6556123"/>
              <a:gd name="connsiteX7" fmla="*/ 10580529 w 11661368"/>
              <a:gd name="connsiteY7" fmla="*/ 71220 h 6556123"/>
              <a:gd name="connsiteX8" fmla="*/ 11495115 w 11661368"/>
              <a:gd name="connsiteY8" fmla="*/ 277091 h 6556123"/>
              <a:gd name="connsiteX9" fmla="*/ 11661368 w 11661368"/>
              <a:gd name="connsiteY9" fmla="*/ 1152059 h 6556123"/>
              <a:gd name="connsiteX10" fmla="*/ 11661368 w 11661368"/>
              <a:gd name="connsiteY10" fmla="*/ 5475284 h 6556123"/>
              <a:gd name="connsiteX11" fmla="*/ 10580529 w 11661368"/>
              <a:gd name="connsiteY11" fmla="*/ 6556123 h 6556123"/>
              <a:gd name="connsiteX12" fmla="*/ 1132098 w 11661368"/>
              <a:gd name="connsiteY12" fmla="*/ 6556123 h 6556123"/>
              <a:gd name="connsiteX13" fmla="*/ 51259 w 11661368"/>
              <a:gd name="connsiteY13" fmla="*/ 5475284 h 6556123"/>
              <a:gd name="connsiteX14" fmla="*/ 51259 w 11661368"/>
              <a:gd name="connsiteY14" fmla="*/ 1152059 h 6556123"/>
              <a:gd name="connsiteX0" fmla="*/ 51259 w 11661368"/>
              <a:gd name="connsiteY0" fmla="*/ 1184206 h 6588270"/>
              <a:gd name="connsiteX1" fmla="*/ 162097 w 11661368"/>
              <a:gd name="connsiteY1" fmla="*/ 239966 h 6588270"/>
              <a:gd name="connsiteX2" fmla="*/ 37406 w 11661368"/>
              <a:gd name="connsiteY2" fmla="*/ 156838 h 6588270"/>
              <a:gd name="connsiteX3" fmla="*/ 1132098 w 11661368"/>
              <a:gd name="connsiteY3" fmla="*/ 103367 h 6588270"/>
              <a:gd name="connsiteX4" fmla="*/ 2240277 w 11661368"/>
              <a:gd name="connsiteY4" fmla="*/ 129129 h 6588270"/>
              <a:gd name="connsiteX5" fmla="*/ 2960714 w 11661368"/>
              <a:gd name="connsiteY5" fmla="*/ 4438 h 6588270"/>
              <a:gd name="connsiteX6" fmla="*/ 5537660 w 11661368"/>
              <a:gd name="connsiteY6" fmla="*/ 32147 h 6588270"/>
              <a:gd name="connsiteX7" fmla="*/ 9195259 w 11661368"/>
              <a:gd name="connsiteY7" fmla="*/ 156838 h 6588270"/>
              <a:gd name="connsiteX8" fmla="*/ 10580529 w 11661368"/>
              <a:gd name="connsiteY8" fmla="*/ 103367 h 6588270"/>
              <a:gd name="connsiteX9" fmla="*/ 11495115 w 11661368"/>
              <a:gd name="connsiteY9" fmla="*/ 309238 h 6588270"/>
              <a:gd name="connsiteX10" fmla="*/ 11661368 w 11661368"/>
              <a:gd name="connsiteY10" fmla="*/ 1184206 h 6588270"/>
              <a:gd name="connsiteX11" fmla="*/ 11661368 w 11661368"/>
              <a:gd name="connsiteY11" fmla="*/ 5507431 h 6588270"/>
              <a:gd name="connsiteX12" fmla="*/ 10580529 w 11661368"/>
              <a:gd name="connsiteY12" fmla="*/ 6588270 h 6588270"/>
              <a:gd name="connsiteX13" fmla="*/ 1132098 w 11661368"/>
              <a:gd name="connsiteY13" fmla="*/ 6588270 h 6588270"/>
              <a:gd name="connsiteX14" fmla="*/ 51259 w 11661368"/>
              <a:gd name="connsiteY14" fmla="*/ 5507431 h 6588270"/>
              <a:gd name="connsiteX15" fmla="*/ 51259 w 11661368"/>
              <a:gd name="connsiteY15" fmla="*/ 1184206 h 6588270"/>
              <a:gd name="connsiteX0" fmla="*/ 51259 w 11661368"/>
              <a:gd name="connsiteY0" fmla="*/ 1197066 h 6601130"/>
              <a:gd name="connsiteX1" fmla="*/ 162097 w 11661368"/>
              <a:gd name="connsiteY1" fmla="*/ 252826 h 6601130"/>
              <a:gd name="connsiteX2" fmla="*/ 37406 w 11661368"/>
              <a:gd name="connsiteY2" fmla="*/ 169698 h 6601130"/>
              <a:gd name="connsiteX3" fmla="*/ 1132098 w 11661368"/>
              <a:gd name="connsiteY3" fmla="*/ 116227 h 6601130"/>
              <a:gd name="connsiteX4" fmla="*/ 2240277 w 11661368"/>
              <a:gd name="connsiteY4" fmla="*/ 141989 h 6601130"/>
              <a:gd name="connsiteX5" fmla="*/ 2960714 w 11661368"/>
              <a:gd name="connsiteY5" fmla="*/ 17298 h 6601130"/>
              <a:gd name="connsiteX6" fmla="*/ 5537660 w 11661368"/>
              <a:gd name="connsiteY6" fmla="*/ 45007 h 6601130"/>
              <a:gd name="connsiteX7" fmla="*/ 7768241 w 11661368"/>
              <a:gd name="connsiteY7" fmla="*/ 3444 h 6601130"/>
              <a:gd name="connsiteX8" fmla="*/ 9195259 w 11661368"/>
              <a:gd name="connsiteY8" fmla="*/ 169698 h 6601130"/>
              <a:gd name="connsiteX9" fmla="*/ 10580529 w 11661368"/>
              <a:gd name="connsiteY9" fmla="*/ 116227 h 6601130"/>
              <a:gd name="connsiteX10" fmla="*/ 11495115 w 11661368"/>
              <a:gd name="connsiteY10" fmla="*/ 322098 h 6601130"/>
              <a:gd name="connsiteX11" fmla="*/ 11661368 w 11661368"/>
              <a:gd name="connsiteY11" fmla="*/ 1197066 h 6601130"/>
              <a:gd name="connsiteX12" fmla="*/ 11661368 w 11661368"/>
              <a:gd name="connsiteY12" fmla="*/ 5520291 h 6601130"/>
              <a:gd name="connsiteX13" fmla="*/ 10580529 w 11661368"/>
              <a:gd name="connsiteY13" fmla="*/ 6601130 h 6601130"/>
              <a:gd name="connsiteX14" fmla="*/ 1132098 w 11661368"/>
              <a:gd name="connsiteY14" fmla="*/ 6601130 h 6601130"/>
              <a:gd name="connsiteX15" fmla="*/ 51259 w 11661368"/>
              <a:gd name="connsiteY15" fmla="*/ 5520291 h 6601130"/>
              <a:gd name="connsiteX16" fmla="*/ 51259 w 11661368"/>
              <a:gd name="connsiteY16" fmla="*/ 1197066 h 6601130"/>
              <a:gd name="connsiteX0" fmla="*/ 138545 w 11748654"/>
              <a:gd name="connsiteY0" fmla="*/ 1197066 h 6601130"/>
              <a:gd name="connsiteX1" fmla="*/ 249383 w 11748654"/>
              <a:gd name="connsiteY1" fmla="*/ 252826 h 6601130"/>
              <a:gd name="connsiteX2" fmla="*/ 124692 w 11748654"/>
              <a:gd name="connsiteY2" fmla="*/ 169698 h 6601130"/>
              <a:gd name="connsiteX3" fmla="*/ 1219384 w 11748654"/>
              <a:gd name="connsiteY3" fmla="*/ 116227 h 6601130"/>
              <a:gd name="connsiteX4" fmla="*/ 2327563 w 11748654"/>
              <a:gd name="connsiteY4" fmla="*/ 141989 h 6601130"/>
              <a:gd name="connsiteX5" fmla="*/ 3048000 w 11748654"/>
              <a:gd name="connsiteY5" fmla="*/ 17298 h 6601130"/>
              <a:gd name="connsiteX6" fmla="*/ 5624946 w 11748654"/>
              <a:gd name="connsiteY6" fmla="*/ 45007 h 6601130"/>
              <a:gd name="connsiteX7" fmla="*/ 7855527 w 11748654"/>
              <a:gd name="connsiteY7" fmla="*/ 3444 h 6601130"/>
              <a:gd name="connsiteX8" fmla="*/ 9282545 w 11748654"/>
              <a:gd name="connsiteY8" fmla="*/ 169698 h 6601130"/>
              <a:gd name="connsiteX9" fmla="*/ 10667815 w 11748654"/>
              <a:gd name="connsiteY9" fmla="*/ 116227 h 6601130"/>
              <a:gd name="connsiteX10" fmla="*/ 11582401 w 11748654"/>
              <a:gd name="connsiteY10" fmla="*/ 322098 h 6601130"/>
              <a:gd name="connsiteX11" fmla="*/ 11748654 w 11748654"/>
              <a:gd name="connsiteY11" fmla="*/ 1197066 h 6601130"/>
              <a:gd name="connsiteX12" fmla="*/ 11748654 w 11748654"/>
              <a:gd name="connsiteY12" fmla="*/ 5520291 h 6601130"/>
              <a:gd name="connsiteX13" fmla="*/ 10667815 w 11748654"/>
              <a:gd name="connsiteY13" fmla="*/ 6601130 h 6601130"/>
              <a:gd name="connsiteX14" fmla="*/ 1219384 w 11748654"/>
              <a:gd name="connsiteY14" fmla="*/ 6601130 h 6601130"/>
              <a:gd name="connsiteX15" fmla="*/ 138545 w 11748654"/>
              <a:gd name="connsiteY15" fmla="*/ 5520291 h 6601130"/>
              <a:gd name="connsiteX16" fmla="*/ 0 w 11748654"/>
              <a:gd name="connsiteY16" fmla="*/ 2388117 h 6601130"/>
              <a:gd name="connsiteX17" fmla="*/ 138545 w 11748654"/>
              <a:gd name="connsiteY17" fmla="*/ 1197066 h 6601130"/>
              <a:gd name="connsiteX0" fmla="*/ 198421 w 11808530"/>
              <a:gd name="connsiteY0" fmla="*/ 1197066 h 6601130"/>
              <a:gd name="connsiteX1" fmla="*/ 309259 w 11808530"/>
              <a:gd name="connsiteY1" fmla="*/ 252826 h 6601130"/>
              <a:gd name="connsiteX2" fmla="*/ 184568 w 11808530"/>
              <a:gd name="connsiteY2" fmla="*/ 169698 h 6601130"/>
              <a:gd name="connsiteX3" fmla="*/ 1279260 w 11808530"/>
              <a:gd name="connsiteY3" fmla="*/ 116227 h 6601130"/>
              <a:gd name="connsiteX4" fmla="*/ 2387439 w 11808530"/>
              <a:gd name="connsiteY4" fmla="*/ 141989 h 6601130"/>
              <a:gd name="connsiteX5" fmla="*/ 3107876 w 11808530"/>
              <a:gd name="connsiteY5" fmla="*/ 17298 h 6601130"/>
              <a:gd name="connsiteX6" fmla="*/ 5684822 w 11808530"/>
              <a:gd name="connsiteY6" fmla="*/ 45007 h 6601130"/>
              <a:gd name="connsiteX7" fmla="*/ 7915403 w 11808530"/>
              <a:gd name="connsiteY7" fmla="*/ 3444 h 6601130"/>
              <a:gd name="connsiteX8" fmla="*/ 9342421 w 11808530"/>
              <a:gd name="connsiteY8" fmla="*/ 169698 h 6601130"/>
              <a:gd name="connsiteX9" fmla="*/ 10727691 w 11808530"/>
              <a:gd name="connsiteY9" fmla="*/ 116227 h 6601130"/>
              <a:gd name="connsiteX10" fmla="*/ 11642277 w 11808530"/>
              <a:gd name="connsiteY10" fmla="*/ 322098 h 6601130"/>
              <a:gd name="connsiteX11" fmla="*/ 11808530 w 11808530"/>
              <a:gd name="connsiteY11" fmla="*/ 1197066 h 6601130"/>
              <a:gd name="connsiteX12" fmla="*/ 11808530 w 11808530"/>
              <a:gd name="connsiteY12" fmla="*/ 5520291 h 6601130"/>
              <a:gd name="connsiteX13" fmla="*/ 10727691 w 11808530"/>
              <a:gd name="connsiteY13" fmla="*/ 6601130 h 6601130"/>
              <a:gd name="connsiteX14" fmla="*/ 1279260 w 11808530"/>
              <a:gd name="connsiteY14" fmla="*/ 6601130 h 6601130"/>
              <a:gd name="connsiteX15" fmla="*/ 198421 w 11808530"/>
              <a:gd name="connsiteY15" fmla="*/ 5520291 h 6601130"/>
              <a:gd name="connsiteX16" fmla="*/ 4458 w 11808530"/>
              <a:gd name="connsiteY16" fmla="*/ 4480153 h 6601130"/>
              <a:gd name="connsiteX17" fmla="*/ 59876 w 11808530"/>
              <a:gd name="connsiteY17" fmla="*/ 2388117 h 6601130"/>
              <a:gd name="connsiteX18" fmla="*/ 198421 w 11808530"/>
              <a:gd name="connsiteY18" fmla="*/ 1197066 h 6601130"/>
              <a:gd name="connsiteX0" fmla="*/ 198421 w 11808530"/>
              <a:gd name="connsiteY0" fmla="*/ 1197066 h 6601130"/>
              <a:gd name="connsiteX1" fmla="*/ 309259 w 11808530"/>
              <a:gd name="connsiteY1" fmla="*/ 252826 h 6601130"/>
              <a:gd name="connsiteX2" fmla="*/ 184568 w 11808530"/>
              <a:gd name="connsiteY2" fmla="*/ 169698 h 6601130"/>
              <a:gd name="connsiteX3" fmla="*/ 1279260 w 11808530"/>
              <a:gd name="connsiteY3" fmla="*/ 116227 h 6601130"/>
              <a:gd name="connsiteX4" fmla="*/ 2387439 w 11808530"/>
              <a:gd name="connsiteY4" fmla="*/ 141989 h 6601130"/>
              <a:gd name="connsiteX5" fmla="*/ 3107876 w 11808530"/>
              <a:gd name="connsiteY5" fmla="*/ 17298 h 6601130"/>
              <a:gd name="connsiteX6" fmla="*/ 5684822 w 11808530"/>
              <a:gd name="connsiteY6" fmla="*/ 45007 h 6601130"/>
              <a:gd name="connsiteX7" fmla="*/ 7915403 w 11808530"/>
              <a:gd name="connsiteY7" fmla="*/ 3444 h 6601130"/>
              <a:gd name="connsiteX8" fmla="*/ 9342421 w 11808530"/>
              <a:gd name="connsiteY8" fmla="*/ 169698 h 6601130"/>
              <a:gd name="connsiteX9" fmla="*/ 10727691 w 11808530"/>
              <a:gd name="connsiteY9" fmla="*/ 116227 h 6601130"/>
              <a:gd name="connsiteX10" fmla="*/ 11642277 w 11808530"/>
              <a:gd name="connsiteY10" fmla="*/ 322098 h 6601130"/>
              <a:gd name="connsiteX11" fmla="*/ 11808530 w 11808530"/>
              <a:gd name="connsiteY11" fmla="*/ 1197066 h 6601130"/>
              <a:gd name="connsiteX12" fmla="*/ 11808530 w 11808530"/>
              <a:gd name="connsiteY12" fmla="*/ 5520291 h 6601130"/>
              <a:gd name="connsiteX13" fmla="*/ 10727691 w 11808530"/>
              <a:gd name="connsiteY13" fmla="*/ 6601130 h 6601130"/>
              <a:gd name="connsiteX14" fmla="*/ 1279260 w 11808530"/>
              <a:gd name="connsiteY14" fmla="*/ 6601130 h 6601130"/>
              <a:gd name="connsiteX15" fmla="*/ 73730 w 11808530"/>
              <a:gd name="connsiteY15" fmla="*/ 6045717 h 6601130"/>
              <a:gd name="connsiteX16" fmla="*/ 198421 w 11808530"/>
              <a:gd name="connsiteY16" fmla="*/ 5520291 h 6601130"/>
              <a:gd name="connsiteX17" fmla="*/ 4458 w 11808530"/>
              <a:gd name="connsiteY17" fmla="*/ 4480153 h 6601130"/>
              <a:gd name="connsiteX18" fmla="*/ 59876 w 11808530"/>
              <a:gd name="connsiteY18" fmla="*/ 2388117 h 6601130"/>
              <a:gd name="connsiteX19" fmla="*/ 198421 w 11808530"/>
              <a:gd name="connsiteY19" fmla="*/ 1197066 h 6601130"/>
              <a:gd name="connsiteX0" fmla="*/ 198421 w 11808530"/>
              <a:gd name="connsiteY0" fmla="*/ 1197066 h 6601130"/>
              <a:gd name="connsiteX1" fmla="*/ 309259 w 11808530"/>
              <a:gd name="connsiteY1" fmla="*/ 252826 h 6601130"/>
              <a:gd name="connsiteX2" fmla="*/ 184568 w 11808530"/>
              <a:gd name="connsiteY2" fmla="*/ 169698 h 6601130"/>
              <a:gd name="connsiteX3" fmla="*/ 1279260 w 11808530"/>
              <a:gd name="connsiteY3" fmla="*/ 116227 h 6601130"/>
              <a:gd name="connsiteX4" fmla="*/ 2387439 w 11808530"/>
              <a:gd name="connsiteY4" fmla="*/ 141989 h 6601130"/>
              <a:gd name="connsiteX5" fmla="*/ 3107876 w 11808530"/>
              <a:gd name="connsiteY5" fmla="*/ 17298 h 6601130"/>
              <a:gd name="connsiteX6" fmla="*/ 5684822 w 11808530"/>
              <a:gd name="connsiteY6" fmla="*/ 45007 h 6601130"/>
              <a:gd name="connsiteX7" fmla="*/ 7915403 w 11808530"/>
              <a:gd name="connsiteY7" fmla="*/ 3444 h 6601130"/>
              <a:gd name="connsiteX8" fmla="*/ 9342421 w 11808530"/>
              <a:gd name="connsiteY8" fmla="*/ 169698 h 6601130"/>
              <a:gd name="connsiteX9" fmla="*/ 10727691 w 11808530"/>
              <a:gd name="connsiteY9" fmla="*/ 116227 h 6601130"/>
              <a:gd name="connsiteX10" fmla="*/ 11642277 w 11808530"/>
              <a:gd name="connsiteY10" fmla="*/ 322098 h 6601130"/>
              <a:gd name="connsiteX11" fmla="*/ 11808530 w 11808530"/>
              <a:gd name="connsiteY11" fmla="*/ 1197066 h 6601130"/>
              <a:gd name="connsiteX12" fmla="*/ 11808530 w 11808530"/>
              <a:gd name="connsiteY12" fmla="*/ 5520291 h 6601130"/>
              <a:gd name="connsiteX13" fmla="*/ 11656130 w 11808530"/>
              <a:gd name="connsiteY13" fmla="*/ 6308953 h 6601130"/>
              <a:gd name="connsiteX14" fmla="*/ 10727691 w 11808530"/>
              <a:gd name="connsiteY14" fmla="*/ 6601130 h 6601130"/>
              <a:gd name="connsiteX15" fmla="*/ 1279260 w 11808530"/>
              <a:gd name="connsiteY15" fmla="*/ 6601130 h 6601130"/>
              <a:gd name="connsiteX16" fmla="*/ 73730 w 11808530"/>
              <a:gd name="connsiteY16" fmla="*/ 6045717 h 6601130"/>
              <a:gd name="connsiteX17" fmla="*/ 198421 w 11808530"/>
              <a:gd name="connsiteY17" fmla="*/ 5520291 h 6601130"/>
              <a:gd name="connsiteX18" fmla="*/ 4458 w 11808530"/>
              <a:gd name="connsiteY18" fmla="*/ 4480153 h 6601130"/>
              <a:gd name="connsiteX19" fmla="*/ 59876 w 11808530"/>
              <a:gd name="connsiteY19" fmla="*/ 2388117 h 6601130"/>
              <a:gd name="connsiteX20" fmla="*/ 198421 w 11808530"/>
              <a:gd name="connsiteY20" fmla="*/ 1197066 h 6601130"/>
              <a:gd name="connsiteX0" fmla="*/ 198421 w 11864185"/>
              <a:gd name="connsiteY0" fmla="*/ 1197066 h 6601130"/>
              <a:gd name="connsiteX1" fmla="*/ 309259 w 11864185"/>
              <a:gd name="connsiteY1" fmla="*/ 252826 h 6601130"/>
              <a:gd name="connsiteX2" fmla="*/ 184568 w 11864185"/>
              <a:gd name="connsiteY2" fmla="*/ 169698 h 6601130"/>
              <a:gd name="connsiteX3" fmla="*/ 1279260 w 11864185"/>
              <a:gd name="connsiteY3" fmla="*/ 116227 h 6601130"/>
              <a:gd name="connsiteX4" fmla="*/ 2387439 w 11864185"/>
              <a:gd name="connsiteY4" fmla="*/ 141989 h 6601130"/>
              <a:gd name="connsiteX5" fmla="*/ 3107876 w 11864185"/>
              <a:gd name="connsiteY5" fmla="*/ 17298 h 6601130"/>
              <a:gd name="connsiteX6" fmla="*/ 5684822 w 11864185"/>
              <a:gd name="connsiteY6" fmla="*/ 45007 h 6601130"/>
              <a:gd name="connsiteX7" fmla="*/ 7915403 w 11864185"/>
              <a:gd name="connsiteY7" fmla="*/ 3444 h 6601130"/>
              <a:gd name="connsiteX8" fmla="*/ 9342421 w 11864185"/>
              <a:gd name="connsiteY8" fmla="*/ 169698 h 6601130"/>
              <a:gd name="connsiteX9" fmla="*/ 10727691 w 11864185"/>
              <a:gd name="connsiteY9" fmla="*/ 116227 h 6601130"/>
              <a:gd name="connsiteX10" fmla="*/ 11642277 w 11864185"/>
              <a:gd name="connsiteY10" fmla="*/ 322098 h 6601130"/>
              <a:gd name="connsiteX11" fmla="*/ 11808530 w 11864185"/>
              <a:gd name="connsiteY11" fmla="*/ 1197066 h 6601130"/>
              <a:gd name="connsiteX12" fmla="*/ 11863949 w 11864185"/>
              <a:gd name="connsiteY12" fmla="*/ 4812662 h 6601130"/>
              <a:gd name="connsiteX13" fmla="*/ 11808530 w 11864185"/>
              <a:gd name="connsiteY13" fmla="*/ 5520291 h 6601130"/>
              <a:gd name="connsiteX14" fmla="*/ 11656130 w 11864185"/>
              <a:gd name="connsiteY14" fmla="*/ 6308953 h 6601130"/>
              <a:gd name="connsiteX15" fmla="*/ 10727691 w 11864185"/>
              <a:gd name="connsiteY15" fmla="*/ 6601130 h 6601130"/>
              <a:gd name="connsiteX16" fmla="*/ 1279260 w 11864185"/>
              <a:gd name="connsiteY16" fmla="*/ 6601130 h 6601130"/>
              <a:gd name="connsiteX17" fmla="*/ 73730 w 11864185"/>
              <a:gd name="connsiteY17" fmla="*/ 6045717 h 6601130"/>
              <a:gd name="connsiteX18" fmla="*/ 198421 w 11864185"/>
              <a:gd name="connsiteY18" fmla="*/ 5520291 h 6601130"/>
              <a:gd name="connsiteX19" fmla="*/ 4458 w 11864185"/>
              <a:gd name="connsiteY19" fmla="*/ 4480153 h 6601130"/>
              <a:gd name="connsiteX20" fmla="*/ 59876 w 11864185"/>
              <a:gd name="connsiteY20" fmla="*/ 2388117 h 6601130"/>
              <a:gd name="connsiteX21" fmla="*/ 198421 w 11864185"/>
              <a:gd name="connsiteY21" fmla="*/ 1197066 h 6601130"/>
              <a:gd name="connsiteX0" fmla="*/ 198421 w 11893068"/>
              <a:gd name="connsiteY0" fmla="*/ 1197066 h 6601130"/>
              <a:gd name="connsiteX1" fmla="*/ 309259 w 11893068"/>
              <a:gd name="connsiteY1" fmla="*/ 252826 h 6601130"/>
              <a:gd name="connsiteX2" fmla="*/ 184568 w 11893068"/>
              <a:gd name="connsiteY2" fmla="*/ 169698 h 6601130"/>
              <a:gd name="connsiteX3" fmla="*/ 1279260 w 11893068"/>
              <a:gd name="connsiteY3" fmla="*/ 116227 h 6601130"/>
              <a:gd name="connsiteX4" fmla="*/ 2387439 w 11893068"/>
              <a:gd name="connsiteY4" fmla="*/ 141989 h 6601130"/>
              <a:gd name="connsiteX5" fmla="*/ 3107876 w 11893068"/>
              <a:gd name="connsiteY5" fmla="*/ 17298 h 6601130"/>
              <a:gd name="connsiteX6" fmla="*/ 5684822 w 11893068"/>
              <a:gd name="connsiteY6" fmla="*/ 45007 h 6601130"/>
              <a:gd name="connsiteX7" fmla="*/ 7915403 w 11893068"/>
              <a:gd name="connsiteY7" fmla="*/ 3444 h 6601130"/>
              <a:gd name="connsiteX8" fmla="*/ 9342421 w 11893068"/>
              <a:gd name="connsiteY8" fmla="*/ 169698 h 6601130"/>
              <a:gd name="connsiteX9" fmla="*/ 10727691 w 11893068"/>
              <a:gd name="connsiteY9" fmla="*/ 116227 h 6601130"/>
              <a:gd name="connsiteX10" fmla="*/ 11642277 w 11893068"/>
              <a:gd name="connsiteY10" fmla="*/ 322098 h 6601130"/>
              <a:gd name="connsiteX11" fmla="*/ 11808530 w 11893068"/>
              <a:gd name="connsiteY11" fmla="*/ 1197066 h 6601130"/>
              <a:gd name="connsiteX12" fmla="*/ 11891658 w 11893068"/>
              <a:gd name="connsiteY12" fmla="*/ 2221862 h 6601130"/>
              <a:gd name="connsiteX13" fmla="*/ 11863949 w 11893068"/>
              <a:gd name="connsiteY13" fmla="*/ 4812662 h 6601130"/>
              <a:gd name="connsiteX14" fmla="*/ 11808530 w 11893068"/>
              <a:gd name="connsiteY14" fmla="*/ 5520291 h 6601130"/>
              <a:gd name="connsiteX15" fmla="*/ 11656130 w 11893068"/>
              <a:gd name="connsiteY15" fmla="*/ 6308953 h 6601130"/>
              <a:gd name="connsiteX16" fmla="*/ 10727691 w 11893068"/>
              <a:gd name="connsiteY16" fmla="*/ 6601130 h 6601130"/>
              <a:gd name="connsiteX17" fmla="*/ 1279260 w 11893068"/>
              <a:gd name="connsiteY17" fmla="*/ 6601130 h 6601130"/>
              <a:gd name="connsiteX18" fmla="*/ 73730 w 11893068"/>
              <a:gd name="connsiteY18" fmla="*/ 6045717 h 6601130"/>
              <a:gd name="connsiteX19" fmla="*/ 198421 w 11893068"/>
              <a:gd name="connsiteY19" fmla="*/ 5520291 h 6601130"/>
              <a:gd name="connsiteX20" fmla="*/ 4458 w 11893068"/>
              <a:gd name="connsiteY20" fmla="*/ 4480153 h 6601130"/>
              <a:gd name="connsiteX21" fmla="*/ 59876 w 11893068"/>
              <a:gd name="connsiteY21" fmla="*/ 2388117 h 6601130"/>
              <a:gd name="connsiteX22" fmla="*/ 198421 w 11893068"/>
              <a:gd name="connsiteY22" fmla="*/ 1197066 h 6601130"/>
              <a:gd name="connsiteX0" fmla="*/ 198421 w 11893068"/>
              <a:gd name="connsiteY0" fmla="*/ 1197066 h 6601130"/>
              <a:gd name="connsiteX1" fmla="*/ 309259 w 11893068"/>
              <a:gd name="connsiteY1" fmla="*/ 252826 h 6601130"/>
              <a:gd name="connsiteX2" fmla="*/ 184568 w 11893068"/>
              <a:gd name="connsiteY2" fmla="*/ 169698 h 6601130"/>
              <a:gd name="connsiteX3" fmla="*/ 1279260 w 11893068"/>
              <a:gd name="connsiteY3" fmla="*/ 116227 h 6601130"/>
              <a:gd name="connsiteX4" fmla="*/ 2387439 w 11893068"/>
              <a:gd name="connsiteY4" fmla="*/ 141989 h 6601130"/>
              <a:gd name="connsiteX5" fmla="*/ 3107876 w 11893068"/>
              <a:gd name="connsiteY5" fmla="*/ 17298 h 6601130"/>
              <a:gd name="connsiteX6" fmla="*/ 5684822 w 11893068"/>
              <a:gd name="connsiteY6" fmla="*/ 45007 h 6601130"/>
              <a:gd name="connsiteX7" fmla="*/ 7915403 w 11893068"/>
              <a:gd name="connsiteY7" fmla="*/ 3444 h 6601130"/>
              <a:gd name="connsiteX8" fmla="*/ 9342421 w 11893068"/>
              <a:gd name="connsiteY8" fmla="*/ 169698 h 6601130"/>
              <a:gd name="connsiteX9" fmla="*/ 10727691 w 11893068"/>
              <a:gd name="connsiteY9" fmla="*/ 116227 h 6601130"/>
              <a:gd name="connsiteX10" fmla="*/ 11642277 w 11893068"/>
              <a:gd name="connsiteY10" fmla="*/ 322098 h 6601130"/>
              <a:gd name="connsiteX11" fmla="*/ 11808530 w 11893068"/>
              <a:gd name="connsiteY11" fmla="*/ 1197066 h 6601130"/>
              <a:gd name="connsiteX12" fmla="*/ 11891658 w 11893068"/>
              <a:gd name="connsiteY12" fmla="*/ 2221862 h 6601130"/>
              <a:gd name="connsiteX13" fmla="*/ 11863949 w 11893068"/>
              <a:gd name="connsiteY13" fmla="*/ 4812662 h 6601130"/>
              <a:gd name="connsiteX14" fmla="*/ 11808530 w 11893068"/>
              <a:gd name="connsiteY14" fmla="*/ 5520291 h 6601130"/>
              <a:gd name="connsiteX15" fmla="*/ 11656130 w 11893068"/>
              <a:gd name="connsiteY15" fmla="*/ 6308953 h 6601130"/>
              <a:gd name="connsiteX16" fmla="*/ 10727691 w 11893068"/>
              <a:gd name="connsiteY16" fmla="*/ 6601130 h 6601130"/>
              <a:gd name="connsiteX17" fmla="*/ 5961911 w 11893068"/>
              <a:gd name="connsiteY17" fmla="*/ 6516771 h 6601130"/>
              <a:gd name="connsiteX18" fmla="*/ 1279260 w 11893068"/>
              <a:gd name="connsiteY18" fmla="*/ 6601130 h 6601130"/>
              <a:gd name="connsiteX19" fmla="*/ 73730 w 11893068"/>
              <a:gd name="connsiteY19" fmla="*/ 6045717 h 6601130"/>
              <a:gd name="connsiteX20" fmla="*/ 198421 w 11893068"/>
              <a:gd name="connsiteY20" fmla="*/ 5520291 h 6601130"/>
              <a:gd name="connsiteX21" fmla="*/ 4458 w 11893068"/>
              <a:gd name="connsiteY21" fmla="*/ 4480153 h 6601130"/>
              <a:gd name="connsiteX22" fmla="*/ 59876 w 11893068"/>
              <a:gd name="connsiteY22" fmla="*/ 2388117 h 6601130"/>
              <a:gd name="connsiteX23" fmla="*/ 198421 w 11893068"/>
              <a:gd name="connsiteY23" fmla="*/ 1197066 h 6601130"/>
              <a:gd name="connsiteX0" fmla="*/ 198421 w 11893068"/>
              <a:gd name="connsiteY0" fmla="*/ 1197066 h 6646613"/>
              <a:gd name="connsiteX1" fmla="*/ 309259 w 11893068"/>
              <a:gd name="connsiteY1" fmla="*/ 252826 h 6646613"/>
              <a:gd name="connsiteX2" fmla="*/ 184568 w 11893068"/>
              <a:gd name="connsiteY2" fmla="*/ 169698 h 6646613"/>
              <a:gd name="connsiteX3" fmla="*/ 1279260 w 11893068"/>
              <a:gd name="connsiteY3" fmla="*/ 116227 h 6646613"/>
              <a:gd name="connsiteX4" fmla="*/ 2387439 w 11893068"/>
              <a:gd name="connsiteY4" fmla="*/ 141989 h 6646613"/>
              <a:gd name="connsiteX5" fmla="*/ 3107876 w 11893068"/>
              <a:gd name="connsiteY5" fmla="*/ 17298 h 6646613"/>
              <a:gd name="connsiteX6" fmla="*/ 5684822 w 11893068"/>
              <a:gd name="connsiteY6" fmla="*/ 45007 h 6646613"/>
              <a:gd name="connsiteX7" fmla="*/ 7915403 w 11893068"/>
              <a:gd name="connsiteY7" fmla="*/ 3444 h 6646613"/>
              <a:gd name="connsiteX8" fmla="*/ 9342421 w 11893068"/>
              <a:gd name="connsiteY8" fmla="*/ 169698 h 6646613"/>
              <a:gd name="connsiteX9" fmla="*/ 10727691 w 11893068"/>
              <a:gd name="connsiteY9" fmla="*/ 116227 h 6646613"/>
              <a:gd name="connsiteX10" fmla="*/ 11642277 w 11893068"/>
              <a:gd name="connsiteY10" fmla="*/ 322098 h 6646613"/>
              <a:gd name="connsiteX11" fmla="*/ 11808530 w 11893068"/>
              <a:gd name="connsiteY11" fmla="*/ 1197066 h 6646613"/>
              <a:gd name="connsiteX12" fmla="*/ 11891658 w 11893068"/>
              <a:gd name="connsiteY12" fmla="*/ 2221862 h 6646613"/>
              <a:gd name="connsiteX13" fmla="*/ 11863949 w 11893068"/>
              <a:gd name="connsiteY13" fmla="*/ 4812662 h 6646613"/>
              <a:gd name="connsiteX14" fmla="*/ 11808530 w 11893068"/>
              <a:gd name="connsiteY14" fmla="*/ 5520291 h 6646613"/>
              <a:gd name="connsiteX15" fmla="*/ 11656130 w 11893068"/>
              <a:gd name="connsiteY15" fmla="*/ 6308953 h 6646613"/>
              <a:gd name="connsiteX16" fmla="*/ 10727691 w 11893068"/>
              <a:gd name="connsiteY16" fmla="*/ 6601130 h 6646613"/>
              <a:gd name="connsiteX17" fmla="*/ 8441875 w 11893068"/>
              <a:gd name="connsiteY17" fmla="*/ 6641462 h 6646613"/>
              <a:gd name="connsiteX18" fmla="*/ 5961911 w 11893068"/>
              <a:gd name="connsiteY18" fmla="*/ 6516771 h 6646613"/>
              <a:gd name="connsiteX19" fmla="*/ 1279260 w 11893068"/>
              <a:gd name="connsiteY19" fmla="*/ 6601130 h 6646613"/>
              <a:gd name="connsiteX20" fmla="*/ 73730 w 11893068"/>
              <a:gd name="connsiteY20" fmla="*/ 6045717 h 6646613"/>
              <a:gd name="connsiteX21" fmla="*/ 198421 w 11893068"/>
              <a:gd name="connsiteY21" fmla="*/ 5520291 h 6646613"/>
              <a:gd name="connsiteX22" fmla="*/ 4458 w 11893068"/>
              <a:gd name="connsiteY22" fmla="*/ 4480153 h 6646613"/>
              <a:gd name="connsiteX23" fmla="*/ 59876 w 11893068"/>
              <a:gd name="connsiteY23" fmla="*/ 2388117 h 6646613"/>
              <a:gd name="connsiteX24" fmla="*/ 198421 w 11893068"/>
              <a:gd name="connsiteY24" fmla="*/ 1197066 h 6646613"/>
              <a:gd name="connsiteX0" fmla="*/ 198421 w 11893068"/>
              <a:gd name="connsiteY0" fmla="*/ 1197066 h 6655317"/>
              <a:gd name="connsiteX1" fmla="*/ 309259 w 11893068"/>
              <a:gd name="connsiteY1" fmla="*/ 252826 h 6655317"/>
              <a:gd name="connsiteX2" fmla="*/ 184568 w 11893068"/>
              <a:gd name="connsiteY2" fmla="*/ 169698 h 6655317"/>
              <a:gd name="connsiteX3" fmla="*/ 1279260 w 11893068"/>
              <a:gd name="connsiteY3" fmla="*/ 116227 h 6655317"/>
              <a:gd name="connsiteX4" fmla="*/ 2387439 w 11893068"/>
              <a:gd name="connsiteY4" fmla="*/ 141989 h 6655317"/>
              <a:gd name="connsiteX5" fmla="*/ 3107876 w 11893068"/>
              <a:gd name="connsiteY5" fmla="*/ 17298 h 6655317"/>
              <a:gd name="connsiteX6" fmla="*/ 5684822 w 11893068"/>
              <a:gd name="connsiteY6" fmla="*/ 45007 h 6655317"/>
              <a:gd name="connsiteX7" fmla="*/ 7915403 w 11893068"/>
              <a:gd name="connsiteY7" fmla="*/ 3444 h 6655317"/>
              <a:gd name="connsiteX8" fmla="*/ 9342421 w 11893068"/>
              <a:gd name="connsiteY8" fmla="*/ 169698 h 6655317"/>
              <a:gd name="connsiteX9" fmla="*/ 10727691 w 11893068"/>
              <a:gd name="connsiteY9" fmla="*/ 116227 h 6655317"/>
              <a:gd name="connsiteX10" fmla="*/ 11642277 w 11893068"/>
              <a:gd name="connsiteY10" fmla="*/ 322098 h 6655317"/>
              <a:gd name="connsiteX11" fmla="*/ 11808530 w 11893068"/>
              <a:gd name="connsiteY11" fmla="*/ 1197066 h 6655317"/>
              <a:gd name="connsiteX12" fmla="*/ 11891658 w 11893068"/>
              <a:gd name="connsiteY12" fmla="*/ 2221862 h 6655317"/>
              <a:gd name="connsiteX13" fmla="*/ 11863949 w 11893068"/>
              <a:gd name="connsiteY13" fmla="*/ 4812662 h 6655317"/>
              <a:gd name="connsiteX14" fmla="*/ 11808530 w 11893068"/>
              <a:gd name="connsiteY14" fmla="*/ 5520291 h 6655317"/>
              <a:gd name="connsiteX15" fmla="*/ 11656130 w 11893068"/>
              <a:gd name="connsiteY15" fmla="*/ 6308953 h 6655317"/>
              <a:gd name="connsiteX16" fmla="*/ 10727691 w 11893068"/>
              <a:gd name="connsiteY16" fmla="*/ 6601130 h 6655317"/>
              <a:gd name="connsiteX17" fmla="*/ 8441875 w 11893068"/>
              <a:gd name="connsiteY17" fmla="*/ 6641462 h 6655317"/>
              <a:gd name="connsiteX18" fmla="*/ 5961911 w 11893068"/>
              <a:gd name="connsiteY18" fmla="*/ 6516771 h 6655317"/>
              <a:gd name="connsiteX19" fmla="*/ 3592784 w 11893068"/>
              <a:gd name="connsiteY19" fmla="*/ 6655317 h 6655317"/>
              <a:gd name="connsiteX20" fmla="*/ 1279260 w 11893068"/>
              <a:gd name="connsiteY20" fmla="*/ 6601130 h 6655317"/>
              <a:gd name="connsiteX21" fmla="*/ 73730 w 11893068"/>
              <a:gd name="connsiteY21" fmla="*/ 6045717 h 6655317"/>
              <a:gd name="connsiteX22" fmla="*/ 198421 w 11893068"/>
              <a:gd name="connsiteY22" fmla="*/ 5520291 h 6655317"/>
              <a:gd name="connsiteX23" fmla="*/ 4458 w 11893068"/>
              <a:gd name="connsiteY23" fmla="*/ 4480153 h 6655317"/>
              <a:gd name="connsiteX24" fmla="*/ 59876 w 11893068"/>
              <a:gd name="connsiteY24" fmla="*/ 2388117 h 6655317"/>
              <a:gd name="connsiteX25" fmla="*/ 198421 w 11893068"/>
              <a:gd name="connsiteY25" fmla="*/ 1197066 h 665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93068" h="6655317">
                <a:moveTo>
                  <a:pt x="198421" y="1197066"/>
                </a:moveTo>
                <a:cubicBezTo>
                  <a:pt x="260767" y="330700"/>
                  <a:pt x="129119" y="432966"/>
                  <a:pt x="309259" y="252826"/>
                </a:cubicBezTo>
                <a:cubicBezTo>
                  <a:pt x="339277" y="74671"/>
                  <a:pt x="45992" y="197083"/>
                  <a:pt x="184568" y="169698"/>
                </a:cubicBezTo>
                <a:cubicBezTo>
                  <a:pt x="323144" y="142313"/>
                  <a:pt x="923660" y="130081"/>
                  <a:pt x="1279260" y="116227"/>
                </a:cubicBezTo>
                <a:cubicBezTo>
                  <a:pt x="1634860" y="102373"/>
                  <a:pt x="2080361" y="144623"/>
                  <a:pt x="2387439" y="141989"/>
                </a:cubicBezTo>
                <a:cubicBezTo>
                  <a:pt x="2694517" y="139355"/>
                  <a:pt x="2558312" y="33462"/>
                  <a:pt x="3107876" y="17298"/>
                </a:cubicBezTo>
                <a:cubicBezTo>
                  <a:pt x="3657440" y="1134"/>
                  <a:pt x="4911277" y="26534"/>
                  <a:pt x="5684822" y="45007"/>
                </a:cubicBezTo>
                <a:cubicBezTo>
                  <a:pt x="6458367" y="63480"/>
                  <a:pt x="7305803" y="-17338"/>
                  <a:pt x="7915403" y="3444"/>
                </a:cubicBezTo>
                <a:cubicBezTo>
                  <a:pt x="8525003" y="24226"/>
                  <a:pt x="8845997" y="171683"/>
                  <a:pt x="9342421" y="169698"/>
                </a:cubicBezTo>
                <a:lnTo>
                  <a:pt x="10727691" y="116227"/>
                </a:lnTo>
                <a:cubicBezTo>
                  <a:pt x="12406369" y="150539"/>
                  <a:pt x="11462137" y="141958"/>
                  <a:pt x="11642277" y="322098"/>
                </a:cubicBezTo>
                <a:cubicBezTo>
                  <a:pt x="11822417" y="502238"/>
                  <a:pt x="11783130" y="878130"/>
                  <a:pt x="11808530" y="1197066"/>
                </a:cubicBezTo>
                <a:cubicBezTo>
                  <a:pt x="11833930" y="1516003"/>
                  <a:pt x="11882422" y="1619263"/>
                  <a:pt x="11891658" y="2221862"/>
                </a:cubicBezTo>
                <a:cubicBezTo>
                  <a:pt x="11900895" y="2824461"/>
                  <a:pt x="11861640" y="4265233"/>
                  <a:pt x="11863949" y="4812662"/>
                </a:cubicBezTo>
                <a:lnTo>
                  <a:pt x="11808530" y="5520291"/>
                </a:lnTo>
                <a:cubicBezTo>
                  <a:pt x="11757730" y="6363036"/>
                  <a:pt x="11836270" y="6128813"/>
                  <a:pt x="11656130" y="6308953"/>
                </a:cubicBezTo>
                <a:cubicBezTo>
                  <a:pt x="11475990" y="6489093"/>
                  <a:pt x="11265709" y="6561876"/>
                  <a:pt x="10727691" y="6601130"/>
                </a:cubicBezTo>
                <a:cubicBezTo>
                  <a:pt x="10189673" y="6640384"/>
                  <a:pt x="9236172" y="6655522"/>
                  <a:pt x="8441875" y="6641462"/>
                </a:cubicBezTo>
                <a:cubicBezTo>
                  <a:pt x="7647578" y="6627402"/>
                  <a:pt x="6777020" y="6535244"/>
                  <a:pt x="5961911" y="6516771"/>
                </a:cubicBezTo>
                <a:cubicBezTo>
                  <a:pt x="5158347" y="6521389"/>
                  <a:pt x="4396348" y="6650699"/>
                  <a:pt x="3592784" y="6655317"/>
                </a:cubicBezTo>
                <a:lnTo>
                  <a:pt x="1279260" y="6601130"/>
                </a:lnTo>
                <a:cubicBezTo>
                  <a:pt x="-461764" y="6494707"/>
                  <a:pt x="253870" y="6225857"/>
                  <a:pt x="73730" y="6045717"/>
                </a:cubicBezTo>
                <a:cubicBezTo>
                  <a:pt x="-106410" y="5865577"/>
                  <a:pt x="244603" y="5767364"/>
                  <a:pt x="198421" y="5520291"/>
                </a:cubicBezTo>
                <a:cubicBezTo>
                  <a:pt x="13663" y="5162177"/>
                  <a:pt x="27549" y="5002182"/>
                  <a:pt x="4458" y="4480153"/>
                </a:cubicBezTo>
                <a:cubicBezTo>
                  <a:pt x="-18633" y="3958124"/>
                  <a:pt x="55258" y="2930680"/>
                  <a:pt x="59876" y="2388117"/>
                </a:cubicBezTo>
                <a:lnTo>
                  <a:pt x="198421" y="1197066"/>
                </a:lnTo>
                <a:close/>
              </a:path>
            </a:pathLst>
          </a:cu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6" name="Group 15">
            <a:extLst>
              <a:ext uri="{FF2B5EF4-FFF2-40B4-BE49-F238E27FC236}">
                <a16:creationId xmlns:a16="http://schemas.microsoft.com/office/drawing/2014/main" id="{EA6642E7-753B-495C-AB22-DB576828F87B}"/>
              </a:ext>
            </a:extLst>
          </p:cNvPr>
          <p:cNvGrpSpPr/>
          <p:nvPr/>
        </p:nvGrpSpPr>
        <p:grpSpPr>
          <a:xfrm>
            <a:off x="120110" y="2178326"/>
            <a:ext cx="5584333" cy="4272124"/>
            <a:chOff x="191286" y="1586972"/>
            <a:chExt cx="6069814" cy="4587880"/>
          </a:xfrm>
        </p:grpSpPr>
        <p:grpSp>
          <p:nvGrpSpPr>
            <p:cNvPr id="17" name="Group 16">
              <a:extLst>
                <a:ext uri="{FF2B5EF4-FFF2-40B4-BE49-F238E27FC236}">
                  <a16:creationId xmlns:a16="http://schemas.microsoft.com/office/drawing/2014/main" id="{66507068-859D-4E9E-8144-ABF19EE2444E}"/>
                </a:ext>
              </a:extLst>
            </p:cNvPr>
            <p:cNvGrpSpPr/>
            <p:nvPr/>
          </p:nvGrpSpPr>
          <p:grpSpPr>
            <a:xfrm>
              <a:off x="1259868" y="1586972"/>
              <a:ext cx="4225873" cy="1120669"/>
              <a:chOff x="986602" y="657156"/>
              <a:chExt cx="4225873" cy="1120669"/>
            </a:xfrm>
            <a:solidFill>
              <a:srgbClr val="FFCCCC"/>
            </a:solidFill>
          </p:grpSpPr>
          <p:pic>
            <p:nvPicPr>
              <p:cNvPr id="23" name="Picture 2">
                <a:extLst>
                  <a:ext uri="{FF2B5EF4-FFF2-40B4-BE49-F238E27FC236}">
                    <a16:creationId xmlns:a16="http://schemas.microsoft.com/office/drawing/2014/main" id="{F9CAE43C-E650-4437-8876-E5A2991F80A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86602" y="657156"/>
                <a:ext cx="4131498" cy="1120669"/>
              </a:xfrm>
              <a:prstGeom prst="rect">
                <a:avLst/>
              </a:prstGeom>
            </p:spPr>
          </p:pic>
          <p:sp>
            <p:nvSpPr>
              <p:cNvPr id="24" name="TextBox 23">
                <a:extLst>
                  <a:ext uri="{FF2B5EF4-FFF2-40B4-BE49-F238E27FC236}">
                    <a16:creationId xmlns:a16="http://schemas.microsoft.com/office/drawing/2014/main" id="{DEE171F9-8E01-47EA-8615-E3FB4FBC0793}"/>
                  </a:ext>
                </a:extLst>
              </p:cNvPr>
              <p:cNvSpPr txBox="1"/>
              <p:nvPr/>
            </p:nvSpPr>
            <p:spPr>
              <a:xfrm>
                <a:off x="1150051" y="854950"/>
                <a:ext cx="4062424" cy="644522"/>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Thảo</a:t>
                </a:r>
                <a:r>
                  <a:rPr kumimoji="0" lang="en-US" sz="33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3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luận</a:t>
                </a:r>
                <a:r>
                  <a:rPr kumimoji="0" lang="en-US" sz="33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3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nhóm</a:t>
                </a:r>
                <a:r>
                  <a:rPr kumimoji="0" lang="en-US" sz="33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4</a:t>
                </a:r>
                <a:endParaRPr kumimoji="0" lang="vi-VN" sz="33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grpSp>
          <p:nvGrpSpPr>
            <p:cNvPr id="18" name="Group 17">
              <a:extLst>
                <a:ext uri="{FF2B5EF4-FFF2-40B4-BE49-F238E27FC236}">
                  <a16:creationId xmlns:a16="http://schemas.microsoft.com/office/drawing/2014/main" id="{8E608E1F-3EA6-4402-8773-34A716944A85}"/>
                </a:ext>
              </a:extLst>
            </p:cNvPr>
            <p:cNvGrpSpPr/>
            <p:nvPr/>
          </p:nvGrpSpPr>
          <p:grpSpPr>
            <a:xfrm>
              <a:off x="191286" y="3136284"/>
              <a:ext cx="6069814" cy="3038568"/>
              <a:chOff x="435126" y="3007428"/>
              <a:chExt cx="6069814" cy="3038568"/>
            </a:xfrm>
          </p:grpSpPr>
          <p:pic>
            <p:nvPicPr>
              <p:cNvPr id="19" name="Picture 18">
                <a:extLst>
                  <a:ext uri="{FF2B5EF4-FFF2-40B4-BE49-F238E27FC236}">
                    <a16:creationId xmlns:a16="http://schemas.microsoft.com/office/drawing/2014/main" id="{1BBAE9F8-BF02-404D-8FFD-8105640BF760}"/>
                  </a:ext>
                </a:extLst>
              </p:cNvPr>
              <p:cNvPicPr>
                <a:picLocks noChangeAspect="1"/>
              </p:cNvPicPr>
              <p:nvPr/>
            </p:nvPicPr>
            <p:blipFill>
              <a:blip r:embed="rId5"/>
              <a:stretch>
                <a:fillRect/>
              </a:stretch>
            </p:blipFill>
            <p:spPr>
              <a:xfrm>
                <a:off x="1969674" y="3034701"/>
                <a:ext cx="1317442" cy="3011295"/>
              </a:xfrm>
              <a:prstGeom prst="rect">
                <a:avLst/>
              </a:prstGeom>
              <a:effectLst>
                <a:outerShdw blurRad="50800" dist="38100" dir="8100000" algn="tr" rotWithShape="0">
                  <a:prstClr val="black">
                    <a:alpha val="40000"/>
                  </a:prstClr>
                </a:outerShdw>
              </a:effectLst>
            </p:spPr>
          </p:pic>
          <p:pic>
            <p:nvPicPr>
              <p:cNvPr id="20" name="Picture 19">
                <a:extLst>
                  <a:ext uri="{FF2B5EF4-FFF2-40B4-BE49-F238E27FC236}">
                    <a16:creationId xmlns:a16="http://schemas.microsoft.com/office/drawing/2014/main" id="{DA91F170-E7BC-4C75-BCB2-EBDA3020CF0C}"/>
                  </a:ext>
                </a:extLst>
              </p:cNvPr>
              <p:cNvPicPr>
                <a:picLocks noChangeAspect="1"/>
              </p:cNvPicPr>
              <p:nvPr/>
            </p:nvPicPr>
            <p:blipFill>
              <a:blip r:embed="rId6"/>
              <a:stretch>
                <a:fillRect/>
              </a:stretch>
            </p:blipFill>
            <p:spPr>
              <a:xfrm>
                <a:off x="435126" y="3007428"/>
                <a:ext cx="1411545" cy="2992474"/>
              </a:xfrm>
              <a:prstGeom prst="rect">
                <a:avLst/>
              </a:prstGeom>
              <a:effectLst>
                <a:outerShdw blurRad="50800" dist="38100" dir="8100000" algn="tr" rotWithShape="0">
                  <a:prstClr val="black">
                    <a:alpha val="40000"/>
                  </a:prstClr>
                </a:outerShdw>
              </a:effectLst>
            </p:spPr>
          </p:pic>
          <p:pic>
            <p:nvPicPr>
              <p:cNvPr id="21" name="Picture 20">
                <a:extLst>
                  <a:ext uri="{FF2B5EF4-FFF2-40B4-BE49-F238E27FC236}">
                    <a16:creationId xmlns:a16="http://schemas.microsoft.com/office/drawing/2014/main" id="{947725F1-5AF6-48BA-83C4-BCF8F8185E14}"/>
                  </a:ext>
                </a:extLst>
              </p:cNvPr>
              <p:cNvPicPr>
                <a:picLocks noChangeAspect="1"/>
              </p:cNvPicPr>
              <p:nvPr/>
            </p:nvPicPr>
            <p:blipFill>
              <a:blip r:embed="rId7"/>
              <a:stretch>
                <a:fillRect/>
              </a:stretch>
            </p:blipFill>
            <p:spPr>
              <a:xfrm>
                <a:off x="5200045" y="3040975"/>
                <a:ext cx="1304895" cy="3005021"/>
              </a:xfrm>
              <a:prstGeom prst="rect">
                <a:avLst/>
              </a:prstGeom>
              <a:effectLst>
                <a:outerShdw blurRad="50800" dist="38100" dir="8100000" algn="tr" rotWithShape="0">
                  <a:prstClr val="black">
                    <a:alpha val="40000"/>
                  </a:prstClr>
                </a:outerShdw>
              </a:effectLst>
            </p:spPr>
          </p:pic>
          <p:pic>
            <p:nvPicPr>
              <p:cNvPr id="22" name="Picture 21">
                <a:extLst>
                  <a:ext uri="{FF2B5EF4-FFF2-40B4-BE49-F238E27FC236}">
                    <a16:creationId xmlns:a16="http://schemas.microsoft.com/office/drawing/2014/main" id="{CF9D7724-4912-460C-8CC6-DD75E771C112}"/>
                  </a:ext>
                </a:extLst>
              </p:cNvPr>
              <p:cNvPicPr>
                <a:picLocks noChangeAspect="1"/>
              </p:cNvPicPr>
              <p:nvPr/>
            </p:nvPicPr>
            <p:blipFill>
              <a:blip r:embed="rId8"/>
              <a:stretch>
                <a:fillRect/>
              </a:stretch>
            </p:blipFill>
            <p:spPr>
              <a:xfrm>
                <a:off x="3519027" y="3007428"/>
                <a:ext cx="1411545" cy="2992474"/>
              </a:xfrm>
              <a:prstGeom prst="rect">
                <a:avLst/>
              </a:prstGeom>
              <a:effectLst>
                <a:outerShdw blurRad="50800" dist="38100" dir="8100000" algn="tr" rotWithShape="0">
                  <a:prstClr val="black">
                    <a:alpha val="40000"/>
                  </a:prstClr>
                </a:outerShdw>
              </a:effectLst>
            </p:spPr>
          </p:pic>
        </p:grpSp>
      </p:grpSp>
      <p:grpSp>
        <p:nvGrpSpPr>
          <p:cNvPr id="25" name="Group 24">
            <a:extLst>
              <a:ext uri="{FF2B5EF4-FFF2-40B4-BE49-F238E27FC236}">
                <a16:creationId xmlns:a16="http://schemas.microsoft.com/office/drawing/2014/main" id="{3A209C96-189E-44A4-8B9F-7EE5ECE0705A}"/>
              </a:ext>
            </a:extLst>
          </p:cNvPr>
          <p:cNvGrpSpPr/>
          <p:nvPr/>
        </p:nvGrpSpPr>
        <p:grpSpPr>
          <a:xfrm>
            <a:off x="5801557" y="1477926"/>
            <a:ext cx="7466768" cy="2397119"/>
            <a:chOff x="6096000" y="-30480"/>
            <a:chExt cx="8644080" cy="3393440"/>
          </a:xfrm>
        </p:grpSpPr>
        <p:sp>
          <p:nvSpPr>
            <p:cNvPr id="26" name="Flowchart: Document 25">
              <a:extLst>
                <a:ext uri="{FF2B5EF4-FFF2-40B4-BE49-F238E27FC236}">
                  <a16:creationId xmlns:a16="http://schemas.microsoft.com/office/drawing/2014/main" id="{8F124B18-96C3-425F-8735-6B33E2F13CC5}"/>
                </a:ext>
              </a:extLst>
            </p:cNvPr>
            <p:cNvSpPr/>
            <p:nvPr/>
          </p:nvSpPr>
          <p:spPr>
            <a:xfrm>
              <a:off x="6096000" y="-30480"/>
              <a:ext cx="6096000" cy="3393440"/>
            </a:xfrm>
            <a:prstGeom prst="flowChartDocument">
              <a:avLst/>
            </a:prstGeom>
            <a:solidFill>
              <a:schemeClr val="bg1"/>
            </a:solidFill>
            <a:ln w="28575">
              <a:solidFill>
                <a:srgbClr val="FF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a:ln w="6600">
                  <a:solidFill>
                    <a:srgbClr val="C0504D"/>
                  </a:solidFill>
                  <a:prstDash val="solid"/>
                </a:ln>
                <a:solidFill>
                  <a:srgbClr val="FFFFFF"/>
                </a:solidFill>
                <a:effectLst>
                  <a:outerShdw dist="38100" dir="2700000" algn="tl" rotWithShape="0">
                    <a:srgbClr val="C0504D"/>
                  </a:outerShdw>
                </a:effectLst>
                <a:uLnTx/>
                <a:uFillTx/>
                <a:latin typeface="Arial" panose="020B0604020202020204" pitchFamily="34" charset="0"/>
                <a:ea typeface="+mn-ea"/>
                <a:cs typeface="+mn-cs"/>
              </a:endParaRPr>
            </a:p>
          </p:txBody>
        </p:sp>
        <p:sp>
          <p:nvSpPr>
            <p:cNvPr id="27" name="TextBox 26">
              <a:extLst>
                <a:ext uri="{FF2B5EF4-FFF2-40B4-BE49-F238E27FC236}">
                  <a16:creationId xmlns:a16="http://schemas.microsoft.com/office/drawing/2014/main" id="{91CFEBEF-C2A4-4A10-AA87-A4FF58CDE63A}"/>
                </a:ext>
              </a:extLst>
            </p:cNvPr>
            <p:cNvSpPr txBox="1"/>
            <p:nvPr/>
          </p:nvSpPr>
          <p:spPr>
            <a:xfrm>
              <a:off x="8933242" y="839277"/>
              <a:ext cx="5806838"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000" b="1" i="0" u="none" strike="noStrike" kern="1200" cap="none" spc="0" normalizeH="0" baseline="0" noProof="0" dirty="0" err="1">
                <a:ln w="6600">
                  <a:solidFill>
                    <a:srgbClr val="FF0066"/>
                  </a:solidFill>
                  <a:prstDash val="solid"/>
                </a:ln>
                <a:solidFill>
                  <a:srgbClr val="8064A2"/>
                </a:solidFill>
                <a:effectLst>
                  <a:outerShdw dist="38100" dir="2700000" algn="tl" rotWithShape="0">
                    <a:srgbClr val="C0504D"/>
                  </a:outerShdw>
                </a:effectLst>
                <a:uLnTx/>
                <a:uFillTx/>
                <a:latin typeface="Arial" panose="020B0604020202020204" pitchFamily="34" charset="0"/>
                <a:ea typeface="+mn-ea"/>
                <a:cs typeface="Arial" panose="020B0604020202020204" pitchFamily="34" charset="0"/>
              </a:endParaRPr>
            </a:p>
          </p:txBody>
        </p:sp>
      </p:grpSp>
      <p:sp>
        <p:nvSpPr>
          <p:cNvPr id="28" name="TextBox 27">
            <a:extLst>
              <a:ext uri="{FF2B5EF4-FFF2-40B4-BE49-F238E27FC236}">
                <a16:creationId xmlns:a16="http://schemas.microsoft.com/office/drawing/2014/main" id="{4CB0BA8F-26D3-47DE-93F4-6EF7680D23D8}"/>
              </a:ext>
            </a:extLst>
          </p:cNvPr>
          <p:cNvSpPr txBox="1"/>
          <p:nvPr/>
        </p:nvSpPr>
        <p:spPr>
          <a:xfrm>
            <a:off x="5961450" y="1768371"/>
            <a:ext cx="5100841" cy="144655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Hoàn</a:t>
            </a:r>
            <a:r>
              <a:rPr kumimoji="0" lang="en-US" sz="44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thành</a:t>
            </a:r>
            <a:r>
              <a:rPr kumimoji="0" lang="en-US" sz="44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sơ</a:t>
            </a:r>
            <a:r>
              <a:rPr kumimoji="0" lang="en-US" sz="44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đồ</a:t>
            </a:r>
            <a:r>
              <a:rPr kumimoji="0" lang="en-US" sz="44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và</a:t>
            </a:r>
            <a:r>
              <a:rPr kumimoji="0" lang="en-US" sz="44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chia </a:t>
            </a:r>
            <a:r>
              <a:rPr kumimoji="0" lang="en-US" sz="44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sẻ</a:t>
            </a:r>
            <a:r>
              <a:rPr kumimoji="0" lang="en-US" sz="44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trước</a:t>
            </a:r>
            <a:r>
              <a:rPr kumimoji="0" lang="en-US" sz="44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lớp</a:t>
            </a:r>
            <a:r>
              <a:rPr kumimoji="0" lang="en-US" sz="44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vi-VN"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6958371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60000">
                                          <p:cBhvr additive="base">
                                            <p:cTn id="7" dur="1000" fill="hold"/>
                                            <p:tgtEl>
                                              <p:spTgt spid="16"/>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up)">
                                          <p:cBhvr>
                                            <p:cTn id="13" dur="500"/>
                                            <p:tgtEl>
                                              <p:spTgt spid="2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up)">
                                          <p:cBhvr>
                                            <p:cTn id="1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up)">
                                          <p:cBhvr>
                                            <p:cTn id="13" dur="500"/>
                                            <p:tgtEl>
                                              <p:spTgt spid="2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up)">
                                          <p:cBhvr>
                                            <p:cTn id="1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Google Shape;137;p2"/>
          <p:cNvSpPr/>
          <p:nvPr/>
        </p:nvSpPr>
        <p:spPr>
          <a:xfrm>
            <a:off x="-377494" y="5321215"/>
            <a:ext cx="3037987" cy="2989927"/>
          </a:xfrm>
          <a:prstGeom prst="ellipse">
            <a:avLst/>
          </a:prstGeom>
          <a:solidFill>
            <a:srgbClr val="F2D6C6">
              <a:alpha val="68627"/>
            </a:srgbClr>
          </a:solidFill>
          <a:ln>
            <a:noFill/>
          </a:ln>
        </p:spPr>
        <p:txBody>
          <a:bodyPr spcFirstLastPara="1" wrap="square" lIns="91425" tIns="45700" rIns="91425" bIns="45700" anchor="ctr" anchorCtr="0">
            <a:noAutofit/>
          </a:bodyPr>
          <a:lstStyle/>
          <a:p>
            <a:pPr algn="ctr" defTabSz="914377">
              <a:defRPr/>
            </a:pPr>
            <a:endParaRPr>
              <a:solidFill>
                <a:prstClr val="white"/>
              </a:solidFill>
              <a:latin typeface="Arial"/>
              <a:cs typeface="Arial"/>
              <a:sym typeface="Arial"/>
            </a:endParaRPr>
          </a:p>
        </p:txBody>
      </p:sp>
      <p:sp>
        <p:nvSpPr>
          <p:cNvPr id="34" name="Google Shape;138;p2"/>
          <p:cNvSpPr/>
          <p:nvPr/>
        </p:nvSpPr>
        <p:spPr>
          <a:xfrm>
            <a:off x="8513945" y="6101943"/>
            <a:ext cx="1198171" cy="1179215"/>
          </a:xfrm>
          <a:prstGeom prst="ellipse">
            <a:avLst/>
          </a:prstGeom>
          <a:solidFill>
            <a:srgbClr val="FFC000">
              <a:alpha val="25882"/>
            </a:srgbClr>
          </a:solidFill>
          <a:ln>
            <a:noFill/>
          </a:ln>
        </p:spPr>
        <p:txBody>
          <a:bodyPr spcFirstLastPara="1" wrap="square" lIns="91425" tIns="45700" rIns="91425" bIns="45700" anchor="ctr" anchorCtr="0">
            <a:noAutofit/>
          </a:bodyPr>
          <a:lstStyle/>
          <a:p>
            <a:pPr algn="ctr" defTabSz="914377">
              <a:defRPr/>
            </a:pPr>
            <a:endParaRPr>
              <a:solidFill>
                <a:prstClr val="white"/>
              </a:solidFill>
              <a:latin typeface="Arial"/>
              <a:cs typeface="Arial"/>
              <a:sym typeface="Arial"/>
            </a:endParaRPr>
          </a:p>
        </p:txBody>
      </p:sp>
      <p:pic>
        <p:nvPicPr>
          <p:cNvPr id="25" name="图片 14">
            <a:extLst>
              <a:ext uri="{FF2B5EF4-FFF2-40B4-BE49-F238E27FC236}">
                <a16:creationId xmlns:a16="http://schemas.microsoft.com/office/drawing/2014/main" id="{3C10E612-E607-B35B-D6CC-ED143C68BD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84130">
            <a:off x="-489651" y="29396"/>
            <a:ext cx="2999352" cy="2118139"/>
          </a:xfrm>
          <a:prstGeom prst="rect">
            <a:avLst/>
          </a:prstGeom>
        </p:spPr>
      </p:pic>
      <p:pic>
        <p:nvPicPr>
          <p:cNvPr id="38" name="图片 14">
            <a:extLst>
              <a:ext uri="{FF2B5EF4-FFF2-40B4-BE49-F238E27FC236}">
                <a16:creationId xmlns:a16="http://schemas.microsoft.com/office/drawing/2014/main" id="{F4F0173A-0105-4248-F0C8-E9F2988FB0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52982">
            <a:off x="9977136" y="-37988"/>
            <a:ext cx="2999352" cy="2118139"/>
          </a:xfrm>
          <a:prstGeom prst="rect">
            <a:avLst/>
          </a:prstGeom>
        </p:spPr>
      </p:pic>
      <p:sp>
        <p:nvSpPr>
          <p:cNvPr id="2" name="Oval 1">
            <a:extLst>
              <a:ext uri="{FF2B5EF4-FFF2-40B4-BE49-F238E27FC236}">
                <a16:creationId xmlns:a16="http://schemas.microsoft.com/office/drawing/2014/main" id="{36F34187-5ACC-4748-A957-1F2B7E39FE82}"/>
              </a:ext>
            </a:extLst>
          </p:cNvPr>
          <p:cNvSpPr/>
          <p:nvPr/>
        </p:nvSpPr>
        <p:spPr>
          <a:xfrm>
            <a:off x="4635796" y="2434856"/>
            <a:ext cx="3466214" cy="1456660"/>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t>THỰC VẬT VÀ ĐỘNG VẬT</a:t>
            </a:r>
          </a:p>
        </p:txBody>
      </p:sp>
      <p:cxnSp>
        <p:nvCxnSpPr>
          <p:cNvPr id="4" name="Straight Connector 3">
            <a:extLst>
              <a:ext uri="{FF2B5EF4-FFF2-40B4-BE49-F238E27FC236}">
                <a16:creationId xmlns:a16="http://schemas.microsoft.com/office/drawing/2014/main" id="{EC0E43AC-CB3C-452A-8A5F-F967C8EAE387}"/>
              </a:ext>
            </a:extLst>
          </p:cNvPr>
          <p:cNvCxnSpPr>
            <a:cxnSpLocks/>
            <a:endCxn id="2" idx="1"/>
          </p:cNvCxnSpPr>
          <p:nvPr/>
        </p:nvCxnSpPr>
        <p:spPr>
          <a:xfrm>
            <a:off x="4114800" y="2551814"/>
            <a:ext cx="1028611" cy="9636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1DAAD662-7B3B-4BF9-A189-D2330E512CE5}"/>
              </a:ext>
            </a:extLst>
          </p:cNvPr>
          <p:cNvSpPr/>
          <p:nvPr/>
        </p:nvSpPr>
        <p:spPr>
          <a:xfrm>
            <a:off x="659219" y="2052083"/>
            <a:ext cx="3476847" cy="111641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b="1" dirty="0" err="1"/>
              <a:t>Các</a:t>
            </a:r>
            <a:r>
              <a:rPr lang="en-US" sz="2800" b="1" dirty="0"/>
              <a:t> </a:t>
            </a:r>
            <a:r>
              <a:rPr lang="en-US" sz="2800" b="1" dirty="0" err="1"/>
              <a:t>bộ</a:t>
            </a:r>
            <a:r>
              <a:rPr lang="en-US" sz="2800" b="1" dirty="0"/>
              <a:t> </a:t>
            </a:r>
            <a:r>
              <a:rPr lang="en-US" sz="2800" b="1" dirty="0" err="1"/>
              <a:t>phận</a:t>
            </a:r>
            <a:r>
              <a:rPr lang="en-US" sz="2800" b="1" dirty="0"/>
              <a:t> </a:t>
            </a:r>
            <a:r>
              <a:rPr lang="en-US" sz="2800" b="1" dirty="0" err="1"/>
              <a:t>của</a:t>
            </a:r>
            <a:r>
              <a:rPr lang="en-US" sz="2800" b="1" dirty="0"/>
              <a:t> </a:t>
            </a:r>
            <a:r>
              <a:rPr lang="en-US" sz="2800" b="1" dirty="0" err="1"/>
              <a:t>thực</a:t>
            </a:r>
            <a:r>
              <a:rPr lang="en-US" sz="2800" b="1" dirty="0"/>
              <a:t> </a:t>
            </a:r>
            <a:r>
              <a:rPr lang="en-US" sz="2800" b="1" dirty="0" err="1"/>
              <a:t>vật</a:t>
            </a:r>
            <a:r>
              <a:rPr lang="en-US" sz="2800" b="1" dirty="0"/>
              <a:t> </a:t>
            </a:r>
            <a:r>
              <a:rPr lang="en-US" sz="2800" b="1" dirty="0" err="1"/>
              <a:t>và</a:t>
            </a:r>
            <a:r>
              <a:rPr lang="en-US" sz="2800" b="1" dirty="0"/>
              <a:t> </a:t>
            </a:r>
            <a:r>
              <a:rPr lang="en-US" sz="2800" b="1" dirty="0" err="1"/>
              <a:t>chức</a:t>
            </a:r>
            <a:r>
              <a:rPr lang="en-US" sz="2800" b="1" dirty="0"/>
              <a:t> </a:t>
            </a:r>
            <a:r>
              <a:rPr lang="en-US" sz="2800" b="1" dirty="0" err="1"/>
              <a:t>năng</a:t>
            </a:r>
            <a:endParaRPr lang="en-US" sz="2800" b="1" dirty="0"/>
          </a:p>
        </p:txBody>
      </p:sp>
      <p:cxnSp>
        <p:nvCxnSpPr>
          <p:cNvPr id="15" name="Straight Connector 14">
            <a:extLst>
              <a:ext uri="{FF2B5EF4-FFF2-40B4-BE49-F238E27FC236}">
                <a16:creationId xmlns:a16="http://schemas.microsoft.com/office/drawing/2014/main" id="{8F1DEA01-2AD4-4246-AC65-A4518A5B90AD}"/>
              </a:ext>
            </a:extLst>
          </p:cNvPr>
          <p:cNvCxnSpPr>
            <a:cxnSpLocks/>
          </p:cNvCxnSpPr>
          <p:nvPr/>
        </p:nvCxnSpPr>
        <p:spPr>
          <a:xfrm flipH="1">
            <a:off x="7535737" y="2434855"/>
            <a:ext cx="842719" cy="237482"/>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566ACEB6-1778-45E1-8A08-CDB04A7779E0}"/>
              </a:ext>
            </a:extLst>
          </p:cNvPr>
          <p:cNvSpPr/>
          <p:nvPr/>
        </p:nvSpPr>
        <p:spPr>
          <a:xfrm>
            <a:off x="8346557" y="1977654"/>
            <a:ext cx="3742661" cy="111641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b="1" dirty="0" err="1"/>
              <a:t>Các</a:t>
            </a:r>
            <a:r>
              <a:rPr lang="en-US" sz="2800" b="1" dirty="0"/>
              <a:t> </a:t>
            </a:r>
            <a:r>
              <a:rPr lang="en-US" sz="2800" b="1" dirty="0" err="1"/>
              <a:t>bộ</a:t>
            </a:r>
            <a:r>
              <a:rPr lang="en-US" sz="2800" b="1" dirty="0"/>
              <a:t> </a:t>
            </a:r>
            <a:r>
              <a:rPr lang="en-US" sz="2800" b="1" dirty="0" err="1"/>
              <a:t>phận</a:t>
            </a:r>
            <a:r>
              <a:rPr lang="en-US" sz="2800" b="1" dirty="0"/>
              <a:t> </a:t>
            </a:r>
            <a:r>
              <a:rPr lang="en-US" sz="2800" b="1" dirty="0" err="1"/>
              <a:t>của</a:t>
            </a:r>
            <a:r>
              <a:rPr lang="en-US" sz="2800" b="1" dirty="0"/>
              <a:t> </a:t>
            </a:r>
            <a:r>
              <a:rPr lang="en-US" sz="2800" b="1" dirty="0" err="1"/>
              <a:t>động</a:t>
            </a:r>
            <a:r>
              <a:rPr lang="en-US" sz="2800" b="1" dirty="0"/>
              <a:t> </a:t>
            </a:r>
            <a:r>
              <a:rPr lang="en-US" sz="2800" b="1" dirty="0" err="1"/>
              <a:t>vật</a:t>
            </a:r>
            <a:r>
              <a:rPr lang="en-US" sz="2800" b="1" dirty="0"/>
              <a:t> </a:t>
            </a:r>
            <a:r>
              <a:rPr lang="en-US" sz="2800" b="1" dirty="0" err="1"/>
              <a:t>và</a:t>
            </a:r>
            <a:r>
              <a:rPr lang="en-US" sz="2800" b="1" dirty="0"/>
              <a:t> </a:t>
            </a:r>
            <a:r>
              <a:rPr lang="en-US" sz="2800" b="1" dirty="0" err="1"/>
              <a:t>chức</a:t>
            </a:r>
            <a:r>
              <a:rPr lang="en-US" sz="2800" b="1" dirty="0"/>
              <a:t> </a:t>
            </a:r>
            <a:r>
              <a:rPr lang="en-US" sz="2800" b="1" dirty="0" err="1"/>
              <a:t>năng</a:t>
            </a:r>
            <a:endParaRPr lang="en-US" sz="2800" b="1" dirty="0"/>
          </a:p>
        </p:txBody>
      </p:sp>
      <p:cxnSp>
        <p:nvCxnSpPr>
          <p:cNvPr id="20" name="Straight Connector 19">
            <a:extLst>
              <a:ext uri="{FF2B5EF4-FFF2-40B4-BE49-F238E27FC236}">
                <a16:creationId xmlns:a16="http://schemas.microsoft.com/office/drawing/2014/main" id="{0C6C8037-D596-46E1-A64D-350C641F3DF4}"/>
              </a:ext>
            </a:extLst>
          </p:cNvPr>
          <p:cNvCxnSpPr>
            <a:cxnSpLocks/>
          </p:cNvCxnSpPr>
          <p:nvPr/>
        </p:nvCxnSpPr>
        <p:spPr>
          <a:xfrm>
            <a:off x="6422065" y="3848986"/>
            <a:ext cx="0" cy="382771"/>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EEA5F05B-9E43-4B94-B0DA-BEC01282A1E9}"/>
              </a:ext>
            </a:extLst>
          </p:cNvPr>
          <p:cNvSpPr/>
          <p:nvPr/>
        </p:nvSpPr>
        <p:spPr>
          <a:xfrm>
            <a:off x="4603896" y="4253022"/>
            <a:ext cx="3742661" cy="111641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b="1" dirty="0" err="1"/>
              <a:t>Sử</a:t>
            </a:r>
            <a:r>
              <a:rPr lang="en-US" sz="2800" b="1" dirty="0"/>
              <a:t> </a:t>
            </a:r>
            <a:r>
              <a:rPr lang="en-US" sz="2800" b="1" dirty="0" err="1"/>
              <a:t>dụng</a:t>
            </a:r>
            <a:r>
              <a:rPr lang="en-US" sz="2800" b="1" dirty="0"/>
              <a:t> </a:t>
            </a:r>
            <a:r>
              <a:rPr lang="en-US" sz="2800" b="1" dirty="0" err="1"/>
              <a:t>hợp</a:t>
            </a:r>
            <a:r>
              <a:rPr lang="en-US" sz="2800" b="1" dirty="0"/>
              <a:t> </a:t>
            </a:r>
            <a:r>
              <a:rPr lang="en-US" sz="2800" b="1" dirty="0" err="1"/>
              <a:t>lý</a:t>
            </a:r>
            <a:r>
              <a:rPr lang="en-US" sz="2800" b="1" dirty="0"/>
              <a:t> </a:t>
            </a:r>
            <a:r>
              <a:rPr lang="en-US" sz="2800" b="1" dirty="0" err="1"/>
              <a:t>thực</a:t>
            </a:r>
            <a:r>
              <a:rPr lang="en-US" sz="2800" b="1" dirty="0"/>
              <a:t> </a:t>
            </a:r>
            <a:r>
              <a:rPr lang="en-US" sz="2800" b="1" dirty="0" err="1"/>
              <a:t>vật</a:t>
            </a:r>
            <a:r>
              <a:rPr lang="en-US" sz="2800" b="1" dirty="0"/>
              <a:t> </a:t>
            </a:r>
            <a:r>
              <a:rPr lang="en-US" sz="2800" b="1" dirty="0" err="1"/>
              <a:t>và</a:t>
            </a:r>
            <a:r>
              <a:rPr lang="en-US" sz="2800" b="1" dirty="0"/>
              <a:t> </a:t>
            </a:r>
            <a:r>
              <a:rPr lang="en-US" sz="2800" b="1" dirty="0" err="1"/>
              <a:t>động</a:t>
            </a:r>
            <a:r>
              <a:rPr lang="en-US" sz="2800" b="1" dirty="0"/>
              <a:t> </a:t>
            </a:r>
            <a:r>
              <a:rPr lang="en-US" sz="2800" b="1" dirty="0" err="1"/>
              <a:t>vật</a:t>
            </a:r>
            <a:endParaRPr lang="en-US" sz="2800" b="1" dirty="0"/>
          </a:p>
        </p:txBody>
      </p:sp>
      <p:cxnSp>
        <p:nvCxnSpPr>
          <p:cNvPr id="26" name="Straight Connector 25">
            <a:extLst>
              <a:ext uri="{FF2B5EF4-FFF2-40B4-BE49-F238E27FC236}">
                <a16:creationId xmlns:a16="http://schemas.microsoft.com/office/drawing/2014/main" id="{CA914D42-ADA6-4073-84B5-BC9B88339E85}"/>
              </a:ext>
            </a:extLst>
          </p:cNvPr>
          <p:cNvCxnSpPr>
            <a:cxnSpLocks/>
          </p:cNvCxnSpPr>
          <p:nvPr/>
        </p:nvCxnSpPr>
        <p:spPr>
          <a:xfrm>
            <a:off x="1616149" y="1754372"/>
            <a:ext cx="1219996" cy="30127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55BB10FB-060E-4995-AF4C-0A0A13EA3B7A}"/>
              </a:ext>
            </a:extLst>
          </p:cNvPr>
          <p:cNvSpPr/>
          <p:nvPr/>
        </p:nvSpPr>
        <p:spPr>
          <a:xfrm>
            <a:off x="95693" y="287078"/>
            <a:ext cx="2243469" cy="1509823"/>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b="1" dirty="0">
                <a:latin typeface="Calibri" panose="020F0502020204030204" pitchFamily="34" charset="0"/>
                <a:cs typeface="Calibri" panose="020F0502020204030204" pitchFamily="34" charset="0"/>
              </a:rPr>
              <a:t>Rễ cây hút nước và muối khoáng để nuôi cây. Ngoài ra rễ cây còn giúp cây bám chặt vào đất.</a:t>
            </a:r>
            <a:endParaRPr lang="en-US" b="1" dirty="0">
              <a:latin typeface="Calibri" panose="020F0502020204030204" pitchFamily="34" charset="0"/>
              <a:cs typeface="Calibri" panose="020F0502020204030204" pitchFamily="34" charset="0"/>
            </a:endParaRPr>
          </a:p>
        </p:txBody>
      </p:sp>
      <p:cxnSp>
        <p:nvCxnSpPr>
          <p:cNvPr id="28" name="Straight Connector 27">
            <a:extLst>
              <a:ext uri="{FF2B5EF4-FFF2-40B4-BE49-F238E27FC236}">
                <a16:creationId xmlns:a16="http://schemas.microsoft.com/office/drawing/2014/main" id="{649A5166-FE1A-4569-8CEA-B7D7F2299F04}"/>
              </a:ext>
            </a:extLst>
          </p:cNvPr>
          <p:cNvCxnSpPr>
            <a:cxnSpLocks/>
          </p:cNvCxnSpPr>
          <p:nvPr/>
        </p:nvCxnSpPr>
        <p:spPr>
          <a:xfrm flipH="1">
            <a:off x="2836144" y="1701209"/>
            <a:ext cx="428051" cy="365073"/>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A50EAC63-38E3-4C45-A694-55B05C929A47}"/>
              </a:ext>
            </a:extLst>
          </p:cNvPr>
          <p:cNvSpPr/>
          <p:nvPr/>
        </p:nvSpPr>
        <p:spPr>
          <a:xfrm>
            <a:off x="2456122" y="159488"/>
            <a:ext cx="2115878" cy="1594883"/>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latin typeface="Calibri" panose="020F0502020204030204" pitchFamily="34" charset="0"/>
                <a:cs typeface="Calibri" panose="020F0502020204030204" pitchFamily="34" charset="0"/>
              </a:rPr>
              <a:t>T</a:t>
            </a:r>
            <a:r>
              <a:rPr lang="vi-VN" b="1" dirty="0">
                <a:latin typeface="Calibri" panose="020F0502020204030204" pitchFamily="34" charset="0"/>
                <a:cs typeface="Calibri" panose="020F0502020204030204" pitchFamily="34" charset="0"/>
              </a:rPr>
              <a:t>hân cây vận chuyển nước, muối khoáng, chất dinh dưỡng đi khắp cấc bộ phận và nâng đỡ cây</a:t>
            </a:r>
            <a:endParaRPr lang="en-US" b="1" dirty="0">
              <a:latin typeface="Calibri" panose="020F0502020204030204" pitchFamily="34" charset="0"/>
              <a:cs typeface="Calibri" panose="020F0502020204030204" pitchFamily="34" charset="0"/>
            </a:endParaRPr>
          </a:p>
        </p:txBody>
      </p:sp>
      <p:cxnSp>
        <p:nvCxnSpPr>
          <p:cNvPr id="35" name="Straight Connector 34">
            <a:extLst>
              <a:ext uri="{FF2B5EF4-FFF2-40B4-BE49-F238E27FC236}">
                <a16:creationId xmlns:a16="http://schemas.microsoft.com/office/drawing/2014/main" id="{4EA11D10-5778-4AA6-93D5-8A3BEEF30CA8}"/>
              </a:ext>
            </a:extLst>
          </p:cNvPr>
          <p:cNvCxnSpPr>
            <a:cxnSpLocks/>
          </p:cNvCxnSpPr>
          <p:nvPr/>
        </p:nvCxnSpPr>
        <p:spPr>
          <a:xfrm flipH="1">
            <a:off x="2860158" y="1722474"/>
            <a:ext cx="2477386" cy="329609"/>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D9A3C8FE-D28D-48B9-8EBF-2370CC652B3B}"/>
              </a:ext>
            </a:extLst>
          </p:cNvPr>
          <p:cNvSpPr/>
          <p:nvPr/>
        </p:nvSpPr>
        <p:spPr>
          <a:xfrm>
            <a:off x="4752755" y="159488"/>
            <a:ext cx="1499190" cy="152045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b="1" dirty="0">
                <a:latin typeface="Calibri" panose="020F0502020204030204" pitchFamily="34" charset="0"/>
                <a:cs typeface="Calibri" panose="020F0502020204030204" pitchFamily="34" charset="0"/>
              </a:rPr>
              <a:t>Lá cây giúp cơ quan hô </a:t>
            </a:r>
            <a:r>
              <a:rPr lang="en-US" b="1" dirty="0" err="1">
                <a:latin typeface="Calibri" panose="020F0502020204030204" pitchFamily="34" charset="0"/>
                <a:cs typeface="Calibri" panose="020F0502020204030204" pitchFamily="34" charset="0"/>
              </a:rPr>
              <a:t>hấp</a:t>
            </a:r>
            <a:r>
              <a:rPr lang="vi-VN" b="1" dirty="0">
                <a:latin typeface="Calibri" panose="020F0502020204030204" pitchFamily="34" charset="0"/>
                <a:cs typeface="Calibri" panose="020F0502020204030204" pitchFamily="34" charset="0"/>
              </a:rPr>
              <a:t> và thoát hơi nước.</a:t>
            </a:r>
            <a:endParaRPr lang="en-US" b="1" dirty="0">
              <a:latin typeface="Calibri" panose="020F0502020204030204" pitchFamily="34" charset="0"/>
              <a:cs typeface="Calibri" panose="020F0502020204030204" pitchFamily="34" charset="0"/>
            </a:endParaRPr>
          </a:p>
        </p:txBody>
      </p:sp>
      <p:cxnSp>
        <p:nvCxnSpPr>
          <p:cNvPr id="37" name="Straight Connector 36">
            <a:extLst>
              <a:ext uri="{FF2B5EF4-FFF2-40B4-BE49-F238E27FC236}">
                <a16:creationId xmlns:a16="http://schemas.microsoft.com/office/drawing/2014/main" id="{6FCFB3E0-3291-45A3-A082-FE4E6E5879BB}"/>
              </a:ext>
            </a:extLst>
          </p:cNvPr>
          <p:cNvCxnSpPr>
            <a:cxnSpLocks/>
          </p:cNvCxnSpPr>
          <p:nvPr/>
        </p:nvCxnSpPr>
        <p:spPr>
          <a:xfrm flipH="1">
            <a:off x="3030279" y="1679944"/>
            <a:ext cx="3912782" cy="40403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39" name="Rectangle: Rounded Corners 38">
            <a:extLst>
              <a:ext uri="{FF2B5EF4-FFF2-40B4-BE49-F238E27FC236}">
                <a16:creationId xmlns:a16="http://schemas.microsoft.com/office/drawing/2014/main" id="{7514C52C-C350-41CE-B9F0-A89AD0225210}"/>
              </a:ext>
            </a:extLst>
          </p:cNvPr>
          <p:cNvSpPr/>
          <p:nvPr/>
        </p:nvSpPr>
        <p:spPr>
          <a:xfrm>
            <a:off x="6315739" y="159488"/>
            <a:ext cx="1860698" cy="152045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b="1" dirty="0">
                <a:latin typeface="Calibri" panose="020F0502020204030204" pitchFamily="34" charset="0"/>
                <a:cs typeface="Calibri" panose="020F0502020204030204" pitchFamily="34" charset="0"/>
              </a:rPr>
              <a:t>Hoa giúp cây tạo hạt, khi gặp điều kiện thích hợp hạt sẽ tạo thành cây.</a:t>
            </a:r>
            <a:endParaRPr lang="en-US" b="1" dirty="0">
              <a:latin typeface="Calibri" panose="020F0502020204030204" pitchFamily="34" charset="0"/>
              <a:cs typeface="Calibri" panose="020F0502020204030204" pitchFamily="34" charset="0"/>
            </a:endParaRPr>
          </a:p>
        </p:txBody>
      </p:sp>
      <p:cxnSp>
        <p:nvCxnSpPr>
          <p:cNvPr id="42" name="Straight Connector 41">
            <a:extLst>
              <a:ext uri="{FF2B5EF4-FFF2-40B4-BE49-F238E27FC236}">
                <a16:creationId xmlns:a16="http://schemas.microsoft.com/office/drawing/2014/main" id="{9E98B3D5-35C2-4838-9736-C696936C8A73}"/>
              </a:ext>
            </a:extLst>
          </p:cNvPr>
          <p:cNvCxnSpPr>
            <a:cxnSpLocks/>
            <a:stCxn id="43" idx="2"/>
            <a:endCxn id="19" idx="0"/>
          </p:cNvCxnSpPr>
          <p:nvPr/>
        </p:nvCxnSpPr>
        <p:spPr>
          <a:xfrm>
            <a:off x="9377917" y="1658678"/>
            <a:ext cx="839971" cy="31897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43" name="Rectangle: Rounded Corners 42">
            <a:extLst>
              <a:ext uri="{FF2B5EF4-FFF2-40B4-BE49-F238E27FC236}">
                <a16:creationId xmlns:a16="http://schemas.microsoft.com/office/drawing/2014/main" id="{426E64F2-4374-459C-87A4-88CC8A8CEE01}"/>
              </a:ext>
            </a:extLst>
          </p:cNvPr>
          <p:cNvSpPr/>
          <p:nvPr/>
        </p:nvSpPr>
        <p:spPr>
          <a:xfrm>
            <a:off x="8357191" y="233915"/>
            <a:ext cx="2041451" cy="1424763"/>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b="1" dirty="0">
                <a:latin typeface="Calibri" panose="020F0502020204030204" pitchFamily="34" charset="0"/>
                <a:cs typeface="Calibri" panose="020F0502020204030204" pitchFamily="34" charset="0"/>
              </a:rPr>
              <a:t>Cơ quan di chuyển giúp động vật di chuyển trong môi trường sống thích hợp.</a:t>
            </a:r>
            <a:endParaRPr lang="en-US" b="1" dirty="0">
              <a:latin typeface="Calibri" panose="020F0502020204030204" pitchFamily="34" charset="0"/>
              <a:cs typeface="Calibri" panose="020F0502020204030204" pitchFamily="34" charset="0"/>
            </a:endParaRPr>
          </a:p>
        </p:txBody>
      </p:sp>
      <p:sp>
        <p:nvSpPr>
          <p:cNvPr id="48" name="Rectangle: Rounded Corners 47">
            <a:extLst>
              <a:ext uri="{FF2B5EF4-FFF2-40B4-BE49-F238E27FC236}">
                <a16:creationId xmlns:a16="http://schemas.microsoft.com/office/drawing/2014/main" id="{6D2E5E9D-6B41-4602-8EDE-82E285591E3A}"/>
              </a:ext>
            </a:extLst>
          </p:cNvPr>
          <p:cNvSpPr/>
          <p:nvPr/>
        </p:nvSpPr>
        <p:spPr>
          <a:xfrm>
            <a:off x="10547499" y="265814"/>
            <a:ext cx="1541720" cy="139286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b="1" dirty="0">
                <a:latin typeface="Calibri" panose="020F0502020204030204" pitchFamily="34" charset="0"/>
                <a:cs typeface="Calibri" panose="020F0502020204030204" pitchFamily="34" charset="0"/>
              </a:rPr>
              <a:t>Lớp bao phủ bên ngoài giúp bảo vệ cơ thể.</a:t>
            </a:r>
            <a:endParaRPr lang="en-US" b="1" dirty="0">
              <a:latin typeface="Calibri" panose="020F0502020204030204" pitchFamily="34" charset="0"/>
              <a:cs typeface="Calibri" panose="020F0502020204030204" pitchFamily="34" charset="0"/>
            </a:endParaRPr>
          </a:p>
        </p:txBody>
      </p:sp>
      <p:cxnSp>
        <p:nvCxnSpPr>
          <p:cNvPr id="58" name="Straight Connector 57">
            <a:extLst>
              <a:ext uri="{FF2B5EF4-FFF2-40B4-BE49-F238E27FC236}">
                <a16:creationId xmlns:a16="http://schemas.microsoft.com/office/drawing/2014/main" id="{BB08A00A-4054-45FF-B729-684055176072}"/>
              </a:ext>
            </a:extLst>
          </p:cNvPr>
          <p:cNvCxnSpPr>
            <a:cxnSpLocks/>
          </p:cNvCxnSpPr>
          <p:nvPr/>
        </p:nvCxnSpPr>
        <p:spPr>
          <a:xfrm flipH="1">
            <a:off x="10215142" y="1669311"/>
            <a:ext cx="1034104" cy="30127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C4F8534-AAEA-4AA2-B188-8C1D2780D01F}"/>
              </a:ext>
            </a:extLst>
          </p:cNvPr>
          <p:cNvCxnSpPr>
            <a:cxnSpLocks/>
            <a:endCxn id="22" idx="2"/>
          </p:cNvCxnSpPr>
          <p:nvPr/>
        </p:nvCxnSpPr>
        <p:spPr>
          <a:xfrm flipV="1">
            <a:off x="3700130" y="5369441"/>
            <a:ext cx="2775097" cy="297712"/>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65" name="Rectangle: Rounded Corners 64">
            <a:extLst>
              <a:ext uri="{FF2B5EF4-FFF2-40B4-BE49-F238E27FC236}">
                <a16:creationId xmlns:a16="http://schemas.microsoft.com/office/drawing/2014/main" id="{D219F81C-2FE6-40F1-AF5B-B84ADE038AE6}"/>
              </a:ext>
            </a:extLst>
          </p:cNvPr>
          <p:cNvSpPr/>
          <p:nvPr/>
        </p:nvSpPr>
        <p:spPr>
          <a:xfrm>
            <a:off x="1616149" y="5369442"/>
            <a:ext cx="2041451" cy="988828"/>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2000" b="1" dirty="0">
                <a:latin typeface="Calibri" panose="020F0502020204030204" pitchFamily="34" charset="0"/>
                <a:cs typeface="Calibri" panose="020F0502020204030204" pitchFamily="34" charset="0"/>
              </a:rPr>
              <a:t>Không </a:t>
            </a:r>
            <a:r>
              <a:rPr lang="en-US" sz="2000" b="1" dirty="0" err="1">
                <a:latin typeface="Calibri" panose="020F0502020204030204" pitchFamily="34" charset="0"/>
                <a:cs typeface="Calibri" panose="020F0502020204030204" pitchFamily="34" charset="0"/>
              </a:rPr>
              <a:t>lãng</a:t>
            </a:r>
            <a:r>
              <a:rPr lang="vi-VN" sz="2000" b="1" dirty="0">
                <a:latin typeface="Calibri" panose="020F0502020204030204" pitchFamily="34" charset="0"/>
                <a:cs typeface="Calibri" panose="020F0502020204030204" pitchFamily="34" charset="0"/>
              </a:rPr>
              <a:t> phí đồ ăn thức uống.</a:t>
            </a:r>
            <a:endParaRPr lang="en-US" sz="2000" b="1" dirty="0">
              <a:latin typeface="Calibri" panose="020F0502020204030204" pitchFamily="34" charset="0"/>
              <a:cs typeface="Calibri" panose="020F0502020204030204" pitchFamily="34" charset="0"/>
            </a:endParaRPr>
          </a:p>
        </p:txBody>
      </p:sp>
      <p:cxnSp>
        <p:nvCxnSpPr>
          <p:cNvPr id="70" name="Straight Connector 69">
            <a:extLst>
              <a:ext uri="{FF2B5EF4-FFF2-40B4-BE49-F238E27FC236}">
                <a16:creationId xmlns:a16="http://schemas.microsoft.com/office/drawing/2014/main" id="{F6D2DC01-03CD-4AF2-9BD6-527208FBF62B}"/>
              </a:ext>
            </a:extLst>
          </p:cNvPr>
          <p:cNvCxnSpPr>
            <a:cxnSpLocks/>
            <a:stCxn id="71" idx="0"/>
            <a:endCxn id="22" idx="2"/>
          </p:cNvCxnSpPr>
          <p:nvPr/>
        </p:nvCxnSpPr>
        <p:spPr>
          <a:xfrm flipV="1">
            <a:off x="6092456" y="5369441"/>
            <a:ext cx="382771" cy="382773"/>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71" name="Rectangle: Rounded Corners 70">
            <a:extLst>
              <a:ext uri="{FF2B5EF4-FFF2-40B4-BE49-F238E27FC236}">
                <a16:creationId xmlns:a16="http://schemas.microsoft.com/office/drawing/2014/main" id="{67670327-7482-40CC-B930-75DDF12CF4AE}"/>
              </a:ext>
            </a:extLst>
          </p:cNvPr>
          <p:cNvSpPr/>
          <p:nvPr/>
        </p:nvSpPr>
        <p:spPr>
          <a:xfrm>
            <a:off x="4710224" y="5752214"/>
            <a:ext cx="2764464" cy="988828"/>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2000" b="1" dirty="0">
                <a:latin typeface="Calibri" panose="020F0502020204030204" pitchFamily="34" charset="0"/>
                <a:cs typeface="Calibri" panose="020F0502020204030204" pitchFamily="34" charset="0"/>
              </a:rPr>
              <a:t>Không sử dụng thực vật, động vật hoang dã.</a:t>
            </a:r>
            <a:endParaRPr lang="en-US" sz="2000" b="1" dirty="0">
              <a:latin typeface="Calibri" panose="020F0502020204030204" pitchFamily="34" charset="0"/>
              <a:cs typeface="Calibri" panose="020F0502020204030204" pitchFamily="34" charset="0"/>
            </a:endParaRPr>
          </a:p>
        </p:txBody>
      </p:sp>
      <p:cxnSp>
        <p:nvCxnSpPr>
          <p:cNvPr id="77" name="Straight Connector 76">
            <a:extLst>
              <a:ext uri="{FF2B5EF4-FFF2-40B4-BE49-F238E27FC236}">
                <a16:creationId xmlns:a16="http://schemas.microsoft.com/office/drawing/2014/main" id="{6F9212B4-88B5-4D2E-AF97-1A091F912277}"/>
              </a:ext>
            </a:extLst>
          </p:cNvPr>
          <p:cNvCxnSpPr>
            <a:cxnSpLocks/>
            <a:stCxn id="78" idx="0"/>
            <a:endCxn id="22" idx="2"/>
          </p:cNvCxnSpPr>
          <p:nvPr/>
        </p:nvCxnSpPr>
        <p:spPr>
          <a:xfrm flipH="1" flipV="1">
            <a:off x="6475227" y="5369441"/>
            <a:ext cx="3035597" cy="255183"/>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78" name="Rectangle: Rounded Corners 77">
            <a:extLst>
              <a:ext uri="{FF2B5EF4-FFF2-40B4-BE49-F238E27FC236}">
                <a16:creationId xmlns:a16="http://schemas.microsoft.com/office/drawing/2014/main" id="{BCC09DC0-EF37-4607-9D8C-CC9BDF80EF09}"/>
              </a:ext>
            </a:extLst>
          </p:cNvPr>
          <p:cNvSpPr/>
          <p:nvPr/>
        </p:nvSpPr>
        <p:spPr>
          <a:xfrm>
            <a:off x="8197703" y="5624624"/>
            <a:ext cx="2626241" cy="988828"/>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2000" b="1" dirty="0">
                <a:latin typeface="Calibri" panose="020F0502020204030204" pitchFamily="34" charset="0"/>
                <a:cs typeface="Calibri" panose="020F0502020204030204" pitchFamily="34" charset="0"/>
              </a:rPr>
              <a:t>Tận dụng quần áo cũ sách vở hợp lí.</a:t>
            </a:r>
            <a:endParaRPr lang="en-US"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67091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down)">
                                      <p:cBhvr>
                                        <p:cTn id="36" dur="500"/>
                                        <p:tgtEl>
                                          <p:spTgt spid="26"/>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down)">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down)">
                                      <p:cBhvr>
                                        <p:cTn id="44" dur="500"/>
                                        <p:tgtEl>
                                          <p:spTgt spid="29"/>
                                        </p:tgtEl>
                                      </p:cBhvr>
                                    </p:animEffect>
                                  </p:childTnLst>
                                </p:cTn>
                              </p:par>
                              <p:par>
                                <p:cTn id="45" presetID="22" presetClass="entr" presetSubtype="4"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down)">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down)">
                                      <p:cBhvr>
                                        <p:cTn id="52" dur="500"/>
                                        <p:tgtEl>
                                          <p:spTgt spid="36"/>
                                        </p:tgtEl>
                                      </p:cBhvr>
                                    </p:animEffect>
                                  </p:childTnLst>
                                </p:cTn>
                              </p:par>
                              <p:par>
                                <p:cTn id="53" presetID="22" presetClass="entr" presetSubtype="4"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wipe(down)">
                                      <p:cBhvr>
                                        <p:cTn id="55" dur="500"/>
                                        <p:tgtEl>
                                          <p:spTgt spid="3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wipe(down)">
                                      <p:cBhvr>
                                        <p:cTn id="60" dur="500"/>
                                        <p:tgtEl>
                                          <p:spTgt spid="39"/>
                                        </p:tgtEl>
                                      </p:cBhvr>
                                    </p:animEffect>
                                  </p:childTnLst>
                                </p:cTn>
                              </p:par>
                              <p:par>
                                <p:cTn id="61" presetID="22" presetClass="entr" presetSubtype="4"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wipe(down)">
                                      <p:cBhvr>
                                        <p:cTn id="63" dur="500"/>
                                        <p:tgtEl>
                                          <p:spTgt spid="37"/>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wipe(down)">
                                      <p:cBhvr>
                                        <p:cTn id="68" dur="500"/>
                                        <p:tgtEl>
                                          <p:spTgt spid="42"/>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00"/>
                                        <p:tgtEl>
                                          <p:spTgt spid="43"/>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wipe(down)">
                                      <p:cBhvr>
                                        <p:cTn id="76" dur="500"/>
                                        <p:tgtEl>
                                          <p:spTgt spid="58"/>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wipe(down)">
                                      <p:cBhvr>
                                        <p:cTn id="79" dur="500"/>
                                        <p:tgtEl>
                                          <p:spTgt spid="48"/>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500"/>
                                        <p:tgtEl>
                                          <p:spTgt spid="64"/>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65"/>
                                        </p:tgtEl>
                                        <p:attrNameLst>
                                          <p:attrName>style.visibility</p:attrName>
                                        </p:attrNameLst>
                                      </p:cBhvr>
                                      <p:to>
                                        <p:strVal val="visible"/>
                                      </p:to>
                                    </p:set>
                                    <p:animEffect transition="in" filter="wipe(down)">
                                      <p:cBhvr>
                                        <p:cTn id="87" dur="500"/>
                                        <p:tgtEl>
                                          <p:spTgt spid="65"/>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nodeType="clickEffect">
                                  <p:stCondLst>
                                    <p:cond delay="0"/>
                                  </p:stCondLst>
                                  <p:childTnLst>
                                    <p:set>
                                      <p:cBhvr>
                                        <p:cTn id="91" dur="1" fill="hold">
                                          <p:stCondLst>
                                            <p:cond delay="0"/>
                                          </p:stCondLst>
                                        </p:cTn>
                                        <p:tgtEl>
                                          <p:spTgt spid="70"/>
                                        </p:tgtEl>
                                        <p:attrNameLst>
                                          <p:attrName>style.visibility</p:attrName>
                                        </p:attrNameLst>
                                      </p:cBhvr>
                                      <p:to>
                                        <p:strVal val="visible"/>
                                      </p:to>
                                    </p:set>
                                    <p:animEffect transition="in" filter="wipe(down)">
                                      <p:cBhvr>
                                        <p:cTn id="92" dur="500"/>
                                        <p:tgtEl>
                                          <p:spTgt spid="7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71"/>
                                        </p:tgtEl>
                                        <p:attrNameLst>
                                          <p:attrName>style.visibility</p:attrName>
                                        </p:attrNameLst>
                                      </p:cBhvr>
                                      <p:to>
                                        <p:strVal val="visible"/>
                                      </p:to>
                                    </p:set>
                                    <p:animEffect transition="in" filter="wipe(down)">
                                      <p:cBhvr>
                                        <p:cTn id="95" dur="500"/>
                                        <p:tgtEl>
                                          <p:spTgt spid="71"/>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nodeType="click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wipe(down)">
                                      <p:cBhvr>
                                        <p:cTn id="100" dur="500"/>
                                        <p:tgtEl>
                                          <p:spTgt spid="77"/>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78"/>
                                        </p:tgtEl>
                                        <p:attrNameLst>
                                          <p:attrName>style.visibility</p:attrName>
                                        </p:attrNameLst>
                                      </p:cBhvr>
                                      <p:to>
                                        <p:strVal val="visible"/>
                                      </p:to>
                                    </p:set>
                                    <p:animEffect transition="in" filter="wipe(down)">
                                      <p:cBhvr>
                                        <p:cTn id="10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9" grpId="0" animBg="1"/>
      <p:bldP spid="22" grpId="0" animBg="1"/>
      <p:bldP spid="27" grpId="0" animBg="1"/>
      <p:bldP spid="29" grpId="0" animBg="1"/>
      <p:bldP spid="36" grpId="0" animBg="1"/>
      <p:bldP spid="39" grpId="0" animBg="1"/>
      <p:bldP spid="43" grpId="0" animBg="1"/>
      <p:bldP spid="48" grpId="0" animBg="1"/>
      <p:bldP spid="65" grpId="0" animBg="1"/>
      <p:bldP spid="71" grpId="0" animBg="1"/>
      <p:bldP spid="7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Google Shape;131;p2"/>
          <p:cNvSpPr/>
          <p:nvPr/>
        </p:nvSpPr>
        <p:spPr>
          <a:xfrm>
            <a:off x="5292448" y="0"/>
            <a:ext cx="2074985" cy="2042160"/>
          </a:xfrm>
          <a:prstGeom prst="ellipse">
            <a:avLst/>
          </a:prstGeom>
          <a:solidFill>
            <a:srgbClr val="E1EFD8">
              <a:alpha val="61960"/>
            </a:srgbClr>
          </a:solidFill>
          <a:ln>
            <a:noFill/>
          </a:ln>
        </p:spPr>
        <p:txBody>
          <a:bodyPr spcFirstLastPara="1" wrap="square" lIns="91425" tIns="45700" rIns="91425" bIns="45700"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Arial"/>
              <a:sym typeface="Arial"/>
            </a:endParaRPr>
          </a:p>
        </p:txBody>
      </p:sp>
      <p:sp>
        <p:nvSpPr>
          <p:cNvPr id="32" name="Google Shape;136;p2"/>
          <p:cNvSpPr/>
          <p:nvPr/>
        </p:nvSpPr>
        <p:spPr>
          <a:xfrm>
            <a:off x="3171761" y="-1851657"/>
            <a:ext cx="3037987" cy="2989927"/>
          </a:xfrm>
          <a:prstGeom prst="ellipse">
            <a:avLst/>
          </a:prstGeom>
          <a:solidFill>
            <a:srgbClr val="DDEAF6">
              <a:alpha val="61960"/>
            </a:srgbClr>
          </a:solidFill>
          <a:ln>
            <a:noFill/>
          </a:ln>
        </p:spPr>
        <p:txBody>
          <a:bodyPr spcFirstLastPara="1" wrap="square" lIns="91425" tIns="45700" rIns="91425" bIns="45700"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Arial"/>
              <a:sym typeface="Arial"/>
            </a:endParaRPr>
          </a:p>
        </p:txBody>
      </p:sp>
      <p:sp>
        <p:nvSpPr>
          <p:cNvPr id="33" name="Google Shape;137;p2"/>
          <p:cNvSpPr/>
          <p:nvPr/>
        </p:nvSpPr>
        <p:spPr>
          <a:xfrm>
            <a:off x="-377494" y="5321215"/>
            <a:ext cx="3037987" cy="2989927"/>
          </a:xfrm>
          <a:prstGeom prst="ellipse">
            <a:avLst/>
          </a:prstGeom>
          <a:solidFill>
            <a:srgbClr val="F2D6C6">
              <a:alpha val="68627"/>
            </a:srgbClr>
          </a:solidFill>
          <a:ln>
            <a:noFill/>
          </a:ln>
        </p:spPr>
        <p:txBody>
          <a:bodyPr spcFirstLastPara="1" wrap="square" lIns="91425" tIns="45700" rIns="91425" bIns="45700"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Arial"/>
              <a:sym typeface="Arial"/>
            </a:endParaRPr>
          </a:p>
        </p:txBody>
      </p:sp>
      <p:sp>
        <p:nvSpPr>
          <p:cNvPr id="34" name="Google Shape;138;p2"/>
          <p:cNvSpPr/>
          <p:nvPr/>
        </p:nvSpPr>
        <p:spPr>
          <a:xfrm>
            <a:off x="8513945" y="6101943"/>
            <a:ext cx="1198171" cy="1179215"/>
          </a:xfrm>
          <a:prstGeom prst="ellipse">
            <a:avLst/>
          </a:prstGeom>
          <a:solidFill>
            <a:srgbClr val="FFC000">
              <a:alpha val="25882"/>
            </a:srgbClr>
          </a:solidFill>
          <a:ln>
            <a:noFill/>
          </a:ln>
        </p:spPr>
        <p:txBody>
          <a:bodyPr spcFirstLastPara="1" wrap="square" lIns="91425" tIns="45700" rIns="91425" bIns="45700"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Arial"/>
              <a:sym typeface="Arial"/>
            </a:endParaRPr>
          </a:p>
        </p:txBody>
      </p:sp>
      <p:sp>
        <p:nvSpPr>
          <p:cNvPr id="36" name="Google Shape;140;p2"/>
          <p:cNvSpPr/>
          <p:nvPr/>
        </p:nvSpPr>
        <p:spPr>
          <a:xfrm flipH="1">
            <a:off x="9297810" y="6208993"/>
            <a:ext cx="183375" cy="180475"/>
          </a:xfrm>
          <a:prstGeom prst="ellipse">
            <a:avLst/>
          </a:prstGeom>
          <a:solidFill>
            <a:schemeClr val="accent2">
              <a:alpha val="43921"/>
            </a:schemeClr>
          </a:solidFill>
          <a:ln>
            <a:noFill/>
          </a:ln>
        </p:spPr>
        <p:txBody>
          <a:bodyPr spcFirstLastPara="1" wrap="square" lIns="91425" tIns="45700" rIns="91425" bIns="45700"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Arial"/>
              <a:sym typeface="Arial"/>
            </a:endParaRPr>
          </a:p>
        </p:txBody>
      </p:sp>
      <p:sp>
        <p:nvSpPr>
          <p:cNvPr id="17" name="Google Shape;132;p2"/>
          <p:cNvSpPr/>
          <p:nvPr/>
        </p:nvSpPr>
        <p:spPr>
          <a:xfrm>
            <a:off x="897272" y="236499"/>
            <a:ext cx="10230832" cy="775677"/>
          </a:xfrm>
          <a:prstGeom prst="rect">
            <a:avLst/>
          </a:prstGeom>
          <a:solidFill>
            <a:srgbClr val="E24694">
              <a:alpha val="84314"/>
            </a:srgbClr>
          </a:solidFill>
          <a:ln>
            <a:noFill/>
          </a:ln>
        </p:spPr>
        <p:txBody>
          <a:bodyPr spcFirstLastPara="1" wrap="square" lIns="91425" tIns="45700" rIns="91425" bIns="45700" anchor="ctr" anchorCtr="0">
            <a:noAutofit/>
          </a:bodyPr>
          <a:lstStyle/>
          <a:p>
            <a:pPr lvl="0" algn="ctr" defTabSz="914377"/>
            <a:r>
              <a:rPr lang="vi-VN" sz="3200" b="1" dirty="0">
                <a:solidFill>
                  <a:prstClr val="white"/>
                </a:solidFill>
                <a:latin typeface="UTM Androgyne" panose="02040603050506020204" pitchFamily="18" charset="0"/>
                <a:cs typeface="Arial"/>
                <a:sym typeface="Arial"/>
              </a:rPr>
              <a:t>2. Em ứng xử như thế nào trong tình huống sau:</a:t>
            </a:r>
            <a:endParaRPr kumimoji="0" sz="3200" b="1" i="0" u="none" strike="noStrike" kern="1200" cap="none" spc="0" normalizeH="0" baseline="0" noProof="0" dirty="0">
              <a:ln>
                <a:noFill/>
              </a:ln>
              <a:solidFill>
                <a:prstClr val="white"/>
              </a:solidFill>
              <a:effectLst/>
              <a:uLnTx/>
              <a:uFillTx/>
              <a:latin typeface="UTM Androgyne" panose="02040603050506020204" pitchFamily="18" charset="0"/>
              <a:ea typeface="+mn-ea"/>
              <a:cs typeface="Arial"/>
              <a:sym typeface="Arial"/>
            </a:endParaRPr>
          </a:p>
        </p:txBody>
      </p:sp>
      <p:pic>
        <p:nvPicPr>
          <p:cNvPr id="25" name="图片 14">
            <a:extLst>
              <a:ext uri="{FF2B5EF4-FFF2-40B4-BE49-F238E27FC236}">
                <a16:creationId xmlns:a16="http://schemas.microsoft.com/office/drawing/2014/main" id="{3C10E612-E607-B35B-D6CC-ED143C68BD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584130">
            <a:off x="-489651" y="29396"/>
            <a:ext cx="2999352" cy="2118139"/>
          </a:xfrm>
          <a:prstGeom prst="rect">
            <a:avLst/>
          </a:prstGeom>
        </p:spPr>
      </p:pic>
      <p:pic>
        <p:nvPicPr>
          <p:cNvPr id="38" name="图片 14">
            <a:extLst>
              <a:ext uri="{FF2B5EF4-FFF2-40B4-BE49-F238E27FC236}">
                <a16:creationId xmlns:a16="http://schemas.microsoft.com/office/drawing/2014/main" id="{F4F0173A-0105-4248-F0C8-E9F2988FB0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152982">
            <a:off x="9668989" y="-37988"/>
            <a:ext cx="2999352" cy="2118139"/>
          </a:xfrm>
          <a:prstGeom prst="rect">
            <a:avLst/>
          </a:prstGeom>
        </p:spPr>
      </p:pic>
      <p:pic>
        <p:nvPicPr>
          <p:cNvPr id="3" name="Picture 2">
            <a:extLst>
              <a:ext uri="{FF2B5EF4-FFF2-40B4-BE49-F238E27FC236}">
                <a16:creationId xmlns:a16="http://schemas.microsoft.com/office/drawing/2014/main" id="{ECD0B712-281F-4648-B3B1-B7C120030485}"/>
              </a:ext>
            </a:extLst>
          </p:cNvPr>
          <p:cNvPicPr>
            <a:picLocks noChangeAspect="1"/>
          </p:cNvPicPr>
          <p:nvPr/>
        </p:nvPicPr>
        <p:blipFill>
          <a:blip r:embed="rId3"/>
          <a:stretch>
            <a:fillRect/>
          </a:stretch>
        </p:blipFill>
        <p:spPr>
          <a:xfrm>
            <a:off x="301920" y="1455885"/>
            <a:ext cx="8299819" cy="4124528"/>
          </a:xfrm>
          <a:prstGeom prst="rect">
            <a:avLst/>
          </a:prstGeom>
        </p:spPr>
      </p:pic>
      <p:pic>
        <p:nvPicPr>
          <p:cNvPr id="14" name="Picture 13">
            <a:extLst>
              <a:ext uri="{FF2B5EF4-FFF2-40B4-BE49-F238E27FC236}">
                <a16:creationId xmlns:a16="http://schemas.microsoft.com/office/drawing/2014/main" id="{451E5298-C3AA-4898-AD59-1F92501E3E70}"/>
              </a:ext>
            </a:extLst>
          </p:cNvPr>
          <p:cNvPicPr>
            <a:picLocks noChangeAspect="1"/>
          </p:cNvPicPr>
          <p:nvPr/>
        </p:nvPicPr>
        <p:blipFill>
          <a:blip r:embed="rId4"/>
          <a:stretch>
            <a:fillRect/>
          </a:stretch>
        </p:blipFill>
        <p:spPr>
          <a:xfrm>
            <a:off x="8420100" y="3030494"/>
            <a:ext cx="3371850" cy="3827506"/>
          </a:xfrm>
          <a:prstGeom prst="rect">
            <a:avLst/>
          </a:prstGeom>
        </p:spPr>
      </p:pic>
    </p:spTree>
    <p:extLst>
      <p:ext uri="{BB962C8B-B14F-4D97-AF65-F5344CB8AC3E}">
        <p14:creationId xmlns:p14="http://schemas.microsoft.com/office/powerpoint/2010/main" val="37638067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31;p2">
            <a:extLst>
              <a:ext uri="{FF2B5EF4-FFF2-40B4-BE49-F238E27FC236}">
                <a16:creationId xmlns:a16="http://schemas.microsoft.com/office/drawing/2014/main" id="{3D79A04B-AEB7-40B8-BF10-E4FF8D056989}"/>
              </a:ext>
            </a:extLst>
          </p:cNvPr>
          <p:cNvSpPr/>
          <p:nvPr/>
        </p:nvSpPr>
        <p:spPr>
          <a:xfrm>
            <a:off x="8513946" y="-597165"/>
            <a:ext cx="2074985" cy="2042160"/>
          </a:xfrm>
          <a:prstGeom prst="ellipse">
            <a:avLst/>
          </a:prstGeom>
          <a:solidFill>
            <a:srgbClr val="E1EFD8">
              <a:alpha val="61960"/>
            </a:srgbClr>
          </a:solidFill>
          <a:ln>
            <a:noFill/>
          </a:ln>
        </p:spPr>
        <p:txBody>
          <a:bodyPr spcFirstLastPara="1" wrap="square" lIns="91425" tIns="45700" rIns="91425" bIns="45700" anchor="ctr" anchorCtr="0">
            <a:noAutofit/>
          </a:bodyPr>
          <a:lstStyle/>
          <a:p>
            <a:pPr algn="ctr" defTabSz="914377">
              <a:defRPr/>
            </a:pPr>
            <a:endParaRPr>
              <a:solidFill>
                <a:prstClr val="white"/>
              </a:solidFill>
              <a:latin typeface="Arial"/>
              <a:cs typeface="Arial"/>
              <a:sym typeface="Arial"/>
            </a:endParaRPr>
          </a:p>
        </p:txBody>
      </p:sp>
      <p:sp>
        <p:nvSpPr>
          <p:cNvPr id="6" name="Google Shape;136;p2">
            <a:extLst>
              <a:ext uri="{FF2B5EF4-FFF2-40B4-BE49-F238E27FC236}">
                <a16:creationId xmlns:a16="http://schemas.microsoft.com/office/drawing/2014/main" id="{E6564484-BA4E-4C1F-86FA-35303B4B44BD}"/>
              </a:ext>
            </a:extLst>
          </p:cNvPr>
          <p:cNvSpPr/>
          <p:nvPr/>
        </p:nvSpPr>
        <p:spPr>
          <a:xfrm>
            <a:off x="207021" y="-1494964"/>
            <a:ext cx="3037987" cy="2989927"/>
          </a:xfrm>
          <a:prstGeom prst="ellipse">
            <a:avLst/>
          </a:prstGeom>
          <a:solidFill>
            <a:srgbClr val="DDEAF6">
              <a:alpha val="61960"/>
            </a:srgbClr>
          </a:solidFill>
          <a:ln>
            <a:noFill/>
          </a:ln>
        </p:spPr>
        <p:txBody>
          <a:bodyPr spcFirstLastPara="1" wrap="square" lIns="91425" tIns="45700" rIns="91425" bIns="45700" anchor="ctr" anchorCtr="0">
            <a:noAutofit/>
          </a:bodyPr>
          <a:lstStyle/>
          <a:p>
            <a:pPr algn="ctr" defTabSz="914377">
              <a:defRPr/>
            </a:pPr>
            <a:endParaRPr>
              <a:solidFill>
                <a:prstClr val="white"/>
              </a:solidFill>
              <a:latin typeface="Arial"/>
              <a:cs typeface="Arial"/>
              <a:sym typeface="Arial"/>
            </a:endParaRPr>
          </a:p>
        </p:txBody>
      </p:sp>
      <p:sp>
        <p:nvSpPr>
          <p:cNvPr id="7" name="Google Shape;137;p2">
            <a:extLst>
              <a:ext uri="{FF2B5EF4-FFF2-40B4-BE49-F238E27FC236}">
                <a16:creationId xmlns:a16="http://schemas.microsoft.com/office/drawing/2014/main" id="{C7CF2E9D-F60C-4DE4-BFE0-BC7B64F2726C}"/>
              </a:ext>
            </a:extLst>
          </p:cNvPr>
          <p:cNvSpPr/>
          <p:nvPr/>
        </p:nvSpPr>
        <p:spPr>
          <a:xfrm>
            <a:off x="-377494" y="5321215"/>
            <a:ext cx="3037987" cy="2989927"/>
          </a:xfrm>
          <a:prstGeom prst="ellipse">
            <a:avLst/>
          </a:prstGeom>
          <a:solidFill>
            <a:srgbClr val="F2D6C6">
              <a:alpha val="68627"/>
            </a:srgbClr>
          </a:solidFill>
          <a:ln>
            <a:noFill/>
          </a:ln>
        </p:spPr>
        <p:txBody>
          <a:bodyPr spcFirstLastPara="1" wrap="square" lIns="91425" tIns="45700" rIns="91425" bIns="45700" anchor="ctr" anchorCtr="0">
            <a:noAutofit/>
          </a:bodyPr>
          <a:lstStyle/>
          <a:p>
            <a:pPr algn="ctr" defTabSz="914377">
              <a:defRPr/>
            </a:pPr>
            <a:endParaRPr>
              <a:solidFill>
                <a:prstClr val="white"/>
              </a:solidFill>
              <a:latin typeface="Arial"/>
              <a:cs typeface="Arial"/>
              <a:sym typeface="Arial"/>
            </a:endParaRPr>
          </a:p>
        </p:txBody>
      </p:sp>
      <p:sp>
        <p:nvSpPr>
          <p:cNvPr id="8" name="Google Shape;138;p2">
            <a:extLst>
              <a:ext uri="{FF2B5EF4-FFF2-40B4-BE49-F238E27FC236}">
                <a16:creationId xmlns:a16="http://schemas.microsoft.com/office/drawing/2014/main" id="{58C505AC-02B2-4E9B-8BAC-124D566C8830}"/>
              </a:ext>
            </a:extLst>
          </p:cNvPr>
          <p:cNvSpPr/>
          <p:nvPr/>
        </p:nvSpPr>
        <p:spPr>
          <a:xfrm>
            <a:off x="8513945" y="6101943"/>
            <a:ext cx="1198171" cy="1179215"/>
          </a:xfrm>
          <a:prstGeom prst="ellipse">
            <a:avLst/>
          </a:prstGeom>
          <a:solidFill>
            <a:srgbClr val="FFC000">
              <a:alpha val="25882"/>
            </a:srgbClr>
          </a:solidFill>
          <a:ln>
            <a:noFill/>
          </a:ln>
        </p:spPr>
        <p:txBody>
          <a:bodyPr spcFirstLastPara="1" wrap="square" lIns="91425" tIns="45700" rIns="91425" bIns="45700" anchor="ctr" anchorCtr="0">
            <a:noAutofit/>
          </a:bodyPr>
          <a:lstStyle/>
          <a:p>
            <a:pPr algn="ctr" defTabSz="914377">
              <a:defRPr/>
            </a:pPr>
            <a:endParaRPr>
              <a:solidFill>
                <a:prstClr val="white"/>
              </a:solidFill>
              <a:latin typeface="Arial"/>
              <a:cs typeface="Arial"/>
              <a:sym typeface="Arial"/>
            </a:endParaRPr>
          </a:p>
        </p:txBody>
      </p:sp>
      <p:pic>
        <p:nvPicPr>
          <p:cNvPr id="9" name="图片 14">
            <a:extLst>
              <a:ext uri="{FF2B5EF4-FFF2-40B4-BE49-F238E27FC236}">
                <a16:creationId xmlns:a16="http://schemas.microsoft.com/office/drawing/2014/main" id="{8FA5E059-9195-4FD8-8F6E-09A8003E0F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584130">
            <a:off x="-489651" y="29396"/>
            <a:ext cx="2999352" cy="2118139"/>
          </a:xfrm>
          <a:prstGeom prst="rect">
            <a:avLst/>
          </a:prstGeom>
        </p:spPr>
      </p:pic>
      <p:pic>
        <p:nvPicPr>
          <p:cNvPr id="10" name="图片 14">
            <a:extLst>
              <a:ext uri="{FF2B5EF4-FFF2-40B4-BE49-F238E27FC236}">
                <a16:creationId xmlns:a16="http://schemas.microsoft.com/office/drawing/2014/main" id="{DABFD082-DF92-493E-82A8-9E3CECDB57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152982">
            <a:off x="9977136" y="-37988"/>
            <a:ext cx="2999352" cy="2118139"/>
          </a:xfrm>
          <a:prstGeom prst="rect">
            <a:avLst/>
          </a:prstGeom>
        </p:spPr>
      </p:pic>
      <p:sp>
        <p:nvSpPr>
          <p:cNvPr id="11" name="Google Shape;137;p2">
            <a:extLst>
              <a:ext uri="{FF2B5EF4-FFF2-40B4-BE49-F238E27FC236}">
                <a16:creationId xmlns:a16="http://schemas.microsoft.com/office/drawing/2014/main" id="{541FB5FE-0656-48C8-832A-C6A7E4B3B864}"/>
              </a:ext>
            </a:extLst>
          </p:cNvPr>
          <p:cNvSpPr/>
          <p:nvPr/>
        </p:nvSpPr>
        <p:spPr>
          <a:xfrm>
            <a:off x="9837005" y="3112017"/>
            <a:ext cx="3037987" cy="2989927"/>
          </a:xfrm>
          <a:prstGeom prst="ellipse">
            <a:avLst/>
          </a:prstGeom>
          <a:solidFill>
            <a:srgbClr val="F2D6C6">
              <a:alpha val="68627"/>
            </a:srgbClr>
          </a:solidFill>
          <a:ln>
            <a:noFill/>
          </a:ln>
        </p:spPr>
        <p:txBody>
          <a:bodyPr spcFirstLastPara="1" wrap="square" lIns="91425" tIns="45700" rIns="91425" bIns="45700" anchor="ctr" anchorCtr="0">
            <a:noAutofit/>
          </a:bodyPr>
          <a:lstStyle/>
          <a:p>
            <a:pPr algn="ctr" defTabSz="914377">
              <a:defRPr/>
            </a:pPr>
            <a:endParaRPr>
              <a:solidFill>
                <a:prstClr val="white"/>
              </a:solidFill>
              <a:latin typeface="Arial"/>
              <a:cs typeface="Arial"/>
              <a:sym typeface="Arial"/>
            </a:endParaRPr>
          </a:p>
        </p:txBody>
      </p:sp>
      <p:pic>
        <p:nvPicPr>
          <p:cNvPr id="12" name="Picture 11">
            <a:extLst>
              <a:ext uri="{FF2B5EF4-FFF2-40B4-BE49-F238E27FC236}">
                <a16:creationId xmlns:a16="http://schemas.microsoft.com/office/drawing/2014/main" id="{7640616E-DC68-41F3-9F5A-9C7947AC1F6E}"/>
              </a:ext>
            </a:extLst>
          </p:cNvPr>
          <p:cNvPicPr>
            <a:picLocks noChangeAspect="1"/>
          </p:cNvPicPr>
          <p:nvPr/>
        </p:nvPicPr>
        <p:blipFill>
          <a:blip r:embed="rId3"/>
          <a:stretch>
            <a:fillRect/>
          </a:stretch>
        </p:blipFill>
        <p:spPr>
          <a:xfrm>
            <a:off x="10622086" y="3912781"/>
            <a:ext cx="1834074" cy="2343310"/>
          </a:xfrm>
          <a:prstGeom prst="rect">
            <a:avLst/>
          </a:prstGeom>
        </p:spPr>
      </p:pic>
      <p:sp>
        <p:nvSpPr>
          <p:cNvPr id="13" name="Speech Bubble: Rectangle with Corners Rounded 12">
            <a:extLst>
              <a:ext uri="{FF2B5EF4-FFF2-40B4-BE49-F238E27FC236}">
                <a16:creationId xmlns:a16="http://schemas.microsoft.com/office/drawing/2014/main" id="{F7879A46-B812-4A73-8DAB-5B838F7A6746}"/>
              </a:ext>
            </a:extLst>
          </p:cNvPr>
          <p:cNvSpPr/>
          <p:nvPr/>
        </p:nvSpPr>
        <p:spPr>
          <a:xfrm>
            <a:off x="5050465" y="1613836"/>
            <a:ext cx="5790256" cy="3277141"/>
          </a:xfrm>
          <a:prstGeom prst="wedgeRoundRectCallout">
            <a:avLst>
              <a:gd name="adj1" fmla="val 42483"/>
              <a:gd name="adj2" fmla="val 58854"/>
              <a:gd name="adj3" fmla="val 16667"/>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just">
              <a:defRPr/>
            </a:pPr>
            <a:r>
              <a:rPr lang="vi-VN" sz="3200" b="1" kern="0" dirty="0">
                <a:solidFill>
                  <a:srgbClr val="002060"/>
                </a:solidFill>
                <a:latin typeface="Calibri" panose="020F0502020204030204" pitchFamily="34" charset="0"/>
                <a:cs typeface="Calibri" panose="020F0502020204030204" pitchFamily="34" charset="0"/>
              </a:rPr>
              <a:t>Nếu em là bạn nam trong hình em sẽ giữ lại những trang giấy trắng để làm nháp hoặc đóng thành quyển vở mới vì nếu bỏ quyển vở đó đi sẽ rất lãng phí và làm ô nhiễm môi trường.</a:t>
            </a:r>
          </a:p>
        </p:txBody>
      </p:sp>
      <p:pic>
        <p:nvPicPr>
          <p:cNvPr id="14" name="Picture 13">
            <a:extLst>
              <a:ext uri="{FF2B5EF4-FFF2-40B4-BE49-F238E27FC236}">
                <a16:creationId xmlns:a16="http://schemas.microsoft.com/office/drawing/2014/main" id="{84348FC3-8432-40E0-9FEB-7858FB11164A}"/>
              </a:ext>
            </a:extLst>
          </p:cNvPr>
          <p:cNvPicPr>
            <a:picLocks noChangeAspect="1"/>
          </p:cNvPicPr>
          <p:nvPr/>
        </p:nvPicPr>
        <p:blipFill>
          <a:blip r:embed="rId4"/>
          <a:stretch>
            <a:fillRect/>
          </a:stretch>
        </p:blipFill>
        <p:spPr>
          <a:xfrm>
            <a:off x="3390899" y="407563"/>
            <a:ext cx="6128385" cy="824972"/>
          </a:xfrm>
          <a:prstGeom prst="rect">
            <a:avLst/>
          </a:prstGeom>
        </p:spPr>
      </p:pic>
      <p:pic>
        <p:nvPicPr>
          <p:cNvPr id="16" name="Picture 15">
            <a:extLst>
              <a:ext uri="{FF2B5EF4-FFF2-40B4-BE49-F238E27FC236}">
                <a16:creationId xmlns:a16="http://schemas.microsoft.com/office/drawing/2014/main" id="{FD33F4F0-F43F-46D1-A193-3F849A98B5E0}"/>
              </a:ext>
            </a:extLst>
          </p:cNvPr>
          <p:cNvPicPr>
            <a:picLocks noChangeAspect="1"/>
          </p:cNvPicPr>
          <p:nvPr/>
        </p:nvPicPr>
        <p:blipFill>
          <a:blip r:embed="rId5"/>
          <a:stretch>
            <a:fillRect/>
          </a:stretch>
        </p:blipFill>
        <p:spPr>
          <a:xfrm>
            <a:off x="238126" y="2391549"/>
            <a:ext cx="4726849" cy="2882200"/>
          </a:xfrm>
          <a:prstGeom prst="rect">
            <a:avLst/>
          </a:prstGeom>
        </p:spPr>
      </p:pic>
    </p:spTree>
    <p:extLst>
      <p:ext uri="{BB962C8B-B14F-4D97-AF65-F5344CB8AC3E}">
        <p14:creationId xmlns:p14="http://schemas.microsoft.com/office/powerpoint/2010/main" val="12859342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Office 主题​​">
  <a:themeElements>
    <a:clrScheme name="自定义 2">
      <a:dk1>
        <a:srgbClr val="000000"/>
      </a:dk1>
      <a:lt1>
        <a:srgbClr val="FFFFFF"/>
      </a:lt1>
      <a:dk2>
        <a:srgbClr val="FFFFFF"/>
      </a:dk2>
      <a:lt2>
        <a:srgbClr val="ECECEC"/>
      </a:lt2>
      <a:accent1>
        <a:srgbClr val="7B4126"/>
      </a:accent1>
      <a:accent2>
        <a:srgbClr val="59A332"/>
      </a:accent2>
      <a:accent3>
        <a:srgbClr val="9FCA45"/>
      </a:accent3>
      <a:accent4>
        <a:srgbClr val="84C6D0"/>
      </a:accent4>
      <a:accent5>
        <a:srgbClr val="E5C989"/>
      </a:accent5>
      <a:accent6>
        <a:srgbClr val="FFFFFF"/>
      </a:accent6>
      <a:hlink>
        <a:srgbClr val="7030A0"/>
      </a:hlink>
      <a:folHlink>
        <a:srgbClr val="AFB2B4"/>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TotalTime>
  <Words>319</Words>
  <Application>Microsoft Office PowerPoint</Application>
  <PresentationFormat>Widescreen</PresentationFormat>
  <Paragraphs>29</Paragraphs>
  <Slides>10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vt:i4>
      </vt:variant>
    </vt:vector>
  </HeadingPairs>
  <TitlesOfParts>
    <vt:vector size="22" baseType="lpstr">
      <vt:lpstr>#9Slide03 BoosterNextFYBlack</vt:lpstr>
      <vt:lpstr>Arial</vt:lpstr>
      <vt:lpstr>Calibri</vt:lpstr>
      <vt:lpstr>Cambria</vt:lpstr>
      <vt:lpstr>等线</vt:lpstr>
      <vt:lpstr>等线 Light</vt:lpstr>
      <vt:lpstr>Gochi Hand</vt:lpstr>
      <vt:lpstr>Times New Roman</vt:lpstr>
      <vt:lpstr>UTM Androgyne</vt:lpstr>
      <vt:lpstr>UVN Bai Sau Nang</vt:lpstr>
      <vt:lpstr>字体视界-撸撸手写字体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Thuy Linhh</cp:lastModifiedBy>
  <cp:revision>28</cp:revision>
  <dcterms:created xsi:type="dcterms:W3CDTF">2022-10-25T12:09:33Z</dcterms:created>
  <dcterms:modified xsi:type="dcterms:W3CDTF">2026-02-01T13:04:07Z</dcterms:modified>
</cp:coreProperties>
</file>