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71" r:id="rId4"/>
    <p:sldMasterId id="2147483693" r:id="rId5"/>
    <p:sldMasterId id="2147483698" r:id="rId6"/>
    <p:sldMasterId id="2147483709" r:id="rId7"/>
    <p:sldMasterId id="2147483714" r:id="rId8"/>
    <p:sldMasterId id="2147483733" r:id="rId9"/>
  </p:sldMasterIdLst>
  <p:notesMasterIdLst>
    <p:notesMasterId r:id="rId33"/>
  </p:notesMasterIdLst>
  <p:sldIdLst>
    <p:sldId id="264" r:id="rId10"/>
    <p:sldId id="261" r:id="rId11"/>
    <p:sldId id="4385" r:id="rId12"/>
    <p:sldId id="4365" r:id="rId13"/>
    <p:sldId id="4370" r:id="rId14"/>
    <p:sldId id="4368" r:id="rId15"/>
    <p:sldId id="4386" r:id="rId16"/>
    <p:sldId id="4369" r:id="rId17"/>
    <p:sldId id="4394" r:id="rId18"/>
    <p:sldId id="324" r:id="rId19"/>
    <p:sldId id="328" r:id="rId20"/>
    <p:sldId id="4387" r:id="rId21"/>
    <p:sldId id="4388" r:id="rId22"/>
    <p:sldId id="334" r:id="rId23"/>
    <p:sldId id="4391" r:id="rId24"/>
    <p:sldId id="4395" r:id="rId25"/>
    <p:sldId id="4362" r:id="rId26"/>
    <p:sldId id="4380" r:id="rId27"/>
    <p:sldId id="4396" r:id="rId28"/>
    <p:sldId id="4397" r:id="rId29"/>
    <p:sldId id="4398" r:id="rId30"/>
    <p:sldId id="305"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7406F-5655-48DA-B691-22BEE38EA122}"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E4B38-8F31-477D-AD03-800961C6AEA9}" type="slidenum">
              <a:rPr lang="en-US" smtClean="0"/>
              <a:t>‹#›</a:t>
            </a:fld>
            <a:endParaRPr lang="en-US"/>
          </a:p>
        </p:txBody>
      </p:sp>
    </p:spTree>
    <p:extLst>
      <p:ext uri="{BB962C8B-B14F-4D97-AF65-F5344CB8AC3E}">
        <p14:creationId xmlns:p14="http://schemas.microsoft.com/office/powerpoint/2010/main" val="19021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1</a:t>
            </a:fld>
            <a:endParaRPr lang="en-US"/>
          </a:p>
        </p:txBody>
      </p:sp>
    </p:spTree>
    <p:extLst>
      <p:ext uri="{BB962C8B-B14F-4D97-AF65-F5344CB8AC3E}">
        <p14:creationId xmlns:p14="http://schemas.microsoft.com/office/powerpoint/2010/main" val="104671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23</a:t>
            </a:fld>
            <a:endParaRPr lang="en-US"/>
          </a:p>
        </p:txBody>
      </p:sp>
    </p:spTree>
    <p:extLst>
      <p:ext uri="{BB962C8B-B14F-4D97-AF65-F5344CB8AC3E}">
        <p14:creationId xmlns:p14="http://schemas.microsoft.com/office/powerpoint/2010/main" val="190227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4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0557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4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85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3956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9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49543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27/11/2022</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3404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0399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724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3125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6975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22805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709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27/11/2022</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1052790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9848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372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342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1152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28526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74221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8972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114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603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96590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8763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744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609417" indent="0" algn="ctr">
              <a:buNone/>
              <a:defRPr>
                <a:solidFill>
                  <a:schemeClr val="tx1">
                    <a:tint val="75000"/>
                  </a:schemeClr>
                </a:solidFill>
              </a:defRPr>
            </a:lvl2pPr>
            <a:lvl3pPr marL="1218834" indent="0" algn="ctr">
              <a:buNone/>
              <a:defRPr>
                <a:solidFill>
                  <a:schemeClr val="tx1">
                    <a:tint val="75000"/>
                  </a:schemeClr>
                </a:solidFill>
              </a:defRPr>
            </a:lvl3pPr>
            <a:lvl4pPr marL="1828251" indent="0" algn="ctr">
              <a:buNone/>
              <a:defRPr>
                <a:solidFill>
                  <a:schemeClr val="tx1">
                    <a:tint val="75000"/>
                  </a:schemeClr>
                </a:solidFill>
              </a:defRPr>
            </a:lvl4pPr>
            <a:lvl5pPr marL="2437668" indent="0" algn="ctr">
              <a:buNone/>
              <a:defRPr>
                <a:solidFill>
                  <a:schemeClr val="tx1">
                    <a:tint val="75000"/>
                  </a:schemeClr>
                </a:solidFill>
              </a:defRPr>
            </a:lvl5pPr>
            <a:lvl6pPr marL="3047086" indent="0" algn="ctr">
              <a:buNone/>
              <a:defRPr>
                <a:solidFill>
                  <a:schemeClr val="tx1">
                    <a:tint val="75000"/>
                  </a:schemeClr>
                </a:solidFill>
              </a:defRPr>
            </a:lvl6pPr>
            <a:lvl7pPr marL="3656503"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093854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158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3"/>
            <a:ext cx="10972801"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752057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4">
                <a:solidFill>
                  <a:schemeClr val="tx1">
                    <a:tint val="75000"/>
                  </a:schemeClr>
                </a:solidFill>
              </a:defRPr>
            </a:lvl1pPr>
            <a:lvl2pPr marL="609417" indent="0">
              <a:buNone/>
              <a:defRPr sz="2399">
                <a:solidFill>
                  <a:schemeClr val="tx1">
                    <a:tint val="75000"/>
                  </a:schemeClr>
                </a:solidFill>
              </a:defRPr>
            </a:lvl2pPr>
            <a:lvl3pPr marL="1218834" indent="0">
              <a:buNone/>
              <a:defRPr sz="2134">
                <a:solidFill>
                  <a:schemeClr val="tx1">
                    <a:tint val="75000"/>
                  </a:schemeClr>
                </a:solidFill>
              </a:defRPr>
            </a:lvl3pPr>
            <a:lvl4pPr marL="1828251" indent="0">
              <a:buNone/>
              <a:defRPr sz="1864">
                <a:solidFill>
                  <a:schemeClr val="tx1">
                    <a:tint val="75000"/>
                  </a:schemeClr>
                </a:solidFill>
              </a:defRPr>
            </a:lvl4pPr>
            <a:lvl5pPr marL="2437668" indent="0">
              <a:buNone/>
              <a:defRPr sz="1864">
                <a:solidFill>
                  <a:schemeClr val="tx1">
                    <a:tint val="75000"/>
                  </a:schemeClr>
                </a:solidFill>
              </a:defRPr>
            </a:lvl5pPr>
            <a:lvl6pPr marL="3047086" indent="0">
              <a:buNone/>
              <a:defRPr sz="1864">
                <a:solidFill>
                  <a:schemeClr val="tx1">
                    <a:tint val="75000"/>
                  </a:schemeClr>
                </a:solidFill>
              </a:defRPr>
            </a:lvl6pPr>
            <a:lvl7pPr marL="3656503" indent="0">
              <a:buNone/>
              <a:defRPr sz="1864">
                <a:solidFill>
                  <a:schemeClr val="tx1">
                    <a:tint val="75000"/>
                  </a:schemeClr>
                </a:solidFill>
              </a:defRPr>
            </a:lvl7pPr>
            <a:lvl8pPr marL="4265920" indent="0">
              <a:buNone/>
              <a:defRPr sz="1864">
                <a:solidFill>
                  <a:schemeClr val="tx1">
                    <a:tint val="75000"/>
                  </a:schemeClr>
                </a:solidFill>
              </a:defRPr>
            </a:lvl8pPr>
            <a:lvl9pPr marL="4875337" indent="0">
              <a:buNone/>
              <a:defRPr sz="186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36577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a:lstStyle>
            <a:lvl1pPr>
              <a:defRPr sz="3734"/>
            </a:lvl1pPr>
            <a:lvl2pPr>
              <a:defRPr sz="3199"/>
            </a:lvl2pPr>
            <a:lvl3pPr>
              <a:defRPr sz="2664"/>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92566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5"/>
            <a:ext cx="5386917"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5"/>
            <a:ext cx="5389033" cy="639763"/>
          </a:xfrm>
          <a:prstGeom prst="rect">
            <a:avLst/>
          </a:prstGeom>
        </p:spPr>
        <p:txBody>
          <a:bodyPr anchor="b"/>
          <a:lstStyle>
            <a:lvl1pPr marL="0" indent="0">
              <a:buNone/>
              <a:defRPr sz="3199" b="1"/>
            </a:lvl1pPr>
            <a:lvl2pPr marL="609417" indent="0">
              <a:buNone/>
              <a:defRPr sz="2664" b="1"/>
            </a:lvl2pPr>
            <a:lvl3pPr marL="1218834" indent="0">
              <a:buNone/>
              <a:defRPr sz="2399" b="1"/>
            </a:lvl3pPr>
            <a:lvl4pPr marL="1828251" indent="0">
              <a:buNone/>
              <a:defRPr sz="2134" b="1"/>
            </a:lvl4pPr>
            <a:lvl5pPr marL="2437668" indent="0">
              <a:buNone/>
              <a:defRPr sz="2134" b="1"/>
            </a:lvl5pPr>
            <a:lvl6pPr marL="3047086" indent="0">
              <a:buNone/>
              <a:defRPr sz="2134" b="1"/>
            </a:lvl6pPr>
            <a:lvl7pPr marL="3656503" indent="0">
              <a:buNone/>
              <a:defRPr sz="2134" b="1"/>
            </a:lvl7pPr>
            <a:lvl8pPr marL="4265920" indent="0">
              <a:buNone/>
              <a:defRPr sz="2134" b="1"/>
            </a:lvl8pPr>
            <a:lvl9pPr marL="4875337" indent="0">
              <a:buNone/>
              <a:defRPr sz="2134"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199"/>
            </a:lvl1pPr>
            <a:lvl2pPr>
              <a:defRPr sz="2664"/>
            </a:lvl2pPr>
            <a:lvl3pPr>
              <a:defRPr sz="2399"/>
            </a:lvl3pPr>
            <a:lvl4pPr>
              <a:defRPr sz="2134"/>
            </a:lvl4pPr>
            <a:lvl5pPr>
              <a:defRPr sz="2134"/>
            </a:lvl5pPr>
            <a:lvl6pPr>
              <a:defRPr sz="2134"/>
            </a:lvl6pPr>
            <a:lvl7pPr>
              <a:defRPr sz="2134"/>
            </a:lvl7pPr>
            <a:lvl8pPr>
              <a:defRPr sz="2134"/>
            </a:lvl8pPr>
            <a:lvl9pPr>
              <a:defRPr sz="21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8" name="页脚占位符 7"/>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903097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4" name="页脚占位符 3"/>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038256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3" name="页脚占位符 2"/>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396749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a:prstGeom prst="rect">
            <a:avLst/>
          </a:prstGeom>
        </p:spPr>
        <p:txBody>
          <a:bodyPr anchor="b"/>
          <a:lstStyle>
            <a:lvl1pPr algn="l">
              <a:defRPr sz="2664"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a:lstStyle>
            <a:lvl1pPr>
              <a:defRPr sz="4264"/>
            </a:lvl1pPr>
            <a:lvl2pPr>
              <a:defRPr sz="3734"/>
            </a:lvl2pPr>
            <a:lvl3pPr>
              <a:defRPr sz="3199"/>
            </a:lvl3pPr>
            <a:lvl4pPr>
              <a:defRPr sz="2664"/>
            </a:lvl4pPr>
            <a:lvl5pPr>
              <a:defRPr sz="2664"/>
            </a:lvl5pPr>
            <a:lvl6pPr>
              <a:defRPr sz="2664"/>
            </a:lvl6pPr>
            <a:lvl7pPr>
              <a:defRPr sz="2664"/>
            </a:lvl7pPr>
            <a:lvl8pPr>
              <a:defRPr sz="2664"/>
            </a:lvl8pPr>
            <a:lvl9pPr>
              <a:defRPr sz="266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748573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2"/>
            <a:ext cx="7315200" cy="566739"/>
          </a:xfrm>
          <a:prstGeom prst="rect">
            <a:avLst/>
          </a:prstGeom>
        </p:spPr>
        <p:txBody>
          <a:bodyPr anchor="b"/>
          <a:lstStyle>
            <a:lvl1pPr algn="l">
              <a:defRPr sz="2664"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a:prstGeom prst="rect">
            <a:avLst/>
          </a:prstGeom>
        </p:spPr>
        <p:txBody>
          <a:bodyPr/>
          <a:lstStyle>
            <a:lvl1pPr marL="0" indent="0">
              <a:buNone/>
              <a:defRPr sz="4264"/>
            </a:lvl1pPr>
            <a:lvl2pPr marL="609417" indent="0">
              <a:buNone/>
              <a:defRPr sz="3734"/>
            </a:lvl2pPr>
            <a:lvl3pPr marL="1218834" indent="0">
              <a:buNone/>
              <a:defRPr sz="3199"/>
            </a:lvl3pPr>
            <a:lvl4pPr marL="1828251" indent="0">
              <a:buNone/>
              <a:defRPr sz="2664"/>
            </a:lvl4pPr>
            <a:lvl5pPr marL="2437668" indent="0">
              <a:buNone/>
              <a:defRPr sz="2664"/>
            </a:lvl5pPr>
            <a:lvl6pPr marL="3047086" indent="0">
              <a:buNone/>
              <a:defRPr sz="2664"/>
            </a:lvl6pPr>
            <a:lvl7pPr marL="3656503" indent="0">
              <a:buNone/>
              <a:defRPr sz="2664"/>
            </a:lvl7pPr>
            <a:lvl8pPr marL="4265920" indent="0">
              <a:buNone/>
              <a:defRPr sz="2664"/>
            </a:lvl8pPr>
            <a:lvl9pPr marL="4875337" indent="0">
              <a:buNone/>
              <a:defRPr sz="2664"/>
            </a:lvl9pPr>
          </a:lstStyle>
          <a:p>
            <a:endParaRPr lang="zh-CN" altLang="en-US"/>
          </a:p>
        </p:txBody>
      </p:sp>
      <p:sp>
        <p:nvSpPr>
          <p:cNvPr id="4" name="文本占位符 3"/>
          <p:cNvSpPr>
            <a:spLocks noGrp="1"/>
          </p:cNvSpPr>
          <p:nvPr>
            <p:ph type="body" sz="half" idx="2"/>
          </p:nvPr>
        </p:nvSpPr>
        <p:spPr>
          <a:xfrm>
            <a:off x="2389718" y="5367341"/>
            <a:ext cx="7315200" cy="804863"/>
          </a:xfrm>
          <a:prstGeom prst="rect">
            <a:avLst/>
          </a:prstGeom>
        </p:spPr>
        <p:txBody>
          <a:bodyPr/>
          <a:lstStyle>
            <a:lvl1pPr marL="0" indent="0">
              <a:buNone/>
              <a:defRPr sz="1864"/>
            </a:lvl1pPr>
            <a:lvl2pPr marL="609417" indent="0">
              <a:buNone/>
              <a:defRPr sz="1600"/>
            </a:lvl2pPr>
            <a:lvl3pPr marL="1218834" indent="0">
              <a:buNone/>
              <a:defRPr sz="1335"/>
            </a:lvl3pPr>
            <a:lvl4pPr marL="1828251" indent="0">
              <a:buNone/>
              <a:defRPr sz="1200"/>
            </a:lvl4pPr>
            <a:lvl5pPr marL="2437668" indent="0">
              <a:buNone/>
              <a:defRPr sz="1200"/>
            </a:lvl5pPr>
            <a:lvl6pPr marL="3047086" indent="0">
              <a:buNone/>
              <a:defRPr sz="1200"/>
            </a:lvl6pPr>
            <a:lvl7pPr marL="3656503" indent="0">
              <a:buNone/>
              <a:defRPr sz="1200"/>
            </a:lvl7pPr>
            <a:lvl8pPr marL="4265920" indent="0">
              <a:buNone/>
              <a:defRPr sz="1200"/>
            </a:lvl8pPr>
            <a:lvl9pPr marL="487533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6" name="页脚占位符 5"/>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4010158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1"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1"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7285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2"/>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2"/>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2022/11/27</a:t>
            </a:fld>
            <a:endParaRPr lang="zh-CN" altLang="en-US"/>
          </a:p>
        </p:txBody>
      </p:sp>
      <p:sp>
        <p:nvSpPr>
          <p:cNvPr id="5" name="页脚占位符 4"/>
          <p:cNvSpPr>
            <a:spLocks noGrp="1"/>
          </p:cNvSpPr>
          <p:nvPr>
            <p:ph type="ftr" sz="quarter" idx="11"/>
          </p:nvPr>
        </p:nvSpPr>
        <p:spPr>
          <a:xfrm>
            <a:off x="4165601"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4"/>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2267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a:xfrm>
            <a:off x="838390" y="6356749"/>
            <a:ext cx="2742447" cy="364275"/>
          </a:xfrm>
          <a:prstGeom prst="rect">
            <a:avLst/>
          </a:prstGeom>
        </p:spPr>
        <p:txBody>
          <a:bodyPr/>
          <a:lstStyle/>
          <a:p>
            <a:fld id="{A02D5873-6696-4EE0-B765-90B210B469DD}" type="datetimeFigureOut">
              <a:rPr lang="vi-VN" smtClean="0"/>
              <a:t>27/11/2022</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a:xfrm>
            <a:off x="4038413" y="6356749"/>
            <a:ext cx="4115176" cy="36427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a:xfrm>
            <a:off x="8611167" y="6356749"/>
            <a:ext cx="2742447" cy="364275"/>
          </a:xfrm>
          <a:prstGeom prst="rect">
            <a:avLst/>
          </a:prstGeom>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7102425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489391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3" y="1871005"/>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4"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60" y="3657607"/>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614571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9748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991595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1" y="1410614"/>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19391589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1"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89044629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2945476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0706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885490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27/11/2022</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7608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418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358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223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1356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2543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56473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6.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5.jpg"/><Relationship Id="rId5" Type="http://schemas.openxmlformats.org/officeDocument/2006/relationships/theme" Target="../theme/theme9.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2975B20-F152-465D-A7F7-6130A1F95C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130300241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142758"/>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9062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840000"/>
      </p:ext>
    </p:extLst>
  </p:cSld>
  <p:clrMap bg1="lt1" tx1="dk1" bg2="lt2" tx2="dk2" accent1="accent1" accent2="accent2" accent3="accent3" accent4="accent4" accent5="accent5" accent6="accent6" hlink="hlink" folHlink="folHlink"/>
  <p:sldLayoutIdLst>
    <p:sldLayoutId id="2147483672" r:id="rId1"/>
    <p:sldLayoutId id="2147483673"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42DCB57F-6C5C-492A-BCF4-8859850FB9A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26248448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159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78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051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8834" rtl="0" eaLnBrk="1" latinLnBrk="0" hangingPunct="1">
        <a:spcBef>
          <a:spcPct val="0"/>
        </a:spcBef>
        <a:buNone/>
        <a:defRPr sz="5863"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063" indent="-457063" algn="l" defTabSz="1218834" rtl="0" eaLnBrk="1" latinLnBrk="0" hangingPunct="1">
        <a:spcBef>
          <a:spcPts val="130"/>
        </a:spcBef>
        <a:buFont typeface="Arial" panose="020B0604020202020204" pitchFamily="34" charset="0"/>
        <a:buChar char="•"/>
        <a:defRPr sz="4264" kern="1200">
          <a:solidFill>
            <a:schemeClr val="tx1"/>
          </a:solidFill>
          <a:latin typeface="+mn-lt"/>
          <a:ea typeface="思源黑体 CN Bold" panose="020B0800000000000000" pitchFamily="34" charset="-122"/>
          <a:cs typeface="字魂59号-创粗黑" panose="00000500000000000000" charset="-122"/>
        </a:defRPr>
      </a:lvl1pPr>
      <a:lvl2pPr marL="990303" indent="-380886" algn="l" defTabSz="1218834" rtl="0" eaLnBrk="1" latinLnBrk="0" hangingPunct="1">
        <a:spcBef>
          <a:spcPts val="130"/>
        </a:spcBef>
        <a:buFont typeface="Arial" panose="020B0604020202020204" pitchFamily="34" charset="0"/>
        <a:buChar char="–"/>
        <a:defRPr sz="3734" kern="1200">
          <a:solidFill>
            <a:schemeClr val="tx1"/>
          </a:solidFill>
          <a:latin typeface="+mn-lt"/>
          <a:ea typeface="思源黑体 CN Bold" panose="020B0800000000000000" pitchFamily="34" charset="-122"/>
          <a:cs typeface="字魂59号-创粗黑" panose="00000500000000000000" charset="-122"/>
        </a:defRPr>
      </a:lvl2pPr>
      <a:lvl3pPr marL="1523543" indent="-304709" algn="l" defTabSz="1218834" rtl="0" eaLnBrk="1" latinLnBrk="0" hangingPunct="1">
        <a:spcBef>
          <a:spcPts val="130"/>
        </a:spcBef>
        <a:buFont typeface="Arial" panose="020B0604020202020204" pitchFamily="34" charset="0"/>
        <a:buChar char="•"/>
        <a:defRPr sz="3199" kern="1200">
          <a:solidFill>
            <a:schemeClr val="tx1"/>
          </a:solidFill>
          <a:latin typeface="+mn-lt"/>
          <a:ea typeface="思源黑体 CN Bold" panose="020B0800000000000000" pitchFamily="34" charset="-122"/>
          <a:cs typeface="字魂59号-创粗黑" panose="00000500000000000000" charset="-122"/>
        </a:defRPr>
      </a:lvl3pPr>
      <a:lvl4pPr marL="2132960"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4pPr>
      <a:lvl5pPr marL="2742377"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5pPr>
      <a:lvl6pPr marL="3351794"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6pPr>
      <a:lvl7pPr marL="3961211"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7pPr>
      <a:lvl8pPr marL="4570628"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8pPr>
      <a:lvl9pPr marL="5180046"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9pPr>
    </p:bodyStyle>
    <p:otherStyle>
      <a:defPPr>
        <a:defRPr lang="zh-CN"/>
      </a:defPPr>
      <a:lvl1pPr marL="0" algn="l" defTabSz="1218834" rtl="0" eaLnBrk="1" latinLnBrk="0" hangingPunct="1">
        <a:defRPr sz="2399" kern="1200">
          <a:solidFill>
            <a:schemeClr val="tx1"/>
          </a:solidFill>
          <a:latin typeface="+mn-lt"/>
          <a:ea typeface="+mn-ea"/>
          <a:cs typeface="+mn-cs"/>
        </a:defRPr>
      </a:lvl1pPr>
      <a:lvl2pPr marL="609417" algn="l" defTabSz="1218834" rtl="0" eaLnBrk="1" latinLnBrk="0" hangingPunct="1">
        <a:defRPr sz="2399" kern="1200">
          <a:solidFill>
            <a:schemeClr val="tx1"/>
          </a:solidFill>
          <a:latin typeface="+mn-lt"/>
          <a:ea typeface="+mn-ea"/>
          <a:cs typeface="+mn-cs"/>
        </a:defRPr>
      </a:lvl2pPr>
      <a:lvl3pPr marL="1218834" algn="l" defTabSz="1218834" rtl="0" eaLnBrk="1" latinLnBrk="0" hangingPunct="1">
        <a:defRPr sz="2399" kern="1200">
          <a:solidFill>
            <a:schemeClr val="tx1"/>
          </a:solidFill>
          <a:latin typeface="+mn-lt"/>
          <a:ea typeface="+mn-ea"/>
          <a:cs typeface="+mn-cs"/>
        </a:defRPr>
      </a:lvl3pPr>
      <a:lvl4pPr marL="1828251" algn="l" defTabSz="1218834" rtl="0" eaLnBrk="1" latinLnBrk="0" hangingPunct="1">
        <a:defRPr sz="2399" kern="1200">
          <a:solidFill>
            <a:schemeClr val="tx1"/>
          </a:solidFill>
          <a:latin typeface="+mn-lt"/>
          <a:ea typeface="+mn-ea"/>
          <a:cs typeface="+mn-cs"/>
        </a:defRPr>
      </a:lvl4pPr>
      <a:lvl5pPr marL="2437668" algn="l" defTabSz="1218834" rtl="0" eaLnBrk="1" latinLnBrk="0" hangingPunct="1">
        <a:defRPr sz="2399" kern="1200">
          <a:solidFill>
            <a:schemeClr val="tx1"/>
          </a:solidFill>
          <a:latin typeface="+mn-lt"/>
          <a:ea typeface="+mn-ea"/>
          <a:cs typeface="+mn-cs"/>
        </a:defRPr>
      </a:lvl5pPr>
      <a:lvl6pPr marL="3047086" algn="l" defTabSz="1218834" rtl="0" eaLnBrk="1" latinLnBrk="0" hangingPunct="1">
        <a:defRPr sz="2399" kern="1200">
          <a:solidFill>
            <a:schemeClr val="tx1"/>
          </a:solidFill>
          <a:latin typeface="+mn-lt"/>
          <a:ea typeface="+mn-ea"/>
          <a:cs typeface="+mn-cs"/>
        </a:defRPr>
      </a:lvl6pPr>
      <a:lvl7pPr marL="3656503" algn="l" defTabSz="1218834" rtl="0" eaLnBrk="1" latinLnBrk="0" hangingPunct="1">
        <a:defRPr sz="2399" kern="1200">
          <a:solidFill>
            <a:schemeClr val="tx1"/>
          </a:solidFill>
          <a:latin typeface="+mn-lt"/>
          <a:ea typeface="+mn-ea"/>
          <a:cs typeface="+mn-cs"/>
        </a:defRPr>
      </a:lvl7pPr>
      <a:lvl8pPr marL="4265920" algn="l" defTabSz="1218834" rtl="0" eaLnBrk="1" latinLnBrk="0" hangingPunct="1">
        <a:defRPr sz="2399" kern="1200">
          <a:solidFill>
            <a:schemeClr val="tx1"/>
          </a:solidFill>
          <a:latin typeface="+mn-lt"/>
          <a:ea typeface="+mn-ea"/>
          <a:cs typeface="+mn-cs"/>
        </a:defRPr>
      </a:lvl8pPr>
      <a:lvl9pPr marL="4875337" algn="l" defTabSz="1218834" rtl="0" eaLnBrk="1" latinLnBrk="0" hangingPunct="1">
        <a:defRPr sz="23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56548A32-6BE0-4404-88F4-5428858F05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81125" y="476250"/>
            <a:ext cx="1076027" cy="1076027"/>
          </a:xfrm>
          <a:prstGeom prst="rect">
            <a:avLst/>
          </a:prstGeom>
        </p:spPr>
      </p:pic>
    </p:spTree>
    <p:extLst>
      <p:ext uri="{BB962C8B-B14F-4D97-AF65-F5344CB8AC3E}">
        <p14:creationId xmlns:p14="http://schemas.microsoft.com/office/powerpoint/2010/main" val="11604797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13.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g"/><Relationship Id="rId1" Type="http://schemas.openxmlformats.org/officeDocument/2006/relationships/slideLayout" Target="../slideLayouts/slideLayout4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6.emf"/><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5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6.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56.emf"/><Relationship Id="rId5" Type="http://schemas.openxmlformats.org/officeDocument/2006/relationships/image" Target="../media/image5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9.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slideLayout" Target="../slideLayouts/slideLayout9.xml"/><Relationship Id="rId21" Type="http://schemas.openxmlformats.org/officeDocument/2006/relationships/slide" Target="slide2.xml"/><Relationship Id="rId7" Type="http://schemas.openxmlformats.org/officeDocument/2006/relationships/image" Target="../media/image21.png"/><Relationship Id="rId12" Type="http://schemas.openxmlformats.org/officeDocument/2006/relationships/slide" Target="slide5.xml"/><Relationship Id="rId17" Type="http://schemas.openxmlformats.org/officeDocument/2006/relationships/slide" Target="slide11.xml"/><Relationship Id="rId2" Type="http://schemas.openxmlformats.org/officeDocument/2006/relationships/audio" Target="../media/media1.MP3"/><Relationship Id="rId16" Type="http://schemas.openxmlformats.org/officeDocument/2006/relationships/slide" Target="slide10.xml"/><Relationship Id="rId20" Type="http://schemas.openxmlformats.org/officeDocument/2006/relationships/image" Target="../media/image30.gif"/><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24.gif"/><Relationship Id="rId5" Type="http://schemas.openxmlformats.org/officeDocument/2006/relationships/image" Target="../media/image19.png"/><Relationship Id="rId15" Type="http://schemas.openxmlformats.org/officeDocument/2006/relationships/image" Target="../media/image27.png"/><Relationship Id="rId23" Type="http://schemas.openxmlformats.org/officeDocument/2006/relationships/image" Target="../media/image32.png"/><Relationship Id="rId10" Type="http://schemas.openxmlformats.org/officeDocument/2006/relationships/image" Target="../media/image23.png"/><Relationship Id="rId19" Type="http://schemas.openxmlformats.org/officeDocument/2006/relationships/image" Target="../media/image29.png"/><Relationship Id="rId4" Type="http://schemas.openxmlformats.org/officeDocument/2006/relationships/notesSlide" Target="../notesSlides/notesSlide3.xml"/><Relationship Id="rId9" Type="http://schemas.microsoft.com/office/2007/relationships/hdphoto" Target="../media/hdphoto2.wdp"/><Relationship Id="rId14" Type="http://schemas.openxmlformats.org/officeDocument/2006/relationships/image" Target="../media/image26.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7.xml"/><Relationship Id="rId18" Type="http://schemas.openxmlformats.org/officeDocument/2006/relationships/slide" Target="slide6.xml"/><Relationship Id="rId3" Type="http://schemas.openxmlformats.org/officeDocument/2006/relationships/slideLayout" Target="../slideLayouts/slideLayout9.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gif"/><Relationship Id="rId2" Type="http://schemas.openxmlformats.org/officeDocument/2006/relationships/audio" Target="../media/media1.MP3"/><Relationship Id="rId16" Type="http://schemas.openxmlformats.org/officeDocument/2006/relationships/image" Target="../media/image29.png"/><Relationship Id="rId20" Type="http://schemas.openxmlformats.org/officeDocument/2006/relationships/slide" Target="slide9.xml"/><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24.gif"/><Relationship Id="rId5" Type="http://schemas.openxmlformats.org/officeDocument/2006/relationships/image" Target="../media/image19.png"/><Relationship Id="rId15" Type="http://schemas.openxmlformats.org/officeDocument/2006/relationships/slide" Target="slide8.xml"/><Relationship Id="rId10" Type="http://schemas.openxmlformats.org/officeDocument/2006/relationships/image" Target="../media/image23.png"/><Relationship Id="rId19" Type="http://schemas.openxmlformats.org/officeDocument/2006/relationships/image" Target="../media/image27.png"/><Relationship Id="rId4" Type="http://schemas.openxmlformats.org/officeDocument/2006/relationships/notesSlide" Target="../notesSlides/notesSlide4.xml"/><Relationship Id="rId9" Type="http://schemas.microsoft.com/office/2007/relationships/hdphoto" Target="../media/hdphoto2.wdp"/><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8.xml"/><Relationship Id="rId7" Type="http://schemas.openxmlformats.org/officeDocument/2006/relationships/image" Target="../media/image3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1CE0CEB-D53D-42C8-AC0E-233A410A665E}"/>
              </a:ext>
            </a:extLst>
          </p:cNvPr>
          <p:cNvPicPr>
            <a:picLocks noChangeAspect="1"/>
          </p:cNvPicPr>
          <p:nvPr/>
        </p:nvPicPr>
        <p:blipFill>
          <a:blip r:embed="rId3"/>
          <a:stretch>
            <a:fillRect/>
          </a:stretch>
        </p:blipFill>
        <p:spPr>
          <a:xfrm>
            <a:off x="1588" y="-131153"/>
            <a:ext cx="12188825" cy="7059361"/>
          </a:xfrm>
          <a:prstGeom prst="rect">
            <a:avLst/>
          </a:prstGeom>
        </p:spPr>
      </p:pic>
      <p:sp>
        <p:nvSpPr>
          <p:cNvPr id="15" name="Rectangle 14">
            <a:extLst>
              <a:ext uri="{FF2B5EF4-FFF2-40B4-BE49-F238E27FC236}">
                <a16:creationId xmlns:a16="http://schemas.microsoft.com/office/drawing/2014/main" id="{850A39C0-769F-43A3-B9D4-B7A8A90D755C}"/>
              </a:ext>
            </a:extLst>
          </p:cNvPr>
          <p:cNvSpPr/>
          <p:nvPr/>
        </p:nvSpPr>
        <p:spPr>
          <a:xfrm>
            <a:off x="4732242" y="2729298"/>
            <a:ext cx="1947837" cy="502608"/>
          </a:xfrm>
          <a:prstGeom prst="rect">
            <a:avLst/>
          </a:prstGeom>
        </p:spPr>
        <p:txBody>
          <a:bodyPr wrap="none">
            <a:prstTxWarp prst="textPlain">
              <a:avLst/>
            </a:prstTxWarp>
            <a:spAutoFit/>
          </a:bodyPr>
          <a:lstStyle/>
          <a:p>
            <a:pPr algn="ctr" defTabSz="914126">
              <a:defRPr/>
            </a:pPr>
            <a:r>
              <a:rPr lang="en-US" sz="4799" b="1" dirty="0" err="1">
                <a:solidFill>
                  <a:srgbClr val="00B050"/>
                </a:solidFill>
              </a:rPr>
              <a:t>Bài</a:t>
            </a:r>
            <a:r>
              <a:rPr lang="en-US" sz="4799" b="1" dirty="0">
                <a:solidFill>
                  <a:srgbClr val="00B050"/>
                </a:solidFill>
              </a:rPr>
              <a:t> 16 - </a:t>
            </a:r>
            <a:r>
              <a:rPr lang="en-US" sz="4799" b="1" dirty="0" err="1">
                <a:solidFill>
                  <a:srgbClr val="00B050"/>
                </a:solidFill>
              </a:rPr>
              <a:t>Tiết</a:t>
            </a:r>
            <a:r>
              <a:rPr lang="en-US" sz="4799" b="1" dirty="0">
                <a:solidFill>
                  <a:srgbClr val="00B050"/>
                </a:solidFill>
              </a:rPr>
              <a:t> 2</a:t>
            </a:r>
            <a:endParaRPr lang="vi-VN" sz="4799" b="1" dirty="0">
              <a:solidFill>
                <a:srgbClr val="00B050"/>
              </a:solidFill>
            </a:endParaRPr>
          </a:p>
        </p:txBody>
      </p:sp>
      <p:sp>
        <p:nvSpPr>
          <p:cNvPr id="16" name="TextBox 15">
            <a:extLst>
              <a:ext uri="{FF2B5EF4-FFF2-40B4-BE49-F238E27FC236}">
                <a16:creationId xmlns:a16="http://schemas.microsoft.com/office/drawing/2014/main" id="{7776BDBD-5CE6-4E6B-851F-9F66AA2D8027}"/>
              </a:ext>
            </a:extLst>
          </p:cNvPr>
          <p:cNvSpPr txBox="1"/>
          <p:nvPr/>
        </p:nvSpPr>
        <p:spPr>
          <a:xfrm>
            <a:off x="2333625" y="1933575"/>
            <a:ext cx="7094852" cy="794954"/>
          </a:xfrm>
          <a:prstGeom prst="rect">
            <a:avLst/>
          </a:prstGeom>
          <a:noFill/>
        </p:spPr>
        <p:txBody>
          <a:bodyPr wrap="square" rtlCol="0">
            <a:prstTxWarp prst="textChevron">
              <a:avLst/>
            </a:prstTxWarp>
            <a:spAutoFit/>
          </a:bodyPr>
          <a:lstStyle/>
          <a:p>
            <a:pPr defTabSz="914126">
              <a:defRPr/>
            </a:pPr>
            <a:r>
              <a:rPr lang="en-US" sz="5998" b="1" dirty="0" err="1">
                <a:ln w="22225">
                  <a:solidFill>
                    <a:srgbClr val="ED7D31"/>
                  </a:solidFill>
                  <a:prstDash val="solid"/>
                </a:ln>
                <a:solidFill>
                  <a:srgbClr val="FFFF00"/>
                </a:solidFill>
              </a:rPr>
              <a:t>Tự</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nhiên</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và</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xã</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hội</a:t>
            </a:r>
            <a:endParaRPr lang="vi-VN" sz="5998" b="1" dirty="0">
              <a:ln w="22225">
                <a:solidFill>
                  <a:srgbClr val="ED7D31"/>
                </a:solidFill>
                <a:prstDash val="solid"/>
              </a:ln>
              <a:solidFill>
                <a:srgbClr val="FFFF00"/>
              </a:solidFill>
            </a:endParaRPr>
          </a:p>
        </p:txBody>
      </p:sp>
      <p:pic>
        <p:nvPicPr>
          <p:cNvPr id="2" name="Picture 1">
            <a:extLst>
              <a:ext uri="{FF2B5EF4-FFF2-40B4-BE49-F238E27FC236}">
                <a16:creationId xmlns:a16="http://schemas.microsoft.com/office/drawing/2014/main" id="{E67E7935-65A4-4382-97D6-03B156BF2DF5}"/>
              </a:ext>
            </a:extLst>
          </p:cNvPr>
          <p:cNvPicPr>
            <a:picLocks noChangeAspect="1"/>
          </p:cNvPicPr>
          <p:nvPr/>
        </p:nvPicPr>
        <p:blipFill>
          <a:blip r:embed="rId4"/>
          <a:stretch>
            <a:fillRect/>
          </a:stretch>
        </p:blipFill>
        <p:spPr>
          <a:xfrm>
            <a:off x="2121070" y="3592386"/>
            <a:ext cx="7797460" cy="1444877"/>
          </a:xfrm>
          <a:prstGeom prst="rect">
            <a:avLst/>
          </a:prstGeom>
        </p:spPr>
      </p:pic>
    </p:spTree>
    <p:extLst>
      <p:ext uri="{BB962C8B-B14F-4D97-AF65-F5344CB8AC3E}">
        <p14:creationId xmlns:p14="http://schemas.microsoft.com/office/powerpoint/2010/main" val="89532559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441439E-728A-4BB8-AFEB-61C94B37C05B}"/>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vi-VN" sz="2800" b="0" i="0" dirty="0">
              <a:solidFill>
                <a:schemeClr val="tx1"/>
              </a:solidFill>
              <a:effectLst/>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EEE343-AED5-4477-BF4B-2F3D67EFE53D}"/>
              </a:ext>
            </a:extLst>
          </p:cNvPr>
          <p:cNvSpPr txBox="1"/>
          <p:nvPr/>
        </p:nvSpPr>
        <p:spPr>
          <a:xfrm>
            <a:off x="457200" y="281578"/>
            <a:ext cx="10877550" cy="1077218"/>
          </a:xfrm>
          <a:prstGeom prst="rect">
            <a:avLst/>
          </a:prstGeom>
          <a:noFill/>
        </p:spPr>
        <p:txBody>
          <a:bodyPr wrap="square" rtlCol="0">
            <a:spAutoFit/>
          </a:bodyPr>
          <a:lstStyle/>
          <a:p>
            <a:pPr algn="ctr"/>
            <a:r>
              <a:rPr lang="vi-VN" sz="3200" b="1" dirty="0">
                <a:solidFill>
                  <a:srgbClr val="002060"/>
                </a:solidFill>
                <a:latin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Tìm hiểu cách sử dụng thực vật và động vật trong gia đình, ở cộng đồng địa phương em theo gợi ý sau:</a:t>
            </a:r>
          </a:p>
        </p:txBody>
      </p:sp>
      <p:pic>
        <p:nvPicPr>
          <p:cNvPr id="5" name="Picture 4">
            <a:extLst>
              <a:ext uri="{FF2B5EF4-FFF2-40B4-BE49-F238E27FC236}">
                <a16:creationId xmlns:a16="http://schemas.microsoft.com/office/drawing/2014/main" id="{019E3EFD-F1FD-466F-8809-D46E9896E9D8}"/>
              </a:ext>
            </a:extLst>
          </p:cNvPr>
          <p:cNvPicPr>
            <a:picLocks noChangeAspect="1"/>
          </p:cNvPicPr>
          <p:nvPr/>
        </p:nvPicPr>
        <p:blipFill>
          <a:blip r:embed="rId3"/>
          <a:stretch>
            <a:fillRect/>
          </a:stretch>
        </p:blipFill>
        <p:spPr>
          <a:xfrm>
            <a:off x="823912" y="1776412"/>
            <a:ext cx="10768013" cy="2411196"/>
          </a:xfrm>
          <a:prstGeom prst="rect">
            <a:avLst/>
          </a:prstGeom>
        </p:spPr>
      </p:pic>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4" name="Group 13">
            <a:extLst>
              <a:ext uri="{FF2B5EF4-FFF2-40B4-BE49-F238E27FC236}">
                <a16:creationId xmlns:a16="http://schemas.microsoft.com/office/drawing/2014/main" id="{5C8E1081-6FF2-4E3D-868E-140BF7A9B9AD}"/>
              </a:ext>
            </a:extLst>
          </p:cNvPr>
          <p:cNvGrpSpPr/>
          <p:nvPr/>
        </p:nvGrpSpPr>
        <p:grpSpPr>
          <a:xfrm>
            <a:off x="120110" y="2178326"/>
            <a:ext cx="5584333" cy="4272124"/>
            <a:chOff x="191286" y="1586972"/>
            <a:chExt cx="6069814" cy="4587880"/>
          </a:xfrm>
        </p:grpSpPr>
        <p:grpSp>
          <p:nvGrpSpPr>
            <p:cNvPr id="15" name="Group 14">
              <a:extLst>
                <a:ext uri="{FF2B5EF4-FFF2-40B4-BE49-F238E27FC236}">
                  <a16:creationId xmlns:a16="http://schemas.microsoft.com/office/drawing/2014/main" id="{8E3974EE-B42B-448F-BA08-36F24616702D}"/>
                </a:ext>
              </a:extLst>
            </p:cNvPr>
            <p:cNvGrpSpPr/>
            <p:nvPr/>
          </p:nvGrpSpPr>
          <p:grpSpPr>
            <a:xfrm>
              <a:off x="1259868" y="1586972"/>
              <a:ext cx="4225873" cy="1120669"/>
              <a:chOff x="986602" y="657156"/>
              <a:chExt cx="4225873" cy="1120669"/>
            </a:xfrm>
            <a:solidFill>
              <a:srgbClr val="FFCCCC"/>
            </a:solidFill>
          </p:grpSpPr>
          <p:pic>
            <p:nvPicPr>
              <p:cNvPr id="27" name="Picture 2">
                <a:extLst>
                  <a:ext uri="{FF2B5EF4-FFF2-40B4-BE49-F238E27FC236}">
                    <a16:creationId xmlns:a16="http://schemas.microsoft.com/office/drawing/2014/main" id="{384BE1E0-6F93-4875-9655-121AC7A3CDC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6602" y="657156"/>
                <a:ext cx="4131498" cy="1120669"/>
              </a:xfrm>
              <a:prstGeom prst="rect">
                <a:avLst/>
              </a:prstGeom>
            </p:spPr>
          </p:pic>
          <p:sp>
            <p:nvSpPr>
              <p:cNvPr id="28" name="TextBox 27">
                <a:extLst>
                  <a:ext uri="{FF2B5EF4-FFF2-40B4-BE49-F238E27FC236}">
                    <a16:creationId xmlns:a16="http://schemas.microsoft.com/office/drawing/2014/main" id="{01BC02C6-E30B-4D71-9014-7291D5312AAE}"/>
                  </a:ext>
                </a:extLst>
              </p:cNvPr>
              <p:cNvSpPr txBox="1"/>
              <p:nvPr/>
            </p:nvSpPr>
            <p:spPr>
              <a:xfrm>
                <a:off x="1150051" y="854950"/>
                <a:ext cx="4062424" cy="644522"/>
              </a:xfrm>
              <a:prstGeom prst="rect">
                <a:avLst/>
              </a:prstGeom>
              <a:grpFill/>
            </p:spPr>
            <p:txBody>
              <a:bodyPr wrap="square" rtlCol="0">
                <a:spAutoFit/>
              </a:bodyPr>
              <a:lstStyle/>
              <a:p>
                <a:r>
                  <a:rPr lang="en-US" sz="3300" b="1" dirty="0" err="1">
                    <a:solidFill>
                      <a:srgbClr val="FF0000"/>
                    </a:solidFill>
                    <a:latin typeface="Cambria" panose="02040503050406030204" pitchFamily="18" charset="0"/>
                    <a:ea typeface="Cambria" panose="02040503050406030204" pitchFamily="18" charset="0"/>
                  </a:rPr>
                  <a:t>Thảo</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luận</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nhóm</a:t>
                </a:r>
                <a:r>
                  <a:rPr lang="en-US" sz="3300" b="1" dirty="0">
                    <a:solidFill>
                      <a:srgbClr val="FF0000"/>
                    </a:solidFill>
                    <a:latin typeface="Cambria" panose="02040503050406030204" pitchFamily="18" charset="0"/>
                    <a:ea typeface="Cambria" panose="02040503050406030204" pitchFamily="18" charset="0"/>
                  </a:rPr>
                  <a:t> 4</a:t>
                </a:r>
                <a:endParaRPr lang="vi-VN" sz="3300" b="1" dirty="0">
                  <a:solidFill>
                    <a:srgbClr val="FF000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69DED232-1217-4C73-AF6D-E8C0F71FAB26}"/>
                </a:ext>
              </a:extLst>
            </p:cNvPr>
            <p:cNvGrpSpPr/>
            <p:nvPr/>
          </p:nvGrpSpPr>
          <p:grpSpPr>
            <a:xfrm>
              <a:off x="191286" y="3136284"/>
              <a:ext cx="6069814" cy="3038568"/>
              <a:chOff x="435126" y="3007428"/>
              <a:chExt cx="6069814" cy="3038568"/>
            </a:xfrm>
          </p:grpSpPr>
          <p:pic>
            <p:nvPicPr>
              <p:cNvPr id="17" name="Picture 16">
                <a:extLst>
                  <a:ext uri="{FF2B5EF4-FFF2-40B4-BE49-F238E27FC236}">
                    <a16:creationId xmlns:a16="http://schemas.microsoft.com/office/drawing/2014/main" id="{11F459FE-9467-492E-A948-7752A1CB3F9F}"/>
                  </a:ext>
                </a:extLst>
              </p:cNvPr>
              <p:cNvPicPr>
                <a:picLocks noChangeAspect="1"/>
              </p:cNvPicPr>
              <p:nvPr/>
            </p:nvPicPr>
            <p:blipFill>
              <a:blip r:embed="rId7"/>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885E42E8-EF36-4753-AC13-54D3EAC098C0}"/>
                  </a:ext>
                </a:extLst>
              </p:cNvPr>
              <p:cNvPicPr>
                <a:picLocks noChangeAspect="1"/>
              </p:cNvPicPr>
              <p:nvPr/>
            </p:nvPicPr>
            <p:blipFill>
              <a:blip r:embed="rId8"/>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792BC48B-4570-493E-A5B5-AC0266EFA2A2}"/>
                  </a:ext>
                </a:extLst>
              </p:cNvPr>
              <p:cNvPicPr>
                <a:picLocks noChangeAspect="1"/>
              </p:cNvPicPr>
              <p:nvPr/>
            </p:nvPicPr>
            <p:blipFill>
              <a:blip r:embed="rId9"/>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3" name="Picture 22">
                <a:extLst>
                  <a:ext uri="{FF2B5EF4-FFF2-40B4-BE49-F238E27FC236}">
                    <a16:creationId xmlns:a16="http://schemas.microsoft.com/office/drawing/2014/main" id="{DF13E5E4-A99F-4625-8C48-CF61D81CA8A0}"/>
                  </a:ext>
                </a:extLst>
              </p:cNvPr>
              <p:cNvPicPr>
                <a:picLocks noChangeAspect="1"/>
              </p:cNvPicPr>
              <p:nvPr/>
            </p:nvPicPr>
            <p:blipFill>
              <a:blip r:embed="rId10"/>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9" name="Group 28">
            <a:extLst>
              <a:ext uri="{FF2B5EF4-FFF2-40B4-BE49-F238E27FC236}">
                <a16:creationId xmlns:a16="http://schemas.microsoft.com/office/drawing/2014/main" id="{DB0F01E6-1613-404E-AFB5-320492AFB556}"/>
              </a:ext>
            </a:extLst>
          </p:cNvPr>
          <p:cNvGrpSpPr/>
          <p:nvPr/>
        </p:nvGrpSpPr>
        <p:grpSpPr>
          <a:xfrm>
            <a:off x="5801557" y="1152525"/>
            <a:ext cx="7466768" cy="2276476"/>
            <a:chOff x="6096000" y="-30480"/>
            <a:chExt cx="8644080" cy="3393440"/>
          </a:xfrm>
        </p:grpSpPr>
        <p:sp>
          <p:nvSpPr>
            <p:cNvPr id="30" name="Flowchart: Document 29">
              <a:extLst>
                <a:ext uri="{FF2B5EF4-FFF2-40B4-BE49-F238E27FC236}">
                  <a16:creationId xmlns:a16="http://schemas.microsoft.com/office/drawing/2014/main" id="{DC010FCC-290C-4DF3-82F7-8C62132A5AF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31" name="TextBox 30">
              <a:extLst>
                <a:ext uri="{FF2B5EF4-FFF2-40B4-BE49-F238E27FC236}">
                  <a16:creationId xmlns:a16="http://schemas.microsoft.com/office/drawing/2014/main" id="{5A5BC837-81C0-49E4-BDC2-9E98C939CBDE}"/>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EABBE5B9-54D3-4580-B722-4E1D13509405}"/>
              </a:ext>
            </a:extLst>
          </p:cNvPr>
          <p:cNvSpPr txBox="1"/>
          <p:nvPr/>
        </p:nvSpPr>
        <p:spPr>
          <a:xfrm>
            <a:off x="5833859" y="1332436"/>
            <a:ext cx="5100841" cy="1754326"/>
          </a:xfrm>
          <a:prstGeom prst="rect">
            <a:avLst/>
          </a:prstGeom>
          <a:noFill/>
        </p:spPr>
        <p:txBody>
          <a:bodyPr wrap="square" rtlCol="0">
            <a:spAutoFit/>
          </a:bodyPr>
          <a:lstStyle/>
          <a:p>
            <a:pPr algn="just"/>
            <a:r>
              <a:rPr lang="en-US" sz="3600" b="1" dirty="0" err="1">
                <a:latin typeface="Calibri" panose="020F0502020204030204" pitchFamily="34" charset="0"/>
                <a:cs typeface="Calibri" panose="020F0502020204030204" pitchFamily="34" charset="0"/>
              </a:rPr>
              <a:t>Hoàn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thành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phiếu</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bài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tập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và</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kết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quả</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trước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lớp</a:t>
            </a:r>
            <a:r>
              <a:rPr lang="en-US" sz="3600" b="1" dirty="0">
                <a:latin typeface="Calibri" panose="020F0502020204030204" pitchFamily="34" charset="0"/>
                <a:cs typeface="Calibri" panose="020F0502020204030204" pitchFamily="34" charset="0"/>
              </a:rPr>
              <a:t>.</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7302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aphicFrame>
        <p:nvGraphicFramePr>
          <p:cNvPr id="4" name="Table 3">
            <a:extLst>
              <a:ext uri="{FF2B5EF4-FFF2-40B4-BE49-F238E27FC236}">
                <a16:creationId xmlns:a16="http://schemas.microsoft.com/office/drawing/2014/main" id="{6A74C023-D4D0-44A9-B5FC-84153B5364AA}"/>
              </a:ext>
            </a:extLst>
          </p:cNvPr>
          <p:cNvGraphicFramePr>
            <a:graphicFrameLocks noGrp="1"/>
          </p:cNvGraphicFramePr>
          <p:nvPr>
            <p:extLst>
              <p:ext uri="{D42A27DB-BD31-4B8C-83A1-F6EECF244321}">
                <p14:modId xmlns:p14="http://schemas.microsoft.com/office/powerpoint/2010/main" val="3191380280"/>
              </p:ext>
            </p:extLst>
          </p:nvPr>
        </p:nvGraphicFramePr>
        <p:xfrm>
          <a:off x="1162050" y="962025"/>
          <a:ext cx="10115550" cy="4989334"/>
        </p:xfrm>
        <a:graphic>
          <a:graphicData uri="http://schemas.openxmlformats.org/drawingml/2006/table">
            <a:tbl>
              <a:tblPr>
                <a:tableStyleId>{8799B23B-EC83-4686-B30A-512413B5E67A}</a:tableStyleId>
              </a:tblPr>
              <a:tblGrid>
                <a:gridCol w="7277100">
                  <a:extLst>
                    <a:ext uri="{9D8B030D-6E8A-4147-A177-3AD203B41FA5}">
                      <a16:colId xmlns:a16="http://schemas.microsoft.com/office/drawing/2014/main" val="319693934"/>
                    </a:ext>
                  </a:extLst>
                </a:gridCol>
                <a:gridCol w="2838450">
                  <a:extLst>
                    <a:ext uri="{9D8B030D-6E8A-4147-A177-3AD203B41FA5}">
                      <a16:colId xmlns:a16="http://schemas.microsoft.com/office/drawing/2014/main" val="556468947"/>
                    </a:ext>
                  </a:extLst>
                </a:gridCol>
              </a:tblGrid>
              <a:tr h="741773">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Cách</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sử</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dụng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thực</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và</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động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xét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83214822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Sử dụng hết thức ăn đã nấu</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1697707458"/>
                  </a:ext>
                </a:extLst>
              </a:tr>
              <a:tr h="574582">
                <a:tc>
                  <a:txBody>
                    <a:bodyPr/>
                    <a:lstStyle/>
                    <a:p>
                      <a:pPr marL="0" marR="0" algn="just">
                        <a:spcBef>
                          <a:spcPts val="0"/>
                        </a:spcBef>
                        <a:spcAft>
                          <a:spcPts val="80"/>
                        </a:spcAft>
                      </a:pPr>
                      <a:r>
                        <a:rPr lang="en-US" sz="2800" b="1" dirty="0">
                          <a:solidFill>
                            <a:srgbClr val="002060"/>
                          </a:solidFill>
                          <a:effectLst/>
                          <a:latin typeface="Calibri" panose="020F0502020204030204" pitchFamily="34" charset="0"/>
                          <a:cs typeface="Calibri" panose="020F0502020204030204" pitchFamily="34" charset="0"/>
                        </a:rPr>
                        <a:t>Cho </a:t>
                      </a:r>
                      <a:r>
                        <a:rPr lang="en-US" sz="2800" b="1" dirty="0" err="1">
                          <a:solidFill>
                            <a:srgbClr val="002060"/>
                          </a:solidFill>
                          <a:effectLst/>
                          <a:latin typeface="Calibri" panose="020F0502020204030204" pitchFamily="34" charset="0"/>
                          <a:cs typeface="Calibri" panose="020F0502020204030204" pitchFamily="34" charset="0"/>
                        </a:rPr>
                        <a:t>ngựa</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chở</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nhiều</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hàng</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nặng</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135993318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Lấy nhiều ăn khi đi ăn quán</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482962384"/>
                  </a:ext>
                </a:extLst>
              </a:tr>
              <a:tr h="741773">
                <a:tc>
                  <a:txBody>
                    <a:bodyPr/>
                    <a:lstStyle/>
                    <a:p>
                      <a:pPr marL="0" marR="0" algn="just">
                        <a:spcBef>
                          <a:spcPts val="0"/>
                        </a:spcBef>
                        <a:spcAft>
                          <a:spcPts val="80"/>
                        </a:spcAft>
                      </a:pPr>
                      <a:r>
                        <a:rPr lang="en-US" sz="2800" b="1" spc="10" dirty="0">
                          <a:solidFill>
                            <a:srgbClr val="002060"/>
                          </a:solidFill>
                          <a:effectLst/>
                          <a:latin typeface="Calibri" panose="020F0502020204030204" pitchFamily="34" charset="0"/>
                          <a:cs typeface="Calibri" panose="020F0502020204030204" pitchFamily="34" charset="0"/>
                        </a:rPr>
                        <a:t>Khi </a:t>
                      </a:r>
                      <a:r>
                        <a:rPr lang="en-US" sz="2800" b="1" spc="10" dirty="0" err="1">
                          <a:solidFill>
                            <a:srgbClr val="002060"/>
                          </a:solidFill>
                          <a:effectLst/>
                          <a:latin typeface="Calibri" panose="020F0502020204030204" pitchFamily="34" charset="0"/>
                          <a:cs typeface="Calibri" panose="020F0502020204030204" pitchFamily="34" charset="0"/>
                        </a:rPr>
                        <a:t>thừa</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đồ</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ăn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đóng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hộp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bảo</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quản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trong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tủ</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lạnh</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3433916681"/>
                  </a:ext>
                </a:extLst>
              </a:tr>
              <a:tr h="370886">
                <a:tc>
                  <a:txBody>
                    <a:bodyPr/>
                    <a:lstStyle/>
                    <a:p>
                      <a:pPr marL="0" marR="0" algn="just">
                        <a:spcBef>
                          <a:spcPts val="0"/>
                        </a:spcBef>
                        <a:spcAft>
                          <a:spcPts val="80"/>
                        </a:spcAft>
                      </a:pPr>
                      <a:r>
                        <a:rPr lang="en-US" sz="2800" b="1" spc="10">
                          <a:solidFill>
                            <a:srgbClr val="002060"/>
                          </a:solidFill>
                          <a:effectLst/>
                          <a:latin typeface="Calibri" panose="020F0502020204030204" pitchFamily="34" charset="0"/>
                          <a:cs typeface="Calibri" panose="020F0502020204030204" pitchFamily="34" charset="0"/>
                        </a:rPr>
                        <a:t>Nuôi gấu để lấy mật.</a:t>
                      </a:r>
                      <a:endParaRPr lang="en-US" sz="2800" b="1">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505862259"/>
                  </a:ext>
                </a:extLst>
              </a:tr>
              <a:tr h="370886">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Tiết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kiệm</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giấy</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664212854"/>
                  </a:ext>
                </a:extLst>
              </a:tr>
              <a:tr h="1112659">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Không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khai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thác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để</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cạn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trái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phép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thực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động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dirty="0" err="1">
                          <a:solidFill>
                            <a:srgbClr val="002060"/>
                          </a:solidFill>
                          <a:effectLst/>
                          <a:latin typeface="Calibri" panose="020F0502020204030204" pitchFamily="34" charset="0"/>
                          <a:cs typeface="Calibri" panose="020F0502020204030204" pitchFamily="34" charset="0"/>
                        </a:rPr>
                        <a:t>Hợp</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lí</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4245610"/>
                  </a:ext>
                </a:extLst>
              </a:tr>
            </a:tbl>
          </a:graphicData>
        </a:graphic>
      </p:graphicFrame>
    </p:spTree>
    <p:extLst>
      <p:ext uri="{BB962C8B-B14F-4D97-AF65-F5344CB8AC3E}">
        <p14:creationId xmlns:p14="http://schemas.microsoft.com/office/powerpoint/2010/main" val="7296548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56817"/>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id="{2F1D0388-9C74-F0AE-5670-9D39CC682E9D}"/>
              </a:ext>
            </a:extLst>
          </p:cNvPr>
          <p:cNvGrpSpPr/>
          <p:nvPr/>
        </p:nvGrpSpPr>
        <p:grpSpPr>
          <a:xfrm>
            <a:off x="800101" y="115928"/>
            <a:ext cx="10629899" cy="1200329"/>
            <a:chOff x="149417" y="2548464"/>
            <a:chExt cx="8672884" cy="1878905"/>
          </a:xfrm>
        </p:grpSpPr>
        <p:sp>
          <p:nvSpPr>
            <p:cNvPr id="10" name="Rectangle: Rounded Corners 9">
              <a:extLst>
                <a:ext uri="{FF2B5EF4-FFF2-40B4-BE49-F238E27FC236}">
                  <a16:creationId xmlns:a16="http://schemas.microsoft.com/office/drawing/2014/main" id="{4A94DC2A-E63C-B592-02FF-FEC61A44B720}"/>
                </a:ext>
              </a:extLst>
            </p:cNvPr>
            <p:cNvSpPr/>
            <p:nvPr/>
          </p:nvSpPr>
          <p:spPr>
            <a:xfrm>
              <a:off x="149417" y="2619739"/>
              <a:ext cx="8665113" cy="1700435"/>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等线"/>
              </a:endParaRPr>
            </a:p>
          </p:txBody>
        </p:sp>
        <p:sp>
          <p:nvSpPr>
            <p:cNvPr id="11" name="TextBox 10">
              <a:extLst>
                <a:ext uri="{FF2B5EF4-FFF2-40B4-BE49-F238E27FC236}">
                  <a16:creationId xmlns:a16="http://schemas.microsoft.com/office/drawing/2014/main" id="{2CC17E55-4E36-7E8F-637C-52B57CBE508D}"/>
                </a:ext>
              </a:extLst>
            </p:cNvPr>
            <p:cNvSpPr txBox="1"/>
            <p:nvPr/>
          </p:nvSpPr>
          <p:spPr>
            <a:xfrm>
              <a:off x="258216" y="2548464"/>
              <a:ext cx="8564085" cy="1878905"/>
            </a:xfrm>
            <a:prstGeom prst="rect">
              <a:avLst/>
            </a:prstGeom>
            <a:noFill/>
          </p:spPr>
          <p:txBody>
            <a:bodyPr wrap="square">
              <a:spAutoFit/>
            </a:bodyPr>
            <a:lstStyle/>
            <a:p>
              <a:pPr algn="ctr" defTabSz="914126">
                <a:defRPr/>
              </a:pPr>
              <a:r>
                <a:rPr lang="vi-VN" sz="3600" b="1" dirty="0">
                  <a:solidFill>
                    <a:srgbClr val="000000"/>
                  </a:solidFill>
                  <a:latin typeface="Cambria" panose="02040503050406030204" pitchFamily="18" charset="0"/>
                  <a:ea typeface="Calibri" panose="020F0502020204030204" pitchFamily="34" charset="0"/>
                </a:rPr>
                <a:t>2</a:t>
              </a:r>
              <a:r>
                <a:rPr lang="en-US" sz="3600" b="1" dirty="0">
                  <a:solidFill>
                    <a:srgbClr val="000000"/>
                  </a:solidFill>
                  <a:latin typeface="Cambria" panose="02040503050406030204" pitchFamily="18" charset="0"/>
                  <a:ea typeface="Calibri" panose="020F0502020204030204" pitchFamily="34" charset="0"/>
                </a:rPr>
                <a:t>.</a:t>
              </a:r>
              <a:r>
                <a:rPr lang="vi-VN" sz="3600" b="1" dirty="0">
                  <a:solidFill>
                    <a:srgbClr val="000000"/>
                  </a:solidFill>
                  <a:latin typeface="Cambria" panose="02040503050406030204" pitchFamily="18" charset="0"/>
                  <a:ea typeface="Calibri" panose="020F0502020204030204" pitchFamily="34" charset="0"/>
                </a:rPr>
                <a:t> Em sẽ ứng xử như thế nào trong các tình huống sau:</a:t>
              </a:r>
            </a:p>
          </p:txBody>
        </p:sp>
      </p:grpSp>
      <p:pic>
        <p:nvPicPr>
          <p:cNvPr id="14" name="Picture 13">
            <a:extLst>
              <a:ext uri="{FF2B5EF4-FFF2-40B4-BE49-F238E27FC236}">
                <a16:creationId xmlns:a16="http://schemas.microsoft.com/office/drawing/2014/main" id="{1230D730-AE26-4A69-B3D8-11E44269A068}"/>
              </a:ext>
            </a:extLst>
          </p:cNvPr>
          <p:cNvPicPr>
            <a:picLocks noChangeAspect="1"/>
          </p:cNvPicPr>
          <p:nvPr/>
        </p:nvPicPr>
        <p:blipFill>
          <a:blip r:embed="rId5"/>
          <a:stretch>
            <a:fillRect/>
          </a:stretch>
        </p:blipFill>
        <p:spPr>
          <a:xfrm>
            <a:off x="781050" y="1281112"/>
            <a:ext cx="5029200" cy="3468149"/>
          </a:xfrm>
          <a:prstGeom prst="rect">
            <a:avLst/>
          </a:prstGeom>
        </p:spPr>
      </p:pic>
      <p:pic>
        <p:nvPicPr>
          <p:cNvPr id="16" name="Picture 15">
            <a:extLst>
              <a:ext uri="{FF2B5EF4-FFF2-40B4-BE49-F238E27FC236}">
                <a16:creationId xmlns:a16="http://schemas.microsoft.com/office/drawing/2014/main" id="{E231E91E-23EF-4448-9C44-B7185157D0E5}"/>
              </a:ext>
            </a:extLst>
          </p:cNvPr>
          <p:cNvPicPr>
            <a:picLocks noChangeAspect="1"/>
          </p:cNvPicPr>
          <p:nvPr/>
        </p:nvPicPr>
        <p:blipFill>
          <a:blip r:embed="rId6"/>
          <a:stretch>
            <a:fillRect/>
          </a:stretch>
        </p:blipFill>
        <p:spPr>
          <a:xfrm>
            <a:off x="6198915" y="1419224"/>
            <a:ext cx="5212035" cy="3237779"/>
          </a:xfrm>
          <a:prstGeom prst="rect">
            <a:avLst/>
          </a:prstGeom>
        </p:spPr>
      </p:pic>
      <p:pic>
        <p:nvPicPr>
          <p:cNvPr id="17" name="Picture 16">
            <a:extLst>
              <a:ext uri="{FF2B5EF4-FFF2-40B4-BE49-F238E27FC236}">
                <a16:creationId xmlns:a16="http://schemas.microsoft.com/office/drawing/2014/main" id="{8D4FA1F2-E05B-4D31-9EE6-50DE043287D2}"/>
              </a:ext>
            </a:extLst>
          </p:cNvPr>
          <p:cNvPicPr>
            <a:picLocks noChangeAspect="1"/>
          </p:cNvPicPr>
          <p:nvPr/>
        </p:nvPicPr>
        <p:blipFill>
          <a:blip r:embed="rId7"/>
          <a:stretch>
            <a:fillRect/>
          </a:stretch>
        </p:blipFill>
        <p:spPr>
          <a:xfrm>
            <a:off x="4467225" y="3030494"/>
            <a:ext cx="3371850" cy="3827506"/>
          </a:xfrm>
          <a:prstGeom prst="rect">
            <a:avLst/>
          </a:prstGeom>
        </p:spPr>
      </p:pic>
    </p:spTree>
    <p:extLst>
      <p:ext uri="{BB962C8B-B14F-4D97-AF65-F5344CB8AC3E}">
        <p14:creationId xmlns:p14="http://schemas.microsoft.com/office/powerpoint/2010/main" val="20734230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495300" y="76200"/>
            <a:ext cx="11271103" cy="661034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9E859045-76AB-4B31-ACBE-950CC71E60DD}"/>
              </a:ext>
            </a:extLst>
          </p:cNvPr>
          <p:cNvGrpSpPr/>
          <p:nvPr/>
        </p:nvGrpSpPr>
        <p:grpSpPr>
          <a:xfrm>
            <a:off x="5146494" y="1006821"/>
            <a:ext cx="6238240" cy="1325563"/>
            <a:chOff x="4191454" y="1049107"/>
            <a:chExt cx="6238240" cy="1325563"/>
          </a:xfrm>
        </p:grpSpPr>
        <p:sp>
          <p:nvSpPr>
            <p:cNvPr id="6" name="Rectangle: Rounded Corners 5">
              <a:extLst>
                <a:ext uri="{FF2B5EF4-FFF2-40B4-BE49-F238E27FC236}">
                  <a16:creationId xmlns:a16="http://schemas.microsoft.com/office/drawing/2014/main" id="{6BCFE9BC-88D9-49F0-A328-19411D2631D0}"/>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58145F7-A9DB-4ACE-B02C-46D3D86E2F1A}"/>
                </a:ext>
              </a:extLst>
            </p:cNvPr>
            <p:cNvSpPr txBox="1"/>
            <p:nvPr/>
          </p:nvSpPr>
          <p:spPr>
            <a:xfrm>
              <a:off x="4368189" y="1049107"/>
              <a:ext cx="5689502" cy="110799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Các</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nhóm</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khác</a:t>
              </a:r>
              <a:endParaRPr kumimoji="0" lang="en-US" sz="3600" b="1" i="0" u="none" strike="noStrike" kern="1200" cap="none" spc="0" normalizeH="0" baseline="0" noProof="0" dirty="0">
                <a:ln>
                  <a:noFill/>
                </a:ln>
                <a:solidFill>
                  <a:srgbClr val="00B0F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lắng</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nghe</a:t>
              </a:r>
              <a:r>
                <a:rPr kumimoji="0" lang="en-US" sz="3600" b="1" i="0" u="none" strike="noStrike" kern="1200" cap="none" spc="0" normalizeH="0" baseline="0" noProof="0" dirty="0">
                  <a:ln>
                    <a:noFill/>
                  </a:ln>
                  <a:solidFill>
                    <a:srgbClr val="00B0F0"/>
                  </a:solidFill>
                  <a:effectLst/>
                  <a:uLnTx/>
                  <a:uFillTx/>
                  <a:latin typeface="Calibri"/>
                  <a:ea typeface="+mn-ea"/>
                  <a:cs typeface="+mn-cs"/>
                </a:rPr>
                <a:t>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góp</a:t>
              </a:r>
              <a:r>
                <a:rPr kumimoji="0" lang="en-US" sz="3600" b="1" i="0" u="none" strike="noStrike" kern="1200" cap="none" spc="0" normalizeH="0" baseline="0" noProof="0" dirty="0">
                  <a:ln>
                    <a:noFill/>
                  </a:ln>
                  <a:solidFill>
                    <a:srgbClr val="00B0F0"/>
                  </a:solidFill>
                  <a:effectLst/>
                  <a:uLnTx/>
                  <a:uFillTx/>
                  <a:latin typeface="Calibri"/>
                  <a:ea typeface="+mn-ea"/>
                  <a:cs typeface="+mn-cs"/>
                </a:rPr>
                <a:t> ý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bổ</a:t>
              </a:r>
              <a:r>
                <a:rPr kumimoji="0" lang="en-US" sz="3600" b="1" i="0" u="none" strike="noStrike" kern="1200" cap="none" spc="0" normalizeH="0" baseline="0" noProof="0" dirty="0">
                  <a:ln>
                    <a:noFill/>
                  </a:ln>
                  <a:solidFill>
                    <a:srgbClr val="00B0F0"/>
                  </a:solidFill>
                  <a:effectLst/>
                  <a:uLnTx/>
                  <a:uFillTx/>
                  <a:latin typeface="Calibri"/>
                  <a:ea typeface="+mn-ea"/>
                  <a:cs typeface="+mn-cs"/>
                </a:rPr>
                <a:t> sung</a:t>
              </a:r>
            </a:p>
          </p:txBody>
        </p:sp>
      </p:grpSp>
      <p:pic>
        <p:nvPicPr>
          <p:cNvPr id="9" name="Picture 8">
            <a:extLst>
              <a:ext uri="{FF2B5EF4-FFF2-40B4-BE49-F238E27FC236}">
                <a16:creationId xmlns:a16="http://schemas.microsoft.com/office/drawing/2014/main" id="{184306FD-94D5-4D2F-A706-21AA5BA500C0}"/>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71C4CBF-D8D7-48A6-914C-1B2755262D98}"/>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3A3A468-4417-4ECA-936E-BDE59472B40D}"/>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6B7D9C6-1D40-42A1-89D2-39F9A4DAB3D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812E2253-7416-45DE-8230-76F1D341E4C7}"/>
              </a:ext>
            </a:extLst>
          </p:cNvPr>
          <p:cNvGrpSpPr/>
          <p:nvPr/>
        </p:nvGrpSpPr>
        <p:grpSpPr>
          <a:xfrm>
            <a:off x="1344632" y="588414"/>
            <a:ext cx="2928308" cy="1743970"/>
            <a:chOff x="38415" y="44877"/>
            <a:chExt cx="2928308" cy="1743970"/>
          </a:xfrm>
        </p:grpSpPr>
        <p:pic>
          <p:nvPicPr>
            <p:cNvPr id="15" name="Graphic 14">
              <a:extLst>
                <a:ext uri="{FF2B5EF4-FFF2-40B4-BE49-F238E27FC236}">
                  <a16:creationId xmlns:a16="http://schemas.microsoft.com/office/drawing/2014/main" id="{369823DD-4D0A-4198-A520-22B460EE60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5" y="44877"/>
              <a:ext cx="2928308" cy="1743970"/>
            </a:xfrm>
            <a:prstGeom prst="rect">
              <a:avLst/>
            </a:prstGeom>
          </p:spPr>
        </p:pic>
        <p:sp>
          <p:nvSpPr>
            <p:cNvPr id="16" name="TextBox 15">
              <a:extLst>
                <a:ext uri="{FF2B5EF4-FFF2-40B4-BE49-F238E27FC236}">
                  <a16:creationId xmlns:a16="http://schemas.microsoft.com/office/drawing/2014/main" id="{81D94D58-C7BF-48C6-846E-75053F93433C}"/>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Cùng</a:t>
              </a:r>
              <a:r>
                <a:rPr kumimoji="0" lang="en-US" sz="3600" b="1" i="0" u="none" strike="noStrike" kern="1200" cap="none" spc="0" normalizeH="0" baseline="0" noProof="0" dirty="0">
                  <a:ln>
                    <a:noFill/>
                  </a:ln>
                  <a:solidFill>
                    <a:srgbClr val="4BACC6">
                      <a:lumMod val="75000"/>
                    </a:srgbClr>
                  </a:solidFill>
                  <a:effectLst/>
                  <a:uLnTx/>
                  <a:uFillTx/>
                  <a:latin typeface="Calibri"/>
                  <a:ea typeface="+mn-ea"/>
                  <a:cs typeface="+mn-cs"/>
                </a:rPr>
                <a:t> chia </a:t>
              </a: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sẻ</a:t>
              </a:r>
              <a:endParaRPr kumimoji="0" lang="vi-VN" sz="36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6191710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6019800" y="1795418"/>
            <a:ext cx="5324475" cy="2862322"/>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algn="just"/>
            <a:r>
              <a:rPr lang="vi-VN" sz="3600" b="1" dirty="0">
                <a:solidFill>
                  <a:srgbClr val="002060"/>
                </a:solidFill>
                <a:latin typeface="Calibri" panose="020F0502020204030204" pitchFamily="34" charset="0"/>
                <a:cs typeface="Calibri" panose="020F0502020204030204" pitchFamily="34" charset="0"/>
              </a:rPr>
              <a:t>Em sẽ khuyên bạn nam quần vẫn còn mới, nếu bỏ đi thì sẽ rất phí, vừa lãng phí tiền của, vừa gây ô nhiễm môi trường. </a:t>
            </a:r>
            <a:endParaRPr lang="en-US" sz="3600" b="1" dirty="0">
              <a:solidFill>
                <a:srgbClr val="002060"/>
              </a:solidFill>
              <a:latin typeface="Calibri" panose="020F0502020204030204" pitchFamily="34" charset="0"/>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6011050" y="470367"/>
            <a:ext cx="1696085" cy="1713865"/>
          </a:xfrm>
          <a:prstGeom prst="rect">
            <a:avLst/>
          </a:prstGeom>
        </p:spPr>
      </p:pic>
      <p:pic>
        <p:nvPicPr>
          <p:cNvPr id="11" name="Picture 10">
            <a:extLst>
              <a:ext uri="{FF2B5EF4-FFF2-40B4-BE49-F238E27FC236}">
                <a16:creationId xmlns:a16="http://schemas.microsoft.com/office/drawing/2014/main" id="{743A1E6B-4F28-4C1A-9B2B-54C7C3B30E81}"/>
              </a:ext>
            </a:extLst>
          </p:cNvPr>
          <p:cNvPicPr>
            <a:picLocks noChangeAspect="1"/>
          </p:cNvPicPr>
          <p:nvPr/>
        </p:nvPicPr>
        <p:blipFill>
          <a:blip r:embed="rId6"/>
          <a:stretch>
            <a:fillRect/>
          </a:stretch>
        </p:blipFill>
        <p:spPr>
          <a:xfrm>
            <a:off x="866775" y="1443037"/>
            <a:ext cx="5029200" cy="3468149"/>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7"/>
          <a:stretch>
            <a:fillRect/>
          </a:stretch>
        </p:blipFill>
        <p:spPr>
          <a:xfrm>
            <a:off x="3171825" y="104775"/>
            <a:ext cx="5572126" cy="750091"/>
          </a:xfrm>
          <a:prstGeom prst="rect">
            <a:avLst/>
          </a:prstGeom>
        </p:spPr>
      </p:pic>
    </p:spTree>
    <p:extLst>
      <p:ext uri="{BB962C8B-B14F-4D97-AF65-F5344CB8AC3E}">
        <p14:creationId xmlns:p14="http://schemas.microsoft.com/office/powerpoint/2010/main" val="181928431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5857875" y="1804943"/>
            <a:ext cx="5867400" cy="3416320"/>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lvl="0" algn="just"/>
            <a:r>
              <a:rPr lang="vi-VN" sz="3600" b="1" dirty="0">
                <a:solidFill>
                  <a:srgbClr val="002060"/>
                </a:solidFill>
                <a:latin typeface="Calibri" panose="020F0502020204030204" pitchFamily="34" charset="0"/>
                <a:cs typeface="Calibri" panose="020F0502020204030204" pitchFamily="34" charset="0"/>
              </a:rPr>
              <a:t>Em sẽ nói với hai bạn việc săn bắt chim trời và thú rừng là trái phép. Việc này sẽ làm giảm số lượng của các loại vật trên trái đất và gây ra mất cân bằng hệ sinh thái.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5949405" y="470368"/>
            <a:ext cx="1696085" cy="1713865"/>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6"/>
          <a:stretch>
            <a:fillRect/>
          </a:stretch>
        </p:blipFill>
        <p:spPr>
          <a:xfrm>
            <a:off x="3171825" y="104775"/>
            <a:ext cx="5572126" cy="750091"/>
          </a:xfrm>
          <a:prstGeom prst="rect">
            <a:avLst/>
          </a:prstGeom>
        </p:spPr>
      </p:pic>
      <p:pic>
        <p:nvPicPr>
          <p:cNvPr id="14" name="Picture 13">
            <a:extLst>
              <a:ext uri="{FF2B5EF4-FFF2-40B4-BE49-F238E27FC236}">
                <a16:creationId xmlns:a16="http://schemas.microsoft.com/office/drawing/2014/main" id="{FA3571C6-AF89-4B82-9A7C-DBDCFBA37B14}"/>
              </a:ext>
            </a:extLst>
          </p:cNvPr>
          <p:cNvPicPr>
            <a:picLocks noChangeAspect="1"/>
          </p:cNvPicPr>
          <p:nvPr/>
        </p:nvPicPr>
        <p:blipFill>
          <a:blip r:embed="rId7"/>
          <a:stretch>
            <a:fillRect/>
          </a:stretch>
        </p:blipFill>
        <p:spPr>
          <a:xfrm>
            <a:off x="655365" y="1781175"/>
            <a:ext cx="5105867" cy="3171826"/>
          </a:xfrm>
          <a:prstGeom prst="rect">
            <a:avLst/>
          </a:prstGeom>
        </p:spPr>
      </p:pic>
    </p:spTree>
    <p:extLst>
      <p:ext uri="{BB962C8B-B14F-4D97-AF65-F5344CB8AC3E}">
        <p14:creationId xmlns:p14="http://schemas.microsoft.com/office/powerpoint/2010/main" val="23861646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8713BCCB-F910-42BF-9C7E-F927FFC09475}"/>
              </a:ext>
            </a:extLst>
          </p:cNvPr>
          <p:cNvPicPr>
            <a:picLocks noChangeAspect="1"/>
          </p:cNvPicPr>
          <p:nvPr/>
        </p:nvPicPr>
        <p:blipFill>
          <a:blip r:embed="rId8"/>
          <a:stretch>
            <a:fillRect/>
          </a:stretch>
        </p:blipFill>
        <p:spPr>
          <a:xfrm>
            <a:off x="3110982" y="1315498"/>
            <a:ext cx="6084335" cy="2188654"/>
          </a:xfrm>
          <a:prstGeom prst="rect">
            <a:avLst/>
          </a:prstGeom>
        </p:spPr>
      </p:pic>
    </p:spTree>
    <p:extLst>
      <p:ext uri="{BB962C8B-B14F-4D97-AF65-F5344CB8AC3E}">
        <p14:creationId xmlns:p14="http://schemas.microsoft.com/office/powerpoint/2010/main" val="2681667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01411" y="173821"/>
            <a:ext cx="7452189" cy="3183199"/>
            <a:chOff x="5096183" y="2272683"/>
            <a:chExt cx="4596356"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vi-VN" sz="1799" dirty="0">
                <a:solidFill>
                  <a:prstClr val="white"/>
                </a:solidFill>
                <a:latin typeface="Arial" panose="020B0604020202020204" pitchFamily="34" charset="0"/>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218490" y="2950703"/>
              <a:ext cx="4474049" cy="1668967"/>
            </a:xfrm>
            <a:prstGeom prst="rect">
              <a:avLst/>
            </a:prstGeom>
          </p:spPr>
          <p:txBody>
            <a:bodyPr wrap="square">
              <a:spAutoFit/>
            </a:bodyPr>
            <a:lstStyle/>
            <a:p>
              <a:pPr marL="0" marR="0" algn="ctr">
                <a:lnSpc>
                  <a:spcPct val="120000"/>
                </a:lnSpc>
                <a:spcBef>
                  <a:spcPts val="0"/>
                </a:spcBef>
                <a:spcAft>
                  <a:spcPts val="0"/>
                </a:spcAft>
              </a:pP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xuất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một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dụng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hợp</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6960102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72BC11FA-937B-42EF-A14B-12B055BFF5C5}"/>
              </a:ext>
            </a:extLst>
          </p:cNvPr>
          <p:cNvPicPr>
            <a:picLocks noChangeAspect="1"/>
          </p:cNvPicPr>
          <p:nvPr/>
        </p:nvPicPr>
        <p:blipFill rotWithShape="1">
          <a:blip r:embed="rId2"/>
          <a:srcRect t="939" b="22804"/>
          <a:stretch/>
        </p:blipFill>
        <p:spPr>
          <a:xfrm>
            <a:off x="20" y="1282"/>
            <a:ext cx="12191980" cy="6856718"/>
          </a:xfrm>
          <a:prstGeom prst="rect">
            <a:avLst/>
          </a:prstGeom>
        </p:spPr>
      </p:pic>
    </p:spTree>
    <p:extLst>
      <p:ext uri="{BB962C8B-B14F-4D97-AF65-F5344CB8AC3E}">
        <p14:creationId xmlns:p14="http://schemas.microsoft.com/office/powerpoint/2010/main" val="288253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A03557-8FBA-0114-3807-98C33584E0D3}"/>
              </a:ext>
            </a:extLst>
          </p:cNvPr>
          <p:cNvSpPr txBox="1"/>
          <p:nvPr/>
        </p:nvSpPr>
        <p:spPr>
          <a:xfrm>
            <a:off x="5265747" y="4677789"/>
            <a:ext cx="1195757" cy="181588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r>
              <a:rPr lang="en-SG" sz="2800" dirty="0" err="1">
                <a:solidFill>
                  <a:prstClr val="black"/>
                </a:solidFill>
              </a:rPr>
              <a:t>Nguyễn</a:t>
            </a:r>
            <a:r>
              <a:rPr lang="en-SG" sz="2800" dirty="0">
                <a:solidFill>
                  <a:prstClr val="black"/>
                </a:solidFill>
              </a:rPr>
              <a:t> </a:t>
            </a:r>
            <a:r>
              <a:rPr lang="en-SG" sz="2800" dirty="0" err="1">
                <a:solidFill>
                  <a:prstClr val="black"/>
                </a:solidFill>
              </a:rPr>
              <a:t>Thị</a:t>
            </a:r>
            <a:r>
              <a:rPr lang="en-SG" sz="2800" dirty="0">
                <a:solidFill>
                  <a:prstClr val="black"/>
                </a:solidFill>
              </a:rPr>
              <a:t> </a:t>
            </a:r>
            <a:r>
              <a:rPr lang="en-SG" sz="2800" dirty="0" err="1">
                <a:solidFill>
                  <a:prstClr val="black"/>
                </a:solidFill>
              </a:rPr>
              <a:t>Ái</a:t>
            </a:r>
            <a:r>
              <a:rPr lang="en-SG" sz="2800" dirty="0">
                <a:solidFill>
                  <a:prstClr val="black"/>
                </a:solidFill>
              </a:rPr>
              <a:t> </a:t>
            </a:r>
            <a:r>
              <a:rPr lang="en-SG" sz="2800" dirty="0" err="1">
                <a:solidFill>
                  <a:prstClr val="black"/>
                </a:solidFill>
              </a:rPr>
              <a:t>Quyên</a:t>
            </a:r>
            <a:endParaRPr lang="en-SG" sz="2800" dirty="0">
              <a:solidFill>
                <a:prstClr val="black"/>
              </a:solidFill>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251" y="-63643"/>
            <a:ext cx="12178000" cy="6957788"/>
          </a:xfrm>
          <a:prstGeom prst="rect">
            <a:avLst/>
          </a:prstGeom>
        </p:spPr>
      </p:pic>
      <p:grpSp>
        <p:nvGrpSpPr>
          <p:cNvPr id="15" name="Group 14">
            <a:extLst>
              <a:ext uri="{FF2B5EF4-FFF2-40B4-BE49-F238E27FC236}">
                <a16:creationId xmlns:a16="http://schemas.microsoft.com/office/drawing/2014/main" id="{D6904B14-2935-4C8C-8EAD-1A9D2D8357F3}"/>
              </a:ext>
            </a:extLst>
          </p:cNvPr>
          <p:cNvGrpSpPr/>
          <p:nvPr/>
        </p:nvGrpSpPr>
        <p:grpSpPr>
          <a:xfrm>
            <a:off x="1023106" y="1452106"/>
            <a:ext cx="10455332" cy="1776870"/>
            <a:chOff x="1021784" y="1451588"/>
            <a:chExt cx="10458055" cy="2435395"/>
          </a:xfrm>
        </p:grpSpPr>
        <p:grpSp>
          <p:nvGrpSpPr>
            <p:cNvPr id="16" name="Group 15">
              <a:extLst>
                <a:ext uri="{FF2B5EF4-FFF2-40B4-BE49-F238E27FC236}">
                  <a16:creationId xmlns:a16="http://schemas.microsoft.com/office/drawing/2014/main" id="{2B1A5D43-4704-4E55-9ACC-49E51C4901EA}"/>
                </a:ext>
              </a:extLst>
            </p:cNvPr>
            <p:cNvGrpSpPr/>
            <p:nvPr/>
          </p:nvGrpSpPr>
          <p:grpSpPr>
            <a:xfrm>
              <a:off x="1021784" y="2020326"/>
              <a:ext cx="10458055" cy="1866657"/>
              <a:chOff x="1021784" y="2033479"/>
              <a:chExt cx="10458055" cy="1866657"/>
            </a:xfrm>
          </p:grpSpPr>
          <p:sp>
            <p:nvSpPr>
              <p:cNvPr id="18" name="Google Shape;125;p2">
                <a:extLst>
                  <a:ext uri="{FF2B5EF4-FFF2-40B4-BE49-F238E27FC236}">
                    <a16:creationId xmlns:a16="http://schemas.microsoft.com/office/drawing/2014/main" id="{53A7E8FB-AB40-4443-84CA-3E9661CC8C45}"/>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19" name="Google Shape;128;p2">
                <a:extLst>
                  <a:ext uri="{FF2B5EF4-FFF2-40B4-BE49-F238E27FC236}">
                    <a16:creationId xmlns:a16="http://schemas.microsoft.com/office/drawing/2014/main" id="{14CCD29A-66A3-4C38-A3C1-004D6D69E8AD}"/>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0" name="TextBox 19">
                <a:extLst>
                  <a:ext uri="{FF2B5EF4-FFF2-40B4-BE49-F238E27FC236}">
                    <a16:creationId xmlns:a16="http://schemas.microsoft.com/office/drawing/2014/main" id="{086927B3-9796-48F9-A9F2-3E23058F2206}"/>
                  </a:ext>
                </a:extLst>
              </p:cNvPr>
              <p:cNvSpPr txBox="1"/>
              <p:nvPr/>
            </p:nvSpPr>
            <p:spPr>
              <a:xfrm>
                <a:off x="1605151" y="2257221"/>
                <a:ext cx="9430797" cy="954355"/>
              </a:xfrm>
              <a:prstGeom prst="rect">
                <a:avLst/>
              </a:prstGeom>
              <a:noFill/>
            </p:spPr>
            <p:txBody>
              <a:bodyPr wrap="square" rtlCol="0">
                <a:spAutoFit/>
              </a:bodyPr>
              <a:lstStyle/>
              <a:p>
                <a:pPr algn="just" defTabSz="914126">
                  <a:defRPr/>
                </a:pPr>
                <a:r>
                  <a:rPr lang="vi-VN" sz="2800" dirty="0">
                    <a:solidFill>
                      <a:srgbClr val="2155CD"/>
                    </a:solidFill>
                  </a:rPr>
                  <a:t>Nêu được ví dụ về việc sử dụng thực vật và động vật trong đời sống hằng ngày.</a:t>
                </a:r>
              </a:p>
            </p:txBody>
          </p:sp>
        </p:grpSp>
        <p:pic>
          <p:nvPicPr>
            <p:cNvPr id="17" name="Picture 2">
              <a:extLst>
                <a:ext uri="{FF2B5EF4-FFF2-40B4-BE49-F238E27FC236}">
                  <a16:creationId xmlns:a16="http://schemas.microsoft.com/office/drawing/2014/main" id="{E30017CA-AD7B-44AA-893C-652D094B1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831" y="1451588"/>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4A2C91AA-897F-4F9A-8B01-01A21094B142}"/>
              </a:ext>
            </a:extLst>
          </p:cNvPr>
          <p:cNvGrpSpPr/>
          <p:nvPr/>
        </p:nvGrpSpPr>
        <p:grpSpPr>
          <a:xfrm>
            <a:off x="963584" y="3323290"/>
            <a:ext cx="10455332" cy="1610660"/>
            <a:chOff x="866972" y="4161681"/>
            <a:chExt cx="10458055" cy="2278789"/>
          </a:xfrm>
        </p:grpSpPr>
        <p:grpSp>
          <p:nvGrpSpPr>
            <p:cNvPr id="25" name="Group 24">
              <a:extLst>
                <a:ext uri="{FF2B5EF4-FFF2-40B4-BE49-F238E27FC236}">
                  <a16:creationId xmlns:a16="http://schemas.microsoft.com/office/drawing/2014/main" id="{4B6B31A3-9E3C-4654-94E6-FCD64FAE3E44}"/>
                </a:ext>
              </a:extLst>
            </p:cNvPr>
            <p:cNvGrpSpPr/>
            <p:nvPr/>
          </p:nvGrpSpPr>
          <p:grpSpPr>
            <a:xfrm>
              <a:off x="866972" y="4573813"/>
              <a:ext cx="10458055" cy="1866657"/>
              <a:chOff x="1021784" y="2033479"/>
              <a:chExt cx="10458055" cy="1866657"/>
            </a:xfrm>
          </p:grpSpPr>
          <p:sp>
            <p:nvSpPr>
              <p:cNvPr id="28" name="Google Shape;125;p2">
                <a:extLst>
                  <a:ext uri="{FF2B5EF4-FFF2-40B4-BE49-F238E27FC236}">
                    <a16:creationId xmlns:a16="http://schemas.microsoft.com/office/drawing/2014/main" id="{8BEFFE2F-9144-4C2C-8719-B060970FE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9" name="Google Shape;128;p2">
                <a:extLst>
                  <a:ext uri="{FF2B5EF4-FFF2-40B4-BE49-F238E27FC236}">
                    <a16:creationId xmlns:a16="http://schemas.microsoft.com/office/drawing/2014/main" id="{8596C448-3D08-47F2-A5D4-141B33E2570C}"/>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0" name="TextBox 29">
                <a:extLst>
                  <a:ext uri="{FF2B5EF4-FFF2-40B4-BE49-F238E27FC236}">
                    <a16:creationId xmlns:a16="http://schemas.microsoft.com/office/drawing/2014/main" id="{B44EA769-DA31-4B4F-A1B8-AD441F7DF9DE}"/>
                  </a:ext>
                </a:extLst>
              </p:cNvPr>
              <p:cNvSpPr txBox="1"/>
              <p:nvPr/>
            </p:nvSpPr>
            <p:spPr>
              <a:xfrm>
                <a:off x="1684474" y="2253525"/>
                <a:ext cx="9430797" cy="954355"/>
              </a:xfrm>
              <a:prstGeom prst="rect">
                <a:avLst/>
              </a:prstGeom>
              <a:noFill/>
            </p:spPr>
            <p:txBody>
              <a:bodyPr wrap="square" rtlCol="0">
                <a:spAutoFit/>
              </a:bodyPr>
              <a:lstStyle/>
              <a:p>
                <a:pPr algn="just" defTabSz="914126">
                  <a:defRPr/>
                </a:pPr>
                <a:r>
                  <a:rPr lang="vi-VN" sz="2800" dirty="0">
                    <a:solidFill>
                      <a:srgbClr val="2155CD"/>
                    </a:solidFill>
                  </a:rPr>
                  <a:t>Liên hệ thực tế, nhận xét về cách sử dụng thực vật và động vật của gia đình và cộng đồng địa phương</a:t>
                </a:r>
              </a:p>
            </p:txBody>
          </p:sp>
        </p:grpSp>
        <p:pic>
          <p:nvPicPr>
            <p:cNvPr id="27" name="Picture 2">
              <a:extLst>
                <a:ext uri="{FF2B5EF4-FFF2-40B4-BE49-F238E27FC236}">
                  <a16:creationId xmlns:a16="http://schemas.microsoft.com/office/drawing/2014/main" id="{0F66730F-3CB5-4200-AF29-76AECB6201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a:extLst>
              <a:ext uri="{FF2B5EF4-FFF2-40B4-BE49-F238E27FC236}">
                <a16:creationId xmlns:a16="http://schemas.microsoft.com/office/drawing/2014/main" id="{D418D312-311A-491A-A858-8FF68177D4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09014">
            <a:off x="509504" y="192105"/>
            <a:ext cx="1477427" cy="14774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F58A63-F19E-4B34-9907-54B8F20809F2}"/>
              </a:ext>
            </a:extLst>
          </p:cNvPr>
          <p:cNvPicPr>
            <a:picLocks noChangeAspect="1"/>
          </p:cNvPicPr>
          <p:nvPr/>
        </p:nvPicPr>
        <p:blipFill>
          <a:blip r:embed="rId6"/>
          <a:stretch>
            <a:fillRect/>
          </a:stretch>
        </p:blipFill>
        <p:spPr>
          <a:xfrm>
            <a:off x="2200565" y="375701"/>
            <a:ext cx="7655246" cy="1200703"/>
          </a:xfrm>
          <a:prstGeom prst="rect">
            <a:avLst/>
          </a:prstGeom>
        </p:spPr>
      </p:pic>
      <p:grpSp>
        <p:nvGrpSpPr>
          <p:cNvPr id="22" name="Group 21">
            <a:extLst>
              <a:ext uri="{FF2B5EF4-FFF2-40B4-BE49-F238E27FC236}">
                <a16:creationId xmlns:a16="http://schemas.microsoft.com/office/drawing/2014/main" id="{C587A1AD-2C02-46AE-AD3A-5B9802969B2D}"/>
              </a:ext>
            </a:extLst>
          </p:cNvPr>
          <p:cNvGrpSpPr/>
          <p:nvPr/>
        </p:nvGrpSpPr>
        <p:grpSpPr>
          <a:xfrm>
            <a:off x="782609" y="4894915"/>
            <a:ext cx="10455332" cy="1610660"/>
            <a:chOff x="866972" y="4161681"/>
            <a:chExt cx="10458055" cy="2278789"/>
          </a:xfrm>
        </p:grpSpPr>
        <p:grpSp>
          <p:nvGrpSpPr>
            <p:cNvPr id="23" name="Group 22">
              <a:extLst>
                <a:ext uri="{FF2B5EF4-FFF2-40B4-BE49-F238E27FC236}">
                  <a16:creationId xmlns:a16="http://schemas.microsoft.com/office/drawing/2014/main" id="{D0410F7F-9621-4007-8E40-E0FAA4F1AA34}"/>
                </a:ext>
              </a:extLst>
            </p:cNvPr>
            <p:cNvGrpSpPr/>
            <p:nvPr/>
          </p:nvGrpSpPr>
          <p:grpSpPr>
            <a:xfrm>
              <a:off x="866972" y="4573813"/>
              <a:ext cx="10458055" cy="1866657"/>
              <a:chOff x="1021784" y="2033479"/>
              <a:chExt cx="10458055" cy="1866657"/>
            </a:xfrm>
          </p:grpSpPr>
          <p:sp>
            <p:nvSpPr>
              <p:cNvPr id="26" name="Google Shape;125;p2">
                <a:extLst>
                  <a:ext uri="{FF2B5EF4-FFF2-40B4-BE49-F238E27FC236}">
                    <a16:creationId xmlns:a16="http://schemas.microsoft.com/office/drawing/2014/main" id="{4DE323A0-2E3D-42E9-8661-E668D5D8B693}"/>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2" name="Google Shape;128;p2">
                <a:extLst>
                  <a:ext uri="{FF2B5EF4-FFF2-40B4-BE49-F238E27FC236}">
                    <a16:creationId xmlns:a16="http://schemas.microsoft.com/office/drawing/2014/main" id="{FDFCA535-7746-43F9-B500-161867D6B382}"/>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3" name="TextBox 32">
                <a:extLst>
                  <a:ext uri="{FF2B5EF4-FFF2-40B4-BE49-F238E27FC236}">
                    <a16:creationId xmlns:a16="http://schemas.microsoft.com/office/drawing/2014/main" id="{9883E29B-8C6E-476D-BAED-17A1F1B8B515}"/>
                  </a:ext>
                </a:extLst>
              </p:cNvPr>
              <p:cNvSpPr txBox="1"/>
              <p:nvPr/>
            </p:nvSpPr>
            <p:spPr>
              <a:xfrm>
                <a:off x="1325104" y="2253526"/>
                <a:ext cx="9790166" cy="1349887"/>
              </a:xfrm>
              <a:prstGeom prst="rect">
                <a:avLst/>
              </a:prstGeom>
              <a:noFill/>
            </p:spPr>
            <p:txBody>
              <a:bodyPr wrap="square" rtlCol="0">
                <a:spAutoFit/>
              </a:bodyPr>
              <a:lstStyle/>
              <a:p>
                <a:pPr algn="just" defTabSz="914126">
                  <a:defRPr/>
                </a:pPr>
                <a:r>
                  <a:rPr lang="vi-VN" sz="2800" dirty="0">
                    <a:solidFill>
                      <a:srgbClr val="2155CD"/>
                    </a:solidFill>
                  </a:rPr>
                  <a:t>Lựa chọn và đề xuất cách sử dụng thực vật và động vật hợp lí. Chia sẻ với những người xung quanh cùng thực hiện..</a:t>
                </a:r>
              </a:p>
            </p:txBody>
          </p:sp>
        </p:grpSp>
        <p:pic>
          <p:nvPicPr>
            <p:cNvPr id="24" name="Picture 2">
              <a:extLst>
                <a:ext uri="{FF2B5EF4-FFF2-40B4-BE49-F238E27FC236}">
                  <a16:creationId xmlns:a16="http://schemas.microsoft.com/office/drawing/2014/main" id="{0DF16897-8B1B-401E-A724-A7B1E54233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1273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692791" y="2534901"/>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thừa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thức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4588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Sử</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dụng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rau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vỏ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hoa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quả</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làm</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phân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bón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cho</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cây</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588016" y="470003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gấu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mật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tê</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giác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607066" y="363948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thịt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thú</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880" y="1732751"/>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27203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4968187"/>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730" y="3907637"/>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834188-EDB6-4927-8A2F-7087202FC0B6}"/>
              </a:ext>
            </a:extLst>
          </p:cNvPr>
          <p:cNvSpPr txBox="1"/>
          <p:nvPr/>
        </p:nvSpPr>
        <p:spPr>
          <a:xfrm>
            <a:off x="1228725" y="285750"/>
            <a:ext cx="10096500" cy="1200329"/>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cs typeface="Times New Roman" panose="02020603050405020304" pitchFamily="18" charset="0"/>
              </a:rPr>
              <a:t>Một số việc em có thể làm để sử dụng thực vật và động vật hợp lí:</a:t>
            </a:r>
            <a:endParaRPr lang="en-US" sz="3600" b="1" dirty="0">
              <a:solidFill>
                <a:srgbClr val="FF0000"/>
              </a:solidFill>
              <a:effectLst/>
              <a:ea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0F9E9384-83AB-45E8-8CBD-BACE994E56BB}"/>
              </a:ext>
            </a:extLst>
          </p:cNvPr>
          <p:cNvSpPr/>
          <p:nvPr/>
        </p:nvSpPr>
        <p:spPr>
          <a:xfrm>
            <a:off x="607066" y="58144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Các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quần</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áo</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đã</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cũ</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có</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thể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sử</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dụng</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làm</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túi</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hoặc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khă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lau</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nhà</a:t>
            </a:r>
            <a:r>
              <a:rPr lang="en-US" sz="2800" i="1" dirty="0">
                <a:solidFill>
                  <a:prstClr val="black"/>
                </a:solidFill>
                <a:latin typeface="Arial" panose="020B0604020202020204" pitchFamily="34" charset="0"/>
                <a:cs typeface="Arial" panose="020B0604020202020204" pitchFamily="34" charset="0"/>
              </a:rPr>
              <a:t>.</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1" name="Picture 2">
            <a:extLst>
              <a:ext uri="{FF2B5EF4-FFF2-40B4-BE49-F238E27FC236}">
                <a16:creationId xmlns:a16="http://schemas.microsoft.com/office/drawing/2014/main" id="{265D1F62-0B65-4C27-901D-A453131DD1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330" y="6063562"/>
            <a:ext cx="495171" cy="49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923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71725" y="173821"/>
            <a:ext cx="7235144" cy="3183199"/>
            <a:chOff x="5096183" y="2272683"/>
            <a:chExt cx="4500578"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1799"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199838" y="2787252"/>
              <a:ext cx="4119657" cy="1491920"/>
            </a:xfrm>
            <a:prstGeom prst="rect">
              <a:avLst/>
            </a:prstGeom>
          </p:spPr>
          <p:txBody>
            <a:bodyPr wrap="square">
              <a:spAutoFit/>
            </a:bodyPr>
            <a:lstStyle/>
            <a:p>
              <a:pPr marL="0" marR="0" algn="r">
                <a:lnSpc>
                  <a:spcPct val="120000"/>
                </a:lnSpc>
                <a:spcBef>
                  <a:spcPts val="0"/>
                </a:spcBef>
                <a:spcAft>
                  <a:spcPts val="0"/>
                </a:spcAft>
              </a:pPr>
              <a:r>
                <a:rPr lang="nl-NL"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Chia sẻ ý kiến của em với gia đình, những người xung quanh để cùng sử dụng hợp lí thực vật và động vật.</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401038322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1841" y="3039726"/>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8017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1841" y="56239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1841" y="42776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2085176"/>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32918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58921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45458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54890F5-6B5F-47F4-93FE-F80F59123A48}"/>
              </a:ext>
            </a:extLst>
          </p:cNvPr>
          <p:cNvPicPr>
            <a:picLocks noChangeAspect="1"/>
          </p:cNvPicPr>
          <p:nvPr/>
        </p:nvPicPr>
        <p:blipFill>
          <a:blip r:embed="rId8"/>
          <a:stretch>
            <a:fillRect/>
          </a:stretch>
        </p:blipFill>
        <p:spPr>
          <a:xfrm>
            <a:off x="3407785" y="234637"/>
            <a:ext cx="6005080" cy="1359526"/>
          </a:xfrm>
          <a:prstGeom prst="rect">
            <a:avLst/>
          </a:prstGeom>
        </p:spPr>
      </p:pic>
    </p:spTree>
    <p:extLst>
      <p:ext uri="{BB962C8B-B14F-4D97-AF65-F5344CB8AC3E}">
        <p14:creationId xmlns:p14="http://schemas.microsoft.com/office/powerpoint/2010/main" val="14549056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1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nodeType="withEffect">
                                  <p:stCondLst>
                                    <p:cond delay="1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nodeType="withEffect">
                                  <p:stCondLst>
                                    <p:cond delay="10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nodeType="withEffect">
                                  <p:stCondLst>
                                    <p:cond delay="1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1111" y="303995"/>
            <a:ext cx="12179302" cy="5795405"/>
          </a:xfrm>
          <a:prstGeom prst="rect">
            <a:avLst/>
          </a:prstGeom>
        </p:spPr>
      </p:pic>
      <p:pic>
        <p:nvPicPr>
          <p:cNvPr id="5" name="图片 4" descr="34"/>
          <p:cNvPicPr>
            <a:picLocks noChangeAspect="1"/>
          </p:cNvPicPr>
          <p:nvPr/>
        </p:nvPicPr>
        <p:blipFill>
          <a:blip r:embed="rId5"/>
          <a:stretch>
            <a:fillRect/>
          </a:stretch>
        </p:blipFill>
        <p:spPr>
          <a:xfrm>
            <a:off x="1588" y="3188066"/>
            <a:ext cx="12179302" cy="3663631"/>
          </a:xfrm>
          <a:prstGeom prst="rect">
            <a:avLst/>
          </a:prstGeom>
        </p:spPr>
      </p:pic>
      <p:pic>
        <p:nvPicPr>
          <p:cNvPr id="6" name="图片 5" descr="33"/>
          <p:cNvPicPr>
            <a:picLocks noChangeAspect="1"/>
          </p:cNvPicPr>
          <p:nvPr/>
        </p:nvPicPr>
        <p:blipFill>
          <a:blip r:embed="rId6"/>
          <a:stretch>
            <a:fillRect/>
          </a:stretch>
        </p:blipFill>
        <p:spPr>
          <a:xfrm>
            <a:off x="274619" y="2163250"/>
            <a:ext cx="5654935" cy="4693859"/>
          </a:xfrm>
          <a:prstGeom prst="rect">
            <a:avLst/>
          </a:prstGeom>
        </p:spPr>
      </p:pic>
      <p:pic>
        <p:nvPicPr>
          <p:cNvPr id="7" name="图片 6" descr="32"/>
          <p:cNvPicPr>
            <a:picLocks noChangeAspect="1"/>
          </p:cNvPicPr>
          <p:nvPr/>
        </p:nvPicPr>
        <p:blipFill>
          <a:blip r:embed="rId7"/>
          <a:stretch>
            <a:fillRect/>
          </a:stretch>
        </p:blipFill>
        <p:spPr>
          <a:xfrm>
            <a:off x="1587" y="4555832"/>
            <a:ext cx="2219382" cy="2301276"/>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90213" y="3690230"/>
            <a:ext cx="3407203" cy="3309392"/>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CC383C2A-BBA3-44D1-ADFE-293A69FFBE33}"/>
              </a:ext>
            </a:extLst>
          </p:cNvPr>
          <p:cNvPicPr>
            <a:picLocks noChangeAspect="1"/>
          </p:cNvPicPr>
          <p:nvPr/>
        </p:nvPicPr>
        <p:blipFill>
          <a:blip r:embed="rId9"/>
          <a:stretch>
            <a:fillRect/>
          </a:stretch>
        </p:blipFill>
        <p:spPr>
          <a:xfrm>
            <a:off x="1617616" y="269832"/>
            <a:ext cx="9150889" cy="4029805"/>
          </a:xfrm>
          <a:prstGeom prst="rect">
            <a:avLst/>
          </a:prstGeom>
        </p:spPr>
      </p:pic>
      <p:sp>
        <p:nvSpPr>
          <p:cNvPr id="12" name="TextBox 11">
            <a:extLst>
              <a:ext uri="{FF2B5EF4-FFF2-40B4-BE49-F238E27FC236}">
                <a16:creationId xmlns:a16="http://schemas.microsoft.com/office/drawing/2014/main" id="{661888EC-BD28-41B6-9CE8-5406F10AE89F}"/>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a:t>
            </a:r>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38945980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6023" y="328676"/>
            <a:ext cx="1353077" cy="1322602"/>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6358" y="1061703"/>
            <a:ext cx="8773854" cy="251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pic>
        <p:nvPicPr>
          <p:cNvPr id="12" name="Picture 11">
            <a:hlinkClick r:id="rId12" action="ppaction://hlinksldjump"/>
            <a:extLst>
              <a:ext uri="{FF2B5EF4-FFF2-40B4-BE49-F238E27FC236}">
                <a16:creationId xmlns:a16="http://schemas.microsoft.com/office/drawing/2014/main" id="{B3224159-34E8-4529-B537-07C9B6A126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7090" y="1246778"/>
            <a:ext cx="2037820" cy="620694"/>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46843" y="268963"/>
            <a:ext cx="6500707" cy="666612"/>
          </a:xfrm>
          <a:prstGeom prst="rect">
            <a:avLst/>
          </a:prstGeom>
          <a:solidFill>
            <a:schemeClr val="bg1"/>
          </a:solidFill>
        </p:spPr>
        <p:txBody>
          <a:bodyPr wrap="square" rtlCol="0">
            <a:spAutoFit/>
          </a:bodyPr>
          <a:lstStyle/>
          <a:p>
            <a:pPr algn="ctr" defTabSz="1218804">
              <a:defRPr/>
            </a:pPr>
            <a:r>
              <a:rPr lang="en-US" sz="3732"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513684" y="3733721"/>
            <a:ext cx="812588" cy="812588"/>
          </a:xfrm>
          <a:prstGeom prst="rect">
            <a:avLst/>
          </a:prstGeom>
        </p:spPr>
      </p:pic>
      <p:pic>
        <p:nvPicPr>
          <p:cNvPr id="22" name="Picture 21">
            <a:extLst>
              <a:ext uri="{FF2B5EF4-FFF2-40B4-BE49-F238E27FC236}">
                <a16:creationId xmlns:a16="http://schemas.microsoft.com/office/drawing/2014/main" id="{6C5A5AD5-8E82-46EA-BB2A-8EB55DFF34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9455" y="5221019"/>
            <a:ext cx="1422030" cy="1291492"/>
          </a:xfrm>
          <a:prstGeom prst="rect">
            <a:avLst/>
          </a:prstGeom>
        </p:spPr>
      </p:pic>
      <p:pic>
        <p:nvPicPr>
          <p:cNvPr id="23" name="Picture 22">
            <a:hlinkClick r:id="rId16"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7427931">
            <a:off x="1017323" y="5394607"/>
            <a:ext cx="1422030" cy="1291492"/>
          </a:xfrm>
          <a:prstGeom prst="rect">
            <a:avLst/>
          </a:prstGeom>
        </p:spPr>
      </p:pic>
      <p:pic>
        <p:nvPicPr>
          <p:cNvPr id="24" name="Picture 2" descr="200+ Free Plastic Recycling &amp; Plastic Images - Pixabay">
            <a:hlinkClick r:id="rId17"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45907" y="5568195"/>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6"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449866">
            <a:off x="9639753" y="5086055"/>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8339" y="4404860"/>
            <a:ext cx="2107651" cy="2107651"/>
          </a:xfrm>
          <a:prstGeom prst="rect">
            <a:avLst/>
          </a:prstGeom>
        </p:spPr>
      </p:pic>
      <p:pic>
        <p:nvPicPr>
          <p:cNvPr id="27" name="Picture 26">
            <a:hlinkClick r:id="rId21" action="ppaction://hlinksldjump"/>
            <a:extLst>
              <a:ext uri="{FF2B5EF4-FFF2-40B4-BE49-F238E27FC236}">
                <a16:creationId xmlns:a16="http://schemas.microsoft.com/office/drawing/2014/main" id="{3E774B5D-4506-4B57-90D4-E7F2BD8AA9A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6941" flipH="1">
            <a:off x="3771903" y="5110565"/>
            <a:ext cx="915259" cy="915259"/>
          </a:xfrm>
          <a:prstGeom prst="rect">
            <a:avLst/>
          </a:prstGeom>
        </p:spPr>
      </p:pic>
      <p:pic>
        <p:nvPicPr>
          <p:cNvPr id="28" name="Picture 27">
            <a:extLst>
              <a:ext uri="{FF2B5EF4-FFF2-40B4-BE49-F238E27FC236}">
                <a16:creationId xmlns:a16="http://schemas.microsoft.com/office/drawing/2014/main" id="{8C9EF152-816C-4086-96E6-C75EF006E43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6424"/>
          <a:stretch/>
        </p:blipFill>
        <p:spPr>
          <a:xfrm>
            <a:off x="1381812" y="91370"/>
            <a:ext cx="7516447" cy="7033615"/>
          </a:xfrm>
          <a:prstGeom prst="rect">
            <a:avLst/>
          </a:prstGeom>
        </p:spPr>
      </p:pic>
      <p:sp>
        <p:nvSpPr>
          <p:cNvPr id="29" name="Rectangle 28">
            <a:extLst>
              <a:ext uri="{FF2B5EF4-FFF2-40B4-BE49-F238E27FC236}">
                <a16:creationId xmlns:a16="http://schemas.microsoft.com/office/drawing/2014/main" id="{8407C785-964E-40E1-BD32-77F611D0FF87}"/>
              </a:ext>
            </a:extLst>
          </p:cNvPr>
          <p:cNvSpPr/>
          <p:nvPr/>
        </p:nvSpPr>
        <p:spPr>
          <a:xfrm>
            <a:off x="1775952" y="1719818"/>
            <a:ext cx="6602277" cy="1569251"/>
          </a:xfrm>
          <a:prstGeom prst="rect">
            <a:avLst/>
          </a:prstGeom>
        </p:spPr>
        <p:txBody>
          <a:bodyPr wrap="square">
            <a:spAutoFit/>
          </a:bodyPr>
          <a:lstStyle/>
          <a:p>
            <a:pPr algn="ctr" defTabSz="1218804">
              <a:defRPr/>
            </a:pP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học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đang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bị</a:t>
            </a:r>
            <a:r>
              <a:rPr lang="en-US" sz="2399" b="1" dirty="0">
                <a:solidFill>
                  <a:srgbClr val="4BACC6">
                    <a:lumMod val="50000"/>
                  </a:srgbClr>
                </a:solidFill>
                <a:ea typeface="Tiffany" pitchFamily="18" charset="0"/>
                <a:cs typeface="Times New Roman" pitchFamily="18" charset="0"/>
              </a:rPr>
              <a:t> ô </a:t>
            </a:r>
            <a:r>
              <a:rPr lang="en-US" sz="2399" b="1" dirty="0" err="1">
                <a:solidFill>
                  <a:srgbClr val="4BACC6">
                    <a:lumMod val="50000"/>
                  </a:srgbClr>
                </a:solidFill>
                <a:ea typeface="Tiffany" pitchFamily="18" charset="0"/>
                <a:cs typeface="Times New Roman" pitchFamily="18" charset="0"/>
              </a:rPr>
              <a:t>nhiễm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bởi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rác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thải</a:t>
            </a:r>
            <a:r>
              <a:rPr lang="en-US" sz="2399" b="1" dirty="0">
                <a:solidFill>
                  <a:srgbClr val="4BACC6">
                    <a:lumMod val="50000"/>
                  </a:srgbClr>
                </a:solidFill>
                <a:ea typeface="Tiffany" pitchFamily="18" charset="0"/>
                <a:cs typeface="Times New Roman" pitchFamily="18" charset="0"/>
              </a:rPr>
              <a:t>.</a:t>
            </a:r>
          </a:p>
          <a:p>
            <a:pPr algn="ctr" defTabSz="1218804">
              <a:defRPr/>
            </a:pPr>
            <a:r>
              <a:rPr lang="en-US" sz="2399" b="1" dirty="0" err="1">
                <a:solidFill>
                  <a:srgbClr val="4BACC6">
                    <a:lumMod val="50000"/>
                  </a:srgbClr>
                </a:solidFill>
                <a:ea typeface="Tiffany" pitchFamily="18" charset="0"/>
                <a:cs typeface="Times New Roman" pitchFamily="18" charset="0"/>
              </a:rPr>
              <a:t>Em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hãy</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giúp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bạn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nhỏ</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dọn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dẹp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vệ</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sinh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làm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mái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thân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yêu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bằng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trả</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lời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đúng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câu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hỏi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nhé</a:t>
            </a:r>
            <a:r>
              <a:rPr lang="en-US" sz="2399" b="1" dirty="0">
                <a:solidFill>
                  <a:srgbClr val="4BACC6">
                    <a:lumMod val="50000"/>
                  </a:srgbClr>
                </a:solidFill>
                <a:ea typeface="Tiffany" pitchFamily="18" charset="0"/>
                <a:cs typeface="Times New Roman" pitchFamily="18" charset="0"/>
              </a:rPr>
              <a:t>!</a:t>
            </a:r>
          </a:p>
        </p:txBody>
      </p:sp>
    </p:spTree>
    <p:extLst>
      <p:ext uri="{BB962C8B-B14F-4D97-AF65-F5344CB8AC3E}">
        <p14:creationId xmlns:p14="http://schemas.microsoft.com/office/powerpoint/2010/main" val="9387561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0" presetClass="entr" presetSubtype="0" fill="hold" nodeType="withEffect">
                                  <p:stCondLst>
                                    <p:cond delay="75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 presetClass="mediacall" presetSubtype="0" fill="hold" nodeType="withEffect">
                                  <p:stCondLst>
                                    <p:cond delay="0"/>
                                  </p:stCondLst>
                                  <p:childTnLst>
                                    <p:cmd type="call" cmd="playFrom(0.0)">
                                      <p:cBhvr>
                                        <p:cTn id="11" dur="1" fill="hold"/>
                                        <p:tgtEl>
                                          <p:spTgt spid="21"/>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4" presetClass="exit" presetSubtype="10" fill="hold" grpId="1" nodeType="withEffect">
                                  <p:stCondLst>
                                    <p:cond delay="0"/>
                                  </p:stCondLst>
                                  <p:childTnLst>
                                    <p:animEffect transition="out" filter="randombar(horizontal)">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23"/>
                                        </p:tgtEl>
                                        <p:attrNameLst>
                                          <p:attrName>ppt_x</p:attrName>
                                        </p:attrNameLst>
                                      </p:cBhvr>
                                      <p:tavLst>
                                        <p:tav tm="0">
                                          <p:val>
                                            <p:strVal val="ppt_x"/>
                                          </p:val>
                                        </p:tav>
                                        <p:tav tm="100000">
                                          <p:val>
                                            <p:strVal val="ppt_x"/>
                                          </p:val>
                                        </p:tav>
                                      </p:tavLst>
                                    </p:anim>
                                    <p:anim calcmode="lin" valueType="num">
                                      <p:cBhvr additive="base">
                                        <p:cTn id="52" dur="500"/>
                                        <p:tgtEl>
                                          <p:spTgt spid="23"/>
                                        </p:tgtEl>
                                        <p:attrNameLst>
                                          <p:attrName>ppt_y</p:attrName>
                                        </p:attrNameLst>
                                      </p:cBhvr>
                                      <p:tavLst>
                                        <p:tav tm="0">
                                          <p:val>
                                            <p:strVal val="ppt_y"/>
                                          </p:val>
                                        </p:tav>
                                        <p:tav tm="100000">
                                          <p:val>
                                            <p:strVal val="1+ppt_h/2"/>
                                          </p:val>
                                        </p:tav>
                                      </p:tavLst>
                                    </p:anim>
                                    <p:set>
                                      <p:cBhvr>
                                        <p:cTn id="53" dur="1" fill="hold">
                                          <p:stCondLst>
                                            <p:cond delay="499"/>
                                          </p:stCondLst>
                                        </p:cTn>
                                        <p:tgtEl>
                                          <p:spTgt spid="2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4"/>
                                        </p:tgtEl>
                                        <p:attrNameLst>
                                          <p:attrName>ppt_x</p:attrName>
                                        </p:attrNameLst>
                                      </p:cBhvr>
                                      <p:tavLst>
                                        <p:tav tm="0">
                                          <p:val>
                                            <p:strVal val="ppt_x"/>
                                          </p:val>
                                        </p:tav>
                                        <p:tav tm="100000">
                                          <p:val>
                                            <p:strVal val="ppt_x"/>
                                          </p:val>
                                        </p:tav>
                                      </p:tavLst>
                                    </p:anim>
                                    <p:anim calcmode="lin" valueType="num">
                                      <p:cBhvr additive="base">
                                        <p:cTn id="66" dur="500"/>
                                        <p:tgtEl>
                                          <p:spTgt spid="24"/>
                                        </p:tgtEl>
                                        <p:attrNameLst>
                                          <p:attrName>ppt_y</p:attrName>
                                        </p:attrNameLst>
                                      </p:cBhvr>
                                      <p:tavLst>
                                        <p:tav tm="0">
                                          <p:val>
                                            <p:strVal val="ppt_y"/>
                                          </p:val>
                                        </p:tav>
                                        <p:tav tm="100000">
                                          <p:val>
                                            <p:strVal val="1+ppt_h/2"/>
                                          </p:val>
                                        </p:tav>
                                      </p:tavLst>
                                    </p:anim>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68" repeatCount="indefinite" fill="hold" display="0">
                  <p:stCondLst>
                    <p:cond delay="indefinite"/>
                  </p:stCondLst>
                  <p:endCondLst>
                    <p:cond evt="onStopAudio" delay="0">
                      <p:tgtEl>
                        <p:sldTgt/>
                      </p:tgtEl>
                    </p:cond>
                  </p:endCondLst>
                </p:cTn>
                <p:tgtEl>
                  <p:spTgt spid="21"/>
                </p:tgtEl>
              </p:cMediaNode>
            </p:audio>
          </p:childTnLst>
        </p:cTn>
      </p:par>
    </p:tnLst>
    <p:bldLst>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60474" y="162101"/>
            <a:ext cx="6500707" cy="666612"/>
          </a:xfrm>
          <a:prstGeom prst="rect">
            <a:avLst/>
          </a:prstGeom>
          <a:solidFill>
            <a:schemeClr val="bg1"/>
          </a:solidFill>
        </p:spPr>
        <p:txBody>
          <a:bodyPr wrap="square" rtlCol="0">
            <a:spAutoFit/>
          </a:bodyPr>
          <a:lstStyle/>
          <a:p>
            <a:pPr algn="ctr" defTabSz="1218804">
              <a:defRPr/>
            </a:pPr>
            <a:r>
              <a:rPr lang="en-US" sz="3732" b="1"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3684" y="3733721"/>
            <a:ext cx="812588" cy="812588"/>
          </a:xfrm>
          <a:prstGeom prst="rect">
            <a:avLst/>
          </a:prstGeom>
        </p:spPr>
      </p:pic>
      <p:pic>
        <p:nvPicPr>
          <p:cNvPr id="24" name="Picture 2" descr="200+ Free Plastic Recycling &amp; Plastic Images - Pixabay">
            <a:hlinkClick r:id="rId13"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9819" y="5458911"/>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5"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49866">
            <a:off x="8417799" y="5073699"/>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7955" y="4153687"/>
            <a:ext cx="2107651" cy="2107651"/>
          </a:xfrm>
          <a:prstGeom prst="rect">
            <a:avLst/>
          </a:prstGeom>
        </p:spPr>
      </p:pic>
      <p:pic>
        <p:nvPicPr>
          <p:cNvPr id="23" name="Picture 22">
            <a:hlinkClick r:id="rId18"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7427931">
            <a:off x="1835925" y="4750154"/>
            <a:ext cx="1422030" cy="1291492"/>
          </a:xfrm>
          <a:prstGeom prst="rect">
            <a:avLst/>
          </a:prstGeom>
        </p:spPr>
      </p:pic>
      <p:sp>
        <p:nvSpPr>
          <p:cNvPr id="2" name="Arrow: Right 1">
            <a:hlinkClick r:id="rId20" action="ppaction://hlinksldjump"/>
            <a:extLst>
              <a:ext uri="{FF2B5EF4-FFF2-40B4-BE49-F238E27FC236}">
                <a16:creationId xmlns:a16="http://schemas.microsoft.com/office/drawing/2014/main" id="{BA67C7A7-5CDC-4329-986A-70812738C7FF}"/>
              </a:ext>
            </a:extLst>
          </p:cNvPr>
          <p:cNvSpPr/>
          <p:nvPr/>
        </p:nvSpPr>
        <p:spPr>
          <a:xfrm>
            <a:off x="11134045" y="6019876"/>
            <a:ext cx="887882" cy="652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51121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 presetClass="mediacall" presetSubtype="0" fill="hold" nodeType="withEffect">
                                  <p:stCondLst>
                                    <p:cond delay="0"/>
                                  </p:stCondLst>
                                  <p:childTnLst>
                                    <p:cmd type="call" cmd="playFrom(0.0)">
                                      <p:cBhvr>
                                        <p:cTn id="8" dur="69365"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5"/>
                                        </p:tgtEl>
                                        <p:attrNameLst>
                                          <p:attrName>ppt_x</p:attrName>
                                        </p:attrNameLst>
                                      </p:cBhvr>
                                      <p:tavLst>
                                        <p:tav tm="0">
                                          <p:val>
                                            <p:strVal val="ppt_x"/>
                                          </p:val>
                                        </p:tav>
                                        <p:tav tm="100000">
                                          <p:val>
                                            <p:strVal val="ppt_x"/>
                                          </p:val>
                                        </p:tav>
                                      </p:tavLst>
                                    </p:anim>
                                    <p:anim calcmode="lin" valueType="num">
                                      <p:cBhvr additive="base">
                                        <p:cTn id="14" dur="500"/>
                                        <p:tgtEl>
                                          <p:spTgt spid="25"/>
                                        </p:tgtEl>
                                        <p:attrNameLst>
                                          <p:attrName>ppt_y</p:attrName>
                                        </p:attrNameLst>
                                      </p:cBhvr>
                                      <p:tavLst>
                                        <p:tav tm="0">
                                          <p:val>
                                            <p:strVal val="ppt_y"/>
                                          </p:val>
                                        </p:tav>
                                        <p:tav tm="100000">
                                          <p:val>
                                            <p:strVal val="1+ppt_h/2"/>
                                          </p:val>
                                        </p:tav>
                                      </p:tavLst>
                                    </p:anim>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3"/>
                                        </p:tgtEl>
                                        <p:attrNameLst>
                                          <p:attrName>ppt_x</p:attrName>
                                        </p:attrNameLst>
                                      </p:cBhvr>
                                      <p:tavLst>
                                        <p:tav tm="0">
                                          <p:val>
                                            <p:strVal val="ppt_x"/>
                                          </p:val>
                                        </p:tav>
                                        <p:tav tm="100000">
                                          <p:val>
                                            <p:strVal val="ppt_x"/>
                                          </p:val>
                                        </p:tav>
                                      </p:tavLst>
                                    </p:anim>
                                    <p:anim calcmode="lin" valueType="num">
                                      <p:cBhvr additive="base">
                                        <p:cTn id="24" dur="500"/>
                                        <p:tgtEl>
                                          <p:spTgt spid="23"/>
                                        </p:tgtEl>
                                        <p:attrNameLst>
                                          <p:attrName>ppt_y</p:attrName>
                                        </p:attrNameLst>
                                      </p:cBhvr>
                                      <p:tavLst>
                                        <p:tav tm="0">
                                          <p:val>
                                            <p:strVal val="ppt_y"/>
                                          </p:val>
                                        </p:tav>
                                        <p:tav tm="100000">
                                          <p:val>
                                            <p:strVal val="1+ppt_h/2"/>
                                          </p:val>
                                        </p:tav>
                                      </p:tavLst>
                                    </p:anim>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36" repeatCount="indefinite"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2697" y="2962608"/>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631522" y="2143188"/>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A. </a:t>
              </a:r>
              <a:r>
                <a:rPr lang="vi-VN" sz="4399" dirty="0">
                  <a:solidFill>
                    <a:prstClr val="black"/>
                  </a:solidFill>
                  <a:latin typeface="Calibri" panose="020F0502020204030204" pitchFamily="34" charset="0"/>
                  <a:ea typeface="AvantGarde" pitchFamily="2" charset="0"/>
                  <a:cs typeface="Calibri" panose="020F0502020204030204" pitchFamily="34" charset="0"/>
                </a:rPr>
                <a:t>Làm lương thực, thực phẩm.</a:t>
              </a: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522906" y="4604015"/>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C. </a:t>
              </a:r>
              <a:r>
                <a:rPr lang="en-US" sz="4399" dirty="0" err="1">
                  <a:solidFill>
                    <a:prstClr val="black"/>
                  </a:solidFill>
                  <a:latin typeface="Calibri" panose="020F0502020204030204" pitchFamily="34" charset="0"/>
                  <a:ea typeface="AvantGarde" pitchFamily="2" charset="0"/>
                  <a:cs typeface="Calibri" panose="020F0502020204030204" pitchFamily="34" charset="0"/>
                </a:rPr>
                <a:t>Cả</a:t>
              </a:r>
              <a:r>
                <a:rPr lang="en-US" sz="4399" dirty="0">
                  <a:solidFill>
                    <a:prstClr val="black"/>
                  </a:solidFill>
                  <a:latin typeface="Calibri" panose="020F0502020204030204" pitchFamily="34" charset="0"/>
                  <a:ea typeface="AvantGarde" pitchFamily="2" charset="0"/>
                  <a:cs typeface="Calibri" panose="020F0502020204030204" pitchFamily="34" charset="0"/>
                </a:rPr>
                <a:t> 2 </a:t>
              </a:r>
              <a:r>
                <a:rPr lang="en-US" sz="4399" dirty="0" err="1">
                  <a:solidFill>
                    <a:prstClr val="black"/>
                  </a:solidFill>
                  <a:latin typeface="Calibri" panose="020F0502020204030204" pitchFamily="34" charset="0"/>
                  <a:ea typeface="AvantGarde" pitchFamily="2" charset="0"/>
                  <a:cs typeface="Calibri" panose="020F0502020204030204" pitchFamily="34" charset="0"/>
                </a:rPr>
                <a:t>đáp</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án</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trên</a:t>
              </a:r>
              <a:endParaRPr lang="en-US" sz="4399" dirty="0">
                <a:solidFill>
                  <a:prstClr val="black"/>
                </a:solidFill>
                <a:latin typeface="Calibri" panose="020F0502020204030204" pitchFamily="34" charset="0"/>
                <a:ea typeface="AvantGarde" pitchFamily="2"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525113" y="3330154"/>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77081"/>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B. </a:t>
              </a:r>
              <a:r>
                <a:rPr lang="vi-VN" sz="4399" dirty="0">
                  <a:solidFill>
                    <a:prstClr val="black"/>
                  </a:solidFill>
                  <a:latin typeface="Calibri" panose="020F0502020204030204" pitchFamily="34" charset="0"/>
                  <a:ea typeface="AvantGarde" pitchFamily="2" charset="0"/>
                  <a:cs typeface="Calibri" panose="020F0502020204030204" pitchFamily="34" charset="0"/>
                </a:rPr>
                <a:t>Làm nước hoa, tinh dầu.</a:t>
              </a: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478" y="4397955"/>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1473" y="229082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7107" y="3417749"/>
            <a:ext cx="1001223" cy="962629"/>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1. C</a:t>
            </a:r>
            <a:r>
              <a:rPr lang="vi-VN" sz="4266" dirty="0">
                <a:solidFill>
                  <a:prstClr val="black"/>
                </a:solidFill>
                <a:latin typeface="Calibri" panose="020F0502020204030204" pitchFamily="34" charset="0"/>
                <a:cs typeface="Calibri" panose="020F0502020204030204" pitchFamily="34" charset="0"/>
              </a:rPr>
              <a:t>on người sử dụng thực vật và động vật để làm gì</a:t>
            </a:r>
            <a:r>
              <a:rPr lang="en-US" sz="4266" dirty="0">
                <a:solidFill>
                  <a:prstClr val="black"/>
                </a:solidFill>
                <a:latin typeface="Calibri" panose="020F0502020204030204" pitchFamily="34" charset="0"/>
                <a:cs typeface="Calibri" panose="020F0502020204030204" pitchFamily="34" charset="0"/>
              </a:rPr>
              <a:t>?</a:t>
            </a:r>
            <a:endParaRPr lang="vi-VN" sz="4266" dirty="0">
              <a:solidFill>
                <a:prstClr val="black"/>
              </a:solidFill>
              <a:latin typeface="Calibri" panose="020F0502020204030204" pitchFamily="34" charset="0"/>
              <a:cs typeface="Calibri" panose="020F0502020204030204" pitchFamily="34" charset="0"/>
            </a:endParaRPr>
          </a:p>
        </p:txBody>
      </p:sp>
      <p:sp>
        <p:nvSpPr>
          <p:cNvPr id="28" name="Right Arrow 16">
            <a:hlinkClick r:id="rId9" action="ppaction://hlinksldjump"/>
            <a:extLst>
              <a:ext uri="{FF2B5EF4-FFF2-40B4-BE49-F238E27FC236}">
                <a16:creationId xmlns:a16="http://schemas.microsoft.com/office/drawing/2014/main" id="{5C75408D-7F42-4530-AC8F-35811F14B94A}"/>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0789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829912" y="2601904"/>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A.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Đổ</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bỏ</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đồ</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thừa</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hết</a:t>
              </a:r>
              <a:r>
                <a:rPr lang="en-US" sz="4000" dirty="0">
                  <a:solidFill>
                    <a:prstClr val="black"/>
                  </a:solidFill>
                  <a:latin typeface="Calibri" panose="020F0502020204030204" pitchFamily="34" charset="0"/>
                  <a:ea typeface="AvantGarde" pitchFamily="2" charset="0"/>
                  <a:cs typeface="Calibri" panose="020F0502020204030204" pitchFamily="34" charset="0"/>
                </a:rPr>
                <a:t>.</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829913" y="3820786"/>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B.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cành</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lá</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cây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để</a:t>
              </a:r>
              <a:r>
                <a:rPr lang="en-US" sz="4000" dirty="0">
                  <a:solidFill>
                    <a:prstClr val="black"/>
                  </a:solidFill>
                  <a:latin typeface="Calibri" panose="020F0502020204030204" pitchFamily="34" charset="0"/>
                  <a:ea typeface="AvantGarde" pitchFamily="2" charset="0"/>
                  <a:cs typeface="Calibri" panose="020F0502020204030204" pitchFamily="34" charset="0"/>
                </a:rPr>
                <a:t> ủ </a:t>
              </a:r>
              <a:r>
                <a:rPr lang="en-US" sz="4000" dirty="0" err="1">
                  <a:solidFill>
                    <a:prstClr val="black"/>
                  </a:solidFill>
                  <a:latin typeface="Calibri" panose="020F0502020204030204" pitchFamily="34" charset="0"/>
                  <a:ea typeface="AvantGarde" pitchFamily="2" charset="0"/>
                  <a:cs typeface="Calibri" panose="020F0502020204030204" pitchFamily="34" charset="0"/>
                </a:rPr>
                <a:t>phân</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829913" y="5054179"/>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C.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nhiều</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giấy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vệ</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sinh</a:t>
              </a:r>
              <a:endParaRPr lang="en-US" sz="4000" dirty="0">
                <a:solidFill>
                  <a:prstClr val="black"/>
                </a:solidFill>
                <a:latin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2089" y="3767704"/>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9381" y="506375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8315" y="2526832"/>
            <a:ext cx="1001223" cy="962629"/>
          </a:xfrm>
          <a:prstGeom prst="rect">
            <a:avLst/>
          </a:prstGeom>
        </p:spPr>
      </p:pic>
      <p:sp>
        <p:nvSpPr>
          <p:cNvPr id="26" name="Right Arrow 16">
            <a:hlinkClick r:id="rId9" action="ppaction://hlinksldjump"/>
            <a:extLst>
              <a:ext uri="{FF2B5EF4-FFF2-40B4-BE49-F238E27FC236}">
                <a16:creationId xmlns:a16="http://schemas.microsoft.com/office/drawing/2014/main" id="{54217E0F-A223-40A5-A531-759776E50464}"/>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2. </a:t>
            </a:r>
            <a:r>
              <a:rPr lang="en-US" sz="4266" dirty="0" err="1">
                <a:solidFill>
                  <a:prstClr val="black"/>
                </a:solidFill>
                <a:latin typeface="Calibri" panose="020F0502020204030204" pitchFamily="34" charset="0"/>
                <a:cs typeface="Calibri" panose="020F0502020204030204" pitchFamily="34" charset="0"/>
              </a:rPr>
              <a:t>Đâu</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việc</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làm</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giúp</a:t>
            </a:r>
            <a:r>
              <a:rPr lang="en-US" sz="4266" dirty="0">
                <a:solidFill>
                  <a:prstClr val="black"/>
                </a:solidFill>
                <a:latin typeface="Calibri" panose="020F0502020204030204" pitchFamily="34" charset="0"/>
                <a:cs typeface="Calibri" panose="020F0502020204030204" pitchFamily="34" charset="0"/>
              </a:rPr>
              <a:t> </a:t>
            </a:r>
            <a:r>
              <a:rPr lang="vi-VN" sz="4266" dirty="0">
                <a:solidFill>
                  <a:prstClr val="black"/>
                </a:solidFill>
                <a:latin typeface="Calibri" panose="020F0502020204030204" pitchFamily="34" charset="0"/>
                <a:cs typeface="Calibri" panose="020F0502020204030204" pitchFamily="34" charset="0"/>
              </a:rPr>
              <a:t>tiết kiệm và bảo vệ môi trường.</a:t>
            </a:r>
          </a:p>
        </p:txBody>
      </p:sp>
    </p:spTree>
    <p:extLst>
      <p:ext uri="{BB962C8B-B14F-4D97-AF65-F5344CB8AC3E}">
        <p14:creationId xmlns:p14="http://schemas.microsoft.com/office/powerpoint/2010/main" val="368877167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1242117" y="885825"/>
            <a:ext cx="9380578" cy="2074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b="1" dirty="0" err="1">
                <a:solidFill>
                  <a:srgbClr val="C00000"/>
                </a:solidFill>
                <a:latin typeface="Calibri" panose="020F0502020204030204" pitchFamily="34" charset="0"/>
                <a:cs typeface="Calibri" panose="020F0502020204030204" pitchFamily="34" charset="0"/>
              </a:rPr>
              <a:t>Nêu</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một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việc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em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đã</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giúp</a:t>
            </a:r>
            <a:r>
              <a:rPr lang="en-US" sz="4266" b="1" dirty="0">
                <a:solidFill>
                  <a:srgbClr val="C00000"/>
                </a:solidFill>
                <a:latin typeface="Calibri" panose="020F0502020204030204" pitchFamily="34" charset="0"/>
                <a:cs typeface="Calibri" panose="020F0502020204030204" pitchFamily="34" charset="0"/>
              </a:rPr>
              <a:t> </a:t>
            </a:r>
            <a:r>
              <a:rPr lang="vi-VN" sz="4266" b="1" dirty="0">
                <a:solidFill>
                  <a:srgbClr val="C00000"/>
                </a:solidFill>
                <a:latin typeface="Calibri" panose="020F0502020204030204" pitchFamily="34" charset="0"/>
                <a:cs typeface="Calibri" panose="020F0502020204030204" pitchFamily="34" charset="0"/>
              </a:rPr>
              <a:t>tiết kiệm và bảo vệ môi trường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từ</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thực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và</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động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endParaRPr lang="vi-VN" sz="4266" b="1" dirty="0">
              <a:solidFill>
                <a:srgbClr val="C00000"/>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C8FBFB89-76C2-4D51-8442-C3C6130DC458}"/>
              </a:ext>
            </a:extLst>
          </p:cNvPr>
          <p:cNvPicPr>
            <a:picLocks noChangeAspect="1"/>
          </p:cNvPicPr>
          <p:nvPr/>
        </p:nvPicPr>
        <p:blipFill>
          <a:blip r:embed="rId7"/>
          <a:stretch>
            <a:fillRect/>
          </a:stretch>
        </p:blipFill>
        <p:spPr>
          <a:xfrm>
            <a:off x="6219546" y="4041141"/>
            <a:ext cx="5590013" cy="2742641"/>
          </a:xfrm>
          <a:prstGeom prst="rect">
            <a:avLst/>
          </a:prstGeom>
        </p:spPr>
      </p:pic>
      <p:pic>
        <p:nvPicPr>
          <p:cNvPr id="29" name="Picture 28">
            <a:extLst>
              <a:ext uri="{FF2B5EF4-FFF2-40B4-BE49-F238E27FC236}">
                <a16:creationId xmlns:a16="http://schemas.microsoft.com/office/drawing/2014/main" id="{6D8E1A8B-9003-402D-89B0-453B407A99ED}"/>
              </a:ext>
            </a:extLst>
          </p:cNvPr>
          <p:cNvPicPr>
            <a:picLocks noChangeAspect="1"/>
          </p:cNvPicPr>
          <p:nvPr/>
        </p:nvPicPr>
        <p:blipFill>
          <a:blip r:embed="rId8"/>
          <a:stretch>
            <a:fillRect/>
          </a:stretch>
        </p:blipFill>
        <p:spPr>
          <a:xfrm>
            <a:off x="621821" y="4404147"/>
            <a:ext cx="4716003" cy="2379634"/>
          </a:xfrm>
          <a:prstGeom prst="rect">
            <a:avLst/>
          </a:prstGeom>
        </p:spPr>
      </p:pic>
      <p:sp>
        <p:nvSpPr>
          <p:cNvPr id="30" name="Right Arrow 16">
            <a:hlinkClick r:id="rId9" action="ppaction://hlinksldjump"/>
            <a:extLst>
              <a:ext uri="{FF2B5EF4-FFF2-40B4-BE49-F238E27FC236}">
                <a16:creationId xmlns:a16="http://schemas.microsoft.com/office/drawing/2014/main" id="{6987ECE0-1261-48A8-8CD1-5824607CAB99}"/>
              </a:ext>
            </a:extLst>
          </p:cNvPr>
          <p:cNvSpPr/>
          <p:nvPr/>
        </p:nvSpPr>
        <p:spPr>
          <a:xfrm>
            <a:off x="10790920" y="143156"/>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UTM Avo" panose="02040603050506020204" pitchFamily="18" charset="0"/>
            </a:endParaRPr>
          </a:p>
        </p:txBody>
      </p:sp>
      <p:pic>
        <p:nvPicPr>
          <p:cNvPr id="4" name="Tieng-vo-tay-tra-loi-dung-www_tiengdong_com">
            <a:hlinkClick r:id="" action="ppaction://media"/>
            <a:extLst>
              <a:ext uri="{FF2B5EF4-FFF2-40B4-BE49-F238E27FC236}">
                <a16:creationId xmlns:a16="http://schemas.microsoft.com/office/drawing/2014/main" id="{FB73B70A-ABA1-4EA3-9063-E727F572936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2239" y="2332791"/>
            <a:ext cx="609600" cy="609600"/>
          </a:xfrm>
          <a:prstGeom prst="rect">
            <a:avLst/>
          </a:prstGeom>
        </p:spPr>
      </p:pic>
    </p:spTree>
    <p:extLst>
      <p:ext uri="{BB962C8B-B14F-4D97-AF65-F5344CB8AC3E}">
        <p14:creationId xmlns:p14="http://schemas.microsoft.com/office/powerpoint/2010/main" val="33598936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0" name="Picture 19">
            <a:extLst>
              <a:ext uri="{FF2B5EF4-FFF2-40B4-BE49-F238E27FC236}">
                <a16:creationId xmlns:a16="http://schemas.microsoft.com/office/drawing/2014/main" id="{95928779-589C-43CA-A3DE-F5F080AD8B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8637" y="164892"/>
            <a:ext cx="6478214" cy="4829035"/>
          </a:xfrm>
          <a:prstGeom prst="rect">
            <a:avLst/>
          </a:prstGeom>
        </p:spPr>
      </p:pic>
      <p:sp>
        <p:nvSpPr>
          <p:cNvPr id="22" name="TextBox 21">
            <a:extLst>
              <a:ext uri="{FF2B5EF4-FFF2-40B4-BE49-F238E27FC236}">
                <a16:creationId xmlns:a16="http://schemas.microsoft.com/office/drawing/2014/main" id="{C1E06D91-64E1-4F87-8D62-89B1B32C3D59}"/>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a:t>
            </a:r>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4336157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663</Words>
  <Application>Microsoft Office PowerPoint</Application>
  <PresentationFormat>Widescreen</PresentationFormat>
  <Paragraphs>72</Paragraphs>
  <Slides>23</Slides>
  <Notes>11</Notes>
  <HiddenSlides>0</HiddenSlides>
  <MMClips>3</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23</vt:i4>
      </vt:variant>
    </vt:vector>
  </HeadingPairs>
  <TitlesOfParts>
    <vt:vector size="40" baseType="lpstr">
      <vt:lpstr>等线</vt:lpstr>
      <vt:lpstr>字魂105号-简雅黑</vt:lpstr>
      <vt:lpstr>Arial</vt:lpstr>
      <vt:lpstr>Calibri</vt:lpstr>
      <vt:lpstr>Calibri Light</vt:lpstr>
      <vt:lpstr>Cambria</vt:lpstr>
      <vt:lpstr>Times New Roman</vt:lpstr>
      <vt:lpstr>UTM Avo</vt:lpstr>
      <vt:lpstr>www.33ppt.com</vt:lpstr>
      <vt:lpstr>2_www.33ppt.com</vt:lpstr>
      <vt:lpstr>4_Office 主题​​</vt:lpstr>
      <vt:lpstr>1_www.33ppt.com</vt:lpstr>
      <vt:lpstr>Office 主题​​</vt:lpstr>
      <vt:lpstr>4_www.33ppt.com</vt:lpstr>
      <vt:lpstr>1_Office 主题​​</vt:lpstr>
      <vt:lpstr>4_Office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27</cp:revision>
  <dcterms:created xsi:type="dcterms:W3CDTF">2022-10-25T11:21:52Z</dcterms:created>
  <dcterms:modified xsi:type="dcterms:W3CDTF">2022-11-27T03:06:20Z</dcterms:modified>
</cp:coreProperties>
</file>