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0"/>
  </p:notesMasterIdLst>
  <p:sldIdLst>
    <p:sldId id="8579" r:id="rId3"/>
    <p:sldId id="11718" r:id="rId4"/>
    <p:sldId id="11719" r:id="rId5"/>
    <p:sldId id="11720" r:id="rId6"/>
    <p:sldId id="11721" r:id="rId7"/>
    <p:sldId id="11722" r:id="rId8"/>
    <p:sldId id="1172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80" autoAdjust="0"/>
  </p:normalViewPr>
  <p:slideViewPr>
    <p:cSldViewPr snapToGrid="0">
      <p:cViewPr varScale="1">
        <p:scale>
          <a:sx n="83" d="100"/>
          <a:sy n="83" d="100"/>
        </p:scale>
        <p:origin x="8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2026/4/2</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2026/4/2</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3" Type="http://schemas.openxmlformats.org/officeDocument/2006/relationships/image" Target="../media/image2.png"/><Relationship Id="rId12"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03497" y="-2660015"/>
            <a:ext cx="6856730" cy="12192000"/>
          </a:xfrm>
          <a:prstGeom prst="rect">
            <a:avLst/>
          </a:prstGeom>
        </p:spPr>
      </p:pic>
      <p:pic>
        <p:nvPicPr>
          <p:cNvPr id="37" name="图片 36" descr="图层 79 副本"/>
          <p:cNvPicPr>
            <a:picLocks noChangeAspect="1"/>
          </p:cNvPicPr>
          <p:nvPr/>
        </p:nvPicPr>
        <p:blipFill>
          <a:blip r:embed="rId4"/>
          <a:stretch>
            <a:fillRect/>
          </a:stretch>
        </p:blipFill>
        <p:spPr>
          <a:xfrm flipH="1" flipV="1">
            <a:off x="-6985" y="7620"/>
            <a:ext cx="4342765" cy="2937510"/>
          </a:xfrm>
          <a:prstGeom prst="rect">
            <a:avLst/>
          </a:prstGeom>
        </p:spPr>
      </p:pic>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5"/>
          <a:stretch>
            <a:fillRect/>
          </a:stretch>
        </p:blipFill>
        <p:spPr>
          <a:xfrm>
            <a:off x="3927181" y="78863"/>
            <a:ext cx="3920454" cy="1072989"/>
          </a:xfrm>
          <a:prstGeom prst="rect">
            <a:avLst/>
          </a:prstGeom>
        </p:spPr>
      </p:pic>
      <p:sp>
        <p:nvSpPr>
          <p:cNvPr id="10" name="Freeform 5">
            <a:extLst>
              <a:ext uri="{FF2B5EF4-FFF2-40B4-BE49-F238E27FC236}">
                <a16:creationId xmlns:a16="http://schemas.microsoft.com/office/drawing/2014/main" id="{9490D248-DB37-865A-48D4-DF092B0C6967}"/>
              </a:ext>
            </a:extLst>
          </p:cNvPr>
          <p:cNvSpPr/>
          <p:nvPr/>
        </p:nvSpPr>
        <p:spPr>
          <a:xfrm>
            <a:off x="10163904" y="0"/>
            <a:ext cx="1183005" cy="4114800"/>
          </a:xfrm>
          <a:custGeom>
            <a:avLst/>
            <a:gdLst/>
            <a:ahLst/>
            <a:cxnLst/>
            <a:rect l="l" t="t" r="r" b="b"/>
            <a:pathLst>
              <a:path w="1183005" h="4114800">
                <a:moveTo>
                  <a:pt x="0" y="0"/>
                </a:moveTo>
                <a:lnTo>
                  <a:pt x="1183005" y="0"/>
                </a:lnTo>
                <a:lnTo>
                  <a:pt x="1183005" y="4114800"/>
                </a:lnTo>
                <a:lnTo>
                  <a:pt x="0" y="4114800"/>
                </a:lnTo>
                <a:lnTo>
                  <a:pt x="0" y="0"/>
                </a:lnTo>
                <a:close/>
              </a:path>
            </a:pathLst>
          </a:custGeom>
          <a:blipFill>
            <a:blip r:embed="rId6">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50DFAE42-3056-880C-DF1A-44ED65D8D608}"/>
              </a:ext>
            </a:extLst>
          </p:cNvPr>
          <p:cNvSpPr/>
          <p:nvPr/>
        </p:nvSpPr>
        <p:spPr>
          <a:xfrm flipH="1">
            <a:off x="-285750" y="4103370"/>
            <a:ext cx="2446020" cy="2640330"/>
          </a:xfrm>
          <a:custGeom>
            <a:avLst/>
            <a:gdLst/>
            <a:ahLst/>
            <a:cxnLst/>
            <a:rect l="l" t="t" r="r" b="b"/>
            <a:pathLst>
              <a:path w="8270955" h="8229600">
                <a:moveTo>
                  <a:pt x="0" y="0"/>
                </a:moveTo>
                <a:lnTo>
                  <a:pt x="8270954" y="0"/>
                </a:lnTo>
                <a:lnTo>
                  <a:pt x="8270954" y="8229600"/>
                </a:lnTo>
                <a:lnTo>
                  <a:pt x="0" y="8229600"/>
                </a:lnTo>
                <a:lnTo>
                  <a:pt x="0" y="0"/>
                </a:lnTo>
                <a:close/>
              </a:path>
            </a:pathLst>
          </a:custGeom>
          <a:blipFill>
            <a:blip r:embed="rId13"/>
            <a:stretch>
              <a:fillRect/>
            </a:stretch>
          </a:blipFill>
        </p:spPr>
        <p:txBody>
          <a:bodyPr/>
          <a:lstStyle/>
          <a:p>
            <a:endParaRPr lang="en-US"/>
          </a:p>
        </p:txBody>
      </p:sp>
      <p:pic>
        <p:nvPicPr>
          <p:cNvPr id="15" name="Picture 14">
            <a:extLst>
              <a:ext uri="{FF2B5EF4-FFF2-40B4-BE49-F238E27FC236}">
                <a16:creationId xmlns:a16="http://schemas.microsoft.com/office/drawing/2014/main" id="{1D4B31D6-09DF-BD66-4883-1AB63D3542B1}"/>
              </a:ext>
            </a:extLst>
          </p:cNvPr>
          <p:cNvPicPr>
            <a:picLocks noChangeAspect="1"/>
          </p:cNvPicPr>
          <p:nvPr/>
        </p:nvPicPr>
        <p:blipFill>
          <a:blip r:embed="rId14"/>
          <a:stretch>
            <a:fillRect/>
          </a:stretch>
        </p:blipFill>
        <p:spPr>
          <a:xfrm>
            <a:off x="2705520" y="966506"/>
            <a:ext cx="7712108" cy="3359187"/>
          </a:xfrm>
          <a:prstGeom prst="rect">
            <a:avLst/>
          </a:prstGeom>
        </p:spPr>
      </p:pic>
      <p:sp>
        <p:nvSpPr>
          <p:cNvPr id="20" name="TextBox 19">
            <a:extLst>
              <a:ext uri="{FF2B5EF4-FFF2-40B4-BE49-F238E27FC236}">
                <a16:creationId xmlns:a16="http://schemas.microsoft.com/office/drawing/2014/main" id="{6BDCEA81-7C04-4943-A286-4A2DB9AB7424}"/>
              </a:ext>
            </a:extLst>
          </p:cNvPr>
          <p:cNvSpPr txBox="1"/>
          <p:nvPr/>
        </p:nvSpPr>
        <p:spPr>
          <a:xfrm>
            <a:off x="6251116" y="4887135"/>
            <a:ext cx="4803638" cy="707886"/>
          </a:xfrm>
          <a:prstGeom prst="rect">
            <a:avLst/>
          </a:prstGeom>
          <a:noFill/>
        </p:spPr>
        <p:txBody>
          <a:bodyPr wrap="square" rtlCol="0">
            <a:spAutoFit/>
          </a:bodyPr>
          <a:lstStyle/>
          <a:p>
            <a:r>
              <a:rPr lang="en-US" sz="4000" b="1" dirty="0" err="1" smtClean="0">
                <a:solidFill>
                  <a:srgbClr val="FFFF00"/>
                </a:solidFill>
                <a:latin typeface="Times New Roman" panose="02020603050405020304" pitchFamily="18" charset="0"/>
                <a:cs typeface="Times New Roman" panose="02020603050405020304" pitchFamily="18" charset="0"/>
              </a:rPr>
              <a:t>Tuần</a:t>
            </a:r>
            <a:r>
              <a:rPr lang="en-US" sz="4000" b="1" dirty="0" smtClean="0">
                <a:solidFill>
                  <a:srgbClr val="FFFF00"/>
                </a:solidFill>
                <a:latin typeface="Times New Roman" panose="02020603050405020304" pitchFamily="18" charset="0"/>
                <a:cs typeface="Times New Roman" panose="02020603050405020304" pitchFamily="18" charset="0"/>
              </a:rPr>
              <a:t> 13 – </a:t>
            </a:r>
            <a:r>
              <a:rPr lang="en-US" sz="4000" b="1" dirty="0" err="1" smtClean="0">
                <a:solidFill>
                  <a:srgbClr val="FFFF00"/>
                </a:solidFill>
                <a:latin typeface="Times New Roman" panose="02020603050405020304" pitchFamily="18" charset="0"/>
                <a:cs typeface="Times New Roman" panose="02020603050405020304" pitchFamily="18" charset="0"/>
              </a:rPr>
              <a:t>Tiết</a:t>
            </a:r>
            <a:r>
              <a:rPr lang="en-US" sz="4000" b="1" dirty="0" smtClean="0">
                <a:solidFill>
                  <a:srgbClr val="FFFF00"/>
                </a:solidFill>
                <a:latin typeface="Times New Roman" panose="02020603050405020304" pitchFamily="18" charset="0"/>
                <a:cs typeface="Times New Roman" panose="02020603050405020304" pitchFamily="18" charset="0"/>
              </a:rPr>
              <a:t> 89</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21" name="Hộp Văn bản 18">
            <a:extLst>
              <a:ext uri="{FF2B5EF4-FFF2-40B4-BE49-F238E27FC236}">
                <a16:creationId xmlns:a16="http://schemas.microsoft.com/office/drawing/2014/main" id="{2386E4AC-6E1C-EA87-533C-A90065B64881}"/>
              </a:ext>
            </a:extLst>
          </p:cNvPr>
          <p:cNvSpPr txBox="1"/>
          <p:nvPr/>
        </p:nvSpPr>
        <p:spPr>
          <a:xfrm>
            <a:off x="5488006" y="3825944"/>
            <a:ext cx="4176965" cy="707886"/>
          </a:xfrm>
          <a:prstGeom prst="rect">
            <a:avLst/>
          </a:prstGeom>
          <a:noFill/>
        </p:spPr>
        <p:txBody>
          <a:bodyPr wrap="square">
            <a:spAutoFit/>
          </a:bodyPr>
          <a:lstStyle/>
          <a:p>
            <a:pPr lvl="0" algn="just"/>
            <a:r>
              <a:rPr lang="en-US" sz="4000" b="1" i="1" noProof="0" dirty="0" err="1" smtClean="0">
                <a:solidFill>
                  <a:schemeClr val="bg1"/>
                </a:solidFill>
                <a:latin typeface="Cambria" panose="02040503050406030204" pitchFamily="18" charset="0"/>
                <a:ea typeface="Cambria" panose="02040503050406030204" pitchFamily="18" charset="0"/>
              </a:rPr>
              <a:t>Đọc</a:t>
            </a:r>
            <a:r>
              <a:rPr lang="en-US" sz="4000" b="1" i="1" noProof="0" dirty="0" smtClean="0">
                <a:solidFill>
                  <a:schemeClr val="bg1"/>
                </a:solidFill>
                <a:latin typeface="Cambria" panose="02040503050406030204" pitchFamily="18" charset="0"/>
                <a:ea typeface="Cambria" panose="02040503050406030204" pitchFamily="18" charset="0"/>
              </a:rPr>
              <a:t> + </a:t>
            </a:r>
            <a:r>
              <a:rPr lang="en-US" sz="4000" b="1" i="1" noProof="0" dirty="0" err="1" smtClean="0">
                <a:solidFill>
                  <a:schemeClr val="bg1"/>
                </a:solidFill>
                <a:latin typeface="Cambria" panose="02040503050406030204" pitchFamily="18" charset="0"/>
                <a:ea typeface="Cambria" panose="02040503050406030204" pitchFamily="18" charset="0"/>
              </a:rPr>
              <a:t>Luyện</a:t>
            </a:r>
            <a:r>
              <a:rPr lang="en-US" sz="4000" b="1" i="1" noProof="0" dirty="0" smtClean="0">
                <a:solidFill>
                  <a:schemeClr val="bg1"/>
                </a:solidFill>
                <a:latin typeface="Cambria" panose="02040503050406030204" pitchFamily="18" charset="0"/>
                <a:ea typeface="Cambria" panose="02040503050406030204" pitchFamily="18" charset="0"/>
              </a:rPr>
              <a:t> </a:t>
            </a:r>
            <a:r>
              <a:rPr lang="en-US" sz="4000" b="1" i="1" noProof="0" dirty="0" err="1" smtClean="0">
                <a:solidFill>
                  <a:schemeClr val="bg1"/>
                </a:solidFill>
                <a:latin typeface="Cambria" panose="02040503050406030204" pitchFamily="18" charset="0"/>
                <a:ea typeface="Cambria" panose="02040503050406030204" pitchFamily="18" charset="0"/>
              </a:rPr>
              <a:t>tâp</a:t>
            </a:r>
            <a:endParaRPr kumimoji="0" lang="vi-VN" sz="40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B4950-E64D-4EDD-4295-0390229CCC48}"/>
              </a:ext>
            </a:extLst>
          </p:cNvPr>
          <p:cNvPicPr>
            <a:picLocks noChangeAspect="1"/>
          </p:cNvPicPr>
          <p:nvPr/>
        </p:nvPicPr>
        <p:blipFill>
          <a:blip r:embed="rId2"/>
          <a:stretch>
            <a:fillRect/>
          </a:stretch>
        </p:blipFill>
        <p:spPr>
          <a:xfrm>
            <a:off x="2428001" y="826830"/>
            <a:ext cx="7011008" cy="4523624"/>
          </a:xfrm>
          <a:prstGeom prst="rect">
            <a:avLst/>
          </a:prstGeom>
        </p:spPr>
      </p:pic>
    </p:spTree>
    <p:extLst>
      <p:ext uri="{BB962C8B-B14F-4D97-AF65-F5344CB8AC3E}">
        <p14:creationId xmlns:p14="http://schemas.microsoft.com/office/powerpoint/2010/main" val="34892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4" name="Picture 3">
            <a:extLst>
              <a:ext uri="{FF2B5EF4-FFF2-40B4-BE49-F238E27FC236}">
                <a16:creationId xmlns:a16="http://schemas.microsoft.com/office/drawing/2014/main" id="{CCBC1945-0081-0688-A705-3241B1DA4391}"/>
              </a:ext>
            </a:extLst>
          </p:cNvPr>
          <p:cNvPicPr>
            <a:picLocks noChangeAspect="1"/>
          </p:cNvPicPr>
          <p:nvPr/>
        </p:nvPicPr>
        <p:blipFill>
          <a:blip r:embed="rId2"/>
          <a:stretch>
            <a:fillRect/>
          </a:stretch>
        </p:blipFill>
        <p:spPr>
          <a:xfrm>
            <a:off x="3722780" y="262498"/>
            <a:ext cx="5041829" cy="749873"/>
          </a:xfrm>
          <a:prstGeom prst="rect">
            <a:avLst/>
          </a:prstGeom>
        </p:spPr>
      </p:pic>
    </p:spTree>
    <p:extLst>
      <p:ext uri="{BB962C8B-B14F-4D97-AF65-F5344CB8AC3E}">
        <p14:creationId xmlns:p14="http://schemas.microsoft.com/office/powerpoint/2010/main" val="81160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6359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Tree>
    <p:extLst>
      <p:ext uri="{BB962C8B-B14F-4D97-AF65-F5344CB8AC3E}">
        <p14:creationId xmlns:p14="http://schemas.microsoft.com/office/powerpoint/2010/main" val="38839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5064A0-C86E-4D5F-D8AF-01AC3DE00D2A}"/>
              </a:ext>
            </a:extLst>
          </p:cNvPr>
          <p:cNvPicPr>
            <a:picLocks noChangeAspect="1"/>
          </p:cNvPicPr>
          <p:nvPr/>
        </p:nvPicPr>
        <p:blipFill>
          <a:blip r:embed="rId2"/>
          <a:stretch>
            <a:fillRect/>
          </a:stretch>
        </p:blipFill>
        <p:spPr>
          <a:xfrm>
            <a:off x="280384" y="2556437"/>
            <a:ext cx="9396051" cy="650089"/>
          </a:xfrm>
          <a:prstGeom prst="rect">
            <a:avLst/>
          </a:prstGeom>
        </p:spPr>
      </p:pic>
      <p:sp>
        <p:nvSpPr>
          <p:cNvPr id="5" name="Oval 4">
            <a:extLst>
              <a:ext uri="{FF2B5EF4-FFF2-40B4-BE49-F238E27FC236}">
                <a16:creationId xmlns:a16="http://schemas.microsoft.com/office/drawing/2014/main"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7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C541E60-C58C-168D-EB53-7ED5B55B48FC}"/>
              </a:ext>
            </a:extLst>
          </p:cNvPr>
          <p:cNvPicPr>
            <a:picLocks noChangeAspect="1"/>
          </p:cNvPicPr>
          <p:nvPr/>
        </p:nvPicPr>
        <p:blipFill>
          <a:blip r:embed="rId3"/>
          <a:stretch>
            <a:fillRect/>
          </a:stretch>
        </p:blipFill>
        <p:spPr>
          <a:xfrm>
            <a:off x="2853642" y="2720050"/>
            <a:ext cx="1996150" cy="673864"/>
          </a:xfrm>
          <a:prstGeom prst="rect">
            <a:avLst/>
          </a:prstGeom>
        </p:spPr>
      </p:pic>
      <p:pic>
        <p:nvPicPr>
          <p:cNvPr id="6" name="Picture 5">
            <a:extLst>
              <a:ext uri="{FF2B5EF4-FFF2-40B4-BE49-F238E27FC236}">
                <a16:creationId xmlns:a16="http://schemas.microsoft.com/office/drawing/2014/main" id="{025C9CE8-3DBB-C82C-6C72-17E29C32092A}"/>
              </a:ext>
            </a:extLst>
          </p:cNvPr>
          <p:cNvPicPr>
            <a:picLocks noChangeAspect="1"/>
          </p:cNvPicPr>
          <p:nvPr/>
        </p:nvPicPr>
        <p:blipFill>
          <a:blip r:embed="rId3"/>
          <a:stretch>
            <a:fillRect/>
          </a:stretch>
        </p:blipFill>
        <p:spPr>
          <a:xfrm>
            <a:off x="862797" y="3703898"/>
            <a:ext cx="1695208" cy="673864"/>
          </a:xfrm>
          <a:prstGeom prst="rect">
            <a:avLst/>
          </a:prstGeom>
        </p:spPr>
      </p:pic>
      <p:pic>
        <p:nvPicPr>
          <p:cNvPr id="7" name="Picture 6">
            <a:extLst>
              <a:ext uri="{FF2B5EF4-FFF2-40B4-BE49-F238E27FC236}">
                <a16:creationId xmlns:a16="http://schemas.microsoft.com/office/drawing/2014/main" id="{2D51BA77-5B1D-E549-0667-9EA402CDD3AF}"/>
              </a:ext>
            </a:extLst>
          </p:cNvPr>
          <p:cNvPicPr>
            <a:picLocks noChangeAspect="1"/>
          </p:cNvPicPr>
          <p:nvPr/>
        </p:nvPicPr>
        <p:blipFill>
          <a:blip r:embed="rId3"/>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3898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463</Words>
  <Application>Microsoft Office PowerPoint</Application>
  <PresentationFormat>Widescreen</PresentationFormat>
  <Paragraphs>25</Paragraphs>
  <Slides>7</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宋体</vt:lpstr>
      <vt:lpstr>Arial</vt:lpstr>
      <vt:lpstr>Calibri</vt:lpstr>
      <vt:lpstr>Cambria</vt:lpstr>
      <vt:lpstr>等线</vt:lpstr>
      <vt:lpstr>等线 Light</vt:lpstr>
      <vt:lpstr>Times New Roman</vt:lpstr>
      <vt:lpstr>千图网海量PPT模板www.58pic.com ​​</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99</cp:revision>
  <dcterms:created xsi:type="dcterms:W3CDTF">2023-07-25T07:36:31Z</dcterms:created>
  <dcterms:modified xsi:type="dcterms:W3CDTF">2026-04-03T05:52:28Z</dcterms:modified>
</cp:coreProperties>
</file>