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97" r:id="rId4"/>
  </p:sldMasterIdLst>
  <p:notesMasterIdLst>
    <p:notesMasterId r:id="rId18"/>
  </p:notesMasterIdLst>
  <p:sldIdLst>
    <p:sldId id="257" r:id="rId5"/>
    <p:sldId id="2634" r:id="rId6"/>
    <p:sldId id="2635" r:id="rId7"/>
    <p:sldId id="256" r:id="rId8"/>
    <p:sldId id="2640" r:id="rId9"/>
    <p:sldId id="2641" r:id="rId10"/>
    <p:sldId id="2642" r:id="rId11"/>
    <p:sldId id="2643" r:id="rId12"/>
    <p:sldId id="2644" r:id="rId13"/>
    <p:sldId id="2645" r:id="rId14"/>
    <p:sldId id="2646" r:id="rId15"/>
    <p:sldId id="306" r:id="rId16"/>
    <p:sldId id="26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D"/>
    <a:srgbClr val="7DDDFF"/>
    <a:srgbClr val="558357"/>
    <a:srgbClr val="A7D971"/>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8" autoAdjust="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Thầy giáo Cú Mèo đặt câu hỏi cho 2 bạn Vẹt Xanh và Vẹt Đỏ</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060-2AB9-C9A5-933D-4D4A7869E5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B7B2-C164-E50E-E2E6-47309B814BE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6E6FF-A823-965B-E3DE-AEAA462F418A}"/>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5" name="Footer Placeholder 4">
            <a:extLst>
              <a:ext uri="{FF2B5EF4-FFF2-40B4-BE49-F238E27FC236}">
                <a16:creationId xmlns:a16="http://schemas.microsoft.com/office/drawing/2014/main" id="{5C849AF6-2A43-4856-5592-9C3F9D3B40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F26F66-5C1F-D5F8-AC79-018B29878E12}"/>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818" t="40663" r="65731" b="-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B4E8-CF75-2B1C-4345-E3C91274CE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D1900-2E48-A75A-5683-CDE2484290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B728-C0E8-C049-B687-AA5CA51B89B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5" name="Footer Placeholder 4">
            <a:extLst>
              <a:ext uri="{FF2B5EF4-FFF2-40B4-BE49-F238E27FC236}">
                <a16:creationId xmlns:a16="http://schemas.microsoft.com/office/drawing/2014/main" id="{43F0FCBC-5C0E-2A85-BEC8-6A000AC97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EC9302-B913-54B9-4DC1-2939636D1DA3}"/>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3C6E8-CD8F-3FE4-73E2-772268AD02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8D23-35FA-B276-B33D-36B0496229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8EFF-661F-16A5-F0EC-0F27A80944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5" name="Footer Placeholder 4">
            <a:extLst>
              <a:ext uri="{FF2B5EF4-FFF2-40B4-BE49-F238E27FC236}">
                <a16:creationId xmlns:a16="http://schemas.microsoft.com/office/drawing/2014/main" id="{F2E41DCE-0301-E811-1C51-E5F1F97F3C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F22AC-4227-80A3-7F89-698BD27513E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7663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61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0964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40742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296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0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88589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9195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BBA6-30A7-29FF-946D-6F6B62C66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A0778D-0CAC-4013-4A93-7BEBDAD6E66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D5DE-A09A-A4E4-BA9E-3D518699BC7F}"/>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5" name="Footer Placeholder 4">
            <a:extLst>
              <a:ext uri="{FF2B5EF4-FFF2-40B4-BE49-F238E27FC236}">
                <a16:creationId xmlns:a16="http://schemas.microsoft.com/office/drawing/2014/main" id="{7DF5851A-CC33-53FE-2D96-ED2910A6BC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8C415-BA7C-97D9-89DC-71A7CB28C7F9}"/>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159" t="42339" r="28169"/>
          <a:stretch/>
        </p:blipFill>
        <p:spPr>
          <a:xfrm>
            <a:off x="1331493" y="2156242"/>
            <a:ext cx="2711115" cy="4836695"/>
          </a:xfrm>
          <a:prstGeom prst="rect">
            <a:avLst/>
          </a:prstGeom>
        </p:spPr>
      </p:pic>
      <p:pic>
        <p:nvPicPr>
          <p:cNvPr id="9" name="Picture 8">
            <a:extLst>
              <a:ext uri="{FF2B5EF4-FFF2-40B4-BE49-F238E27FC236}">
                <a16:creationId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71" t="42387" r="66412" b="-48"/>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5429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97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770529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1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20000"/>
            <a:lumOff val="80000"/>
            <a:alpha val="0"/>
          </a:schemeClr>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a:xfrm>
            <a:off x="0" y="93980"/>
            <a:ext cx="9283700" cy="1125220"/>
          </a:xfrm>
          <a:prstGeom prst="rect">
            <a:avLst/>
          </a:prstGeom>
        </p:spPr>
      </p:pic>
      <p:pic>
        <p:nvPicPr>
          <p:cNvPr id="8" name="Picture 6"/>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7325" y="93980"/>
            <a:ext cx="1558925" cy="1313180"/>
          </a:xfrm>
          <a:prstGeom prst="rect">
            <a:avLst/>
          </a:prstGeom>
        </p:spPr>
      </p:pic>
      <p:grpSp>
        <p:nvGrpSpPr>
          <p:cNvPr id="9" name="Group 8"/>
          <p:cNvGrpSpPr/>
          <p:nvPr userDrawn="1"/>
        </p:nvGrpSpPr>
        <p:grpSpPr>
          <a:xfrm>
            <a:off x="9364345" y="127000"/>
            <a:ext cx="2947670" cy="1614170"/>
            <a:chOff x="14717" y="483"/>
            <a:chExt cx="4642" cy="2542"/>
          </a:xfrm>
        </p:grpSpPr>
        <p:pic>
          <p:nvPicPr>
            <p:cNvPr id="49" name="Picture 9"/>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 flipH="1">
              <a:off x="14717" y="1777"/>
              <a:ext cx="4642" cy="1248"/>
            </a:xfrm>
            <a:prstGeom prst="rect">
              <a:avLst/>
            </a:prstGeom>
          </p:spPr>
        </p:pic>
        <p:pic>
          <p:nvPicPr>
            <p:cNvPr id="52" name="Picture 51"/>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093" y="483"/>
              <a:ext cx="1491" cy="1622"/>
            </a:xfrm>
            <a:prstGeom prst="rect">
              <a:avLst/>
            </a:prstGeom>
          </p:spPr>
        </p:pic>
        <p:pic>
          <p:nvPicPr>
            <p:cNvPr id="57" name="Picture 5"/>
            <p:cNvPicPr>
              <a:picLocks noChangeAspect="1"/>
            </p:cNvPicPr>
            <p:nvPr/>
          </p:nvPicPr>
          <p:blipFill>
            <a:blip r:embed="rId9"/>
            <a:srcRect/>
            <a:stretch>
              <a:fillRect/>
            </a:stretch>
          </p:blipFill>
          <p:spPr>
            <a:xfrm flipH="1">
              <a:off x="17253" y="1054"/>
              <a:ext cx="1917" cy="1841"/>
            </a:xfrm>
            <a:prstGeom prst="rect">
              <a:avLst/>
            </a:prstGeom>
          </p:spPr>
        </p:pic>
      </p:grpSp>
    </p:spTree>
    <p:extLst>
      <p:ext uri="{BB962C8B-B14F-4D97-AF65-F5344CB8AC3E}">
        <p14:creationId xmlns:p14="http://schemas.microsoft.com/office/powerpoint/2010/main" val="909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1"/>
          <p:cNvGrpSpPr/>
          <p:nvPr userDrawn="1"/>
        </p:nvGrpSpPr>
        <p:grpSpPr>
          <a:xfrm>
            <a:off x="9174480" y="125730"/>
            <a:ext cx="2737485" cy="2210435"/>
            <a:chOff x="14448" y="198"/>
            <a:chExt cx="4311" cy="3481"/>
          </a:xfrm>
        </p:grpSpPr>
        <p:pic>
          <p:nvPicPr>
            <p:cNvPr id="11" name="Picture 11"/>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15" y="198"/>
              <a:ext cx="3045" cy="3019"/>
            </a:xfrm>
            <a:prstGeom prst="rect">
              <a:avLst/>
            </a:prstGeom>
          </p:spPr>
        </p:pic>
        <p:pic>
          <p:nvPicPr>
            <p:cNvPr id="10" name="Picture 2"/>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448" y="1035"/>
              <a:ext cx="3826" cy="2645"/>
            </a:xfrm>
            <a:prstGeom prst="rect">
              <a:avLst/>
            </a:prstGeom>
          </p:spPr>
        </p:pic>
      </p:grpSp>
    </p:spTree>
    <p:extLst>
      <p:ext uri="{BB962C8B-B14F-4D97-AF65-F5344CB8AC3E}">
        <p14:creationId xmlns:p14="http://schemas.microsoft.com/office/powerpoint/2010/main" val="39075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50673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314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8" name="Footer Placeholder 7"/>
          <p:cNvSpPr>
            <a:spLocks noGrp="1"/>
          </p:cNvSpPr>
          <p:nvPr>
            <p:ph type="ftr" sz="quarter" idx="11"/>
          </p:nvPr>
        </p:nvSpPr>
        <p:spPr>
          <a:xfrm>
            <a:off x="4038600" y="6356350"/>
            <a:ext cx="4114800" cy="365125"/>
          </a:xfrm>
        </p:spPr>
        <p:txBody>
          <a:bodyPr/>
          <a:lstStyle/>
          <a:p>
            <a:endParaRPr lang="en-US"/>
          </a:p>
        </p:txBody>
      </p:sp>
      <p:sp>
        <p:nvSpPr>
          <p:cNvPr id="9" name="Slide Number Placeholder 8"/>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6158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8702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6F67-F801-329B-34FD-797B6F3C25F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C5838-08EE-432C-A910-9A4865E8716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673A3-AA53-1EC7-11FB-D67D28E71477}"/>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5" name="Footer Placeholder 4">
            <a:extLst>
              <a:ext uri="{FF2B5EF4-FFF2-40B4-BE49-F238E27FC236}">
                <a16:creationId xmlns:a16="http://schemas.microsoft.com/office/drawing/2014/main" id="{CC6A3422-7745-34F2-574F-6FECE3B918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EC5615-0A8A-5B32-ED3D-34F610A71D2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3" name="Footer Placeholder 2"/>
          <p:cNvSpPr>
            <a:spLocks noGrp="1"/>
          </p:cNvSpPr>
          <p:nvPr>
            <p:ph type="ftr" sz="quarter" idx="11"/>
          </p:nvPr>
        </p:nvSpPr>
        <p:spPr>
          <a:xfrm>
            <a:off x="4038600" y="6356350"/>
            <a:ext cx="4114800" cy="365125"/>
          </a:xfrm>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765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26344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7471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81133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3870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20000"/>
            <a:lumOff val="80000"/>
            <a:alpha val="0"/>
          </a:schemeClr>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a:xfrm>
            <a:off x="0" y="93980"/>
            <a:ext cx="9283700" cy="1125220"/>
          </a:xfrm>
          <a:prstGeom prst="rect">
            <a:avLst/>
          </a:prstGeom>
        </p:spPr>
      </p:pic>
      <p:pic>
        <p:nvPicPr>
          <p:cNvPr id="8" name="Picture 6"/>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7325" y="93980"/>
            <a:ext cx="1558925" cy="1313180"/>
          </a:xfrm>
          <a:prstGeom prst="rect">
            <a:avLst/>
          </a:prstGeom>
        </p:spPr>
      </p:pic>
      <p:grpSp>
        <p:nvGrpSpPr>
          <p:cNvPr id="9" name="Group 8"/>
          <p:cNvGrpSpPr/>
          <p:nvPr userDrawn="1"/>
        </p:nvGrpSpPr>
        <p:grpSpPr>
          <a:xfrm>
            <a:off x="9364345" y="127000"/>
            <a:ext cx="2947670" cy="1614170"/>
            <a:chOff x="14717" y="483"/>
            <a:chExt cx="4642" cy="2542"/>
          </a:xfrm>
        </p:grpSpPr>
        <p:pic>
          <p:nvPicPr>
            <p:cNvPr id="49" name="Picture 9"/>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 flipH="1">
              <a:off x="14717" y="1777"/>
              <a:ext cx="4642" cy="1248"/>
            </a:xfrm>
            <a:prstGeom prst="rect">
              <a:avLst/>
            </a:prstGeom>
          </p:spPr>
        </p:pic>
        <p:pic>
          <p:nvPicPr>
            <p:cNvPr id="52" name="Picture 51"/>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093" y="483"/>
              <a:ext cx="1491" cy="1622"/>
            </a:xfrm>
            <a:prstGeom prst="rect">
              <a:avLst/>
            </a:prstGeom>
          </p:spPr>
        </p:pic>
        <p:pic>
          <p:nvPicPr>
            <p:cNvPr id="57" name="Picture 5"/>
            <p:cNvPicPr>
              <a:picLocks noChangeAspect="1"/>
            </p:cNvPicPr>
            <p:nvPr/>
          </p:nvPicPr>
          <p:blipFill>
            <a:blip r:embed="rId9"/>
            <a:srcRect/>
            <a:stretch>
              <a:fillRect/>
            </a:stretch>
          </p:blipFill>
          <p:spPr>
            <a:xfrm flipH="1">
              <a:off x="17253" y="1054"/>
              <a:ext cx="1917" cy="1841"/>
            </a:xfrm>
            <a:prstGeom prst="rect">
              <a:avLst/>
            </a:prstGeom>
          </p:spPr>
        </p:pic>
      </p:grpSp>
    </p:spTree>
    <p:extLst>
      <p:ext uri="{BB962C8B-B14F-4D97-AF65-F5344CB8AC3E}">
        <p14:creationId xmlns:p14="http://schemas.microsoft.com/office/powerpoint/2010/main" val="37052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1"/>
          <p:cNvGrpSpPr/>
          <p:nvPr userDrawn="1"/>
        </p:nvGrpSpPr>
        <p:grpSpPr>
          <a:xfrm>
            <a:off x="9174480" y="125730"/>
            <a:ext cx="2737485" cy="2210435"/>
            <a:chOff x="14448" y="198"/>
            <a:chExt cx="4311" cy="3481"/>
          </a:xfrm>
        </p:grpSpPr>
        <p:pic>
          <p:nvPicPr>
            <p:cNvPr id="11" name="Picture 11"/>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15" y="198"/>
              <a:ext cx="3045" cy="3019"/>
            </a:xfrm>
            <a:prstGeom prst="rect">
              <a:avLst/>
            </a:prstGeom>
          </p:spPr>
        </p:pic>
        <p:pic>
          <p:nvPicPr>
            <p:cNvPr id="10" name="Picture 2"/>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448" y="1035"/>
              <a:ext cx="3826" cy="2645"/>
            </a:xfrm>
            <a:prstGeom prst="rect">
              <a:avLst/>
            </a:prstGeom>
          </p:spPr>
        </p:pic>
      </p:grpSp>
    </p:spTree>
    <p:extLst>
      <p:ext uri="{BB962C8B-B14F-4D97-AF65-F5344CB8AC3E}">
        <p14:creationId xmlns:p14="http://schemas.microsoft.com/office/powerpoint/2010/main" val="33606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29497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42518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8" name="Footer Placeholder 7"/>
          <p:cNvSpPr>
            <a:spLocks noGrp="1"/>
          </p:cNvSpPr>
          <p:nvPr>
            <p:ph type="ftr" sz="quarter" idx="11"/>
          </p:nvPr>
        </p:nvSpPr>
        <p:spPr>
          <a:xfrm>
            <a:off x="4038600" y="6356350"/>
            <a:ext cx="4114800" cy="365125"/>
          </a:xfrm>
        </p:spPr>
        <p:txBody>
          <a:bodyPr/>
          <a:lstStyle/>
          <a:p>
            <a:endParaRPr lang="en-US"/>
          </a:p>
        </p:txBody>
      </p:sp>
      <p:sp>
        <p:nvSpPr>
          <p:cNvPr id="9" name="Slide Number Placeholder 8"/>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0408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156-FD0A-93E0-DBF7-146615BC8B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6D26EE-3874-2E4C-ED4A-5B9BE1E82BE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92F27-9742-DA1D-AC72-5ACB6C4E8E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D834C-95AF-E96F-8ECE-BD761D62A61B}"/>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6" name="Footer Placeholder 5">
            <a:extLst>
              <a:ext uri="{FF2B5EF4-FFF2-40B4-BE49-F238E27FC236}">
                <a16:creationId xmlns:a16="http://schemas.microsoft.com/office/drawing/2014/main" id="{F40FE182-7234-A977-013F-ECE1FE4D30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EB2A2F-0757-771F-5665-8F01A6D965DE}"/>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03101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3" name="Footer Placeholder 2"/>
          <p:cNvSpPr>
            <a:spLocks noGrp="1"/>
          </p:cNvSpPr>
          <p:nvPr>
            <p:ph type="ftr" sz="quarter" idx="11"/>
          </p:nvPr>
        </p:nvSpPr>
        <p:spPr>
          <a:xfrm>
            <a:off x="4038600" y="6356350"/>
            <a:ext cx="4114800" cy="365125"/>
          </a:xfrm>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21743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1600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1447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22273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9288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C56-456F-852C-08FB-E5145A39AB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34CE01-4CF2-1496-200A-CEF76B119B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2532A-0228-E316-3D07-DEF8332A61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047B6-B361-06DD-DA33-B148CBA467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FF0AD-39CD-096F-7A2D-62733249DE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B6564-0492-62F8-A557-A9F4626C4591}"/>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8" name="Footer Placeholder 7">
            <a:extLst>
              <a:ext uri="{FF2B5EF4-FFF2-40B4-BE49-F238E27FC236}">
                <a16:creationId xmlns:a16="http://schemas.microsoft.com/office/drawing/2014/main" id="{08951A02-4632-A167-2499-A106FC20EB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FFAE22-AF0F-64FE-7BC8-E3D979D0908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B90-259D-5371-4216-1EC6D1750E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D0860-3B3E-5DDD-BE99-F7E39638F4C5}"/>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4" name="Footer Placeholder 3">
            <a:extLst>
              <a:ext uri="{FF2B5EF4-FFF2-40B4-BE49-F238E27FC236}">
                <a16:creationId xmlns:a16="http://schemas.microsoft.com/office/drawing/2014/main" id="{3EFA92DE-2CEC-EDDC-AC89-3F37594070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1BE3B1-3948-6EA8-2B96-E1FB66B0D7D8}"/>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664A-EB09-90A6-E56B-494B757DD2F6}"/>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3" name="Footer Placeholder 2">
            <a:extLst>
              <a:ext uri="{FF2B5EF4-FFF2-40B4-BE49-F238E27FC236}">
                <a16:creationId xmlns:a16="http://schemas.microsoft.com/office/drawing/2014/main" id="{55850E1D-75D6-1F3F-29EF-03BC4BE3D2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9E79A02-1B06-B1EB-F11C-DEC0F6BB6454}"/>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3AF1-63DF-6BE1-4F4E-FCECD8360A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A3DF0-B659-FCFD-8683-81DF685022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8E552-DA85-6A78-9524-60EDCF1CF1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B311-B6BD-03AE-BE23-6596B209254F}"/>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6" name="Footer Placeholder 5">
            <a:extLst>
              <a:ext uri="{FF2B5EF4-FFF2-40B4-BE49-F238E27FC236}">
                <a16:creationId xmlns:a16="http://schemas.microsoft.com/office/drawing/2014/main" id="{72FBBFF4-CF20-8B45-7331-538B596995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4C5317-57E6-87E1-475A-ED198F36E829}"/>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3A2C-C34A-FD4F-15F5-E7718340BD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B421-1023-6F04-5111-FEBF268814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21E9C-0FF0-C91B-CA22-08E3EDC04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030A-AB65-1716-DFCE-CE9F2B02C7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4/2/2026</a:t>
            </a:fld>
            <a:endParaRPr lang="en-US"/>
          </a:p>
        </p:txBody>
      </p:sp>
      <p:sp>
        <p:nvSpPr>
          <p:cNvPr id="6" name="Footer Placeholder 5">
            <a:extLst>
              <a:ext uri="{FF2B5EF4-FFF2-40B4-BE49-F238E27FC236}">
                <a16:creationId xmlns:a16="http://schemas.microsoft.com/office/drawing/2014/main" id="{F1C910A3-7CCE-5AEF-78C2-BBD432D6C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D5C108-0C6B-A4F2-9107-8D5B9BDA1FDD}"/>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9.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18"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9.svg"/><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svg"/><Relationship Id="rId10" Type="http://schemas.openxmlformats.org/officeDocument/2006/relationships/slideLayout" Target="../slideLayouts/slideLayout44.xml"/><Relationship Id="rId19" Type="http://schemas.openxmlformats.org/officeDocument/2006/relationships/image" Target="../media/image15.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1B230029-0153-A6D0-8579-DE6E60FD3A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3D7D3E-5DD0-C978-4DAA-36A6C18180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4/2/2026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ound pink circle with white text and a black background&#10;&#10;Description automatically generated">
            <a:extLst>
              <a:ext uri="{FF2B5EF4-FFF2-40B4-BE49-F238E27FC236}">
                <a16:creationId xmlns:a16="http://schemas.microsoft.com/office/drawing/2014/main" id="{35879D1F-7867-8A3E-FE0D-1608FE8208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6476" y="0"/>
            <a:ext cx="1432394" cy="1432394"/>
          </a:xfrm>
          <a:prstGeom prst="rect">
            <a:avLst/>
          </a:prstGeom>
        </p:spPr>
      </p:pic>
    </p:spTree>
    <p:extLst>
      <p:ext uri="{BB962C8B-B14F-4D97-AF65-F5344CB8AC3E}">
        <p14:creationId xmlns:p14="http://schemas.microsoft.com/office/powerpoint/2010/main" val="190796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2" name="Group 11"/>
          <p:cNvGrpSpPr/>
          <p:nvPr userDrawn="1"/>
        </p:nvGrpSpPr>
        <p:grpSpPr>
          <a:xfrm>
            <a:off x="-150495" y="2298700"/>
            <a:ext cx="12341860" cy="4559300"/>
            <a:chOff x="-431" y="2612"/>
            <a:chExt cx="19868" cy="8188"/>
          </a:xfrm>
        </p:grpSpPr>
        <p:pic>
          <p:nvPicPr>
            <p:cNvPr id="17" name="Picture 17"/>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1" y="4320"/>
              <a:ext cx="9801" cy="6480"/>
            </a:xfrm>
            <a:prstGeom prst="rect">
              <a:avLst/>
            </a:prstGeom>
          </p:spPr>
        </p:pic>
        <p:pic>
          <p:nvPicPr>
            <p:cNvPr id="7" name="Picture 17"/>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33517"/>
            <a:stretch>
              <a:fillRect/>
            </a:stretch>
          </p:blipFill>
          <p:spPr>
            <a:xfrm flipH="1">
              <a:off x="8122" y="4320"/>
              <a:ext cx="6516" cy="6480"/>
            </a:xfrm>
            <a:prstGeom prst="rect">
              <a:avLst/>
            </a:prstGeom>
          </p:spPr>
        </p:pic>
        <p:pic>
          <p:nvPicPr>
            <p:cNvPr id="9" name="Picture 17"/>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52742"/>
            <a:stretch>
              <a:fillRect/>
            </a:stretch>
          </p:blipFill>
          <p:spPr>
            <a:xfrm>
              <a:off x="13585" y="2612"/>
              <a:ext cx="5853" cy="8188"/>
            </a:xfrm>
            <a:prstGeom prst="rect">
              <a:avLst/>
            </a:prstGeom>
          </p:spPr>
        </p:pic>
        <p:pic>
          <p:nvPicPr>
            <p:cNvPr id="11" name="Picture 14"/>
            <p:cNvPicPr>
              <a:picLocks noChangeAspect="1"/>
            </p:cNvPicPr>
            <p:nvPr userDrawn="1"/>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8" y="6611"/>
              <a:ext cx="1327" cy="1345"/>
            </a:xfrm>
            <a:prstGeom prst="rect">
              <a:avLst/>
            </a:prstGeom>
          </p:spPr>
        </p:pic>
      </p:grpSp>
      <p:pic>
        <p:nvPicPr>
          <p:cNvPr id="10" name="Picture 10"/>
          <p:cNvPicPr>
            <a:picLocks noChangeAspect="1"/>
          </p:cNvPicPr>
          <p:nvPr userDrawn="1"/>
        </p:nvPicPr>
        <p:blipFill>
          <a:blip r:embed="rId17"/>
          <a:srcRect/>
          <a:stretch>
            <a:fillRect/>
          </a:stretch>
        </p:blipFill>
        <p:spPr>
          <a:xfrm>
            <a:off x="757555" y="3693160"/>
            <a:ext cx="991870" cy="937895"/>
          </a:xfrm>
          <a:prstGeom prst="rect">
            <a:avLst/>
          </a:prstGeom>
        </p:spPr>
      </p:pic>
    </p:spTree>
    <p:extLst>
      <p:ext uri="{BB962C8B-B14F-4D97-AF65-F5344CB8AC3E}">
        <p14:creationId xmlns:p14="http://schemas.microsoft.com/office/powerpoint/2010/main" val="16232514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7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2" name="Group 11"/>
          <p:cNvGrpSpPr/>
          <p:nvPr userDrawn="1"/>
        </p:nvGrpSpPr>
        <p:grpSpPr>
          <a:xfrm>
            <a:off x="-150495" y="2298700"/>
            <a:ext cx="12341860" cy="4559300"/>
            <a:chOff x="-431" y="2612"/>
            <a:chExt cx="19868" cy="8188"/>
          </a:xfrm>
        </p:grpSpPr>
        <p:pic>
          <p:nvPicPr>
            <p:cNvPr id="17" name="Picture 17"/>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31" y="4320"/>
              <a:ext cx="9801" cy="6480"/>
            </a:xfrm>
            <a:prstGeom prst="rect">
              <a:avLst/>
            </a:prstGeom>
          </p:spPr>
        </p:pic>
        <p:pic>
          <p:nvPicPr>
            <p:cNvPr id="7" name="Picture 17"/>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33517"/>
            <a:stretch>
              <a:fillRect/>
            </a:stretch>
          </p:blipFill>
          <p:spPr>
            <a:xfrm flipH="1">
              <a:off x="8122" y="4320"/>
              <a:ext cx="6516" cy="6480"/>
            </a:xfrm>
            <a:prstGeom prst="rect">
              <a:avLst/>
            </a:prstGeom>
          </p:spPr>
        </p:pic>
        <p:pic>
          <p:nvPicPr>
            <p:cNvPr id="9" name="Picture 17"/>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52742"/>
            <a:stretch>
              <a:fillRect/>
            </a:stretch>
          </p:blipFill>
          <p:spPr>
            <a:xfrm>
              <a:off x="13585" y="2612"/>
              <a:ext cx="5853" cy="8188"/>
            </a:xfrm>
            <a:prstGeom prst="rect">
              <a:avLst/>
            </a:prstGeom>
          </p:spPr>
        </p:pic>
        <p:pic>
          <p:nvPicPr>
            <p:cNvPr id="11" name="Picture 14"/>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 y="6611"/>
              <a:ext cx="1327" cy="1345"/>
            </a:xfrm>
            <a:prstGeom prst="rect">
              <a:avLst/>
            </a:prstGeom>
          </p:spPr>
        </p:pic>
      </p:grpSp>
      <p:pic>
        <p:nvPicPr>
          <p:cNvPr id="10" name="Picture 10"/>
          <p:cNvPicPr>
            <a:picLocks noChangeAspect="1"/>
          </p:cNvPicPr>
          <p:nvPr userDrawn="1"/>
        </p:nvPicPr>
        <p:blipFill>
          <a:blip r:embed="rId18"/>
          <a:srcRect/>
          <a:stretch>
            <a:fillRect/>
          </a:stretch>
        </p:blipFill>
        <p:spPr>
          <a:xfrm>
            <a:off x="757555" y="3693160"/>
            <a:ext cx="991870" cy="937895"/>
          </a:xfrm>
          <a:prstGeom prst="rect">
            <a:avLst/>
          </a:prstGeom>
        </p:spPr>
      </p:pic>
      <p:sp>
        <p:nvSpPr>
          <p:cNvPr id="13" name="Oval 12"/>
          <p:cNvSpPr>
            <a:spLocks noChangeAspect="1"/>
          </p:cNvSpPr>
          <p:nvPr userDrawn="1">
            <p:custDataLst>
              <p:tags r:id="rId13"/>
            </p:custDataLst>
          </p:nvPr>
        </p:nvSpPr>
        <p:spPr>
          <a:xfrm>
            <a:off x="-1084082" y="1841500"/>
            <a:ext cx="914400" cy="914400"/>
          </a:xfrm>
          <a:prstGeom prst="ellipse">
            <a:avLst/>
          </a:prstGeom>
          <a:blipFill dpi="0" rotWithShape="0">
            <a:blip r:embed="rId19" cstate="print">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1834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7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 Id="rId5"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E31A1A-29C9-978C-59CE-A741546A7E29}"/>
              </a:ext>
            </a:extLst>
          </p:cNvPr>
          <p:cNvGrpSpPr/>
          <p:nvPr/>
        </p:nvGrpSpPr>
        <p:grpSpPr>
          <a:xfrm>
            <a:off x="2009553" y="202644"/>
            <a:ext cx="8080745" cy="6179207"/>
            <a:chOff x="1233407" y="247800"/>
            <a:chExt cx="6179207" cy="6179207"/>
          </a:xfrm>
        </p:grpSpPr>
        <p:pic>
          <p:nvPicPr>
            <p:cNvPr id="3" name="图片 6" descr="形状, 圆圈&#10;&#10;描述已自动生成">
              <a:extLst>
                <a:ext uri="{FF2B5EF4-FFF2-40B4-BE49-F238E27FC236}">
                  <a16:creationId xmlns:a16="http://schemas.microsoft.com/office/drawing/2014/main" id="{6BC79449-4691-535F-ABE0-E3FA4F465C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3407" y="247800"/>
              <a:ext cx="6179207" cy="6179207"/>
            </a:xfrm>
            <a:prstGeom prst="rect">
              <a:avLst/>
            </a:prstGeom>
          </p:spPr>
        </p:pic>
        <p:sp>
          <p:nvSpPr>
            <p:cNvPr id="4" name="TextBox 3">
              <a:extLst>
                <a:ext uri="{FF2B5EF4-FFF2-40B4-BE49-F238E27FC236}">
                  <a16:creationId xmlns:a16="http://schemas.microsoft.com/office/drawing/2014/main" id="{C97801CA-0BCE-B798-6A90-083AB4BD2E30}"/>
                </a:ext>
              </a:extLst>
            </p:cNvPr>
            <p:cNvSpPr txBox="1"/>
            <p:nvPr/>
          </p:nvSpPr>
          <p:spPr>
            <a:xfrm>
              <a:off x="2257777" y="1979768"/>
              <a:ext cx="4154781" cy="2554545"/>
            </a:xfrm>
            <a:prstGeom prst="rect">
              <a:avLst/>
            </a:prstGeom>
            <a:noFill/>
          </p:spPr>
          <p:txBody>
            <a:bodyPr wrap="square">
              <a:spAutoFit/>
            </a:bodyPr>
            <a:lstStyle/>
            <a:p>
              <a:pPr algn="ctr"/>
              <a:r>
                <a:rPr lang="en-US" sz="3200" b="1" i="0" dirty="0">
                  <a:solidFill>
                    <a:srgbClr val="EB5E50"/>
                  </a:solidFill>
                  <a:effectLst/>
                  <a:latin typeface="Cambria" panose="02040503050406030204" pitchFamily="18" charset="0"/>
                </a:rPr>
                <a:t>3.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 1 – 2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nêu</a:t>
              </a:r>
              <a:r>
                <a:rPr lang="en-US" sz="3200" b="1" i="0" dirty="0">
                  <a:solidFill>
                    <a:srgbClr val="EB5E50"/>
                  </a:solidFill>
                  <a:effectLst/>
                  <a:latin typeface="Cambria" panose="02040503050406030204" pitchFamily="18" charset="0"/>
                </a:rPr>
                <a:t> ý </a:t>
              </a:r>
              <a:r>
                <a:rPr lang="en-US" sz="3200" b="1" i="0" dirty="0" err="1">
                  <a:solidFill>
                    <a:srgbClr val="EB5E50"/>
                  </a:solidFill>
                  <a:effectLst/>
                  <a:latin typeface="Cambria" panose="02040503050406030204" pitchFamily="18" charset="0"/>
                </a:rPr>
                <a:t>kiến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của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về</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việc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giữ</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gìn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lớp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học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sạch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đẹp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Xác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định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vế</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trong</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vừa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a:t>
              </a:r>
              <a:endParaRPr lang="en-US" sz="3200" b="1" dirty="0">
                <a:solidFill>
                  <a:srgbClr val="EB5E50"/>
                </a:solidFill>
                <a:latin typeface="Cambria" panose="02040503050406030204" pitchFamily="18" charset="0"/>
              </a:endParaRPr>
            </a:p>
          </p:txBody>
        </p:sp>
      </p:grpSp>
    </p:spTree>
    <p:extLst>
      <p:ext uri="{BB962C8B-B14F-4D97-AF65-F5344CB8AC3E}">
        <p14:creationId xmlns:p14="http://schemas.microsoft.com/office/powerpoint/2010/main" val="14359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9FC757-4DD7-C96B-A853-CB508E7C11DC}"/>
              </a:ext>
            </a:extLst>
          </p:cNvPr>
          <p:cNvGrpSpPr/>
          <p:nvPr/>
        </p:nvGrpSpPr>
        <p:grpSpPr>
          <a:xfrm>
            <a:off x="1777189" y="809927"/>
            <a:ext cx="9061557" cy="5742068"/>
            <a:chOff x="1777189" y="809927"/>
            <a:chExt cx="9061557" cy="5742068"/>
          </a:xfrm>
        </p:grpSpPr>
        <p:grpSp>
          <p:nvGrpSpPr>
            <p:cNvPr id="3" name="组合 15">
              <a:extLst>
                <a:ext uri="{FF2B5EF4-FFF2-40B4-BE49-F238E27FC236}">
                  <a16:creationId xmlns:a16="http://schemas.microsoft.com/office/drawing/2014/main" id="{5972C59B-79CD-E6D5-F78E-91F2A8C1B968}"/>
                </a:ext>
              </a:extLst>
            </p:cNvPr>
            <p:cNvGrpSpPr/>
            <p:nvPr/>
          </p:nvGrpSpPr>
          <p:grpSpPr>
            <a:xfrm>
              <a:off x="1777189" y="809927"/>
              <a:ext cx="9061557" cy="5742068"/>
              <a:chOff x="1147960" y="2215449"/>
              <a:chExt cx="7273681" cy="3452269"/>
            </a:xfrm>
          </p:grpSpPr>
          <p:pic>
            <p:nvPicPr>
              <p:cNvPr id="5" name="图片 14" descr="形状&#10;&#10;描述已自动生成">
                <a:extLst>
                  <a:ext uri="{FF2B5EF4-FFF2-40B4-BE49-F238E27FC236}">
                    <a16:creationId xmlns:a16="http://schemas.microsoft.com/office/drawing/2014/main" id="{13CB9E3B-5980-3C01-F36B-742E9BE2628B}"/>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6" name="图片 28" descr="形状&#10;&#10;描述已自动生成">
                <a:extLst>
                  <a:ext uri="{FF2B5EF4-FFF2-40B4-BE49-F238E27FC236}">
                    <a16:creationId xmlns:a16="http://schemas.microsoft.com/office/drawing/2014/main" id="{280999E1-1DC3-A78D-FD7D-78137AB3F067}"/>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4" name="TextBox 3">
              <a:extLst>
                <a:ext uri="{FF2B5EF4-FFF2-40B4-BE49-F238E27FC236}">
                  <a16:creationId xmlns:a16="http://schemas.microsoft.com/office/drawing/2014/main" id="{91B1D874-E4F7-A033-A18C-EF62D98FA584}"/>
                </a:ext>
              </a:extLst>
            </p:cNvPr>
            <p:cNvSpPr txBox="1"/>
            <p:nvPr/>
          </p:nvSpPr>
          <p:spPr>
            <a:xfrm>
              <a:off x="2831335" y="1942294"/>
              <a:ext cx="7297593" cy="341632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rPr>
                <a:t>Để lớp học luôn sạch đẹp, nếu bạn vô tình làm rơi một tờ giấy nháp xuống sàn lớp học/ thì bạn hãy nhớ nhặt nó lên ngay.</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rPr>
                <a:t>Ai cũng thích được học tập trong một không gian sạch và đẹp, vì thế, chúng ta hãy cùng nhau giữ gìn lớp học bằng những việc làm nhỏ nhất như: không vẽ lên bàn, không giẫm chân lên ghế, tưới nước mỗi ngày cho những chậu hoa xinh xắn bên cửa sổ,...</a:t>
              </a:r>
            </a:p>
          </p:txBody>
        </p:sp>
      </p:grpSp>
    </p:spTree>
    <p:extLst>
      <p:ext uri="{BB962C8B-B14F-4D97-AF65-F5344CB8AC3E}">
        <p14:creationId xmlns:p14="http://schemas.microsoft.com/office/powerpoint/2010/main" val="1024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0D135DA8-8E2B-9E75-B362-511F35CA5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490" y="1899543"/>
            <a:ext cx="5269541" cy="4242427"/>
          </a:xfrm>
          <a:prstGeom prst="rect">
            <a:avLst/>
          </a:prstGeom>
        </p:spPr>
      </p:pic>
    </p:spTree>
    <p:extLst>
      <p:ext uri="{BB962C8B-B14F-4D97-AF65-F5344CB8AC3E}">
        <p14:creationId xmlns:p14="http://schemas.microsoft.com/office/powerpoint/2010/main" val="57576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7">
            <a:extLst>
              <a:ext uri="{FF2B5EF4-FFF2-40B4-BE49-F238E27FC236}">
                <a16:creationId xmlns:a16="http://schemas.microsoft.com/office/drawing/2014/main" id="{0724DE26-5348-5BE0-6DBE-CA3A4EE31E1C}"/>
              </a:ext>
            </a:extLst>
          </p:cNvPr>
          <p:cNvSpPr>
            <a:spLocks noChangeArrowheads="1"/>
          </p:cNvSpPr>
          <p:nvPr/>
        </p:nvSpPr>
        <p:spPr bwMode="auto">
          <a:xfrm>
            <a:off x="2259330" y="3813810"/>
            <a:ext cx="2518410" cy="990600"/>
          </a:xfrm>
          <a:prstGeom prst="cloudCallout">
            <a:avLst>
              <a:gd name="adj1" fmla="val -18884"/>
              <a:gd name="adj2" fmla="val 109454"/>
            </a:avLst>
          </a:prstGeom>
          <a:gradFill rotWithShape="1">
            <a:gsLst>
              <a:gs pos="0">
                <a:srgbClr val="FF66FF"/>
              </a:gs>
              <a:gs pos="50000">
                <a:schemeClr val="bg1"/>
              </a:gs>
              <a:gs pos="100000">
                <a:srgbClr val="FF66FF"/>
              </a:gs>
            </a:gsLst>
            <a:lin ang="5400000" scaled="1"/>
          </a:gradFill>
          <a:ln>
            <a:noFill/>
          </a:ln>
          <a:effectLst>
            <a:prstShdw prst="shdw17" dist="17961" dir="2700000">
              <a:srgbClr val="993D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sz="2400" b="1">
              <a:solidFill>
                <a:schemeClr val="hlink"/>
              </a:solidFill>
              <a:latin typeface="Tahoma" panose="020B0604030504040204" pitchFamily="34" charset="0"/>
            </a:endParaRPr>
          </a:p>
          <a:p>
            <a:pPr algn="ctr" eaLnBrk="0" hangingPunct="0"/>
            <a:r>
              <a:rPr lang="en-US" altLang="en-US" sz="2400" b="1">
                <a:solidFill>
                  <a:schemeClr val="hlink"/>
                </a:solidFill>
                <a:latin typeface="Tahoma" panose="020B0604030504040204" pitchFamily="34" charset="0"/>
              </a:rPr>
              <a:t> Nhóm 1:</a:t>
            </a:r>
          </a:p>
          <a:p>
            <a:pPr algn="ctr" eaLnBrk="0" hangingPunct="0"/>
            <a:r>
              <a:rPr lang="en-US" altLang="en-US" sz="2400" b="1">
                <a:solidFill>
                  <a:schemeClr val="hlink"/>
                </a:solidFill>
                <a:latin typeface="Tahoma" panose="020B0604030504040204" pitchFamily="34" charset="0"/>
              </a:rPr>
              <a:t>Câu đơn</a:t>
            </a:r>
            <a:endParaRPr lang="en-US" altLang="en-US" sz="2400" b="1">
              <a:solidFill>
                <a:srgbClr val="FF3300"/>
              </a:solidFill>
              <a:latin typeface="Tahoma" panose="020B0604030504040204" pitchFamily="34" charset="0"/>
            </a:endParaRPr>
          </a:p>
          <a:p>
            <a:pPr algn="ctr" eaLnBrk="0" hangingPunct="0"/>
            <a:r>
              <a:rPr lang="en-US" altLang="en-US" sz="2400" b="1">
                <a:solidFill>
                  <a:srgbClr val="FF3300"/>
                </a:solidFill>
                <a:latin typeface="Tahoma" panose="020B0604030504040204" pitchFamily="34" charset="0"/>
              </a:rPr>
              <a:t> </a:t>
            </a:r>
          </a:p>
        </p:txBody>
      </p:sp>
      <p:sp>
        <p:nvSpPr>
          <p:cNvPr id="3" name="AutoShape 138">
            <a:extLst>
              <a:ext uri="{FF2B5EF4-FFF2-40B4-BE49-F238E27FC236}">
                <a16:creationId xmlns:a16="http://schemas.microsoft.com/office/drawing/2014/main" id="{5EF4A1A6-0DC3-CEDE-78AF-3FD6188A8C61}"/>
              </a:ext>
            </a:extLst>
          </p:cNvPr>
          <p:cNvSpPr>
            <a:spLocks noChangeArrowheads="1"/>
          </p:cNvSpPr>
          <p:nvPr/>
        </p:nvSpPr>
        <p:spPr bwMode="auto">
          <a:xfrm>
            <a:off x="6945630" y="3737610"/>
            <a:ext cx="2747010" cy="914400"/>
          </a:xfrm>
          <a:prstGeom prst="cloudCallout">
            <a:avLst>
              <a:gd name="adj1" fmla="val -25315"/>
              <a:gd name="adj2" fmla="val 124829"/>
            </a:avLst>
          </a:prstGeom>
          <a:gradFill rotWithShape="1">
            <a:gsLst>
              <a:gs pos="0">
                <a:srgbClr val="00CCFF"/>
              </a:gs>
              <a:gs pos="50000">
                <a:schemeClr val="bg1"/>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b="1">
              <a:solidFill>
                <a:srgbClr val="FF3300"/>
              </a:solidFill>
              <a:latin typeface="Tahoma" panose="020B0604030504040204" pitchFamily="34" charset="0"/>
            </a:endParaRPr>
          </a:p>
          <a:p>
            <a:pPr algn="ctr" eaLnBrk="0" hangingPunct="0"/>
            <a:r>
              <a:rPr lang="en-US" altLang="en-US" sz="2400" b="1">
                <a:solidFill>
                  <a:srgbClr val="660066"/>
                </a:solidFill>
                <a:latin typeface="Tahoma" panose="020B0604030504040204" pitchFamily="34" charset="0"/>
              </a:rPr>
              <a:t>Nhóm 2:</a:t>
            </a:r>
          </a:p>
          <a:p>
            <a:pPr algn="ctr" eaLnBrk="0" hangingPunct="0"/>
            <a:r>
              <a:rPr lang="en-US" altLang="en-US" sz="2400" b="1">
                <a:solidFill>
                  <a:srgbClr val="660066"/>
                </a:solidFill>
                <a:latin typeface="Tahoma" panose="020B0604030504040204" pitchFamily="34" charset="0"/>
              </a:rPr>
              <a:t> Câu ghép</a:t>
            </a:r>
          </a:p>
          <a:p>
            <a:pPr algn="ctr" eaLnBrk="0" hangingPunct="0"/>
            <a:r>
              <a:rPr lang="en-US" altLang="en-US" sz="2400" b="1">
                <a:solidFill>
                  <a:srgbClr val="FF3300"/>
                </a:solidFill>
                <a:latin typeface="Tahoma" panose="020B0604030504040204" pitchFamily="34" charset="0"/>
              </a:rPr>
              <a:t> </a:t>
            </a:r>
          </a:p>
        </p:txBody>
      </p:sp>
      <p:sp>
        <p:nvSpPr>
          <p:cNvPr id="4" name="Text Box 141">
            <a:extLst>
              <a:ext uri="{FF2B5EF4-FFF2-40B4-BE49-F238E27FC236}">
                <a16:creationId xmlns:a16="http://schemas.microsoft.com/office/drawing/2014/main" id="{DEC93004-14B2-1563-CB10-EDA33BA43DEE}"/>
              </a:ext>
            </a:extLst>
          </p:cNvPr>
          <p:cNvSpPr txBox="1">
            <a:spLocks noChangeArrowheads="1"/>
          </p:cNvSpPr>
          <p:nvPr/>
        </p:nvSpPr>
        <p:spPr bwMode="auto">
          <a:xfrm>
            <a:off x="1337310" y="990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1: </a:t>
            </a:r>
            <a:r>
              <a:rPr lang="en-US" altLang="en-US" sz="2400" dirty="0" err="1">
                <a:latin typeface="Arial" panose="020B0604020202020204" pitchFamily="34" charset="0"/>
              </a:rPr>
              <a:t>Mình</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 </a:t>
            </a:r>
            <a:r>
              <a:rPr lang="en-US" altLang="en-US" sz="2400" dirty="0" err="1">
                <a:latin typeface="Arial" panose="020B0604020202020204" pitchFamily="34" charset="0"/>
              </a:rPr>
              <a:t>bạn</a:t>
            </a:r>
            <a:r>
              <a:rPr lang="en-US" altLang="en-US" sz="2400" dirty="0">
                <a:latin typeface="Arial" panose="020B0604020202020204" pitchFamily="34" charset="0"/>
              </a:rPr>
              <a:t> </a:t>
            </a:r>
            <a:r>
              <a:rPr lang="en-US" altLang="en-US" sz="2400" dirty="0" err="1">
                <a:latin typeface="Arial" panose="020B0604020202020204" pitchFamily="34" charset="0"/>
              </a:rPr>
              <a:t>cũng</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a:t>
            </a:r>
          </a:p>
        </p:txBody>
      </p:sp>
      <p:sp>
        <p:nvSpPr>
          <p:cNvPr id="5" name="Text Box 145">
            <a:extLst>
              <a:ext uri="{FF2B5EF4-FFF2-40B4-BE49-F238E27FC236}">
                <a16:creationId xmlns:a16="http://schemas.microsoft.com/office/drawing/2014/main" id="{E3C49428-A2A4-F487-5A1E-89427B21EFD7}"/>
              </a:ext>
            </a:extLst>
          </p:cNvPr>
          <p:cNvSpPr txBox="1">
            <a:spLocks noChangeArrowheads="1"/>
          </p:cNvSpPr>
          <p:nvPr/>
        </p:nvSpPr>
        <p:spPr bwMode="auto">
          <a:xfrm>
            <a:off x="960120" y="320040"/>
            <a:ext cx="95707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3600" b="1" dirty="0" err="1">
                <a:solidFill>
                  <a:schemeClr val="hlink"/>
                </a:solidFill>
              </a:rPr>
              <a:t>Xếp</a:t>
            </a:r>
            <a:r>
              <a:rPr lang="en-US" altLang="en-US" sz="3600" b="1" dirty="0">
                <a:solidFill>
                  <a:schemeClr val="hlink"/>
                </a:solidFill>
              </a:rPr>
              <a:t> </a:t>
            </a:r>
            <a:r>
              <a:rPr lang="en-US" altLang="en-US" sz="3600" b="1" dirty="0" err="1">
                <a:solidFill>
                  <a:schemeClr val="hlink"/>
                </a:solidFill>
              </a:rPr>
              <a:t>các</a:t>
            </a:r>
            <a:r>
              <a:rPr lang="en-US" altLang="en-US" sz="3600" b="1" dirty="0">
                <a:solidFill>
                  <a:schemeClr val="hlink"/>
                </a:solidFill>
              </a:rPr>
              <a:t> </a:t>
            </a:r>
            <a:r>
              <a:rPr lang="en-US" altLang="en-US" sz="3600" b="1" dirty="0" err="1">
                <a:solidFill>
                  <a:schemeClr val="hlink"/>
                </a:solidFill>
              </a:rPr>
              <a:t>câu</a:t>
            </a:r>
            <a:r>
              <a:rPr lang="en-US" altLang="en-US" sz="3600" b="1" dirty="0">
                <a:solidFill>
                  <a:schemeClr val="hlink"/>
                </a:solidFill>
              </a:rPr>
              <a:t> </a:t>
            </a:r>
            <a:r>
              <a:rPr lang="en-US" altLang="en-US" sz="3600" b="1" dirty="0" err="1">
                <a:solidFill>
                  <a:schemeClr val="hlink"/>
                </a:solidFill>
              </a:rPr>
              <a:t>sau</a:t>
            </a:r>
            <a:r>
              <a:rPr lang="en-US" altLang="en-US" sz="3600" b="1" dirty="0">
                <a:solidFill>
                  <a:schemeClr val="hlink"/>
                </a:solidFill>
              </a:rPr>
              <a:t> </a:t>
            </a:r>
            <a:r>
              <a:rPr lang="en-US" altLang="en-US" sz="3600" b="1" dirty="0" err="1">
                <a:solidFill>
                  <a:schemeClr val="hlink"/>
                </a:solidFill>
              </a:rPr>
              <a:t>vào</a:t>
            </a:r>
            <a:r>
              <a:rPr lang="en-US" altLang="en-US" sz="3600" b="1" dirty="0">
                <a:solidFill>
                  <a:schemeClr val="hlink"/>
                </a:solidFill>
              </a:rPr>
              <a:t> </a:t>
            </a:r>
            <a:r>
              <a:rPr lang="en-US" altLang="en-US" sz="3600" b="1" dirty="0" err="1">
                <a:solidFill>
                  <a:schemeClr val="hlink"/>
                </a:solidFill>
              </a:rPr>
              <a:t>nhóm</a:t>
            </a:r>
            <a:r>
              <a:rPr lang="en-US" altLang="en-US" sz="3600" b="1" dirty="0">
                <a:solidFill>
                  <a:schemeClr val="hlink"/>
                </a:solidFill>
              </a:rPr>
              <a:t> </a:t>
            </a:r>
            <a:r>
              <a:rPr lang="en-US" altLang="en-US" sz="3600" b="1" dirty="0" err="1">
                <a:solidFill>
                  <a:schemeClr val="hlink"/>
                </a:solidFill>
              </a:rPr>
              <a:t>thích</a:t>
            </a:r>
            <a:r>
              <a:rPr lang="en-US" altLang="en-US" sz="3600" b="1" dirty="0">
                <a:solidFill>
                  <a:schemeClr val="hlink"/>
                </a:solidFill>
              </a:rPr>
              <a:t> </a:t>
            </a:r>
            <a:r>
              <a:rPr lang="en-US" altLang="en-US" sz="3600" b="1" dirty="0" err="1">
                <a:solidFill>
                  <a:schemeClr val="hlink"/>
                </a:solidFill>
              </a:rPr>
              <a:t>hợp</a:t>
            </a:r>
            <a:r>
              <a:rPr lang="en-US" altLang="en-US" sz="3600" b="1" dirty="0">
                <a:solidFill>
                  <a:schemeClr val="hlink"/>
                </a:solidFill>
              </a:rPr>
              <a:t> </a:t>
            </a:r>
          </a:p>
        </p:txBody>
      </p:sp>
      <p:sp>
        <p:nvSpPr>
          <p:cNvPr id="6" name="Text Box 146">
            <a:extLst>
              <a:ext uri="{FF2B5EF4-FFF2-40B4-BE49-F238E27FC236}">
                <a16:creationId xmlns:a16="http://schemas.microsoft.com/office/drawing/2014/main" id="{F5D69192-D778-6949-47B5-318690DF7403}"/>
              </a:ext>
            </a:extLst>
          </p:cNvPr>
          <p:cNvSpPr txBox="1">
            <a:spLocks noChangeArrowheads="1"/>
          </p:cNvSpPr>
          <p:nvPr/>
        </p:nvSpPr>
        <p:spPr bwMode="auto">
          <a:xfrm>
            <a:off x="16497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a:t>Gồm  các câu</a:t>
            </a:r>
            <a:r>
              <a:rPr lang="en-US" altLang="en-US" sz="2800">
                <a:latin typeface="Arial" panose="020B0604020202020204" pitchFamily="34" charset="0"/>
              </a:rPr>
              <a:t> </a:t>
            </a:r>
            <a:r>
              <a:rPr lang="en-US" altLang="en-US" sz="2800"/>
              <a:t>số </a:t>
            </a:r>
            <a:r>
              <a:rPr lang="en-US" altLang="en-US" sz="2800">
                <a:latin typeface="Arial" panose="020B0604020202020204" pitchFamily="34" charset="0"/>
              </a:rPr>
              <a:t>:</a:t>
            </a:r>
            <a:r>
              <a:rPr lang="en-US" altLang="en-US">
                <a:latin typeface="Arial" panose="020B0604020202020204" pitchFamily="34" charset="0"/>
              </a:rPr>
              <a:t> …………………………………………….</a:t>
            </a:r>
          </a:p>
        </p:txBody>
      </p:sp>
      <p:sp>
        <p:nvSpPr>
          <p:cNvPr id="7" name="Text Box 150">
            <a:extLst>
              <a:ext uri="{FF2B5EF4-FFF2-40B4-BE49-F238E27FC236}">
                <a16:creationId xmlns:a16="http://schemas.microsoft.com/office/drawing/2014/main" id="{77746D35-4021-C9E8-A817-04246C202C08}"/>
              </a:ext>
            </a:extLst>
          </p:cNvPr>
          <p:cNvSpPr txBox="1">
            <a:spLocks noChangeArrowheads="1"/>
          </p:cNvSpPr>
          <p:nvPr/>
        </p:nvSpPr>
        <p:spPr bwMode="auto">
          <a:xfrm>
            <a:off x="59931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a:latin typeface="Arial" panose="020B0604020202020204" pitchFamily="34" charset="0"/>
              </a:rPr>
              <a:t>…</a:t>
            </a:r>
            <a:r>
              <a:rPr lang="en-US" altLang="en-US" sz="2800"/>
              <a:t>Gồm các câu số :</a:t>
            </a:r>
            <a:r>
              <a:rPr lang="en-US" altLang="en-US">
                <a:latin typeface="Arial" panose="020B0604020202020204" pitchFamily="34" charset="0"/>
              </a:rPr>
              <a:t> ………………………………………….</a:t>
            </a:r>
          </a:p>
        </p:txBody>
      </p:sp>
      <p:sp>
        <p:nvSpPr>
          <p:cNvPr id="8" name="Text Box 151">
            <a:extLst>
              <a:ext uri="{FF2B5EF4-FFF2-40B4-BE49-F238E27FC236}">
                <a16:creationId xmlns:a16="http://schemas.microsoft.com/office/drawing/2014/main" id="{DEF3660D-22D1-CF5E-12E0-4BCA8B92816B}"/>
              </a:ext>
            </a:extLst>
          </p:cNvPr>
          <p:cNvSpPr txBox="1">
            <a:spLocks noChangeArrowheads="1"/>
          </p:cNvSpPr>
          <p:nvPr/>
        </p:nvSpPr>
        <p:spPr bwMode="auto">
          <a:xfrm>
            <a:off x="1337310" y="238506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4 : Anh </a:t>
            </a:r>
            <a:r>
              <a:rPr lang="en-US" altLang="en-US" sz="2400" dirty="0" err="1">
                <a:latin typeface="Arial" panose="020B0604020202020204" pitchFamily="34" charset="0"/>
              </a:rPr>
              <a:t>bộ</a:t>
            </a:r>
            <a:r>
              <a:rPr lang="en-US" altLang="en-US" sz="2400" dirty="0">
                <a:latin typeface="Arial" panose="020B0604020202020204" pitchFamily="34" charset="0"/>
              </a:rPr>
              <a:t> </a:t>
            </a:r>
            <a:r>
              <a:rPr lang="en-US" altLang="en-US" sz="2400" dirty="0" err="1">
                <a:latin typeface="Arial" panose="020B0604020202020204" pitchFamily="34" charset="0"/>
              </a:rPr>
              <a:t>đội</a:t>
            </a:r>
            <a:r>
              <a:rPr lang="en-US" altLang="en-US" sz="2400" dirty="0">
                <a:latin typeface="Arial" panose="020B0604020202020204" pitchFamily="34" charset="0"/>
              </a:rPr>
              <a:t> </a:t>
            </a:r>
            <a:r>
              <a:rPr lang="en-US" altLang="en-US" sz="2400" dirty="0" err="1">
                <a:latin typeface="Arial" panose="020B0604020202020204" pitchFamily="34" charset="0"/>
              </a:rPr>
              <a:t>vai</a:t>
            </a:r>
            <a:r>
              <a:rPr lang="en-US" altLang="en-US" sz="2400" dirty="0">
                <a:latin typeface="Arial" panose="020B0604020202020204" pitchFamily="34" charset="0"/>
              </a:rPr>
              <a:t> </a:t>
            </a:r>
            <a:r>
              <a:rPr lang="en-US" altLang="en-US" sz="2400" dirty="0" err="1">
                <a:latin typeface="Arial" panose="020B0604020202020204" pitchFamily="34" charset="0"/>
              </a:rPr>
              <a:t>đeo</a:t>
            </a:r>
            <a:r>
              <a:rPr lang="en-US" altLang="en-US" sz="2400" dirty="0">
                <a:latin typeface="Arial" panose="020B0604020202020204" pitchFamily="34" charset="0"/>
              </a:rPr>
              <a:t> </a:t>
            </a:r>
            <a:r>
              <a:rPr lang="en-US" altLang="en-US" sz="2400" dirty="0" err="1">
                <a:latin typeface="Arial" panose="020B0604020202020204" pitchFamily="34" charset="0"/>
              </a:rPr>
              <a:t>súng</a:t>
            </a:r>
            <a:r>
              <a:rPr lang="en-US" altLang="en-US" sz="2400" dirty="0">
                <a:latin typeface="Arial" panose="020B0604020202020204" pitchFamily="34" charset="0"/>
              </a:rPr>
              <a:t>.</a:t>
            </a:r>
          </a:p>
        </p:txBody>
      </p:sp>
      <p:sp>
        <p:nvSpPr>
          <p:cNvPr id="9" name="Text Box 152">
            <a:extLst>
              <a:ext uri="{FF2B5EF4-FFF2-40B4-BE49-F238E27FC236}">
                <a16:creationId xmlns:a16="http://schemas.microsoft.com/office/drawing/2014/main" id="{DDA6CB7F-C664-CE33-A239-5A0462FE644B}"/>
              </a:ext>
            </a:extLst>
          </p:cNvPr>
          <p:cNvSpPr txBox="1">
            <a:spLocks noChangeArrowheads="1"/>
          </p:cNvSpPr>
          <p:nvPr/>
        </p:nvSpPr>
        <p:spPr bwMode="auto">
          <a:xfrm>
            <a:off x="1337310" y="193167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3: </a:t>
            </a:r>
            <a:r>
              <a:rPr lang="en-US" altLang="en-US" sz="2400" dirty="0" err="1">
                <a:latin typeface="Arial" panose="020B0604020202020204" pitchFamily="34" charset="0"/>
              </a:rPr>
              <a:t>Thầy</a:t>
            </a:r>
            <a:r>
              <a:rPr lang="en-US" altLang="en-US" sz="2400" dirty="0">
                <a:latin typeface="Arial" panose="020B0604020202020204" pitchFamily="34" charset="0"/>
              </a:rPr>
              <a:t> </a:t>
            </a:r>
            <a:r>
              <a:rPr lang="en-US" altLang="en-US" sz="2400" dirty="0" err="1">
                <a:latin typeface="Arial" panose="020B0604020202020204" pitchFamily="34" charset="0"/>
              </a:rPr>
              <a:t>giáo</a:t>
            </a:r>
            <a:r>
              <a:rPr lang="en-US" altLang="en-US" sz="2400" dirty="0">
                <a:latin typeface="Arial" panose="020B0604020202020204" pitchFamily="34" charset="0"/>
              </a:rPr>
              <a:t> </a:t>
            </a:r>
            <a:r>
              <a:rPr lang="en-US" altLang="en-US" sz="2400" dirty="0" err="1">
                <a:latin typeface="Arial" panose="020B0604020202020204" pitchFamily="34" charset="0"/>
              </a:rPr>
              <a:t>vào</a:t>
            </a:r>
            <a:r>
              <a:rPr lang="en-US" altLang="en-US" sz="2400" dirty="0">
                <a:latin typeface="Arial" panose="020B0604020202020204" pitchFamily="34" charset="0"/>
              </a:rPr>
              <a:t> </a:t>
            </a:r>
            <a:r>
              <a:rPr lang="en-US" altLang="en-US" sz="2400" dirty="0" err="1">
                <a:latin typeface="Arial" panose="020B0604020202020204" pitchFamily="34" charset="0"/>
              </a:rPr>
              <a:t>lớp</a:t>
            </a:r>
            <a:r>
              <a:rPr lang="en-US" altLang="en-US" sz="2400" dirty="0">
                <a:latin typeface="Arial" panose="020B0604020202020204" pitchFamily="34" charset="0"/>
              </a:rPr>
              <a:t>, </a:t>
            </a:r>
            <a:r>
              <a:rPr lang="en-US" altLang="en-US" sz="2400" dirty="0" err="1">
                <a:latin typeface="Arial" panose="020B0604020202020204" pitchFamily="34" charset="0"/>
              </a:rPr>
              <a:t>chúng</a:t>
            </a:r>
            <a:r>
              <a:rPr lang="en-US" altLang="en-US" sz="2400" dirty="0">
                <a:latin typeface="Arial" panose="020B0604020202020204" pitchFamily="34" charset="0"/>
              </a:rPr>
              <a:t> </a:t>
            </a:r>
            <a:r>
              <a:rPr lang="en-US" altLang="en-US" sz="2400" dirty="0" err="1">
                <a:latin typeface="Arial" panose="020B0604020202020204" pitchFamily="34" charset="0"/>
              </a:rPr>
              <a:t>em</a:t>
            </a:r>
            <a:r>
              <a:rPr lang="en-US" altLang="en-US" sz="2400" dirty="0">
                <a:latin typeface="Arial" panose="020B0604020202020204" pitchFamily="34" charset="0"/>
              </a:rPr>
              <a:t> </a:t>
            </a:r>
            <a:r>
              <a:rPr lang="en-US" altLang="en-US" sz="2400" dirty="0" err="1">
                <a:latin typeface="Arial" panose="020B0604020202020204" pitchFamily="34" charset="0"/>
              </a:rPr>
              <a:t>đứng</a:t>
            </a:r>
            <a:r>
              <a:rPr lang="en-US" altLang="en-US" sz="2400" dirty="0">
                <a:latin typeface="Arial" panose="020B0604020202020204" pitchFamily="34" charset="0"/>
              </a:rPr>
              <a:t> </a:t>
            </a:r>
            <a:r>
              <a:rPr lang="en-US" altLang="en-US" sz="2400" dirty="0" err="1">
                <a:latin typeface="Arial" panose="020B0604020202020204" pitchFamily="34" charset="0"/>
              </a:rPr>
              <a:t>dậy</a:t>
            </a:r>
            <a:r>
              <a:rPr lang="en-US" altLang="en-US" sz="2400" dirty="0">
                <a:latin typeface="Arial" panose="020B0604020202020204" pitchFamily="34" charset="0"/>
              </a:rPr>
              <a:t> </a:t>
            </a:r>
            <a:r>
              <a:rPr lang="en-US" altLang="en-US" sz="2400" dirty="0" err="1">
                <a:latin typeface="Arial" panose="020B0604020202020204" pitchFamily="34" charset="0"/>
              </a:rPr>
              <a:t>chào</a:t>
            </a:r>
            <a:r>
              <a:rPr lang="en-US" altLang="en-US" sz="2400" dirty="0">
                <a:latin typeface="Arial" panose="020B0604020202020204" pitchFamily="34" charset="0"/>
              </a:rPr>
              <a:t>.</a:t>
            </a:r>
          </a:p>
        </p:txBody>
      </p:sp>
      <p:sp>
        <p:nvSpPr>
          <p:cNvPr id="10" name="Text Box 153">
            <a:extLst>
              <a:ext uri="{FF2B5EF4-FFF2-40B4-BE49-F238E27FC236}">
                <a16:creationId xmlns:a16="http://schemas.microsoft.com/office/drawing/2014/main" id="{5895043F-C2F4-E422-4A44-A7A55182367E}"/>
              </a:ext>
            </a:extLst>
          </p:cNvPr>
          <p:cNvSpPr txBox="1">
            <a:spLocks noChangeArrowheads="1"/>
          </p:cNvSpPr>
          <p:nvPr/>
        </p:nvSpPr>
        <p:spPr bwMode="auto">
          <a:xfrm>
            <a:off x="1360170" y="146685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2: Con </a:t>
            </a:r>
            <a:r>
              <a:rPr lang="en-US" altLang="en-US" sz="2400" dirty="0" err="1">
                <a:latin typeface="Arial" panose="020B0604020202020204" pitchFamily="34" charset="0"/>
              </a:rPr>
              <a:t>mèo</a:t>
            </a:r>
            <a:r>
              <a:rPr lang="en-US" altLang="en-US" sz="2400" dirty="0">
                <a:latin typeface="Arial" panose="020B0604020202020204" pitchFamily="34" charset="0"/>
              </a:rPr>
              <a:t> </a:t>
            </a:r>
            <a:r>
              <a:rPr lang="en-US" altLang="en-US" sz="2400" dirty="0" err="1">
                <a:latin typeface="Arial" panose="020B0604020202020204" pitchFamily="34" charset="0"/>
              </a:rPr>
              <a:t>nhảy</a:t>
            </a:r>
            <a:r>
              <a:rPr lang="en-US" altLang="en-US" sz="2400" dirty="0">
                <a:latin typeface="Arial" panose="020B0604020202020204" pitchFamily="34" charset="0"/>
              </a:rPr>
              <a:t> </a:t>
            </a:r>
            <a:r>
              <a:rPr lang="en-US" altLang="en-US" sz="2400" dirty="0" err="1">
                <a:latin typeface="Arial" panose="020B0604020202020204" pitchFamily="34" charset="0"/>
              </a:rPr>
              <a:t>làm</a:t>
            </a:r>
            <a:r>
              <a:rPr lang="en-US" altLang="en-US" sz="2400" dirty="0">
                <a:latin typeface="Arial" panose="020B0604020202020204" pitchFamily="34" charset="0"/>
              </a:rPr>
              <a:t> </a:t>
            </a:r>
            <a:r>
              <a:rPr lang="en-US" altLang="en-US" sz="2400" dirty="0" err="1">
                <a:latin typeface="Arial" panose="020B0604020202020204" pitchFamily="34" charset="0"/>
              </a:rPr>
              <a:t>đổ</a:t>
            </a:r>
            <a:r>
              <a:rPr lang="en-US" altLang="en-US" sz="2400" dirty="0">
                <a:latin typeface="Arial" panose="020B0604020202020204" pitchFamily="34" charset="0"/>
              </a:rPr>
              <a:t> </a:t>
            </a:r>
            <a:r>
              <a:rPr lang="en-US" altLang="en-US" sz="2400" dirty="0" err="1">
                <a:latin typeface="Arial" panose="020B0604020202020204" pitchFamily="34" charset="0"/>
              </a:rPr>
              <a:t>lọ</a:t>
            </a:r>
            <a:r>
              <a:rPr lang="en-US" altLang="en-US" sz="2400" dirty="0">
                <a:latin typeface="Arial" panose="020B0604020202020204" pitchFamily="34" charset="0"/>
              </a:rPr>
              <a:t> </a:t>
            </a:r>
            <a:r>
              <a:rPr lang="en-US" altLang="en-US" sz="2400" dirty="0" err="1">
                <a:latin typeface="Arial" panose="020B0604020202020204" pitchFamily="34" charset="0"/>
              </a:rPr>
              <a:t>hoa</a:t>
            </a:r>
            <a:r>
              <a:rPr lang="en-US" altLang="en-US" sz="2400" dirty="0">
                <a:latin typeface="Arial" panose="020B0604020202020204" pitchFamily="34" charset="0"/>
              </a:rPr>
              <a:t>.</a:t>
            </a:r>
          </a:p>
        </p:txBody>
      </p:sp>
      <p:sp>
        <p:nvSpPr>
          <p:cNvPr id="11" name="Text Box 154">
            <a:extLst>
              <a:ext uri="{FF2B5EF4-FFF2-40B4-BE49-F238E27FC236}">
                <a16:creationId xmlns:a16="http://schemas.microsoft.com/office/drawing/2014/main" id="{E375B85D-D0B3-79C3-A160-C131BE7F7D4A}"/>
              </a:ext>
            </a:extLst>
          </p:cNvPr>
          <p:cNvSpPr txBox="1">
            <a:spLocks noChangeArrowheads="1"/>
          </p:cNvSpPr>
          <p:nvPr/>
        </p:nvSpPr>
        <p:spPr bwMode="auto">
          <a:xfrm>
            <a:off x="1337310" y="287274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5: </a:t>
            </a:r>
            <a:r>
              <a:rPr lang="en-US" altLang="en-US" sz="2400" dirty="0" err="1">
                <a:latin typeface="Arial" panose="020B0604020202020204" pitchFamily="34" charset="0"/>
              </a:rPr>
              <a:t>Vì</a:t>
            </a:r>
            <a:r>
              <a:rPr lang="en-US" altLang="en-US" sz="2400" dirty="0">
                <a:latin typeface="Arial" panose="020B0604020202020204" pitchFamily="34" charset="0"/>
              </a:rPr>
              <a:t> </a:t>
            </a:r>
            <a:r>
              <a:rPr lang="en-US" altLang="en-US" sz="2400" dirty="0" err="1">
                <a:latin typeface="Arial" panose="020B0604020202020204" pitchFamily="34" charset="0"/>
              </a:rPr>
              <a:t>trời</a:t>
            </a:r>
            <a:r>
              <a:rPr lang="en-US" altLang="en-US" sz="2400" dirty="0">
                <a:latin typeface="Arial" panose="020B0604020202020204" pitchFamily="34" charset="0"/>
              </a:rPr>
              <a:t> </a:t>
            </a:r>
            <a:r>
              <a:rPr lang="en-US" altLang="en-US" sz="2400" dirty="0" err="1">
                <a:latin typeface="Arial" panose="020B0604020202020204" pitchFamily="34" charset="0"/>
              </a:rPr>
              <a:t>mưa</a:t>
            </a:r>
            <a:r>
              <a:rPr lang="en-US" altLang="en-US" sz="2400" dirty="0">
                <a:latin typeface="Arial" panose="020B0604020202020204" pitchFamily="34" charset="0"/>
              </a:rPr>
              <a:t> </a:t>
            </a:r>
            <a:r>
              <a:rPr lang="en-US" altLang="en-US" sz="2400" dirty="0" err="1">
                <a:latin typeface="Arial" panose="020B0604020202020204" pitchFamily="34" charset="0"/>
              </a:rPr>
              <a:t>nên</a:t>
            </a:r>
            <a:r>
              <a:rPr lang="en-US" altLang="en-US" sz="2400" dirty="0">
                <a:latin typeface="Arial" panose="020B0604020202020204" pitchFamily="34" charset="0"/>
              </a:rPr>
              <a:t> </a:t>
            </a:r>
            <a:r>
              <a:rPr lang="en-US" altLang="en-US" sz="2400" dirty="0" err="1">
                <a:latin typeface="Arial" panose="020B0604020202020204" pitchFamily="34" charset="0"/>
              </a:rPr>
              <a:t>đường</a:t>
            </a:r>
            <a:r>
              <a:rPr lang="en-US" altLang="en-US" sz="2400" dirty="0">
                <a:latin typeface="Arial" panose="020B0604020202020204" pitchFamily="34" charset="0"/>
              </a:rPr>
              <a:t> </a:t>
            </a:r>
            <a:r>
              <a:rPr lang="en-US" altLang="en-US" sz="2400" dirty="0" err="1">
                <a:latin typeface="Arial" panose="020B0604020202020204" pitchFamily="34" charset="0"/>
              </a:rPr>
              <a:t>rất</a:t>
            </a:r>
            <a:r>
              <a:rPr lang="en-US" altLang="en-US" sz="2400" dirty="0">
                <a:latin typeface="Arial" panose="020B0604020202020204" pitchFamily="34" charset="0"/>
              </a:rPr>
              <a:t> </a:t>
            </a:r>
            <a:r>
              <a:rPr lang="en-US" altLang="en-US" sz="2400" dirty="0" err="1">
                <a:latin typeface="Arial" panose="020B0604020202020204" pitchFamily="34" charset="0"/>
              </a:rPr>
              <a:t>lầy</a:t>
            </a:r>
            <a:r>
              <a:rPr lang="en-US" altLang="en-US" sz="2400" dirty="0">
                <a:latin typeface="Arial" panose="020B0604020202020204" pitchFamily="34" charset="0"/>
              </a:rPr>
              <a:t> </a:t>
            </a:r>
            <a:r>
              <a:rPr lang="en-US" altLang="en-US" sz="2400" dirty="0" err="1">
                <a:latin typeface="Arial" panose="020B0604020202020204" pitchFamily="34" charset="0"/>
              </a:rPr>
              <a:t>lội</a:t>
            </a:r>
            <a:r>
              <a:rPr lang="en-US" altLang="en-US" sz="2400" dirty="0">
                <a:latin typeface="Arial" panose="020B0604020202020204" pitchFamily="34" charset="0"/>
              </a:rPr>
              <a:t>.</a:t>
            </a:r>
          </a:p>
        </p:txBody>
      </p:sp>
      <p:sp>
        <p:nvSpPr>
          <p:cNvPr id="12" name="Text Box 156">
            <a:extLst>
              <a:ext uri="{FF2B5EF4-FFF2-40B4-BE49-F238E27FC236}">
                <a16:creationId xmlns:a16="http://schemas.microsoft.com/office/drawing/2014/main" id="{AD19E381-96B9-320A-3318-B542C38C37E5}"/>
              </a:ext>
            </a:extLst>
          </p:cNvPr>
          <p:cNvSpPr txBox="1">
            <a:spLocks noChangeArrowheads="1"/>
          </p:cNvSpPr>
          <p:nvPr/>
        </p:nvSpPr>
        <p:spPr bwMode="auto">
          <a:xfrm>
            <a:off x="2868930" y="571881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chemeClr val="hlink"/>
                </a:solidFill>
              </a:rPr>
              <a:t>2  ,  4</a:t>
            </a:r>
          </a:p>
        </p:txBody>
      </p:sp>
      <p:sp>
        <p:nvSpPr>
          <p:cNvPr id="13" name="Text Box 157">
            <a:extLst>
              <a:ext uri="{FF2B5EF4-FFF2-40B4-BE49-F238E27FC236}">
                <a16:creationId xmlns:a16="http://schemas.microsoft.com/office/drawing/2014/main" id="{F54F140A-EC01-D2AB-850C-2A262A1C25D1}"/>
              </a:ext>
            </a:extLst>
          </p:cNvPr>
          <p:cNvSpPr txBox="1">
            <a:spLocks noChangeArrowheads="1"/>
          </p:cNvSpPr>
          <p:nvPr/>
        </p:nvSpPr>
        <p:spPr bwMode="auto">
          <a:xfrm>
            <a:off x="7288530" y="571881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rgbClr val="FF0000"/>
                </a:solidFill>
              </a:rPr>
              <a:t>1  ,  3  ,  5</a:t>
            </a:r>
            <a:r>
              <a:rPr lang="en-US" altLang="en-US" sz="2800"/>
              <a:t> </a:t>
            </a:r>
          </a:p>
        </p:txBody>
      </p:sp>
    </p:spTree>
    <p:extLst>
      <p:ext uri="{BB962C8B-B14F-4D97-AF65-F5344CB8AC3E}">
        <p14:creationId xmlns:p14="http://schemas.microsoft.com/office/powerpoint/2010/main" val="19552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468902" y="4290089"/>
            <a:ext cx="4737100" cy="535531"/>
          </a:xfrm>
          <a:prstGeom prst="rect">
            <a:avLst/>
          </a:prstGeom>
          <a:noFill/>
        </p:spPr>
        <p:txBody>
          <a:bodyPr wrap="square">
            <a:spAutoFit/>
            <a:scene3d>
              <a:camera prst="orthographicFront"/>
              <a:lightRig rig="threePt" dir="t"/>
            </a:scene3d>
          </a:bodyPr>
          <a:lstStyle/>
          <a:p>
            <a:pPr lvl="0" algn="ctr" defTabSz="685800">
              <a:lnSpc>
                <a:spcPct val="80000"/>
              </a:lnSpc>
              <a:buClr>
                <a:srgbClr val="000000"/>
              </a:buClr>
            </a:pP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Thế</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nào</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là</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ghép</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a:t>
            </a:r>
          </a:p>
        </p:txBody>
      </p:sp>
      <p:sp>
        <p:nvSpPr>
          <p:cNvPr id="24" name="TextBox 8"/>
          <p:cNvSpPr txBox="1"/>
          <p:nvPr/>
        </p:nvSpPr>
        <p:spPr>
          <a:xfrm>
            <a:off x="3419105" y="828852"/>
            <a:ext cx="6554235" cy="1815882"/>
          </a:xfrm>
          <a:prstGeom prst="rect">
            <a:avLst/>
          </a:prstGeom>
          <a:noFill/>
        </p:spPr>
        <p:txBody>
          <a:bodyPr wrap="square">
            <a:spAutoFit/>
            <a:scene3d>
              <a:camera prst="orthographicFront"/>
              <a:lightRig rig="threePt" dir="t"/>
            </a:scene3d>
          </a:bodyPr>
          <a:lstStyle/>
          <a:p>
            <a:pPr lvl="0" algn="ctr" defTabSz="685800">
              <a:lnSpc>
                <a:spcPct val="80000"/>
              </a:lnSpc>
              <a:buClr>
                <a:srgbClr val="000000"/>
              </a:buClr>
            </a:pPr>
            <a:r>
              <a:rPr lang="vi-VN" altLang="vi-VN" sz="28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 ghép là câu do được ghép lại từ nhiều vế (từ hai vế trở lên), mỗi một vế câu sẽ có đủ cấu trúc của câu tức là có một cụm chủ ngữ – vị ngữ, câu ghép thể hiện mối quan hệ chặt chẽ giữa các ý với nhau</a:t>
            </a:r>
            <a:endParaRPr kumimoji="0" lang="en-GB" altLang="vi-VN" sz="2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27215" y="551268"/>
            <a:ext cx="6338319" cy="3372145"/>
          </a:xfrm>
          <a:prstGeom prst="rect">
            <a:avLst/>
          </a:prstGeom>
        </p:spPr>
      </p:pic>
      <p:sp>
        <p:nvSpPr>
          <p:cNvPr id="13322" name="Text Box 4"/>
          <p:cNvSpPr txBox="1"/>
          <p:nvPr/>
        </p:nvSpPr>
        <p:spPr>
          <a:xfrm>
            <a:off x="3327991" y="999785"/>
            <a:ext cx="4752754" cy="1754326"/>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Xác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định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vế</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trong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sau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a:t>
            </a:r>
          </a:p>
          <a:p>
            <a:pPr marL="0" lvl="0" indent="0" algn="just"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ra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và</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chóc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to.</a:t>
            </a:r>
          </a:p>
        </p:txBody>
      </p:sp>
      <p:sp>
        <p:nvSpPr>
          <p:cNvPr id="13315" name="Text Box 6"/>
          <p:cNvSpPr txBox="1"/>
          <p:nvPr/>
        </p:nvSpPr>
        <p:spPr>
          <a:xfrm>
            <a:off x="5029200" y="3968506"/>
            <a:ext cx="6134986" cy="1569660"/>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ra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a:t>
            </a:r>
            <a:r>
              <a:rPr lang="en-US" altLang="vi-VN"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và</a:t>
            </a:r>
            <a:r>
              <a:rPr lang="en-US" altLang="vi-VN"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chóc</a:t>
            </a:r>
            <a:r>
              <a:rPr lang="en-US" altLang="vi-VN"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to.</a:t>
            </a:r>
            <a:endParaRPr kumimoji="0" lang="en-US" altLang="vi-VN" sz="32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p:txBody>
      </p:sp>
      <p:sp>
        <p:nvSpPr>
          <p:cNvPr id="5" name="Rectangles 4"/>
          <p:cNvSpPr/>
          <p:nvPr/>
        </p:nvSpPr>
        <p:spPr>
          <a:xfrm>
            <a:off x="9276080" y="0"/>
            <a:ext cx="2915285" cy="202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strVal val="#ppt_w*0.70"/>
                                          </p:val>
                                        </p:tav>
                                        <p:tav tm="100000">
                                          <p:val>
                                            <p:strVal val="#ppt_w"/>
                                          </p:val>
                                        </p:tav>
                                      </p:tavLst>
                                    </p:anim>
                                    <p:anim calcmode="lin" valueType="num">
                                      <p:cBhvr>
                                        <p:cTn id="8" dur="1000" fill="hold"/>
                                        <p:tgtEl>
                                          <p:spTgt spid="13322"/>
                                        </p:tgtEl>
                                        <p:attrNameLst>
                                          <p:attrName>ppt_h</p:attrName>
                                        </p:attrNameLst>
                                      </p:cBhvr>
                                      <p:tavLst>
                                        <p:tav tm="0">
                                          <p:val>
                                            <p:strVal val="#ppt_h"/>
                                          </p:val>
                                        </p:tav>
                                        <p:tav tm="100000">
                                          <p:val>
                                            <p:strVal val="#ppt_h"/>
                                          </p:val>
                                        </p:tav>
                                      </p:tavLst>
                                    </p:anim>
                                    <p:animEffect transition="in" filter="fade">
                                      <p:cBhvr>
                                        <p:cTn id="9" dur="1000"/>
                                        <p:tgtEl>
                                          <p:spTgt spid="1332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1000" fill="hold"/>
                                        <p:tgtEl>
                                          <p:spTgt spid="13315"/>
                                        </p:tgtEl>
                                        <p:attrNameLst>
                                          <p:attrName>ppt_w</p:attrName>
                                        </p:attrNameLst>
                                      </p:cBhvr>
                                      <p:tavLst>
                                        <p:tav tm="0">
                                          <p:val>
                                            <p:strVal val="#ppt_w*0.70"/>
                                          </p:val>
                                        </p:tav>
                                        <p:tav tm="100000">
                                          <p:val>
                                            <p:strVal val="#ppt_w"/>
                                          </p:val>
                                        </p:tav>
                                      </p:tavLst>
                                    </p:anim>
                                    <p:anim calcmode="lin" valueType="num">
                                      <p:cBhvr>
                                        <p:cTn id="20" dur="1000" fill="hold"/>
                                        <p:tgtEl>
                                          <p:spTgt spid="13315"/>
                                        </p:tgtEl>
                                        <p:attrNameLst>
                                          <p:attrName>ppt_h</p:attrName>
                                        </p:attrNameLst>
                                      </p:cBhvr>
                                      <p:tavLst>
                                        <p:tav tm="0">
                                          <p:val>
                                            <p:strVal val="#ppt_h"/>
                                          </p:val>
                                        </p:tav>
                                        <p:tav tm="100000">
                                          <p:val>
                                            <p:strVal val="#ppt_h"/>
                                          </p:val>
                                        </p:tav>
                                      </p:tavLst>
                                    </p:anim>
                                    <p:animEffect transition="in" filter="fade">
                                      <p:cBhvr>
                                        <p:cTn id="21"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13315" grpId="0"/>
      <p:bldP spid="133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928175" y="1221853"/>
            <a:ext cx="4633362" cy="1182727"/>
          </a:xfrm>
          <a:prstGeom prst="rect">
            <a:avLst/>
          </a:prstGeom>
        </p:spPr>
      </p:pic>
      <p:pic>
        <p:nvPicPr>
          <p:cNvPr id="5" name="Picture 4">
            <a:extLst>
              <a:ext uri="{FF2B5EF4-FFF2-40B4-BE49-F238E27FC236}">
                <a16:creationId xmlns:a16="http://schemas.microsoft.com/office/drawing/2014/main" id="{6D164DC5-FA3B-23C7-8AE0-7D91529C615D}"/>
              </a:ext>
            </a:extLst>
          </p:cNvPr>
          <p:cNvPicPr>
            <a:picLocks noChangeAspect="1"/>
          </p:cNvPicPr>
          <p:nvPr/>
        </p:nvPicPr>
        <p:blipFill>
          <a:blip r:embed="rId3"/>
          <a:stretch>
            <a:fillRect/>
          </a:stretch>
        </p:blipFill>
        <p:spPr>
          <a:xfrm>
            <a:off x="2001534" y="2259227"/>
            <a:ext cx="8403412" cy="3450457"/>
          </a:xfrm>
          <a:prstGeom prst="rect">
            <a:avLst/>
          </a:prstGeom>
        </p:spPr>
      </p:pic>
      <p:pic>
        <p:nvPicPr>
          <p:cNvPr id="7" name="Picture 6">
            <a:extLst>
              <a:ext uri="{FF2B5EF4-FFF2-40B4-BE49-F238E27FC236}">
                <a16:creationId xmlns:a16="http://schemas.microsoft.com/office/drawing/2014/main" id="{AE9842F5-3DBC-04ED-724B-AD0E6A32EBB6}"/>
              </a:ext>
            </a:extLst>
          </p:cNvPr>
          <p:cNvPicPr>
            <a:picLocks noChangeAspect="1"/>
          </p:cNvPicPr>
          <p:nvPr/>
        </p:nvPicPr>
        <p:blipFill>
          <a:blip r:embed="rId4"/>
          <a:stretch>
            <a:fillRect/>
          </a:stretch>
        </p:blipFill>
        <p:spPr>
          <a:xfrm rot="2981016">
            <a:off x="3440206" y="-1787510"/>
            <a:ext cx="4040040" cy="4915865"/>
          </a:xfrm>
          <a:prstGeom prst="rect">
            <a:avLst/>
          </a:prstGeom>
        </p:spPr>
      </p:pic>
      <p:sp>
        <p:nvSpPr>
          <p:cNvPr id="8" name="TextBox 7">
            <a:extLst>
              <a:ext uri="{FF2B5EF4-FFF2-40B4-BE49-F238E27FC236}">
                <a16:creationId xmlns:a16="http://schemas.microsoft.com/office/drawing/2014/main" id="{6BDCEA81-7C04-4943-A286-4A2DB9AB7424}"/>
              </a:ext>
            </a:extLst>
          </p:cNvPr>
          <p:cNvSpPr txBox="1"/>
          <p:nvPr/>
        </p:nvSpPr>
        <p:spPr>
          <a:xfrm>
            <a:off x="4273864" y="5506891"/>
            <a:ext cx="6476770" cy="769441"/>
          </a:xfrm>
          <a:prstGeom prst="rect">
            <a:avLst/>
          </a:prstGeom>
          <a:noFill/>
        </p:spPr>
        <p:txBody>
          <a:bodyPr wrap="square" rtlCol="0">
            <a:spAutoFit/>
          </a:bodyPr>
          <a:lstStyle/>
          <a:p>
            <a:r>
              <a:rPr lang="en-US" sz="4400" b="1" i="1" dirty="0" err="1" smtClean="0">
                <a:solidFill>
                  <a:schemeClr val="accent2">
                    <a:lumMod val="50000"/>
                  </a:schemeClr>
                </a:solidFill>
                <a:latin typeface="Times New Roman" panose="02020603050405020304" pitchFamily="18" charset="0"/>
                <a:cs typeface="Times New Roman" panose="02020603050405020304" pitchFamily="18" charset="0"/>
              </a:rPr>
              <a:t>Tuần</a:t>
            </a:r>
            <a:r>
              <a:rPr lang="en-US" sz="4400" b="1" i="1" dirty="0" smtClean="0">
                <a:solidFill>
                  <a:schemeClr val="accent2">
                    <a:lumMod val="50000"/>
                  </a:schemeClr>
                </a:solidFill>
                <a:latin typeface="Times New Roman" panose="02020603050405020304" pitchFamily="18" charset="0"/>
                <a:cs typeface="Times New Roman" panose="02020603050405020304" pitchFamily="18" charset="0"/>
              </a:rPr>
              <a:t> 30 – </a:t>
            </a:r>
            <a:r>
              <a:rPr lang="en-US" sz="4400" b="1" i="1" dirty="0" err="1" smtClean="0">
                <a:solidFill>
                  <a:schemeClr val="accent2">
                    <a:lumMod val="50000"/>
                  </a:schemeClr>
                </a:solidFill>
                <a:latin typeface="Times New Roman" panose="02020603050405020304" pitchFamily="18" charset="0"/>
                <a:cs typeface="Times New Roman" panose="02020603050405020304" pitchFamily="18" charset="0"/>
              </a:rPr>
              <a:t>Tiết</a:t>
            </a:r>
            <a:r>
              <a:rPr lang="en-US" sz="4400" b="1" i="1" dirty="0" smtClean="0">
                <a:solidFill>
                  <a:schemeClr val="accent2">
                    <a:lumMod val="50000"/>
                  </a:schemeClr>
                </a:solidFill>
                <a:latin typeface="Times New Roman" panose="02020603050405020304" pitchFamily="18" charset="0"/>
                <a:cs typeface="Times New Roman" panose="02020603050405020304" pitchFamily="18" charset="0"/>
              </a:rPr>
              <a:t> 205</a:t>
            </a:r>
            <a:endParaRPr lang="en-US" sz="4400" b="1" i="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134D18-C339-4B79-C6A8-BED4AA90353E}"/>
              </a:ext>
            </a:extLst>
          </p:cNvPr>
          <p:cNvSpPr txBox="1"/>
          <p:nvPr/>
        </p:nvSpPr>
        <p:spPr>
          <a:xfrm>
            <a:off x="724584" y="410152"/>
            <a:ext cx="1074283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Rounded-Bold"/>
                <a:ea typeface="+mn-ea"/>
                <a:cs typeface="+mn-cs"/>
              </a:rPr>
              <a:t>1. </a:t>
            </a:r>
            <a:r>
              <a:rPr kumimoji="0" lang="vi-VN" sz="3600" b="1" i="0" u="none" strike="noStrike" kern="1200" cap="none" spc="0" normalizeH="0" baseline="0" noProof="0" dirty="0">
                <a:ln>
                  <a:noFill/>
                </a:ln>
                <a:solidFill>
                  <a:srgbClr val="0070C0"/>
                </a:solidFill>
                <a:effectLst/>
                <a:uLnTx/>
                <a:uFillTx/>
                <a:latin typeface="Arial-Rounded-Bold"/>
                <a:ea typeface="+mn-ea"/>
                <a:cs typeface="+mn-cs"/>
              </a:rPr>
              <a:t>Tìm câu ghép trong mỗi đoạn văn dưới đây:</a:t>
            </a:r>
            <a:endPar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3891D0A-094A-0E0A-4AB6-E1C3D05769F1}"/>
              </a:ext>
            </a:extLst>
          </p:cNvPr>
          <p:cNvSpPr/>
          <p:nvPr/>
        </p:nvSpPr>
        <p:spPr>
          <a:xfrm>
            <a:off x="595423" y="1286540"/>
            <a:ext cx="10792047" cy="1892595"/>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a. </a:t>
            </a:r>
            <a:r>
              <a:rPr lang="vi-VN" sz="2000" b="0" i="0" baseline="30000" dirty="0">
                <a:solidFill>
                  <a:srgbClr val="000000"/>
                </a:solidFill>
                <a:effectLst/>
                <a:latin typeface="Cambria" panose="02040503050406030204" pitchFamily="18" charset="0"/>
                <a:ea typeface="Cambria" panose="02040503050406030204" pitchFamily="18" charset="0"/>
              </a:rPr>
              <a:t>(1) </a:t>
            </a:r>
            <a:r>
              <a:rPr lang="vi-VN" sz="20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000" b="0" i="0" baseline="30000" dirty="0">
                <a:solidFill>
                  <a:srgbClr val="000000"/>
                </a:solidFill>
                <a:effectLst/>
                <a:latin typeface="Cambria" panose="02040503050406030204" pitchFamily="18" charset="0"/>
                <a:ea typeface="Cambria" panose="02040503050406030204" pitchFamily="18" charset="0"/>
              </a:rPr>
              <a:t>(2) </a:t>
            </a:r>
            <a:r>
              <a:rPr lang="vi-VN" sz="20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000" b="0" i="0" baseline="30000" dirty="0">
                <a:solidFill>
                  <a:srgbClr val="000000"/>
                </a:solidFill>
                <a:effectLst/>
                <a:latin typeface="Cambria" panose="02040503050406030204" pitchFamily="18" charset="0"/>
                <a:ea typeface="Cambria" panose="02040503050406030204" pitchFamily="18" charset="0"/>
              </a:rPr>
              <a:t>(3)</a:t>
            </a:r>
            <a:r>
              <a:rPr lang="vi-VN" sz="20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000" b="0" i="0" baseline="30000" dirty="0">
                <a:solidFill>
                  <a:srgbClr val="000000"/>
                </a:solidFill>
                <a:effectLst/>
                <a:latin typeface="Cambria" panose="02040503050406030204" pitchFamily="18" charset="0"/>
                <a:ea typeface="Cambria" panose="02040503050406030204" pitchFamily="18" charset="0"/>
              </a:rPr>
              <a:t>(4) </a:t>
            </a:r>
            <a:r>
              <a:rPr lang="vi-VN" sz="20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Trần Hoài Dương)</a:t>
            </a:r>
          </a:p>
        </p:txBody>
      </p:sp>
      <p:sp>
        <p:nvSpPr>
          <p:cNvPr id="4" name="Rectangle: Rounded Corners 3">
            <a:extLst>
              <a:ext uri="{FF2B5EF4-FFF2-40B4-BE49-F238E27FC236}">
                <a16:creationId xmlns:a16="http://schemas.microsoft.com/office/drawing/2014/main" id="{4F127D56-DEAF-1868-27B2-763A723F3CDB}"/>
              </a:ext>
            </a:extLst>
          </p:cNvPr>
          <p:cNvSpPr/>
          <p:nvPr/>
        </p:nvSpPr>
        <p:spPr>
          <a:xfrm>
            <a:off x="648585" y="3774558"/>
            <a:ext cx="10792047" cy="2381693"/>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b. </a:t>
            </a:r>
            <a:r>
              <a:rPr lang="vi-VN" sz="2000" b="0" i="0" baseline="30000" dirty="0">
                <a:solidFill>
                  <a:srgbClr val="000000"/>
                </a:solidFill>
                <a:effectLst/>
                <a:latin typeface="Cambria" panose="02040503050406030204" pitchFamily="18" charset="0"/>
                <a:ea typeface="Cambria" panose="02040503050406030204" pitchFamily="18" charset="0"/>
              </a:rPr>
              <a:t>(1) </a:t>
            </a:r>
            <a:r>
              <a:rPr lang="vi-VN" sz="20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000" b="0" i="0" baseline="30000" dirty="0">
                <a:solidFill>
                  <a:srgbClr val="000000"/>
                </a:solidFill>
                <a:effectLst/>
                <a:latin typeface="Cambria" panose="02040503050406030204" pitchFamily="18" charset="0"/>
                <a:ea typeface="Cambria" panose="02040503050406030204" pitchFamily="18" charset="0"/>
              </a:rPr>
              <a:t>(2) </a:t>
            </a:r>
            <a:r>
              <a:rPr lang="vi-VN" sz="20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000" b="0" i="0" baseline="30000" dirty="0">
                <a:solidFill>
                  <a:srgbClr val="000000"/>
                </a:solidFill>
                <a:effectLst/>
                <a:latin typeface="Cambria" panose="02040503050406030204" pitchFamily="18" charset="0"/>
                <a:ea typeface="Cambria" panose="02040503050406030204" pitchFamily="18" charset="0"/>
              </a:rPr>
              <a:t>(3)</a:t>
            </a:r>
            <a:r>
              <a:rPr lang="vi-VN" sz="20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000" b="0" i="0" baseline="30000" dirty="0">
                <a:solidFill>
                  <a:srgbClr val="000000"/>
                </a:solidFill>
                <a:effectLst/>
                <a:latin typeface="Cambria" panose="02040503050406030204" pitchFamily="18" charset="0"/>
                <a:ea typeface="Cambria" panose="02040503050406030204" pitchFamily="18" charset="0"/>
              </a:rPr>
              <a:t>(4) </a:t>
            </a:r>
            <a:r>
              <a:rPr lang="vi-VN" sz="20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000" b="0" i="0" baseline="30000" dirty="0">
                <a:solidFill>
                  <a:srgbClr val="000000"/>
                </a:solidFill>
                <a:effectLst/>
                <a:latin typeface="Cambria" panose="02040503050406030204" pitchFamily="18" charset="0"/>
                <a:ea typeface="Cambria" panose="02040503050406030204" pitchFamily="18" charset="0"/>
              </a:rPr>
              <a:t>(5) </a:t>
            </a:r>
            <a:r>
              <a:rPr lang="vi-VN" sz="20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000" b="0" i="0" baseline="30000" dirty="0">
                <a:solidFill>
                  <a:srgbClr val="000000"/>
                </a:solidFill>
                <a:effectLst/>
                <a:latin typeface="Cambria" panose="02040503050406030204" pitchFamily="18" charset="0"/>
                <a:ea typeface="Cambria" panose="02040503050406030204" pitchFamily="18" charset="0"/>
              </a:rPr>
              <a:t>(6) </a:t>
            </a:r>
            <a:r>
              <a:rPr lang="vi-VN" sz="20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000" b="0" i="0" dirty="0">
                <a:solidFill>
                  <a:srgbClr val="000000"/>
                </a:solidFill>
                <a:effectLst/>
                <a:latin typeface="Cambria" panose="02040503050406030204" pitchFamily="18" charset="0"/>
                <a:ea typeface="Cambria" panose="02040503050406030204" pitchFamily="18" charset="0"/>
              </a:rPr>
              <a:t>(Bùi Tiểu Quyên)</a:t>
            </a:r>
          </a:p>
        </p:txBody>
      </p:sp>
    </p:spTree>
    <p:extLst>
      <p:ext uri="{BB962C8B-B14F-4D97-AF65-F5344CB8AC3E}">
        <p14:creationId xmlns:p14="http://schemas.microsoft.com/office/powerpoint/2010/main" val="38942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459EA282-C554-5A4B-97CF-28FFAD0CEDF1}"/>
              </a:ext>
            </a:extLst>
          </p:cNvPr>
          <p:cNvSpPr/>
          <p:nvPr/>
        </p:nvSpPr>
        <p:spPr>
          <a:xfrm>
            <a:off x="574158" y="531628"/>
            <a:ext cx="10792047" cy="2179674"/>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a.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Hoài Dương)</a:t>
            </a:r>
          </a:p>
        </p:txBody>
      </p:sp>
      <p:cxnSp>
        <p:nvCxnSpPr>
          <p:cNvPr id="3" name="Straight Connector 2">
            <a:extLst>
              <a:ext uri="{FF2B5EF4-FFF2-40B4-BE49-F238E27FC236}">
                <a16:creationId xmlns:a16="http://schemas.microsoft.com/office/drawing/2014/main" id="{E769FA5D-E2B2-2E94-7ACF-93EB9D7E45DC}"/>
              </a:ext>
            </a:extLst>
          </p:cNvPr>
          <p:cNvCxnSpPr/>
          <p:nvPr/>
        </p:nvCxnSpPr>
        <p:spPr>
          <a:xfrm>
            <a:off x="1488558" y="1446028"/>
            <a:ext cx="70387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1FFB8A7-99B2-A207-8ECF-E2F2577A690C}"/>
              </a:ext>
            </a:extLst>
          </p:cNvPr>
          <p:cNvCxnSpPr>
            <a:cxnSpLocks/>
          </p:cNvCxnSpPr>
          <p:nvPr/>
        </p:nvCxnSpPr>
        <p:spPr>
          <a:xfrm>
            <a:off x="797442" y="2211572"/>
            <a:ext cx="90270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15E9DE-A5C8-FAAD-0BE2-0DB5C1CEB673}"/>
              </a:ext>
            </a:extLst>
          </p:cNvPr>
          <p:cNvSpPr txBox="1"/>
          <p:nvPr/>
        </p:nvSpPr>
        <p:spPr>
          <a:xfrm>
            <a:off x="903768" y="3455582"/>
            <a:ext cx="10185991" cy="1569660"/>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đồi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thoai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nọ</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gối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kia.</a:t>
            </a:r>
          </a:p>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khế</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rừng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lúc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lỉu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chùm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xôi</a:t>
            </a:r>
            <a:r>
              <a:rPr lang="en-US" sz="3200" dirty="0">
                <a:solidFill>
                  <a:srgbClr val="FF0000"/>
                </a:solidFill>
                <a:latin typeface="Cambria" panose="02040503050406030204" pitchFamily="18" charset="0"/>
                <a:ea typeface="Cambria" panose="02040503050406030204" pitchFamily="18" charset="0"/>
              </a:rPr>
              <a:t> chi </a:t>
            </a:r>
            <a:r>
              <a:rPr lang="en-US" sz="3200" dirty="0" err="1">
                <a:solidFill>
                  <a:srgbClr val="FF0000"/>
                </a:solidFill>
                <a:latin typeface="Cambria" panose="02040503050406030204" pitchFamily="18" charset="0"/>
                <a:ea typeface="Cambria" panose="02040503050406030204" pitchFamily="18" charset="0"/>
              </a:rPr>
              <a:t>chít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chót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lịm</a:t>
            </a:r>
            <a:r>
              <a:rPr lang="en-US" sz="32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49800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BF62BA97-B1CC-2BFD-4542-281956F89177}"/>
              </a:ext>
            </a:extLst>
          </p:cNvPr>
          <p:cNvSpPr/>
          <p:nvPr/>
        </p:nvSpPr>
        <p:spPr>
          <a:xfrm>
            <a:off x="701747" y="552892"/>
            <a:ext cx="10792047" cy="2892057"/>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b.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400" b="0" i="0" baseline="30000" dirty="0">
                <a:solidFill>
                  <a:srgbClr val="000000"/>
                </a:solidFill>
                <a:effectLst/>
                <a:latin typeface="Cambria" panose="02040503050406030204" pitchFamily="18" charset="0"/>
                <a:ea typeface="Cambria" panose="02040503050406030204" pitchFamily="18" charset="0"/>
              </a:rPr>
              <a:t>(5) </a:t>
            </a:r>
            <a:r>
              <a:rPr lang="vi-VN" sz="24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400" b="0" i="0" baseline="30000" dirty="0">
                <a:solidFill>
                  <a:srgbClr val="000000"/>
                </a:solidFill>
                <a:effectLst/>
                <a:latin typeface="Cambria" panose="02040503050406030204" pitchFamily="18" charset="0"/>
                <a:ea typeface="Cambria" panose="02040503050406030204" pitchFamily="18" charset="0"/>
              </a:rPr>
              <a:t>(6) </a:t>
            </a:r>
            <a:r>
              <a:rPr lang="vi-VN" sz="24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400" b="0" i="0" dirty="0">
                <a:solidFill>
                  <a:srgbClr val="000000"/>
                </a:solidFill>
                <a:effectLst/>
                <a:latin typeface="Cambria" panose="02040503050406030204" pitchFamily="18" charset="0"/>
                <a:ea typeface="Cambria" panose="02040503050406030204" pitchFamily="18" charset="0"/>
              </a:rPr>
              <a:t>(Bùi Tiểu Quyên)</a:t>
            </a:r>
          </a:p>
        </p:txBody>
      </p:sp>
      <p:cxnSp>
        <p:nvCxnSpPr>
          <p:cNvPr id="3" name="Straight Connector 2">
            <a:extLst>
              <a:ext uri="{FF2B5EF4-FFF2-40B4-BE49-F238E27FC236}">
                <a16:creationId xmlns:a16="http://schemas.microsoft.com/office/drawing/2014/main" id="{F624E18D-637A-B584-4FD1-6F8693B2357A}"/>
              </a:ext>
            </a:extLst>
          </p:cNvPr>
          <p:cNvCxnSpPr>
            <a:cxnSpLocks/>
          </p:cNvCxnSpPr>
          <p:nvPr/>
        </p:nvCxnSpPr>
        <p:spPr>
          <a:xfrm>
            <a:off x="946298" y="1254642"/>
            <a:ext cx="10281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33AE8B-41A5-BEED-5EAC-AA9D8DDA612D}"/>
              </a:ext>
            </a:extLst>
          </p:cNvPr>
          <p:cNvCxnSpPr>
            <a:cxnSpLocks/>
          </p:cNvCxnSpPr>
          <p:nvPr/>
        </p:nvCxnSpPr>
        <p:spPr>
          <a:xfrm>
            <a:off x="893136" y="1626781"/>
            <a:ext cx="3211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04D9AF-B96B-BBD2-4342-E17643D603E1}"/>
              </a:ext>
            </a:extLst>
          </p:cNvPr>
          <p:cNvCxnSpPr>
            <a:cxnSpLocks/>
          </p:cNvCxnSpPr>
          <p:nvPr/>
        </p:nvCxnSpPr>
        <p:spPr>
          <a:xfrm>
            <a:off x="3817089" y="1988288"/>
            <a:ext cx="743215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254802-D536-0E38-6BC6-C342AB8D47E5}"/>
              </a:ext>
            </a:extLst>
          </p:cNvPr>
          <p:cNvCxnSpPr>
            <a:cxnSpLocks/>
          </p:cNvCxnSpPr>
          <p:nvPr/>
        </p:nvCxnSpPr>
        <p:spPr>
          <a:xfrm>
            <a:off x="925033" y="2349795"/>
            <a:ext cx="186069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27FEDB-283D-3344-70CD-F19F9D10BDB6}"/>
              </a:ext>
            </a:extLst>
          </p:cNvPr>
          <p:cNvCxnSpPr>
            <a:cxnSpLocks/>
          </p:cNvCxnSpPr>
          <p:nvPr/>
        </p:nvCxnSpPr>
        <p:spPr>
          <a:xfrm>
            <a:off x="871870" y="2721934"/>
            <a:ext cx="103986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83F43F-D5FA-E2AD-E18A-4ED0BCE6496E}"/>
              </a:ext>
            </a:extLst>
          </p:cNvPr>
          <p:cNvSpPr txBox="1"/>
          <p:nvPr/>
        </p:nvSpPr>
        <p:spPr>
          <a:xfrm>
            <a:off x="914400" y="3583173"/>
            <a:ext cx="10185991"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đảo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thiêng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liêng</a:t>
            </a:r>
            <a:r>
              <a:rPr lang="en-US" sz="2800" dirty="0">
                <a:solidFill>
                  <a:srgbClr val="FF0000"/>
                </a:solidFill>
                <a:latin typeface="Cambria" panose="02040503050406030204" pitchFamily="18" charset="0"/>
                <a:ea typeface="Cambria" panose="02040503050406030204" pitchFamily="18" charset="0"/>
              </a:rPr>
              <a:t> n</a:t>
            </a:r>
            <a:r>
              <a:rPr lang="vi-VN" sz="2800" dirty="0">
                <a:solidFill>
                  <a:srgbClr val="FF0000"/>
                </a:solidFill>
                <a:latin typeface="Cambria" panose="02040503050406030204" pitchFamily="18" charset="0"/>
                <a:ea typeface="Cambria" panose="02040503050406030204" pitchFamily="18" charset="0"/>
              </a:rPr>
              <a:t>ơi đầu sóng ngọn gió có bao nhiêu điều đặc biệt/ thì các em cũng có bấy nhiêu trải nghiệm thú vị.</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42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down)">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down)">
                                      <p:cBhvr>
                                        <p:cTn id="3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134D18-C339-4B79-C6A8-BED4AA90353E}"/>
              </a:ext>
            </a:extLst>
          </p:cNvPr>
          <p:cNvSpPr txBox="1"/>
          <p:nvPr/>
        </p:nvSpPr>
        <p:spPr>
          <a:xfrm>
            <a:off x="703318" y="560834"/>
            <a:ext cx="10878838" cy="1077218"/>
          </a:xfrm>
          <a:prstGeom prst="rect">
            <a:avLst/>
          </a:prstGeom>
          <a:noFill/>
        </p:spPr>
        <p:txBody>
          <a:bodyPr wrap="square" rtlCol="0">
            <a:spAutoFit/>
          </a:bodyPr>
          <a:lstStyle/>
          <a:p>
            <a:pPr algn="just"/>
            <a:r>
              <a:rPr lang="en-US" sz="3200" b="1" i="0" u="none" strike="noStrike" baseline="0" dirty="0">
                <a:solidFill>
                  <a:srgbClr val="0070C0"/>
                </a:solidFill>
                <a:latin typeface="Arial-Rounded-Bold"/>
              </a:rPr>
              <a:t>2. </a:t>
            </a:r>
            <a:r>
              <a:rPr lang="vi-VN" sz="3200" b="1" i="0" u="none" strike="noStrike" baseline="0" dirty="0">
                <a:solidFill>
                  <a:srgbClr val="0070C0"/>
                </a:solidFill>
                <a:latin typeface="Arial-Rounded-Bold"/>
              </a:rPr>
              <a:t>Xếp các câu ghép tìm được ở bài tập 1 vào nhóm thích hợp.</a:t>
            </a:r>
            <a:endParaRPr kumimoji="0" lang="en-US" sz="2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012ECE9C-3B62-ADC4-5915-850C19936BD0}"/>
              </a:ext>
            </a:extLst>
          </p:cNvPr>
          <p:cNvPicPr>
            <a:picLocks noChangeAspect="1"/>
          </p:cNvPicPr>
          <p:nvPr/>
        </p:nvPicPr>
        <p:blipFill>
          <a:blip r:embed="rId2"/>
          <a:stretch>
            <a:fillRect/>
          </a:stretch>
        </p:blipFill>
        <p:spPr>
          <a:xfrm>
            <a:off x="607716" y="2040675"/>
            <a:ext cx="10618017" cy="1659455"/>
          </a:xfrm>
          <a:prstGeom prst="rect">
            <a:avLst/>
          </a:prstGeom>
        </p:spPr>
      </p:pic>
    </p:spTree>
    <p:extLst>
      <p:ext uri="{BB962C8B-B14F-4D97-AF65-F5344CB8AC3E}">
        <p14:creationId xmlns:p14="http://schemas.microsoft.com/office/powerpoint/2010/main" val="6738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FC8BC4-AC6C-32D2-EE26-92CFE4F89BE5}"/>
              </a:ext>
            </a:extLst>
          </p:cNvPr>
          <p:cNvGraphicFramePr>
            <a:graphicFrameLocks noGrp="1"/>
          </p:cNvGraphicFramePr>
          <p:nvPr>
            <p:extLst>
              <p:ext uri="{D42A27DB-BD31-4B8C-83A1-F6EECF244321}">
                <p14:modId xmlns:p14="http://schemas.microsoft.com/office/powerpoint/2010/main" val="649902386"/>
              </p:ext>
            </p:extLst>
          </p:nvPr>
        </p:nvGraphicFramePr>
        <p:xfrm>
          <a:off x="958111" y="1137684"/>
          <a:ext cx="10535684" cy="4933506"/>
        </p:xfrm>
        <a:graphic>
          <a:graphicData uri="http://schemas.openxmlformats.org/drawingml/2006/table">
            <a:tbl>
              <a:tblPr firstRow="1" bandRow="1">
                <a:tableStyleId>{5C22544A-7EE6-4342-B048-85BDC9FD1C3A}</a:tableStyleId>
              </a:tblPr>
              <a:tblGrid>
                <a:gridCol w="3475666">
                  <a:extLst>
                    <a:ext uri="{9D8B030D-6E8A-4147-A177-3AD203B41FA5}">
                      <a16:colId xmlns:a16="http://schemas.microsoft.com/office/drawing/2014/main" val="2495156560"/>
                    </a:ext>
                  </a:extLst>
                </a:gridCol>
                <a:gridCol w="7060018">
                  <a:extLst>
                    <a:ext uri="{9D8B030D-6E8A-4147-A177-3AD203B41FA5}">
                      <a16:colId xmlns:a16="http://schemas.microsoft.com/office/drawing/2014/main" val="4145216949"/>
                    </a:ext>
                  </a:extLst>
                </a:gridCol>
              </a:tblGrid>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trực tiếp với nhau</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759409"/>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kết từ</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710425"/>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cặp từ hô ứng</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96204"/>
                  </a:ext>
                </a:extLst>
              </a:tr>
            </a:tbl>
          </a:graphicData>
        </a:graphic>
      </p:graphicFrame>
      <p:sp>
        <p:nvSpPr>
          <p:cNvPr id="3" name="TextBox 2">
            <a:extLst>
              <a:ext uri="{FF2B5EF4-FFF2-40B4-BE49-F238E27FC236}">
                <a16:creationId xmlns:a16="http://schemas.microsoft.com/office/drawing/2014/main" id="{CAB810AA-FF48-1169-3B4A-CF6AD2F5604F}"/>
              </a:ext>
            </a:extLst>
          </p:cNvPr>
          <p:cNvSpPr txBox="1"/>
          <p:nvPr/>
        </p:nvSpPr>
        <p:spPr>
          <a:xfrm>
            <a:off x="4742121" y="1360967"/>
            <a:ext cx="6645349" cy="1015663"/>
          </a:xfrm>
          <a:prstGeom prst="rect">
            <a:avLst/>
          </a:prstGeom>
          <a:noFill/>
        </p:spPr>
        <p:txBody>
          <a:bodyPr wrap="square" rtlCol="0">
            <a:spAutoFit/>
          </a:bodyPr>
          <a:lstStyle/>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đồi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thoai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thoải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nọ</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gối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lên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kia.</a:t>
            </a:r>
          </a:p>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khế</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rừng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lúc</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lỉu</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chùm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mâm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xôi</a:t>
            </a:r>
            <a:r>
              <a:rPr lang="en-US" sz="2000" dirty="0">
                <a:solidFill>
                  <a:srgbClr val="FF0000"/>
                </a:solidFill>
                <a:latin typeface="Cambria" panose="02040503050406030204" pitchFamily="18" charset="0"/>
                <a:ea typeface="Cambria" panose="02040503050406030204" pitchFamily="18" charset="0"/>
              </a:rPr>
              <a:t> chi </a:t>
            </a:r>
            <a:r>
              <a:rPr lang="en-US" sz="2000" dirty="0" err="1">
                <a:solidFill>
                  <a:srgbClr val="FF0000"/>
                </a:solidFill>
                <a:latin typeface="Cambria" panose="02040503050406030204" pitchFamily="18" charset="0"/>
                <a:ea typeface="Cambria" panose="02040503050406030204" pitchFamily="18" charset="0"/>
              </a:rPr>
              <a:t>chít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đỏ</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chót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lịm</a:t>
            </a:r>
            <a:r>
              <a:rPr lang="en-US" sz="2000" dirty="0">
                <a:solidFill>
                  <a:srgbClr val="FF0000"/>
                </a:solidFill>
                <a:latin typeface="Cambria" panose="02040503050406030204" pitchFamily="18" charset="0"/>
                <a:ea typeface="Cambria" panose="02040503050406030204" pitchFamily="18" charset="0"/>
              </a:rPr>
              <a:t>. </a:t>
            </a:r>
          </a:p>
        </p:txBody>
      </p:sp>
      <p:sp>
        <p:nvSpPr>
          <p:cNvPr id="4" name="TextBox 3">
            <a:extLst>
              <a:ext uri="{FF2B5EF4-FFF2-40B4-BE49-F238E27FC236}">
                <a16:creationId xmlns:a16="http://schemas.microsoft.com/office/drawing/2014/main" id="{AB82789F-E1A7-D8A4-661E-5487240C0ED5}"/>
              </a:ext>
            </a:extLst>
          </p:cNvPr>
          <p:cNvSpPr txBox="1"/>
          <p:nvPr/>
        </p:nvSpPr>
        <p:spPr>
          <a:xfrm>
            <a:off x="4720856" y="2966483"/>
            <a:ext cx="6645349" cy="1323439"/>
          </a:xfrm>
          <a:prstGeom prst="rect">
            <a:avLst/>
          </a:prstGeom>
          <a:noFill/>
        </p:spPr>
        <p:txBody>
          <a:bodyPr wrap="square" rtlCol="0">
            <a:spAutoFit/>
          </a:bodyPr>
          <a:lstStyle/>
          <a:p>
            <a:r>
              <a:rPr lang="vi-VN" sz="20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000" dirty="0">
              <a:solidFill>
                <a:srgbClr val="FF0000"/>
              </a:solidFill>
              <a:latin typeface="Cambria" panose="02040503050406030204" pitchFamily="18" charset="0"/>
              <a:ea typeface="Cambria" panose="02040503050406030204" pitchFamily="18" charset="0"/>
            </a:endParaRPr>
          </a:p>
          <a:p>
            <a:r>
              <a:rPr lang="vi-VN" sz="20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8687B85F-A816-6E44-510B-2FD84199D7CA}"/>
              </a:ext>
            </a:extLst>
          </p:cNvPr>
          <p:cNvSpPr txBox="1"/>
          <p:nvPr/>
        </p:nvSpPr>
        <p:spPr>
          <a:xfrm>
            <a:off x="4657061" y="4614530"/>
            <a:ext cx="6645349" cy="1200329"/>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a:t>
            </a:r>
          </a:p>
        </p:txBody>
      </p:sp>
    </p:spTree>
    <p:extLst>
      <p:ext uri="{BB962C8B-B14F-4D97-AF65-F5344CB8AC3E}">
        <p14:creationId xmlns:p14="http://schemas.microsoft.com/office/powerpoint/2010/main" val="38581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299</TotalTime>
  <Words>654</Words>
  <Application>Microsoft Office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13</vt:i4>
      </vt:variant>
    </vt:vector>
  </HeadingPairs>
  <TitlesOfParts>
    <vt:vector size="27" baseType="lpstr">
      <vt:lpstr>Aptos</vt:lpstr>
      <vt:lpstr>Aptos Display</vt:lpstr>
      <vt:lpstr>Arial</vt:lpstr>
      <vt:lpstr>Arial-Rounded-Bold</vt:lpstr>
      <vt:lpstr>Calibri</vt:lpstr>
      <vt:lpstr>Calibri Light</vt:lpstr>
      <vt:lpstr>Cambria</vt:lpstr>
      <vt:lpstr>Tahoma</vt:lpstr>
      <vt:lpstr>Times New Roman</vt:lpstr>
      <vt:lpstr>思源黑体 CN Medium</vt:lpstr>
      <vt:lpstr>Office Theme</vt:lpstr>
      <vt:lpstr>1_Custom Design</vt:lpstr>
      <vt:lpstr>17_Office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cp:lastModifiedBy>
  <cp:revision>14</cp:revision>
  <dcterms:created xsi:type="dcterms:W3CDTF">2023-12-26T14:33:02Z</dcterms:created>
  <dcterms:modified xsi:type="dcterms:W3CDTF">2026-04-03T04:47:03Z</dcterms:modified>
  <cp:category>9Slide.vn</cp:category>
</cp:coreProperties>
</file>