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  <p:sldMasterId id="2147483720" r:id="rId3"/>
    <p:sldMasterId id="2147483732" r:id="rId4"/>
    <p:sldMasterId id="2147483744" r:id="rId5"/>
  </p:sldMasterIdLst>
  <p:notesMasterIdLst>
    <p:notesMasterId r:id="rId13"/>
  </p:notesMasterIdLst>
  <p:sldIdLst>
    <p:sldId id="269" r:id="rId6"/>
    <p:sldId id="326" r:id="rId7"/>
    <p:sldId id="332" r:id="rId8"/>
    <p:sldId id="329" r:id="rId9"/>
    <p:sldId id="270" r:id="rId10"/>
    <p:sldId id="330" r:id="rId11"/>
    <p:sldId id="30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5221E-070B-4C97-88F4-3EDF4C7ADCA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9FBDE-244A-4D1C-BABC-E1E39CE6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7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9FBDE-244A-4D1C-BABC-E1E39CE610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5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2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8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82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AFC6-C101-0921-E1F0-AEB729C8F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D67CB7-3A64-F0B2-1323-D5F3D3803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AD643-0A98-FBF1-1B53-B6B45B55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0916C-0F4A-CA9E-2DD0-005192901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2B910-D822-E843-3812-60E69754D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13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1178-C0EE-82A7-1B5F-ED2D2F5A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41935-2CB9-23A3-4D7B-C0A5CD927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1F3C-141E-A7B9-E1EE-2A033418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5CF09-E8CA-2EF5-F6F1-30A574883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CCEE9-6E39-92FD-B5E6-09C5DBC0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3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364B8-C73B-D7BE-EF96-6699040E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C5A08-F140-2FDD-6828-97D4BC47B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E3E40-F73D-1B5E-7DB7-2414A87430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0AA89-A0F1-E8FE-C07D-96CC754B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B7FE0-18A8-8AEF-2C37-EEFA5BF4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6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5F23F-9F01-AFED-2BC5-B7A8A2BD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5FD39-6D75-2FFE-5E29-E90504540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D05B4-C96F-21DE-A954-A871DFA34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72C2C-B0EE-F345-E423-4E6A1075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B7939-15BD-F0F7-74A4-809EB0F3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3A1F7-BA75-8720-60C3-745C340F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77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25B32-1B0A-0990-0DCB-9D73BFC11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04587-CBC5-13BF-0E4C-DCEFE692F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22B1C-3609-9634-0FDC-B57168B4A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6F404-7A47-2D75-B3BC-02B0AFAFE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E4688-C82A-418D-298A-B24D2B580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3E920-3B9C-136D-E6C3-E30890B4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6537C-6CAD-BBB8-51B4-CFF7A6E6B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1D0366-2EFD-A21F-4798-1431BB6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54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32326-2926-DE2C-5348-DC33D60B3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06501-EBC2-0F83-B078-46476DB3C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1F520-F272-D5F5-2234-3003976E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1B3B5-DFF4-47D3-2018-B5BB24DE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39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48E5C5-A121-CFBF-33F4-5BCAB5AE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C0D45-9D92-7DC0-00B1-6EB34B9AC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B22AD-1E00-012D-65FE-78783AA0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30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6328-090F-4997-EC3B-124697A58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D02D1-398D-78DA-64DC-CDC426467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7A890-DE08-C02D-28DE-3400454E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C7EB2-B539-6692-C1E3-D821DFED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1B365-F46C-2F34-35F5-46FE8C75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B9D7B-18A7-1DBD-99B7-35B868EB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2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55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3187D-1794-3A45-A281-BC68121A3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9E9EC-E480-DF13-6B54-B40653A0E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417B22-752A-5007-3EA4-F4240C070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A7F6C-4E87-A48E-426E-57FCB08F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90BD6-6E2C-78DE-9D13-83DF161A5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54F26-75A1-A67E-BE5C-B04D04F7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32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9AF0-62D2-E471-3FD3-36B64830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10206-D56C-DB8B-74A4-D8D3D35A6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7E6F3-A0F2-F138-AA26-CC077F5C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C562-E5CE-8E85-7AF2-32E7FF29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ECBD4-F73E-49F1-9E6A-F0751F5DD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3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9ACC77-8E0C-4B95-29B9-E75A84026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D8DDC-FA35-2108-2C6B-B9ADAE533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11429-CE09-AFAB-BCB7-275DD505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69FF8-2A3D-5554-6DD0-557E76B0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4CDB-6E59-AE17-CC5C-F7DE8245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72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AFC6-C101-0921-E1F0-AEB729C8F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D67CB7-3A64-F0B2-1323-D5F3D3803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AD643-0A98-FBF1-1B53-B6B45B55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0916C-0F4A-CA9E-2DD0-005192901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2B910-D822-E843-3812-60E69754D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90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1178-C0EE-82A7-1B5F-ED2D2F5A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41935-2CB9-23A3-4D7B-C0A5CD927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1F3C-141E-A7B9-E1EE-2A033418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5CF09-E8CA-2EF5-F6F1-30A574883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CCEE9-6E39-92FD-B5E6-09C5DBC0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37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364B8-C73B-D7BE-EF96-6699040E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C5A08-F140-2FDD-6828-97D4BC47B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E3E40-F73D-1B5E-7DB7-2414A87430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0AA89-A0F1-E8FE-C07D-96CC754B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B7FE0-18A8-8AEF-2C37-EEFA5BF4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0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5F23F-9F01-AFED-2BC5-B7A8A2BD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5FD39-6D75-2FFE-5E29-E90504540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D05B4-C96F-21DE-A954-A871DFA34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72C2C-B0EE-F345-E423-4E6A1075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B7939-15BD-F0F7-74A4-809EB0F3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3A1F7-BA75-8720-60C3-745C340F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46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25B32-1B0A-0990-0DCB-9D73BFC11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04587-CBC5-13BF-0E4C-DCEFE692F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22B1C-3609-9634-0FDC-B57168B4A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6F404-7A47-2D75-B3BC-02B0AFAFE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E4688-C82A-418D-298A-B24D2B580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3E920-3B9C-136D-E6C3-E30890B4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6537C-6CAD-BBB8-51B4-CFF7A6E6B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1D0366-2EFD-A21F-4798-1431BB6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85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32326-2926-DE2C-5348-DC33D60B3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06501-EBC2-0F83-B078-46476DB3C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1F520-F272-D5F5-2234-3003976E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1B3B5-DFF4-47D3-2018-B5BB24DE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22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48E5C5-A121-CFBF-33F4-5BCAB5AE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C0D45-9D92-7DC0-00B1-6EB34B9AC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B22AD-1E00-012D-65FE-78783AA0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2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5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6328-090F-4997-EC3B-124697A58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D02D1-398D-78DA-64DC-CDC426467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7A890-DE08-C02D-28DE-3400454E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C7EB2-B539-6692-C1E3-D821DFED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1B365-F46C-2F34-35F5-46FE8C75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B9D7B-18A7-1DBD-99B7-35B868EB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62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3187D-1794-3A45-A281-BC68121A3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9E9EC-E480-DF13-6B54-B40653A0E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417B22-752A-5007-3EA4-F4240C070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A7F6C-4E87-A48E-426E-57FCB08F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90BD6-6E2C-78DE-9D13-83DF161A5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54F26-75A1-A67E-BE5C-B04D04F7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16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9AF0-62D2-E471-3FD3-36B64830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10206-D56C-DB8B-74A4-D8D3D35A6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7E6F3-A0F2-F138-AA26-CC077F5C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C562-E5CE-8E85-7AF2-32E7FF29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ECBD4-F73E-49F1-9E6A-F0751F5DD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07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9ACC77-8E0C-4B95-29B9-E75A84026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D8DDC-FA35-2108-2C6B-B9ADAE533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11429-CE09-AFAB-BCB7-275DD505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69FF8-2A3D-5554-6DD0-557E76B0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4CDB-6E59-AE17-CC5C-F7DE8245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08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AFC6-C101-0921-E1F0-AEB729C8F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D67CB7-3A64-F0B2-1323-D5F3D3803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AD643-0A98-FBF1-1B53-B6B45B55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0916C-0F4A-CA9E-2DD0-005192901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2B910-D822-E843-3812-60E69754D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21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1178-C0EE-82A7-1B5F-ED2D2F5A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41935-2CB9-23A3-4D7B-C0A5CD927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1F3C-141E-A7B9-E1EE-2A033418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5CF09-E8CA-2EF5-F6F1-30A574883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CCEE9-6E39-92FD-B5E6-09C5DBC0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57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364B8-C73B-D7BE-EF96-6699040E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C5A08-F140-2FDD-6828-97D4BC47B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E3E40-F73D-1B5E-7DB7-2414A87430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0AA89-A0F1-E8FE-C07D-96CC754B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B7FE0-18A8-8AEF-2C37-EEFA5BF4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6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5F23F-9F01-AFED-2BC5-B7A8A2BD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5FD39-6D75-2FFE-5E29-E90504540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D05B4-C96F-21DE-A954-A871DFA34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72C2C-B0EE-F345-E423-4E6A1075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B7939-15BD-F0F7-74A4-809EB0F3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3A1F7-BA75-8720-60C3-745C340F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25B32-1B0A-0990-0DCB-9D73BFC11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04587-CBC5-13BF-0E4C-DCEFE692F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22B1C-3609-9634-0FDC-B57168B4A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6F404-7A47-2D75-B3BC-02B0AFAFE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E4688-C82A-418D-298A-B24D2B580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3E920-3B9C-136D-E6C3-E30890B4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6537C-6CAD-BBB8-51B4-CFF7A6E6B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1D0366-2EFD-A21F-4798-1431BB6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25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32326-2926-DE2C-5348-DC33D60B3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06501-EBC2-0F83-B078-46476DB3C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1F520-F272-D5F5-2234-3003976E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1B3B5-DFF4-47D3-2018-B5BB24DE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2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55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48E5C5-A121-CFBF-33F4-5BCAB5AE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C0D45-9D92-7DC0-00B1-6EB34B9AC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B22AD-1E00-012D-65FE-78783AA0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10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6328-090F-4997-EC3B-124697A58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D02D1-398D-78DA-64DC-CDC426467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7A890-DE08-C02D-28DE-3400454E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C7EB2-B539-6692-C1E3-D821DFED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1B365-F46C-2F34-35F5-46FE8C75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B9D7B-18A7-1DBD-99B7-35B868EB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56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3187D-1794-3A45-A281-BC68121A3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9E9EC-E480-DF13-6B54-B40653A0E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417B22-752A-5007-3EA4-F4240C070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A7F6C-4E87-A48E-426E-57FCB08F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90BD6-6E2C-78DE-9D13-83DF161A5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54F26-75A1-A67E-BE5C-B04D04F7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58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9AF0-62D2-E471-3FD3-36B64830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10206-D56C-DB8B-74A4-D8D3D35A6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7E6F3-A0F2-F138-AA26-CC077F5C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C562-E5CE-8E85-7AF2-32E7FF29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ECBD4-F73E-49F1-9E6A-F0751F5DD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88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9ACC77-8E0C-4B95-29B9-E75A84026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D8DDC-FA35-2108-2C6B-B9ADAE533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11429-CE09-AFAB-BCB7-275DD505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B9460-619A-45C4-9644-B8E4E0E28BD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69FF8-2A3D-5554-6DD0-557E76B0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4CDB-6E59-AE17-CC5C-F7DE8245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98F703-89E9-47B7-BAEB-36D195970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74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08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9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61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469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4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52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49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034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15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60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459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2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6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9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5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1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39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5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39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32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669E1920-5DC1-A3B7-980F-7B172621C481}"/>
              </a:ext>
            </a:extLst>
          </p:cNvPr>
          <p:cNvSpPr/>
          <p:nvPr userDrawn="1"/>
        </p:nvSpPr>
        <p:spPr>
          <a:xfrm>
            <a:off x="0" y="0"/>
            <a:ext cx="12192000" cy="6784134"/>
          </a:xfrm>
          <a:custGeom>
            <a:avLst/>
            <a:gdLst/>
            <a:ahLst/>
            <a:cxnLst/>
            <a:rect l="l" t="t" r="r" b="b"/>
            <a:pathLst>
              <a:path w="18288000" h="10176201">
                <a:moveTo>
                  <a:pt x="0" y="0"/>
                </a:moveTo>
                <a:lnTo>
                  <a:pt x="18288000" y="0"/>
                </a:lnTo>
                <a:lnTo>
                  <a:pt x="18288000" y="10176201"/>
                </a:lnTo>
                <a:lnTo>
                  <a:pt x="0" y="10176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1664" b="-11664"/>
            </a:stretch>
          </a:blipFill>
        </p:spPr>
      </p:sp>
    </p:spTree>
    <p:extLst>
      <p:ext uri="{BB962C8B-B14F-4D97-AF65-F5344CB8AC3E}">
        <p14:creationId xmlns:p14="http://schemas.microsoft.com/office/powerpoint/2010/main" val="143206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C51C2-7A55-461F-8449-055F83EF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0"/>
            <a:ext cx="12344400" cy="7576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B6562D-437F-3F4B-7809-A23921AF8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495" y="581212"/>
            <a:ext cx="6283842" cy="4427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9842F5-3DBC-04ED-724B-AD0E6A32E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81016">
            <a:off x="3339845" y="-1876720"/>
            <a:ext cx="4040040" cy="4915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DCEA81-7C04-4943-A286-4A2DB9AB7424}"/>
              </a:ext>
            </a:extLst>
          </p:cNvPr>
          <p:cNvSpPr txBox="1"/>
          <p:nvPr/>
        </p:nvSpPr>
        <p:spPr>
          <a:xfrm>
            <a:off x="5736082" y="5491626"/>
            <a:ext cx="5838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– </a:t>
            </a:r>
            <a:r>
              <a:rPr lang="en-US" sz="4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endParaRPr lang="en-US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18">
            <a:extLst>
              <a:ext uri="{FF2B5EF4-FFF2-40B4-BE49-F238E27FC236}">
                <a16:creationId xmlns:a16="http://schemas.microsoft.com/office/drawing/2014/main" id="{2386E4AC-6E1C-EA87-533C-A90065B64881}"/>
              </a:ext>
            </a:extLst>
          </p:cNvPr>
          <p:cNvSpPr txBox="1"/>
          <p:nvPr/>
        </p:nvSpPr>
        <p:spPr>
          <a:xfrm>
            <a:off x="4075261" y="4292958"/>
            <a:ext cx="4176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i="1" noProof="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i="1" noProof="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4000" b="1" i="1" noProof="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000" b="1" i="1" noProof="0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noProof="0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tâp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>
            <a:extLst>
              <a:ext uri="{FF2B5EF4-FFF2-40B4-BE49-F238E27FC236}">
                <a16:creationId xmlns:a16="http://schemas.microsoft.com/office/drawing/2014/main" id="{9C4F3354-6EA8-48FC-9523-52AE269A6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8"/>
          <a:stretch/>
        </p:blipFill>
        <p:spPr>
          <a:xfrm>
            <a:off x="0" y="5991093"/>
            <a:ext cx="12192000" cy="866907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D8AA7EA5-AB0A-4F95-8020-1BAB37813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638637" y="0"/>
            <a:ext cx="8724225" cy="5848107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226" y="3772241"/>
            <a:ext cx="2234055" cy="2921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23" y="3834812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2704ED-05B6-86AD-BCEE-B08E9F77C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5666" y="1523858"/>
            <a:ext cx="4657748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9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id="{9CD73002-EAA7-00C2-A044-FD715BAC954E}"/>
              </a:ext>
            </a:extLst>
          </p:cNvPr>
          <p:cNvSpPr/>
          <p:nvPr/>
        </p:nvSpPr>
        <p:spPr>
          <a:xfrm>
            <a:off x="300111" y="368490"/>
            <a:ext cx="11591778" cy="6113477"/>
          </a:xfrm>
          <a:prstGeom prst="roundRect">
            <a:avLst>
              <a:gd name="adj" fmla="val 11589"/>
            </a:avLst>
          </a:prstGeom>
          <a:solidFill>
            <a:schemeClr val="bg1">
              <a:alpha val="79000"/>
            </a:schemeClr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00F3902F-A979-7CB7-90C6-C2A826A3F217}"/>
              </a:ext>
            </a:extLst>
          </p:cNvPr>
          <p:cNvGrpSpPr/>
          <p:nvPr/>
        </p:nvGrpSpPr>
        <p:grpSpPr>
          <a:xfrm>
            <a:off x="1075349" y="836657"/>
            <a:ext cx="10041301" cy="1223294"/>
            <a:chOff x="1575311" y="330729"/>
            <a:chExt cx="11171227" cy="1223294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302DE43E-B382-D1B7-10F1-17E5DE6FC32F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600" b="1" i="0" u="none" strike="noStrike" kern="1200" cap="none" spc="0" normalizeH="0" baseline="0" noProof="0">
                  <a:ln w="2317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GIỌNG ĐỌC CỦA BÀI</a:t>
              </a:r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849222D2-B623-E403-0FE9-1C2BB1C4B5BE}"/>
                </a:ext>
              </a:extLst>
            </p:cNvPr>
            <p:cNvSpPr txBox="1"/>
            <p:nvPr/>
          </p:nvSpPr>
          <p:spPr>
            <a:xfrm>
              <a:off x="1575311" y="330729"/>
              <a:ext cx="1117122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Ọ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r>
                <a:rPr kumimoji="0" lang="sv-SE" sz="6600" b="0" i="0" u="none" strike="noStrike" kern="1200" cap="none" spc="0" normalizeH="0" baseline="0" noProof="0">
                  <a:ln>
                    <a:noFill/>
                  </a:ln>
                  <a:solidFill>
                    <a:srgbClr val="77D460"/>
                  </a:solidFill>
                  <a:effectLst/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Đ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Ọ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77D4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Ủ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A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77D4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B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À</a:t>
              </a:r>
              <a:r>
                <a:rPr kumimoji="0" lang="sv-SE" sz="66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endParaRPr kumimoji="0" lang="sv-SE" sz="66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0876DE-9C8D-447C-1E87-3C837527F016}"/>
              </a:ext>
            </a:extLst>
          </p:cNvPr>
          <p:cNvSpPr txBox="1"/>
          <p:nvPr/>
        </p:nvSpPr>
        <p:spPr>
          <a:xfrm>
            <a:off x="1225762" y="2244196"/>
            <a:ext cx="9979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diễn cảm cả bài, với ngữ điệu chung: chậm rãi, tình cảm; nhấn giọng ở những từ ngữ thể hiện tâm trạng, cảm xúc của nhân vật. </a:t>
            </a:r>
          </a:p>
        </p:txBody>
      </p:sp>
      <p:pic>
        <p:nvPicPr>
          <p:cNvPr id="16" name="Hình ảnh 15" descr="Ảnh có chứa hình vẽ, Tác phẩm nghệ thuật của trẻ con, minh họa, phim hoạt hình&#10;&#10;Mô tả được tạo tự động">
            <a:extLst>
              <a:ext uri="{FF2B5EF4-FFF2-40B4-BE49-F238E27FC236}">
                <a16:creationId xmlns:a16="http://schemas.microsoft.com/office/drawing/2014/main" id="{6EE43C6E-DF7E-EF7B-B745-C7F5CEF69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498" b="85682" l="70848" r="92596">
                        <a14:foregroundMark x1="73923" y1="73231" x2="84385" y2="70538"/>
                        <a14:foregroundMark x1="79692" y1="73846" x2="79692" y2="73846"/>
                        <a14:foregroundMark x1="77000" y1="70154" x2="79231" y2="76923"/>
                        <a14:foregroundMark x1="80077" y1="71769" x2="80308" y2="75923"/>
                        <a14:backgroundMark x1="88923" y1="81308" x2="88923" y2="81308"/>
                        <a14:backgroundMark x1="89000" y1="76846" x2="84538" y2="83462"/>
                        <a14:backgroundMark x1="84538" y1="83462" x2="84154" y2="83538"/>
                        <a14:backgroundMark x1="74923" y1="80538" x2="78462" y2="8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29" t="62975" r="4686" b="11795"/>
          <a:stretch/>
        </p:blipFill>
        <p:spPr>
          <a:xfrm rot="845952">
            <a:off x="434748" y="929968"/>
            <a:ext cx="982616" cy="91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>
            <a:extLst>
              <a:ext uri="{FF2B5EF4-FFF2-40B4-BE49-F238E27FC236}">
                <a16:creationId xmlns:a16="http://schemas.microsoft.com/office/drawing/2014/main" id="{9C4F3354-6EA8-48FC-9523-52AE269A6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8"/>
          <a:stretch/>
        </p:blipFill>
        <p:spPr>
          <a:xfrm>
            <a:off x="0" y="5991093"/>
            <a:ext cx="12192000" cy="866907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D8AA7EA5-AB0A-4F95-8020-1BAB37813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638637" y="0"/>
            <a:ext cx="8724225" cy="5848107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226" y="3772241"/>
            <a:ext cx="2234055" cy="2921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801" y="3772241"/>
            <a:ext cx="1975893" cy="2921023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B8738DCD-C021-DD3D-7A02-783D79ED12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140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734D7F-5976-9272-664D-1E520380DEA4}"/>
              </a:ext>
            </a:extLst>
          </p:cNvPr>
          <p:cNvSpPr/>
          <p:nvPr/>
        </p:nvSpPr>
        <p:spPr>
          <a:xfrm>
            <a:off x="355600" y="482600"/>
            <a:ext cx="11480800" cy="6045200"/>
          </a:xfrm>
          <a:prstGeom prst="roundRect">
            <a:avLst>
              <a:gd name="adj" fmla="val 3005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AE6B6D-237B-384E-3B28-E3D580437EEA}"/>
              </a:ext>
            </a:extLst>
          </p:cNvPr>
          <p:cNvGrpSpPr/>
          <p:nvPr/>
        </p:nvGrpSpPr>
        <p:grpSpPr>
          <a:xfrm>
            <a:off x="755650" y="372407"/>
            <a:ext cx="10874199" cy="1035338"/>
            <a:chOff x="-10886" y="3843650"/>
            <a:chExt cx="17501419" cy="155300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25941B-CE7B-56C3-A927-D5B0CCDFB32B}"/>
                </a:ext>
              </a:extLst>
            </p:cNvPr>
            <p:cNvSpPr/>
            <p:nvPr/>
          </p:nvSpPr>
          <p:spPr>
            <a:xfrm>
              <a:off x="-10886" y="3843650"/>
              <a:ext cx="17501419" cy="15530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214647-58D6-85F8-F2CE-8124F02EB9F3}"/>
                </a:ext>
              </a:extLst>
            </p:cNvPr>
            <p:cNvSpPr txBox="1"/>
            <p:nvPr/>
          </p:nvSpPr>
          <p:spPr>
            <a:xfrm>
              <a:off x="593806" y="4032838"/>
              <a:ext cx="16764002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 những từ đồng nghĩa với từ đơn sơ.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B5ACEC-3AA3-43CE-71C6-67BFE7D0133F}"/>
              </a:ext>
            </a:extLst>
          </p:cNvPr>
          <p:cNvSpPr/>
          <p:nvPr/>
        </p:nvSpPr>
        <p:spPr>
          <a:xfrm>
            <a:off x="777240" y="1863090"/>
            <a:ext cx="2240280" cy="6515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05EC03-62EB-AAD2-4D95-CDF2C3B97099}"/>
              </a:ext>
            </a:extLst>
          </p:cNvPr>
          <p:cNvSpPr/>
          <p:nvPr/>
        </p:nvSpPr>
        <p:spPr>
          <a:xfrm>
            <a:off x="4263390" y="1874520"/>
            <a:ext cx="2240280" cy="6515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ED0C88-052C-E52D-C711-92322A8C0209}"/>
              </a:ext>
            </a:extLst>
          </p:cNvPr>
          <p:cNvSpPr/>
          <p:nvPr/>
        </p:nvSpPr>
        <p:spPr>
          <a:xfrm>
            <a:off x="7623810" y="1851660"/>
            <a:ext cx="2240280" cy="6515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38B8D6-9C61-5DE4-6E04-587FFFF061BF}"/>
              </a:ext>
            </a:extLst>
          </p:cNvPr>
          <p:cNvSpPr/>
          <p:nvPr/>
        </p:nvSpPr>
        <p:spPr>
          <a:xfrm>
            <a:off x="3097530" y="2903220"/>
            <a:ext cx="2240280" cy="6515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ED337F-DFFC-1F09-3FA4-6C21BDE827B4}"/>
              </a:ext>
            </a:extLst>
          </p:cNvPr>
          <p:cNvSpPr/>
          <p:nvPr/>
        </p:nvSpPr>
        <p:spPr>
          <a:xfrm>
            <a:off x="6823710" y="2926080"/>
            <a:ext cx="2240280" cy="6515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63EF-07CC-B5C0-2FB1-4338A3A0933C}"/>
              </a:ext>
            </a:extLst>
          </p:cNvPr>
          <p:cNvSpPr/>
          <p:nvPr/>
        </p:nvSpPr>
        <p:spPr>
          <a:xfrm>
            <a:off x="628650" y="1668780"/>
            <a:ext cx="2743200" cy="108585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F0F347-68B3-6AFB-60D0-3DCD778973EA}"/>
              </a:ext>
            </a:extLst>
          </p:cNvPr>
          <p:cNvSpPr/>
          <p:nvPr/>
        </p:nvSpPr>
        <p:spPr>
          <a:xfrm>
            <a:off x="7315200" y="1600200"/>
            <a:ext cx="2743200" cy="108585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589524-8AE5-FFFC-92B9-BCD871B2BA32}"/>
              </a:ext>
            </a:extLst>
          </p:cNvPr>
          <p:cNvSpPr/>
          <p:nvPr/>
        </p:nvSpPr>
        <p:spPr>
          <a:xfrm>
            <a:off x="6446520" y="2754630"/>
            <a:ext cx="2743200" cy="108585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63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734D7F-5976-9272-664D-1E520380DEA4}"/>
              </a:ext>
            </a:extLst>
          </p:cNvPr>
          <p:cNvSpPr/>
          <p:nvPr/>
        </p:nvSpPr>
        <p:spPr>
          <a:xfrm>
            <a:off x="355600" y="482600"/>
            <a:ext cx="11480800" cy="6045200"/>
          </a:xfrm>
          <a:prstGeom prst="roundRect">
            <a:avLst>
              <a:gd name="adj" fmla="val 3005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AE6B6D-237B-384E-3B28-E3D580437EEA}"/>
              </a:ext>
            </a:extLst>
          </p:cNvPr>
          <p:cNvGrpSpPr/>
          <p:nvPr/>
        </p:nvGrpSpPr>
        <p:grpSpPr>
          <a:xfrm>
            <a:off x="755650" y="372408"/>
            <a:ext cx="10874199" cy="2062182"/>
            <a:chOff x="-10886" y="3843650"/>
            <a:chExt cx="17501419" cy="217434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25941B-CE7B-56C3-A927-D5B0CCDFB32B}"/>
                </a:ext>
              </a:extLst>
            </p:cNvPr>
            <p:cNvSpPr/>
            <p:nvPr/>
          </p:nvSpPr>
          <p:spPr>
            <a:xfrm>
              <a:off x="-10886" y="3843650"/>
              <a:ext cx="17501419" cy="15530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214647-58D6-85F8-F2CE-8124F02EB9F3}"/>
                </a:ext>
              </a:extLst>
            </p:cNvPr>
            <p:cNvSpPr txBox="1"/>
            <p:nvPr/>
          </p:nvSpPr>
          <p:spPr>
            <a:xfrm>
              <a:off x="593806" y="4032838"/>
              <a:ext cx="16764002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F56725A-3CB6-F4A6-136E-00927F057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077" y="2092642"/>
            <a:ext cx="6981825" cy="28098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F28971-3651-A6E0-4205-8CD8DA93F548}"/>
              </a:ext>
            </a:extLst>
          </p:cNvPr>
          <p:cNvSpPr txBox="1"/>
          <p:nvPr/>
        </p:nvSpPr>
        <p:spPr>
          <a:xfrm>
            <a:off x="525780" y="4926330"/>
            <a:ext cx="11498580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Người dân nơi quê tôi đã quen với nếp sống 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 dị.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Mẹ dạy em những công việc nhà 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 giản, </a:t>
            </a:r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 sức mà em có thể làm.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Những món quà quê sao mà 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mộc mạc</a:t>
            </a:r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ngon lành.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7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78011" y="4071069"/>
            <a:ext cx="11939563" cy="2786931"/>
          </a:xfrm>
          <a:prstGeom prst="rect">
            <a:avLst/>
          </a:prstGeom>
        </p:spPr>
      </p:pic>
      <p:pic>
        <p:nvPicPr>
          <p:cNvPr id="3" name="Picture 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10ACCA38-73FB-5E77-CEAC-04982D91A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38" y="183553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8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106</Words>
  <Application>Microsoft Office PowerPoint</Application>
  <PresentationFormat>Widescreen</PresentationFormat>
  <Paragraphs>16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iCiel Pony</vt:lpstr>
      <vt:lpstr>LNTH-LuoLuoNotangYuanTi 1</vt:lpstr>
      <vt:lpstr>Times New Roman</vt:lpstr>
      <vt:lpstr>Office Theme</vt:lpstr>
      <vt:lpstr>Custom Design</vt:lpstr>
      <vt:lpstr>1_Custom Design</vt:lpstr>
      <vt:lpstr>2_Custom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39</cp:revision>
  <dcterms:created xsi:type="dcterms:W3CDTF">2024-12-13T01:46:40Z</dcterms:created>
  <dcterms:modified xsi:type="dcterms:W3CDTF">2026-04-03T04:41:21Z</dcterms:modified>
</cp:coreProperties>
</file>