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sldIdLst>
    <p:sldId id="256" r:id="rId4"/>
    <p:sldId id="286" r:id="rId5"/>
    <p:sldId id="272" r:id="rId6"/>
    <p:sldId id="273" r:id="rId7"/>
    <p:sldId id="288" r:id="rId8"/>
    <p:sldId id="287" r:id="rId9"/>
    <p:sldId id="289" r:id="rId10"/>
    <p:sldId id="290" r:id="rId11"/>
    <p:sldId id="291" r:id="rId12"/>
    <p:sldId id="311" r:id="rId13"/>
    <p:sldId id="312" r:id="rId14"/>
    <p:sldId id="313" r:id="rId15"/>
    <p:sldId id="314" r:id="rId16"/>
    <p:sldId id="315" r:id="rId17"/>
    <p:sldId id="316" r:id="rId18"/>
    <p:sldId id="317" r:id="rId19"/>
    <p:sldId id="306"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4" autoAdjust="0"/>
  </p:normalViewPr>
  <p:slideViewPr>
    <p:cSldViewPr snapToGrid="0">
      <p:cViewPr varScale="1">
        <p:scale>
          <a:sx n="81" d="100"/>
          <a:sy n="81" d="100"/>
        </p:scale>
        <p:origin x="93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3/5/2026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05/03/2026</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3"/>
          <a:stretch>
            <a:fillRect/>
          </a:stretch>
        </p:blipFill>
        <p:spPr>
          <a:xfrm>
            <a:off x="1524000" y="1829277"/>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4"/>
          <a:stretch>
            <a:fillRect/>
          </a:stretch>
        </p:blipFill>
        <p:spPr>
          <a:xfrm>
            <a:off x="1105991" y="2110095"/>
            <a:ext cx="9980017" cy="3359187"/>
          </a:xfrm>
          <a:prstGeom prst="rect">
            <a:avLst/>
          </a:prstGeom>
        </p:spPr>
      </p:pic>
      <p:pic>
        <p:nvPicPr>
          <p:cNvPr id="13" name="Picture 12">
            <a:extLst>
              <a:ext uri="{FF2B5EF4-FFF2-40B4-BE49-F238E27FC236}">
                <a16:creationId xmlns:a16="http://schemas.microsoft.com/office/drawing/2014/main" id="{AE9842F5-3DBC-04ED-724B-AD0E6A32EBB6}"/>
              </a:ext>
            </a:extLst>
          </p:cNvPr>
          <p:cNvPicPr>
            <a:picLocks noChangeAspect="1"/>
          </p:cNvPicPr>
          <p:nvPr/>
        </p:nvPicPr>
        <p:blipFill>
          <a:blip r:embed="rId5"/>
          <a:stretch>
            <a:fillRect/>
          </a:stretch>
        </p:blipFill>
        <p:spPr>
          <a:xfrm rot="2981016">
            <a:off x="3826733" y="-1698589"/>
            <a:ext cx="4040040" cy="4915865"/>
          </a:xfrm>
          <a:prstGeom prst="rect">
            <a:avLst/>
          </a:prstGeom>
        </p:spPr>
      </p:pic>
      <p:sp>
        <p:nvSpPr>
          <p:cNvPr id="14" name="TextBox 13">
            <a:extLst>
              <a:ext uri="{FF2B5EF4-FFF2-40B4-BE49-F238E27FC236}">
                <a16:creationId xmlns:a16="http://schemas.microsoft.com/office/drawing/2014/main" id="{6BDCEA81-7C04-4943-A286-4A2DB9AB7424}"/>
              </a:ext>
            </a:extLst>
          </p:cNvPr>
          <p:cNvSpPr txBox="1"/>
          <p:nvPr/>
        </p:nvSpPr>
        <p:spPr>
          <a:xfrm>
            <a:off x="5665430" y="5394199"/>
            <a:ext cx="4428596" cy="769441"/>
          </a:xfrm>
          <a:prstGeom prst="rect">
            <a:avLst/>
          </a:prstGeom>
          <a:noFill/>
        </p:spPr>
        <p:txBody>
          <a:bodyPr wrap="square" rtlCol="0">
            <a:spAutoFit/>
          </a:bodyPr>
          <a:lstStyle/>
          <a:p>
            <a:r>
              <a:rPr lang="en-US" sz="4400" b="1" dirty="0" err="1" smtClean="0">
                <a:solidFill>
                  <a:srgbClr val="002060"/>
                </a:solidFill>
                <a:latin typeface=".VnAristote" panose="020B7200000000000000" pitchFamily="34" charset="0"/>
              </a:rPr>
              <a:t>TuÇn</a:t>
            </a:r>
            <a:r>
              <a:rPr lang="en-US" sz="4400" b="1" dirty="0" smtClean="0">
                <a:solidFill>
                  <a:srgbClr val="002060"/>
                </a:solidFill>
                <a:latin typeface=".VnAristote" panose="020B7200000000000000" pitchFamily="34" charset="0"/>
              </a:rPr>
              <a:t> </a:t>
            </a:r>
            <a:r>
              <a:rPr lang="en-US" sz="4400" b="1" dirty="0" smtClean="0">
                <a:solidFill>
                  <a:srgbClr val="002060"/>
                </a:solidFill>
                <a:latin typeface=".VnAristote" panose="020B7200000000000000" pitchFamily="34" charset="0"/>
              </a:rPr>
              <a:t>28 </a:t>
            </a:r>
            <a:r>
              <a:rPr lang="en-US" sz="4400" b="1" dirty="0" smtClean="0">
                <a:solidFill>
                  <a:srgbClr val="002060"/>
                </a:solidFill>
                <a:latin typeface=".VnAristote" panose="020B7200000000000000" pitchFamily="34" charset="0"/>
              </a:rPr>
              <a:t>– </a:t>
            </a:r>
            <a:r>
              <a:rPr lang="en-US" sz="4400" b="1" dirty="0" err="1" smtClean="0">
                <a:solidFill>
                  <a:srgbClr val="002060"/>
                </a:solidFill>
                <a:latin typeface=".VnAristote" panose="020B7200000000000000" pitchFamily="34" charset="0"/>
              </a:rPr>
              <a:t>TiÕt</a:t>
            </a:r>
            <a:r>
              <a:rPr lang="en-US" sz="4400" b="1" dirty="0" smtClean="0">
                <a:solidFill>
                  <a:srgbClr val="002060"/>
                </a:solidFill>
                <a:latin typeface=".VnAristote" panose="020B7200000000000000" pitchFamily="34" charset="0"/>
              </a:rPr>
              <a:t> </a:t>
            </a:r>
            <a:r>
              <a:rPr lang="en-US" sz="4400" b="1" dirty="0" smtClean="0">
                <a:solidFill>
                  <a:srgbClr val="002060"/>
                </a:solidFill>
                <a:latin typeface=".VnAristote" panose="020B7200000000000000" pitchFamily="34" charset="0"/>
              </a:rPr>
              <a:t>191</a:t>
            </a:r>
            <a:endParaRPr lang="en-US" sz="4400" b="1" dirty="0">
              <a:solidFill>
                <a:srgbClr val="002060"/>
              </a:solidFill>
              <a:latin typeface=".VnAristote" panose="020B7200000000000000" pitchFamily="34" charset="0"/>
            </a:endParaRPr>
          </a:p>
        </p:txBody>
      </p:sp>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184</TotalTime>
  <Words>390</Words>
  <Application>Microsoft Office PowerPoint</Application>
  <PresentationFormat>Widescreen</PresentationFormat>
  <Paragraphs>45</Paragraphs>
  <Slides>17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.VnAristote</vt:lpstr>
      <vt:lpstr>Aptos</vt:lpstr>
      <vt:lpstr>Aptos Display</vt:lpstr>
      <vt:lpstr>Arial</vt:lpstr>
      <vt:lpstr>Calibri</vt:lpstr>
      <vt:lpstr>Cambria</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48</cp:revision>
  <dcterms:created xsi:type="dcterms:W3CDTF">2024-08-28T11:01:25Z</dcterms:created>
  <dcterms:modified xsi:type="dcterms:W3CDTF">2026-03-05T05:09:11Z</dcterms:modified>
  <cp:category>9Slide.vn</cp:category>
</cp:coreProperties>
</file>