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85" d="100"/>
          <a:sy n="85" d="100"/>
        </p:scale>
        <p:origin x="774"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3/4/2026</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r>
              <a:rPr lang="en-US" sz="3600" dirty="0">
                <a:solidFill>
                  <a:prstClr val="black"/>
                </a:solidFill>
                <a:latin typeface="Calibri" panose="020F0502020204030204"/>
              </a:rPr>
              <a:t> </a:t>
            </a:r>
            <a:r>
              <a:rPr lang="en-US" sz="3600" dirty="0" err="1">
                <a:solidFill>
                  <a:prstClr val="black"/>
                </a:solidFill>
                <a:latin typeface="Calibri" panose="020F0502020204030204"/>
              </a:rPr>
              <a:t>văn</a:t>
            </a:r>
            <a:r>
              <a:rPr lang="vi-VN" sz="3600" dirty="0">
                <a:solidFill>
                  <a:prstClr val="black"/>
                </a:solidFill>
                <a:latin typeface="Calibri" panose="020F0502020204030204"/>
              </a:rPr>
              <a:t>.</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385120" y="1981200"/>
            <a:ext cx="2905582"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dirty="0">
                <a:solidFill>
                  <a:srgbClr val="000000"/>
                </a:solidFill>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dirty="0">
                <a:solidFill>
                  <a:srgbClr val="000000"/>
                </a:solidFill>
                <a:latin typeface="Cambria" panose="02040503050406030204" pitchFamily="18" charset="0"/>
                <a:ea typeface="Cambria" panose="02040503050406030204" pitchFamily="18" charset="0"/>
              </a:rPr>
              <a:t>thiên đường du lịch </a:t>
            </a:r>
            <a:r>
              <a:rPr lang="vi-VN" sz="2400" b="0" i="0" dirty="0">
                <a:solidFill>
                  <a:srgbClr val="000000"/>
                </a:solidFill>
                <a:effectLst/>
                <a:latin typeface="Cambria" panose="02040503050406030204" pitchFamily="18" charset="0"/>
                <a:ea typeface="Cambria" panose="02040503050406030204" pitchFamily="18" charset="0"/>
              </a:rPr>
              <a:t>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3886200" y="1316685"/>
            <a:ext cx="4237087" cy="1176630"/>
          </a:xfrm>
          <a:prstGeom prst="rect">
            <a:avLst/>
          </a:prstGeom>
        </p:spPr>
      </p:pic>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4953000" y="1905000"/>
            <a:ext cx="6626926" cy="3346994"/>
          </a:xfrm>
          <a:prstGeom prst="rect">
            <a:avLst/>
          </a:prstGeom>
        </p:spPr>
      </p:pic>
      <p:sp>
        <p:nvSpPr>
          <p:cNvPr id="5" name="TextBox 4">
            <a:extLst>
              <a:ext uri="{FF2B5EF4-FFF2-40B4-BE49-F238E27FC236}">
                <a16:creationId xmlns:a16="http://schemas.microsoft.com/office/drawing/2014/main" id="{6BDCEA81-7C04-4943-A286-4A2DB9AB7424}"/>
              </a:ext>
            </a:extLst>
          </p:cNvPr>
          <p:cNvSpPr txBox="1"/>
          <p:nvPr/>
        </p:nvSpPr>
        <p:spPr>
          <a:xfrm>
            <a:off x="6705600" y="5105400"/>
            <a:ext cx="4495800" cy="769441"/>
          </a:xfrm>
          <a:prstGeom prst="rect">
            <a:avLst/>
          </a:prstGeom>
          <a:noFill/>
        </p:spPr>
        <p:txBody>
          <a:bodyPr wrap="square" rtlCol="0">
            <a:spAutoFit/>
          </a:bodyPr>
          <a:lstStyle/>
          <a:p>
            <a:r>
              <a:rPr lang="en-US" sz="4400" b="1" dirty="0" err="1" smtClean="0">
                <a:solidFill>
                  <a:schemeClr val="accent4">
                    <a:lumMod val="75000"/>
                  </a:schemeClr>
                </a:solidFill>
                <a:latin typeface=".VnAristote" panose="020B7200000000000000" pitchFamily="34" charset="0"/>
              </a:rPr>
              <a:t>TuÇn</a:t>
            </a:r>
            <a:r>
              <a:rPr lang="en-US" sz="4400" b="1" dirty="0" smtClean="0">
                <a:solidFill>
                  <a:schemeClr val="accent4">
                    <a:lumMod val="75000"/>
                  </a:schemeClr>
                </a:solidFill>
                <a:latin typeface=".VnAristote" panose="020B7200000000000000" pitchFamily="34" charset="0"/>
              </a:rPr>
              <a:t> </a:t>
            </a:r>
            <a:r>
              <a:rPr lang="en-US" sz="4400" b="1" dirty="0" smtClean="0">
                <a:solidFill>
                  <a:schemeClr val="accent4">
                    <a:lumMod val="75000"/>
                  </a:schemeClr>
                </a:solidFill>
                <a:latin typeface=".VnAristote" panose="020B7200000000000000" pitchFamily="34" charset="0"/>
              </a:rPr>
              <a:t>25 </a:t>
            </a:r>
            <a:r>
              <a:rPr lang="en-US" sz="4400" b="1" dirty="0" smtClean="0">
                <a:solidFill>
                  <a:schemeClr val="accent4">
                    <a:lumMod val="75000"/>
                  </a:schemeClr>
                </a:solidFill>
                <a:latin typeface=".VnAristote" panose="020B7200000000000000" pitchFamily="34" charset="0"/>
              </a:rPr>
              <a:t>– </a:t>
            </a:r>
            <a:r>
              <a:rPr lang="en-US" sz="4400" b="1" dirty="0" err="1" smtClean="0">
                <a:solidFill>
                  <a:schemeClr val="accent4">
                    <a:lumMod val="75000"/>
                  </a:schemeClr>
                </a:solidFill>
                <a:latin typeface=".VnAristote" panose="020B7200000000000000" pitchFamily="34" charset="0"/>
              </a:rPr>
              <a:t>TiÕt</a:t>
            </a:r>
            <a:r>
              <a:rPr lang="en-US" sz="4400" b="1" dirty="0" smtClean="0">
                <a:solidFill>
                  <a:schemeClr val="accent4">
                    <a:lumMod val="75000"/>
                  </a:schemeClr>
                </a:solidFill>
                <a:latin typeface=".VnAristote" panose="020B7200000000000000" pitchFamily="34" charset="0"/>
              </a:rPr>
              <a:t> </a:t>
            </a:r>
            <a:r>
              <a:rPr lang="en-US" sz="4400" b="1" dirty="0" smtClean="0">
                <a:solidFill>
                  <a:schemeClr val="accent4">
                    <a:lumMod val="75000"/>
                  </a:schemeClr>
                </a:solidFill>
                <a:latin typeface=".VnAristote" panose="020B7200000000000000" pitchFamily="34" charset="0"/>
              </a:rPr>
              <a:t>170</a:t>
            </a:r>
            <a:endParaRPr lang="en-US" sz="4400" b="1" dirty="0">
              <a:solidFill>
                <a:schemeClr val="accent4">
                  <a:lumMod val="75000"/>
                </a:schemeClr>
              </a:solidFill>
              <a:latin typeface=".VnAristote" panose="020B7200000000000000" pitchFamily="34" charset="0"/>
            </a:endParaRPr>
          </a:p>
        </p:txBody>
      </p:sp>
      <p:pic>
        <p:nvPicPr>
          <p:cNvPr id="7" name="Picture 6">
            <a:extLst>
              <a:ext uri="{FF2B5EF4-FFF2-40B4-BE49-F238E27FC236}">
                <a16:creationId xmlns:a16="http://schemas.microsoft.com/office/drawing/2014/main" id="{AE9842F5-3DBC-04ED-724B-AD0E6A32EBB6}"/>
              </a:ext>
            </a:extLst>
          </p:cNvPr>
          <p:cNvPicPr>
            <a:picLocks noChangeAspect="1"/>
          </p:cNvPicPr>
          <p:nvPr/>
        </p:nvPicPr>
        <p:blipFill>
          <a:blip r:embed="rId5"/>
          <a:stretch>
            <a:fillRect/>
          </a:stretch>
        </p:blipFill>
        <p:spPr>
          <a:xfrm rot="2981016">
            <a:off x="7013457" y="-1384800"/>
            <a:ext cx="4040040" cy="4915865"/>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a:t>
              </a:r>
              <a:r>
                <a:rPr kumimoji="0" lang="en-US" sz="360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60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ngữ</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142</TotalTime>
  <Words>463</Words>
  <Application>Microsoft Office PowerPoint</Application>
  <PresentationFormat>Widescreen</PresentationFormat>
  <Paragraphs>54</Paragraphs>
  <Slides>17</Slides>
  <Notes>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宋体</vt:lpstr>
      <vt:lpstr>#9Slide03 IcielSamsung Sharp Bo</vt:lpstr>
      <vt:lpstr>.VnAristote</vt:lpstr>
      <vt:lpstr>Aptos</vt:lpstr>
      <vt:lpstr>Arial</vt:lpstr>
      <vt:lpstr>Calibri</vt:lpstr>
      <vt:lpstr>Cambria</vt:lpstr>
      <vt:lpstr>Cambria (Đầu đề)</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30</cp:revision>
  <dcterms:created xsi:type="dcterms:W3CDTF">2022-11-10T14:07:48Z</dcterms:created>
  <dcterms:modified xsi:type="dcterms:W3CDTF">2026-03-04T04:33:38Z</dcterms:modified>
</cp:coreProperties>
</file>