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1441" r:id="rId3"/>
    <p:sldId id="1442" r:id="rId4"/>
    <p:sldId id="256" r:id="rId5"/>
    <p:sldId id="258" r:id="rId6"/>
    <p:sldId id="277" r:id="rId7"/>
    <p:sldId id="267" r:id="rId8"/>
    <p:sldId id="1435" r:id="rId9"/>
    <p:sldId id="278" r:id="rId10"/>
    <p:sldId id="1436" r:id="rId11"/>
    <p:sldId id="1437" r:id="rId12"/>
    <p:sldId id="1438" r:id="rId13"/>
    <p:sldId id="1439" r:id="rId14"/>
    <p:sldId id="144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2A15-EB97-7D9C-2246-05E66027F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753FE-731B-7D8B-E94D-5C0BB946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96BF-1DA4-B078-FA8A-38ABF834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05FFE-2604-21EF-FDAE-DAB78E14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BC690-E4C6-4460-291F-64E4032A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9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6F27-EC85-0F9F-CEA1-E6D6D01F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E1FEA-AA4B-C354-3366-429C352A4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4A5F7-3D4D-21C1-1F5A-D3AB9EE0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FE43F-E9C1-C253-663B-3C28A0C3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06018-EBE1-0651-7DF6-2DEDB0C1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88E7DC-10FC-1039-D167-B4E6C1381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03025-22B5-EACF-7FB7-B29CD5E56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E0794-3D90-0DFC-A2FE-0278EB99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39E8-17E5-DFFA-57D6-DDFA26A9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C22B1-4620-694D-902B-215A5378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7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90EA-FE50-FFB5-55FA-E60C52E6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2390-28CC-1B8C-09D4-83B06C14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1DF02-9823-EE4A-C249-530D29B4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947C0-E53E-1EA0-C97F-F550F55C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026C-3AD8-40F5-65F0-4312679B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A09C-D608-9A8F-54C8-4412D3B5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952DA-3BD0-FECE-0E54-C1D6512C7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691DF-B85A-3AB0-DF4B-5C2DE4F3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58C97-0215-2FE5-1A10-31CCC956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92DE9-A2AD-3E13-8ACC-6BD1EF51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3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0CB5-8583-C53B-D59E-0698F0E2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312D-C8D9-F8C5-6E30-1E6E30B0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97B3D-0D1D-EDCC-8895-19AA7865D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E8117-1A2B-CFAF-43BB-93CF7879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719FB-7936-8A7A-292E-822169CA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26357-1156-5FED-7D39-F0BDD9BE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1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A7DE-CF9F-0D63-E597-E62FA185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B8390-BABE-6137-DBEA-49CBFF08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F2E45-753D-2D46-4C78-5683BF559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F853FE-95CA-C1A3-9568-1CBAD17F2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23823-E214-D830-3E6F-F4CD2CB08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2E104-8898-1A7D-FE46-3C41BEEB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9B5D40-4CEE-9AAC-C4BC-50BC75DB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565BD-E68C-42A5-A339-E545E2EB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1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FD18-E710-08E5-42D6-8A1FE480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756F3-F8B4-B14B-1E8F-47B16F62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D7530-9F0A-D251-1278-AC547091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9B6F3-00A8-41A6-808D-B3EB7832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CF351-E778-E854-EB00-94F383C2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9FFE3-E6C1-D350-4434-107C0B0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AA84B-CC63-40AE-9F79-9DB0E67D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2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A0AE-13E0-FE88-A8EF-A4DCCDC2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0632E-916B-6D5D-521B-D542C666E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66AAA-EA15-A197-3D70-73CEC4980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9ACFB-2111-177E-97D5-200BCB4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C2335-F5C3-E77D-BB6F-02FA186E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9D275-49D1-B36E-00E4-816A801F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5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8F7D-BB7D-7068-4817-EF6363F0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0C758-29AF-E6BE-B95C-DD9A27917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44342-D8D1-6597-E1BA-81FB7CAE6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8A7E7-48EC-F0A5-6D24-6BAA4941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72963-1E16-4417-B179-43FEE79075CE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529AA-17EF-B2B1-7B10-BDDD0EEF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5DB26-5C77-C73A-8FA7-9E1B6EDA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9AEF1-BF0B-44A0-B0C1-E9435BE7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3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00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0BDD31-C02D-845C-EF09-8AE5EB036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"/>
          <a:stretch/>
        </p:blipFill>
        <p:spPr>
          <a:xfrm>
            <a:off x="18288" y="1673"/>
            <a:ext cx="12192000" cy="685465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513AA61-3167-BC4F-F62E-DD85639AAB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154" y="1299109"/>
            <a:ext cx="6774473" cy="4259780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77C57460-CF40-AAAF-DD6B-A0388244E0E0}"/>
              </a:ext>
            </a:extLst>
          </p:cNvPr>
          <p:cNvSpPr/>
          <p:nvPr/>
        </p:nvSpPr>
        <p:spPr>
          <a:xfrm>
            <a:off x="6660465" y="1142999"/>
            <a:ext cx="5531535" cy="5675396"/>
          </a:xfrm>
          <a:custGeom>
            <a:avLst/>
            <a:gdLst/>
            <a:ahLst/>
            <a:cxnLst/>
            <a:rect l="l" t="t" r="r" b="b"/>
            <a:pathLst>
              <a:path w="4050792" h="5486400">
                <a:moveTo>
                  <a:pt x="0" y="0"/>
                </a:moveTo>
                <a:lnTo>
                  <a:pt x="4050792" y="0"/>
                </a:lnTo>
                <a:lnTo>
                  <a:pt x="405079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0E37BD-CC2F-60DF-FAEF-A1CA007CF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134" y="2685150"/>
            <a:ext cx="4986960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13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C2325-3B2A-B49D-D55A-6C702E309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3EC73-6912-0ECF-2320-3553002DD04F}"/>
              </a:ext>
            </a:extLst>
          </p:cNvPr>
          <p:cNvSpPr txBox="1"/>
          <p:nvPr/>
        </p:nvSpPr>
        <p:spPr>
          <a:xfrm>
            <a:off x="318083" y="101760"/>
            <a:ext cx="10891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B,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EBD7A-8ECD-96CA-CD22-3BC0F5CF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3" y="1233377"/>
            <a:ext cx="11875269" cy="5379005"/>
          </a:xfrm>
          <a:prstGeom prst="rect">
            <a:avLst/>
          </a:prstGeom>
        </p:spPr>
      </p:pic>
      <p:sp>
        <p:nvSpPr>
          <p:cNvPr id="14" name="Freeform 2">
            <a:extLst>
              <a:ext uri="{FF2B5EF4-FFF2-40B4-BE49-F238E27FC236}">
                <a16:creationId xmlns:a16="http://schemas.microsoft.com/office/drawing/2014/main" id="{BA9866B9-4C64-A38C-FB81-F3ADAC150052}"/>
              </a:ext>
            </a:extLst>
          </p:cNvPr>
          <p:cNvSpPr/>
          <p:nvPr/>
        </p:nvSpPr>
        <p:spPr>
          <a:xfrm>
            <a:off x="10658873" y="379317"/>
            <a:ext cx="1382447" cy="1729884"/>
          </a:xfrm>
          <a:custGeom>
            <a:avLst/>
            <a:gdLst/>
            <a:ahLst/>
            <a:cxnLst/>
            <a:rect l="l" t="t" r="r" b="b"/>
            <a:pathLst>
              <a:path w="1343742" h="1899281">
                <a:moveTo>
                  <a:pt x="0" y="0"/>
                </a:moveTo>
                <a:lnTo>
                  <a:pt x="1343742" y="0"/>
                </a:lnTo>
                <a:lnTo>
                  <a:pt x="1343742" y="1899282"/>
                </a:lnTo>
                <a:lnTo>
                  <a:pt x="0" y="18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8AE05-DEC8-6D19-BAD7-24C2128F8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89" y="2031682"/>
            <a:ext cx="5034793" cy="3957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7DC66-5B36-B0B6-75AE-779D8E853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3732" y="2165032"/>
            <a:ext cx="4783214" cy="382428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BD06C0-1C34-113F-A312-7E7F124589DB}"/>
              </a:ext>
            </a:extLst>
          </p:cNvPr>
          <p:cNvCxnSpPr/>
          <p:nvPr/>
        </p:nvCxnSpPr>
        <p:spPr>
          <a:xfrm>
            <a:off x="5520690" y="3257550"/>
            <a:ext cx="1588770" cy="2194560"/>
          </a:xfrm>
          <a:prstGeom prst="line">
            <a:avLst/>
          </a:prstGeom>
          <a:ln w="57150">
            <a:solidFill>
              <a:srgbClr val="F20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B4FC6F-1F60-E9A9-7FE7-C5B37EDF361B}"/>
              </a:ext>
            </a:extLst>
          </p:cNvPr>
          <p:cNvCxnSpPr>
            <a:cxnSpLocks/>
          </p:cNvCxnSpPr>
          <p:nvPr/>
        </p:nvCxnSpPr>
        <p:spPr>
          <a:xfrm flipV="1">
            <a:off x="5532120" y="3440430"/>
            <a:ext cx="1577340" cy="902970"/>
          </a:xfrm>
          <a:prstGeom prst="line">
            <a:avLst/>
          </a:prstGeom>
          <a:ln w="57150">
            <a:solidFill>
              <a:srgbClr val="F20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5949F8-9287-E046-D9BB-751BDEC78504}"/>
              </a:ext>
            </a:extLst>
          </p:cNvPr>
          <p:cNvCxnSpPr>
            <a:cxnSpLocks/>
          </p:cNvCxnSpPr>
          <p:nvPr/>
        </p:nvCxnSpPr>
        <p:spPr>
          <a:xfrm flipV="1">
            <a:off x="5543550" y="4537710"/>
            <a:ext cx="1577340" cy="902970"/>
          </a:xfrm>
          <a:prstGeom prst="line">
            <a:avLst/>
          </a:prstGeom>
          <a:ln w="57150">
            <a:solidFill>
              <a:srgbClr val="F20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80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C2325-3B2A-B49D-D55A-6C702E309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3EC73-6912-0ECF-2320-3553002DD04F}"/>
              </a:ext>
            </a:extLst>
          </p:cNvPr>
          <p:cNvSpPr txBox="1"/>
          <p:nvPr/>
        </p:nvSpPr>
        <p:spPr>
          <a:xfrm>
            <a:off x="318083" y="101760"/>
            <a:ext cx="1089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EBD7A-8ECD-96CA-CD22-3BC0F5CF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3" y="834391"/>
            <a:ext cx="11875269" cy="5777992"/>
          </a:xfrm>
          <a:prstGeom prst="rect">
            <a:avLst/>
          </a:prstGeom>
        </p:spPr>
      </p:pic>
      <p:sp>
        <p:nvSpPr>
          <p:cNvPr id="14" name="Freeform 2">
            <a:extLst>
              <a:ext uri="{FF2B5EF4-FFF2-40B4-BE49-F238E27FC236}">
                <a16:creationId xmlns:a16="http://schemas.microsoft.com/office/drawing/2014/main" id="{BA9866B9-4C64-A38C-FB81-F3ADAC150052}"/>
              </a:ext>
            </a:extLst>
          </p:cNvPr>
          <p:cNvSpPr/>
          <p:nvPr/>
        </p:nvSpPr>
        <p:spPr>
          <a:xfrm>
            <a:off x="10658873" y="379317"/>
            <a:ext cx="1382447" cy="1729884"/>
          </a:xfrm>
          <a:custGeom>
            <a:avLst/>
            <a:gdLst/>
            <a:ahLst/>
            <a:cxnLst/>
            <a:rect l="l" t="t" r="r" b="b"/>
            <a:pathLst>
              <a:path w="1343742" h="1899281">
                <a:moveTo>
                  <a:pt x="0" y="0"/>
                </a:moveTo>
                <a:lnTo>
                  <a:pt x="1343742" y="0"/>
                </a:lnTo>
                <a:lnTo>
                  <a:pt x="1343742" y="1899282"/>
                </a:lnTo>
                <a:lnTo>
                  <a:pt x="0" y="18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A72B3-5A71-33D3-3C81-9E26E4C57EA9}"/>
              </a:ext>
            </a:extLst>
          </p:cNvPr>
          <p:cNvSpPr txBox="1"/>
          <p:nvPr/>
        </p:nvSpPr>
        <p:spPr>
          <a:xfrm>
            <a:off x="800100" y="1520190"/>
            <a:ext cx="10721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Nếu em chọn một sản vật quê hương để giới thiệu với bạn bè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Hình ảnh Bông Hoa Nhỏ Màu Xanh PNG , Nhỏ Bé, Hoa, Màu Xanh Da Trời PNG  trong suốt và Vector để tải xuống miễn phí">
            <a:extLst>
              <a:ext uri="{FF2B5EF4-FFF2-40B4-BE49-F238E27FC236}">
                <a16:creationId xmlns:a16="http://schemas.microsoft.com/office/drawing/2014/main" id="{E4188B4E-6912-71AC-D10A-680C25E42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91" y="2148839"/>
            <a:ext cx="845820" cy="7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C65B30-5D30-8775-DCEF-FA99F0DD821D}"/>
              </a:ext>
            </a:extLst>
          </p:cNvPr>
          <p:cNvSpPr txBox="1"/>
          <p:nvPr/>
        </p:nvSpPr>
        <p:spPr>
          <a:xfrm>
            <a:off x="777240" y="2960370"/>
            <a:ext cx="1072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b.      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 tôi luôn háo hức mong đến giờ ông kể chuyện.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2" descr="Hình ảnh Bông Hoa Nhỏ Màu Xanh PNG , Nhỏ Bé, Hoa, Màu Xanh Da Trời PNG  trong suốt và Vector để tải xuống miễn phí">
            <a:extLst>
              <a:ext uri="{FF2B5EF4-FFF2-40B4-BE49-F238E27FC236}">
                <a16:creationId xmlns:a16="http://schemas.microsoft.com/office/drawing/2014/main" id="{AC982ED3-A442-C524-C680-04A274882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10" y="28194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96D2F2-47D2-6FB1-390B-F889CC24AFA2}"/>
              </a:ext>
            </a:extLst>
          </p:cNvPr>
          <p:cNvSpPr txBox="1"/>
          <p:nvPr/>
        </p:nvSpPr>
        <p:spPr>
          <a:xfrm>
            <a:off x="868680" y="4206240"/>
            <a:ext cx="1072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Tuy những hạt gạo bé nhỏ, giản dị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2" descr="Hình ảnh Bông Hoa Nhỏ Màu Xanh PNG , Nhỏ Bé, Hoa, Màu Xanh Da Trời PNG  trong suốt và Vector để tải xuống miễn phí">
            <a:extLst>
              <a:ext uri="{FF2B5EF4-FFF2-40B4-BE49-F238E27FC236}">
                <a16:creationId xmlns:a16="http://schemas.microsoft.com/office/drawing/2014/main" id="{7C45FA2A-439D-11BF-1A4A-CA44C1990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90" y="4145280"/>
            <a:ext cx="858203" cy="85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27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2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C2325-3B2A-B49D-D55A-6C702E309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EBD7A-8ECD-96CA-CD22-3BC0F5CF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23" y="640081"/>
            <a:ext cx="11875269" cy="5777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7C01A-4252-9324-A34D-3AD2B38D2468}"/>
              </a:ext>
            </a:extLst>
          </p:cNvPr>
          <p:cNvSpPr txBox="1"/>
          <p:nvPr/>
        </p:nvSpPr>
        <p:spPr>
          <a:xfrm>
            <a:off x="1085850" y="1474470"/>
            <a:ext cx="103098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Nếu em chọn một sản vật của quê hương để giới thiệu với bạn bè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 em sẽ chọn món cốm dẻo thơm, ngọt lành.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Nếu em chọn một sản vật của quê hương để giới thiệu với bạn bè,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sẽ chọn chiếc bánh đậu xanh ngọt ngào, thơm dịu.</a:t>
            </a:r>
          </a:p>
        </p:txBody>
      </p:sp>
    </p:spTree>
    <p:extLst>
      <p:ext uri="{BB962C8B-B14F-4D97-AF65-F5344CB8AC3E}">
        <p14:creationId xmlns:p14="http://schemas.microsoft.com/office/powerpoint/2010/main" val="3562448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C2325-3B2A-B49D-D55A-6C702E309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EBD7A-8ECD-96CA-CD22-3BC0F5CF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23" y="640081"/>
            <a:ext cx="11875269" cy="5777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7C01A-4252-9324-A34D-3AD2B38D2468}"/>
              </a:ext>
            </a:extLst>
          </p:cNvPr>
          <p:cNvSpPr txBox="1"/>
          <p:nvPr/>
        </p:nvSpPr>
        <p:spPr>
          <a:xfrm>
            <a:off x="1085850" y="1474470"/>
            <a:ext cx="103098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 ông tôi có giọng nói trầm ấm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 tôi luôn háo hức mong đến giờ ông kể chuyện.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Bởi những câu chuyện ông tôi kể rất hấp dẫn người nghe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 tôi luôn háo hức mong đến giờ ông kể chuyện.</a:t>
            </a:r>
          </a:p>
        </p:txBody>
      </p:sp>
    </p:spTree>
    <p:extLst>
      <p:ext uri="{BB962C8B-B14F-4D97-AF65-F5344CB8AC3E}">
        <p14:creationId xmlns:p14="http://schemas.microsoft.com/office/powerpoint/2010/main" val="234231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C2325-3B2A-B49D-D55A-6C702E309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EBD7A-8ECD-96CA-CD22-3BC0F5CF4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23" y="640081"/>
            <a:ext cx="11875269" cy="5777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7C01A-4252-9324-A34D-3AD2B38D2468}"/>
              </a:ext>
            </a:extLst>
          </p:cNvPr>
          <p:cNvSpPr txBox="1"/>
          <p:nvPr/>
        </p:nvSpPr>
        <p:spPr>
          <a:xfrm>
            <a:off x="1085850" y="1474470"/>
            <a:ext cx="103098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Tuy những hạt gạo bé nhỏ, giản dị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 lại chứa đựng biết bao mồ hôi, công sức của người nông dân.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Tuy những hạt gạo bé nhỏ, giản dị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nhưng nó lại có vai trò rất quan trọng trong cuộc sống của người dân Việt Nam.</a:t>
            </a:r>
          </a:p>
        </p:txBody>
      </p:sp>
    </p:spTree>
    <p:extLst>
      <p:ext uri="{BB962C8B-B14F-4D97-AF65-F5344CB8AC3E}">
        <p14:creationId xmlns:p14="http://schemas.microsoft.com/office/powerpoint/2010/main" val="4042872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0BDD31-C02D-845C-EF09-8AE5EB036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"/>
          <a:stretch/>
        </p:blipFill>
        <p:spPr>
          <a:xfrm>
            <a:off x="18288" y="1673"/>
            <a:ext cx="12192000" cy="6854653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77C57460-CF40-AAAF-DD6B-A0388244E0E0}"/>
              </a:ext>
            </a:extLst>
          </p:cNvPr>
          <p:cNvSpPr/>
          <p:nvPr/>
        </p:nvSpPr>
        <p:spPr>
          <a:xfrm>
            <a:off x="7852410" y="1874519"/>
            <a:ext cx="4339590" cy="4943875"/>
          </a:xfrm>
          <a:custGeom>
            <a:avLst/>
            <a:gdLst/>
            <a:ahLst/>
            <a:cxnLst/>
            <a:rect l="l" t="t" r="r" b="b"/>
            <a:pathLst>
              <a:path w="4050792" h="5486400">
                <a:moveTo>
                  <a:pt x="0" y="0"/>
                </a:moveTo>
                <a:lnTo>
                  <a:pt x="4050792" y="0"/>
                </a:lnTo>
                <a:lnTo>
                  <a:pt x="405079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9B4D8-AF55-4D7E-76AB-696477CD9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935358"/>
            <a:ext cx="7882811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7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DE3F3-752D-E8FC-09B4-308925B5D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DE8C2-6F33-B1A0-255F-17D2A76FA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14D1C-D966-4B2D-72CE-1F0C3C071231}"/>
              </a:ext>
            </a:extLst>
          </p:cNvPr>
          <p:cNvSpPr txBox="1"/>
          <p:nvPr/>
        </p:nvSpPr>
        <p:spPr>
          <a:xfrm>
            <a:off x="318083" y="101760"/>
            <a:ext cx="1089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1.Xác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7A172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định chủ ngữ, vị ngữ trong câu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A172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47CE7-1C78-20C5-7E5D-1BE84051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3" y="834391"/>
            <a:ext cx="11875269" cy="5777992"/>
          </a:xfrm>
          <a:prstGeom prst="rect">
            <a:avLst/>
          </a:prstGeom>
        </p:spPr>
      </p:pic>
      <p:sp>
        <p:nvSpPr>
          <p:cNvPr id="14" name="Freeform 2">
            <a:extLst>
              <a:ext uri="{FF2B5EF4-FFF2-40B4-BE49-F238E27FC236}">
                <a16:creationId xmlns:a16="http://schemas.microsoft.com/office/drawing/2014/main" id="{AFB5CA96-8CCD-617B-25FD-610D7F1618DB}"/>
              </a:ext>
            </a:extLst>
          </p:cNvPr>
          <p:cNvSpPr/>
          <p:nvPr/>
        </p:nvSpPr>
        <p:spPr>
          <a:xfrm>
            <a:off x="10658873" y="379317"/>
            <a:ext cx="1382447" cy="1729884"/>
          </a:xfrm>
          <a:custGeom>
            <a:avLst/>
            <a:gdLst/>
            <a:ahLst/>
            <a:cxnLst/>
            <a:rect l="l" t="t" r="r" b="b"/>
            <a:pathLst>
              <a:path w="1343742" h="1899281">
                <a:moveTo>
                  <a:pt x="0" y="0"/>
                </a:moveTo>
                <a:lnTo>
                  <a:pt x="1343742" y="0"/>
                </a:lnTo>
                <a:lnTo>
                  <a:pt x="1343742" y="1899282"/>
                </a:lnTo>
                <a:lnTo>
                  <a:pt x="0" y="18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06D3BE-2CFB-7ABC-58FC-902F5770A620}"/>
              </a:ext>
            </a:extLst>
          </p:cNvPr>
          <p:cNvSpPr txBox="1"/>
          <p:nvPr/>
        </p:nvSpPr>
        <p:spPr>
          <a:xfrm>
            <a:off x="800100" y="1520190"/>
            <a:ext cx="10721340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Lương Ngọc Quyến hi sinh nhưng tấm lòng trung với nước của ông còn sáng mãi.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58E87-9AE3-7E68-488F-A4306AD03C2C}"/>
              </a:ext>
            </a:extLst>
          </p:cNvPr>
          <p:cNvSpPr txBox="1"/>
          <p:nvPr/>
        </p:nvSpPr>
        <p:spPr>
          <a:xfrm>
            <a:off x="800100" y="3790939"/>
            <a:ext cx="10721340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Chủ ngữ: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Lương Ngọc Quyến, tấm lòng trung với nước của ông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Vị ngữ: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 sinh, còn sáng mãi.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21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4B754-FA83-109C-5E1A-9F4F3B401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B554C-730A-3803-25E8-86B92DA4A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A9644-0B9A-5642-4026-73CFFF162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0" y="851162"/>
            <a:ext cx="11875269" cy="5777992"/>
          </a:xfrm>
          <a:prstGeom prst="rect">
            <a:avLst/>
          </a:prstGeom>
        </p:spPr>
      </p:pic>
      <p:sp>
        <p:nvSpPr>
          <p:cNvPr id="14" name="Freeform 2">
            <a:extLst>
              <a:ext uri="{FF2B5EF4-FFF2-40B4-BE49-F238E27FC236}">
                <a16:creationId xmlns:a16="http://schemas.microsoft.com/office/drawing/2014/main" id="{6DE0912B-CE94-198D-1105-E87949C92E7D}"/>
              </a:ext>
            </a:extLst>
          </p:cNvPr>
          <p:cNvSpPr/>
          <p:nvPr/>
        </p:nvSpPr>
        <p:spPr>
          <a:xfrm>
            <a:off x="10658873" y="379317"/>
            <a:ext cx="1382447" cy="1729884"/>
          </a:xfrm>
          <a:custGeom>
            <a:avLst/>
            <a:gdLst/>
            <a:ahLst/>
            <a:cxnLst/>
            <a:rect l="l" t="t" r="r" b="b"/>
            <a:pathLst>
              <a:path w="1343742" h="1899281">
                <a:moveTo>
                  <a:pt x="0" y="0"/>
                </a:moveTo>
                <a:lnTo>
                  <a:pt x="1343742" y="0"/>
                </a:lnTo>
                <a:lnTo>
                  <a:pt x="1343742" y="1899282"/>
                </a:lnTo>
                <a:lnTo>
                  <a:pt x="0" y="189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EF97E-EB58-D451-A455-3A6CA39AB719}"/>
              </a:ext>
            </a:extLst>
          </p:cNvPr>
          <p:cNvSpPr txBox="1"/>
          <p:nvPr/>
        </p:nvSpPr>
        <p:spPr>
          <a:xfrm>
            <a:off x="1124190" y="1971678"/>
            <a:ext cx="1072134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2. Đặt câu ghép có sử dụng cặp kết từ: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Nếu....thì.... 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7C574-8320-9621-26A2-5403B701118A}"/>
              </a:ext>
            </a:extLst>
          </p:cNvPr>
          <p:cNvSpPr txBox="1"/>
          <p:nvPr/>
        </p:nvSpPr>
        <p:spPr>
          <a:xfrm>
            <a:off x="1131876" y="2510169"/>
            <a:ext cx="10721340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3. Câu sau là câu đơn hay câu ghép?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 xuống, mặt trăng tròn vành vạnh.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7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0BDD31-C02D-845C-EF09-8AE5EB036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Google Shape;384;p27">
            <a:extLst>
              <a:ext uri="{FF2B5EF4-FFF2-40B4-BE49-F238E27FC236}">
                <a16:creationId xmlns:a16="http://schemas.microsoft.com/office/drawing/2014/main" id="{F9786E26-9EC3-629A-F9AF-90B65C20DC8C}"/>
              </a:ext>
            </a:extLst>
          </p:cNvPr>
          <p:cNvSpPr/>
          <p:nvPr/>
        </p:nvSpPr>
        <p:spPr>
          <a:xfrm>
            <a:off x="3453793" y="1496879"/>
            <a:ext cx="130072" cy="130021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" y="0"/>
                </a:moveTo>
                <a:lnTo>
                  <a:pt x="1" y="2952"/>
                </a:lnTo>
                <a:lnTo>
                  <a:pt x="2953" y="2952"/>
                </a:lnTo>
                <a:lnTo>
                  <a:pt x="295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AA653F25-653C-1A20-E892-878B7B6370F9}"/>
              </a:ext>
            </a:extLst>
          </p:cNvPr>
          <p:cNvSpPr/>
          <p:nvPr/>
        </p:nvSpPr>
        <p:spPr>
          <a:xfrm>
            <a:off x="414550" y="1561889"/>
            <a:ext cx="7504807" cy="3734219"/>
          </a:xfrm>
          <a:custGeom>
            <a:avLst/>
            <a:gdLst>
              <a:gd name="connsiteX0" fmla="*/ 0 w 7504807"/>
              <a:gd name="connsiteY0" fmla="*/ 622382 h 3734219"/>
              <a:gd name="connsiteX1" fmla="*/ 622382 w 7504807"/>
              <a:gd name="connsiteY1" fmla="*/ 0 h 3734219"/>
              <a:gd name="connsiteX2" fmla="*/ 6882425 w 7504807"/>
              <a:gd name="connsiteY2" fmla="*/ 0 h 3734219"/>
              <a:gd name="connsiteX3" fmla="*/ 7504807 w 7504807"/>
              <a:gd name="connsiteY3" fmla="*/ 622382 h 3734219"/>
              <a:gd name="connsiteX4" fmla="*/ 7504807 w 7504807"/>
              <a:gd name="connsiteY4" fmla="*/ 3111837 h 3734219"/>
              <a:gd name="connsiteX5" fmla="*/ 6882425 w 7504807"/>
              <a:gd name="connsiteY5" fmla="*/ 3734219 h 3734219"/>
              <a:gd name="connsiteX6" fmla="*/ 622382 w 7504807"/>
              <a:gd name="connsiteY6" fmla="*/ 3734219 h 3734219"/>
              <a:gd name="connsiteX7" fmla="*/ 0 w 7504807"/>
              <a:gd name="connsiteY7" fmla="*/ 3111837 h 3734219"/>
              <a:gd name="connsiteX8" fmla="*/ 0 w 7504807"/>
              <a:gd name="connsiteY8" fmla="*/ 622382 h 37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4807" h="3734219" fill="none" extrusionOk="0">
                <a:moveTo>
                  <a:pt x="0" y="622382"/>
                </a:moveTo>
                <a:cubicBezTo>
                  <a:pt x="-48681" y="281677"/>
                  <a:pt x="274012" y="26337"/>
                  <a:pt x="622382" y="0"/>
                </a:cubicBezTo>
                <a:cubicBezTo>
                  <a:pt x="2037764" y="77600"/>
                  <a:pt x="5346374" y="-27269"/>
                  <a:pt x="6882425" y="0"/>
                </a:cubicBezTo>
                <a:cubicBezTo>
                  <a:pt x="7239929" y="-18167"/>
                  <a:pt x="7514962" y="281640"/>
                  <a:pt x="7504807" y="622382"/>
                </a:cubicBezTo>
                <a:cubicBezTo>
                  <a:pt x="7613807" y="1711273"/>
                  <a:pt x="7426598" y="2680466"/>
                  <a:pt x="7504807" y="3111837"/>
                </a:cubicBezTo>
                <a:cubicBezTo>
                  <a:pt x="7448393" y="3433500"/>
                  <a:pt x="7186488" y="3751714"/>
                  <a:pt x="6882425" y="3734219"/>
                </a:cubicBezTo>
                <a:cubicBezTo>
                  <a:pt x="5419859" y="3783396"/>
                  <a:pt x="2250097" y="3611517"/>
                  <a:pt x="622382" y="3734219"/>
                </a:cubicBezTo>
                <a:cubicBezTo>
                  <a:pt x="273319" y="3775163"/>
                  <a:pt x="-22341" y="3474805"/>
                  <a:pt x="0" y="3111837"/>
                </a:cubicBezTo>
                <a:cubicBezTo>
                  <a:pt x="47022" y="2590482"/>
                  <a:pt x="104569" y="1458466"/>
                  <a:pt x="0" y="622382"/>
                </a:cubicBezTo>
                <a:close/>
              </a:path>
              <a:path w="7504807" h="3734219" stroke="0" extrusionOk="0">
                <a:moveTo>
                  <a:pt x="0" y="622382"/>
                </a:moveTo>
                <a:cubicBezTo>
                  <a:pt x="21605" y="276180"/>
                  <a:pt x="313853" y="-2349"/>
                  <a:pt x="622382" y="0"/>
                </a:cubicBezTo>
                <a:cubicBezTo>
                  <a:pt x="3569367" y="-129276"/>
                  <a:pt x="5338821" y="-77778"/>
                  <a:pt x="6882425" y="0"/>
                </a:cubicBezTo>
                <a:cubicBezTo>
                  <a:pt x="7220475" y="-18114"/>
                  <a:pt x="7502893" y="289685"/>
                  <a:pt x="7504807" y="622382"/>
                </a:cubicBezTo>
                <a:cubicBezTo>
                  <a:pt x="7586406" y="940573"/>
                  <a:pt x="7659107" y="2074835"/>
                  <a:pt x="7504807" y="3111837"/>
                </a:cubicBezTo>
                <a:cubicBezTo>
                  <a:pt x="7511177" y="3469002"/>
                  <a:pt x="7176216" y="3751192"/>
                  <a:pt x="6882425" y="3734219"/>
                </a:cubicBezTo>
                <a:cubicBezTo>
                  <a:pt x="3792671" y="3778439"/>
                  <a:pt x="1443219" y="3704837"/>
                  <a:pt x="622382" y="3734219"/>
                </a:cubicBezTo>
                <a:cubicBezTo>
                  <a:pt x="268258" y="3694289"/>
                  <a:pt x="-4402" y="3454552"/>
                  <a:pt x="0" y="3111837"/>
                </a:cubicBezTo>
                <a:cubicBezTo>
                  <a:pt x="-159954" y="1914173"/>
                  <a:pt x="22140" y="1009064"/>
                  <a:pt x="0" y="62238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A1729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B1DFCDD-38D2-F683-748A-4350EC7F1198}"/>
              </a:ext>
            </a:extLst>
          </p:cNvPr>
          <p:cNvSpPr/>
          <p:nvPr/>
        </p:nvSpPr>
        <p:spPr>
          <a:xfrm>
            <a:off x="8029486" y="1182604"/>
            <a:ext cx="4162514" cy="4972869"/>
          </a:xfrm>
          <a:custGeom>
            <a:avLst/>
            <a:gdLst/>
            <a:ahLst/>
            <a:cxnLst/>
            <a:rect l="l" t="t" r="r" b="b"/>
            <a:pathLst>
              <a:path w="4050792" h="5486400">
                <a:moveTo>
                  <a:pt x="0" y="0"/>
                </a:moveTo>
                <a:lnTo>
                  <a:pt x="4050792" y="0"/>
                </a:lnTo>
                <a:lnTo>
                  <a:pt x="405079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1F3F59-6A80-E6A3-EE64-1C6F27647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421" y="1394414"/>
            <a:ext cx="5000769" cy="1330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F4F49D-5EEB-0D71-1F40-3F3954A45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2" y="2997800"/>
            <a:ext cx="7762796" cy="856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7F32FF-560E-805D-D3E2-866F694B0395}"/>
              </a:ext>
            </a:extLst>
          </p:cNvPr>
          <p:cNvSpPr txBox="1"/>
          <p:nvPr/>
        </p:nvSpPr>
        <p:spPr>
          <a:xfrm>
            <a:off x="1812427" y="4022063"/>
            <a:ext cx="446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914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0BDD31-C02D-845C-EF09-8AE5EB036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"/>
          <a:stretch/>
        </p:blipFill>
        <p:spPr>
          <a:xfrm>
            <a:off x="18288" y="1673"/>
            <a:ext cx="12192000" cy="685465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513AA61-3167-BC4F-F62E-DD85639AAB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154" y="1299109"/>
            <a:ext cx="6774473" cy="4259780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77C57460-CF40-AAAF-DD6B-A0388244E0E0}"/>
              </a:ext>
            </a:extLst>
          </p:cNvPr>
          <p:cNvSpPr/>
          <p:nvPr/>
        </p:nvSpPr>
        <p:spPr>
          <a:xfrm>
            <a:off x="6660465" y="1142999"/>
            <a:ext cx="5531535" cy="5675396"/>
          </a:xfrm>
          <a:custGeom>
            <a:avLst/>
            <a:gdLst/>
            <a:ahLst/>
            <a:cxnLst/>
            <a:rect l="l" t="t" r="r" b="b"/>
            <a:pathLst>
              <a:path w="4050792" h="5486400">
                <a:moveTo>
                  <a:pt x="0" y="0"/>
                </a:moveTo>
                <a:lnTo>
                  <a:pt x="4050792" y="0"/>
                </a:lnTo>
                <a:lnTo>
                  <a:pt x="405079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1E95E2-A73C-B89A-254F-B3DC2067B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929" y="2476453"/>
            <a:ext cx="4986960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2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FEF0E7-6D1D-5462-0D6E-3EF4ECA48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7"/>
          <a:stretch/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pic>
        <p:nvPicPr>
          <p:cNvPr id="22" name="Picture 21" descr="A cartoon of a child sitting on a pile of books&#10;&#10;Description automatically generated">
            <a:extLst>
              <a:ext uri="{FF2B5EF4-FFF2-40B4-BE49-F238E27FC236}">
                <a16:creationId xmlns:a16="http://schemas.microsoft.com/office/drawing/2014/main" id="{B9023F2F-B5B8-0854-A94F-4E0640E0D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387" y="2971800"/>
            <a:ext cx="3909156" cy="374425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5921D28-A1E5-496A-20F3-24CAED476ACC}"/>
              </a:ext>
            </a:extLst>
          </p:cNvPr>
          <p:cNvGrpSpPr/>
          <p:nvPr/>
        </p:nvGrpSpPr>
        <p:grpSpPr>
          <a:xfrm>
            <a:off x="329116" y="113607"/>
            <a:ext cx="11533767" cy="1277589"/>
            <a:chOff x="368220" y="1227077"/>
            <a:chExt cx="11533767" cy="127758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FFD5997-5FFD-3F0A-17E3-2C26BA04070D}"/>
                </a:ext>
              </a:extLst>
            </p:cNvPr>
            <p:cNvSpPr/>
            <p:nvPr/>
          </p:nvSpPr>
          <p:spPr>
            <a:xfrm>
              <a:off x="368220" y="1227077"/>
              <a:ext cx="11455561" cy="1277589"/>
            </a:xfrm>
            <a:custGeom>
              <a:avLst/>
              <a:gdLst>
                <a:gd name="connsiteX0" fmla="*/ 0 w 11455561"/>
                <a:gd name="connsiteY0" fmla="*/ 288671 h 1277589"/>
                <a:gd name="connsiteX1" fmla="*/ 288671 w 11455561"/>
                <a:gd name="connsiteY1" fmla="*/ 0 h 1277589"/>
                <a:gd name="connsiteX2" fmla="*/ 1077342 w 11455561"/>
                <a:gd name="connsiteY2" fmla="*/ 0 h 1277589"/>
                <a:gd name="connsiteX3" fmla="*/ 1430884 w 11455561"/>
                <a:gd name="connsiteY3" fmla="*/ 0 h 1277589"/>
                <a:gd name="connsiteX4" fmla="*/ 2110773 w 11455561"/>
                <a:gd name="connsiteY4" fmla="*/ 0 h 1277589"/>
                <a:gd name="connsiteX5" fmla="*/ 2790661 w 11455561"/>
                <a:gd name="connsiteY5" fmla="*/ 0 h 1277589"/>
                <a:gd name="connsiteX6" fmla="*/ 3470550 w 11455561"/>
                <a:gd name="connsiteY6" fmla="*/ 0 h 1277589"/>
                <a:gd name="connsiteX7" fmla="*/ 4150439 w 11455561"/>
                <a:gd name="connsiteY7" fmla="*/ 0 h 1277589"/>
                <a:gd name="connsiteX8" fmla="*/ 4939110 w 11455561"/>
                <a:gd name="connsiteY8" fmla="*/ 0 h 1277589"/>
                <a:gd name="connsiteX9" fmla="*/ 5510216 w 11455561"/>
                <a:gd name="connsiteY9" fmla="*/ 0 h 1277589"/>
                <a:gd name="connsiteX10" fmla="*/ 6190105 w 11455561"/>
                <a:gd name="connsiteY10" fmla="*/ 0 h 1277589"/>
                <a:gd name="connsiteX11" fmla="*/ 6652429 w 11455561"/>
                <a:gd name="connsiteY11" fmla="*/ 0 h 1277589"/>
                <a:gd name="connsiteX12" fmla="*/ 7223536 w 11455561"/>
                <a:gd name="connsiteY12" fmla="*/ 0 h 1277589"/>
                <a:gd name="connsiteX13" fmla="*/ 7685860 w 11455561"/>
                <a:gd name="connsiteY13" fmla="*/ 0 h 1277589"/>
                <a:gd name="connsiteX14" fmla="*/ 8148184 w 11455561"/>
                <a:gd name="connsiteY14" fmla="*/ 0 h 1277589"/>
                <a:gd name="connsiteX15" fmla="*/ 8936855 w 11455561"/>
                <a:gd name="connsiteY15" fmla="*/ 0 h 1277589"/>
                <a:gd name="connsiteX16" fmla="*/ 9834308 w 11455561"/>
                <a:gd name="connsiteY16" fmla="*/ 0 h 1277589"/>
                <a:gd name="connsiteX17" fmla="*/ 11166890 w 11455561"/>
                <a:gd name="connsiteY17" fmla="*/ 0 h 1277589"/>
                <a:gd name="connsiteX18" fmla="*/ 11455561 w 11455561"/>
                <a:gd name="connsiteY18" fmla="*/ 288671 h 1277589"/>
                <a:gd name="connsiteX19" fmla="*/ 11455561 w 11455561"/>
                <a:gd name="connsiteY19" fmla="*/ 652799 h 1277589"/>
                <a:gd name="connsiteX20" fmla="*/ 11455561 w 11455561"/>
                <a:gd name="connsiteY20" fmla="*/ 988918 h 1277589"/>
                <a:gd name="connsiteX21" fmla="*/ 11166890 w 11455561"/>
                <a:gd name="connsiteY21" fmla="*/ 1277589 h 1277589"/>
                <a:gd name="connsiteX22" fmla="*/ 10595784 w 11455561"/>
                <a:gd name="connsiteY22" fmla="*/ 1277589 h 1277589"/>
                <a:gd name="connsiteX23" fmla="*/ 9915895 w 11455561"/>
                <a:gd name="connsiteY23" fmla="*/ 1277589 h 1277589"/>
                <a:gd name="connsiteX24" fmla="*/ 9018442 w 11455561"/>
                <a:gd name="connsiteY24" fmla="*/ 1277589 h 1277589"/>
                <a:gd name="connsiteX25" fmla="*/ 8338553 w 11455561"/>
                <a:gd name="connsiteY25" fmla="*/ 1277589 h 1277589"/>
                <a:gd name="connsiteX26" fmla="*/ 7658664 w 11455561"/>
                <a:gd name="connsiteY26" fmla="*/ 1277589 h 1277589"/>
                <a:gd name="connsiteX27" fmla="*/ 7087558 w 11455561"/>
                <a:gd name="connsiteY27" fmla="*/ 1277589 h 1277589"/>
                <a:gd name="connsiteX28" fmla="*/ 6298887 w 11455561"/>
                <a:gd name="connsiteY28" fmla="*/ 1277589 h 1277589"/>
                <a:gd name="connsiteX29" fmla="*/ 5510216 w 11455561"/>
                <a:gd name="connsiteY29" fmla="*/ 1277589 h 1277589"/>
                <a:gd name="connsiteX30" fmla="*/ 4721545 w 11455561"/>
                <a:gd name="connsiteY30" fmla="*/ 1277589 h 1277589"/>
                <a:gd name="connsiteX31" fmla="*/ 4368003 w 11455561"/>
                <a:gd name="connsiteY31" fmla="*/ 1277589 h 1277589"/>
                <a:gd name="connsiteX32" fmla="*/ 4014461 w 11455561"/>
                <a:gd name="connsiteY32" fmla="*/ 1277589 h 1277589"/>
                <a:gd name="connsiteX33" fmla="*/ 3552137 w 11455561"/>
                <a:gd name="connsiteY33" fmla="*/ 1277589 h 1277589"/>
                <a:gd name="connsiteX34" fmla="*/ 2763466 w 11455561"/>
                <a:gd name="connsiteY34" fmla="*/ 1277589 h 1277589"/>
                <a:gd name="connsiteX35" fmla="*/ 1974795 w 11455561"/>
                <a:gd name="connsiteY35" fmla="*/ 1277589 h 1277589"/>
                <a:gd name="connsiteX36" fmla="*/ 1512471 w 11455561"/>
                <a:gd name="connsiteY36" fmla="*/ 1277589 h 1277589"/>
                <a:gd name="connsiteX37" fmla="*/ 288671 w 11455561"/>
                <a:gd name="connsiteY37" fmla="*/ 1277589 h 1277589"/>
                <a:gd name="connsiteX38" fmla="*/ 0 w 11455561"/>
                <a:gd name="connsiteY38" fmla="*/ 988918 h 1277589"/>
                <a:gd name="connsiteX39" fmla="*/ 0 w 11455561"/>
                <a:gd name="connsiteY39" fmla="*/ 645797 h 1277589"/>
                <a:gd name="connsiteX40" fmla="*/ 0 w 11455561"/>
                <a:gd name="connsiteY40" fmla="*/ 288671 h 127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455561" h="1277589" fill="none" extrusionOk="0">
                  <a:moveTo>
                    <a:pt x="0" y="288671"/>
                  </a:moveTo>
                  <a:cubicBezTo>
                    <a:pt x="6710" y="125246"/>
                    <a:pt x="94895" y="17109"/>
                    <a:pt x="288671" y="0"/>
                  </a:cubicBezTo>
                  <a:cubicBezTo>
                    <a:pt x="515761" y="34161"/>
                    <a:pt x="891470" y="-22389"/>
                    <a:pt x="1077342" y="0"/>
                  </a:cubicBezTo>
                  <a:cubicBezTo>
                    <a:pt x="1263214" y="22389"/>
                    <a:pt x="1289929" y="-10152"/>
                    <a:pt x="1430884" y="0"/>
                  </a:cubicBezTo>
                  <a:cubicBezTo>
                    <a:pt x="1571839" y="10152"/>
                    <a:pt x="1781656" y="-5197"/>
                    <a:pt x="2110773" y="0"/>
                  </a:cubicBezTo>
                  <a:cubicBezTo>
                    <a:pt x="2439890" y="5197"/>
                    <a:pt x="2538889" y="-32419"/>
                    <a:pt x="2790661" y="0"/>
                  </a:cubicBezTo>
                  <a:cubicBezTo>
                    <a:pt x="3042433" y="32419"/>
                    <a:pt x="3266559" y="21120"/>
                    <a:pt x="3470550" y="0"/>
                  </a:cubicBezTo>
                  <a:cubicBezTo>
                    <a:pt x="3674541" y="-21120"/>
                    <a:pt x="3886550" y="-19281"/>
                    <a:pt x="4150439" y="0"/>
                  </a:cubicBezTo>
                  <a:cubicBezTo>
                    <a:pt x="4414328" y="19281"/>
                    <a:pt x="4672741" y="29155"/>
                    <a:pt x="4939110" y="0"/>
                  </a:cubicBezTo>
                  <a:cubicBezTo>
                    <a:pt x="5205479" y="-29155"/>
                    <a:pt x="5375204" y="13811"/>
                    <a:pt x="5510216" y="0"/>
                  </a:cubicBezTo>
                  <a:cubicBezTo>
                    <a:pt x="5645228" y="-13811"/>
                    <a:pt x="5855802" y="-19714"/>
                    <a:pt x="6190105" y="0"/>
                  </a:cubicBezTo>
                  <a:cubicBezTo>
                    <a:pt x="6524408" y="19714"/>
                    <a:pt x="6425546" y="-1318"/>
                    <a:pt x="6652429" y="0"/>
                  </a:cubicBezTo>
                  <a:cubicBezTo>
                    <a:pt x="6879312" y="1318"/>
                    <a:pt x="6977900" y="-14792"/>
                    <a:pt x="7223536" y="0"/>
                  </a:cubicBezTo>
                  <a:cubicBezTo>
                    <a:pt x="7469172" y="14792"/>
                    <a:pt x="7528658" y="19418"/>
                    <a:pt x="7685860" y="0"/>
                  </a:cubicBezTo>
                  <a:cubicBezTo>
                    <a:pt x="7843062" y="-19418"/>
                    <a:pt x="7931649" y="-5798"/>
                    <a:pt x="8148184" y="0"/>
                  </a:cubicBezTo>
                  <a:cubicBezTo>
                    <a:pt x="8364719" y="5798"/>
                    <a:pt x="8699979" y="30180"/>
                    <a:pt x="8936855" y="0"/>
                  </a:cubicBezTo>
                  <a:cubicBezTo>
                    <a:pt x="9173731" y="-30180"/>
                    <a:pt x="9397843" y="-31999"/>
                    <a:pt x="9834308" y="0"/>
                  </a:cubicBezTo>
                  <a:cubicBezTo>
                    <a:pt x="10270773" y="31999"/>
                    <a:pt x="10502119" y="-29492"/>
                    <a:pt x="11166890" y="0"/>
                  </a:cubicBezTo>
                  <a:cubicBezTo>
                    <a:pt x="11325967" y="-4668"/>
                    <a:pt x="11482504" y="114604"/>
                    <a:pt x="11455561" y="288671"/>
                  </a:cubicBezTo>
                  <a:cubicBezTo>
                    <a:pt x="11456041" y="444906"/>
                    <a:pt x="11462799" y="490892"/>
                    <a:pt x="11455561" y="652799"/>
                  </a:cubicBezTo>
                  <a:cubicBezTo>
                    <a:pt x="11448323" y="814706"/>
                    <a:pt x="11455973" y="919104"/>
                    <a:pt x="11455561" y="988918"/>
                  </a:cubicBezTo>
                  <a:cubicBezTo>
                    <a:pt x="11462508" y="1144082"/>
                    <a:pt x="11338264" y="1280817"/>
                    <a:pt x="11166890" y="1277589"/>
                  </a:cubicBezTo>
                  <a:cubicBezTo>
                    <a:pt x="10914143" y="1289994"/>
                    <a:pt x="10834652" y="1270191"/>
                    <a:pt x="10595784" y="1277589"/>
                  </a:cubicBezTo>
                  <a:cubicBezTo>
                    <a:pt x="10356916" y="1284987"/>
                    <a:pt x="10118515" y="1283066"/>
                    <a:pt x="9915895" y="1277589"/>
                  </a:cubicBezTo>
                  <a:cubicBezTo>
                    <a:pt x="9713275" y="1272112"/>
                    <a:pt x="9288315" y="1285836"/>
                    <a:pt x="9018442" y="1277589"/>
                  </a:cubicBezTo>
                  <a:cubicBezTo>
                    <a:pt x="8748569" y="1269342"/>
                    <a:pt x="8653174" y="1305729"/>
                    <a:pt x="8338553" y="1277589"/>
                  </a:cubicBezTo>
                  <a:cubicBezTo>
                    <a:pt x="8023932" y="1249449"/>
                    <a:pt x="7924928" y="1269240"/>
                    <a:pt x="7658664" y="1277589"/>
                  </a:cubicBezTo>
                  <a:cubicBezTo>
                    <a:pt x="7392400" y="1285938"/>
                    <a:pt x="7338278" y="1254441"/>
                    <a:pt x="7087558" y="1277589"/>
                  </a:cubicBezTo>
                  <a:cubicBezTo>
                    <a:pt x="6836838" y="1300737"/>
                    <a:pt x="6597659" y="1298505"/>
                    <a:pt x="6298887" y="1277589"/>
                  </a:cubicBezTo>
                  <a:cubicBezTo>
                    <a:pt x="6000115" y="1256673"/>
                    <a:pt x="5885229" y="1260631"/>
                    <a:pt x="5510216" y="1277589"/>
                  </a:cubicBezTo>
                  <a:cubicBezTo>
                    <a:pt x="5135203" y="1294547"/>
                    <a:pt x="4993418" y="1307370"/>
                    <a:pt x="4721545" y="1277589"/>
                  </a:cubicBezTo>
                  <a:cubicBezTo>
                    <a:pt x="4449672" y="1247808"/>
                    <a:pt x="4514028" y="1272763"/>
                    <a:pt x="4368003" y="1277589"/>
                  </a:cubicBezTo>
                  <a:cubicBezTo>
                    <a:pt x="4221978" y="1282415"/>
                    <a:pt x="4152973" y="1280152"/>
                    <a:pt x="4014461" y="1277589"/>
                  </a:cubicBezTo>
                  <a:cubicBezTo>
                    <a:pt x="3875949" y="1275026"/>
                    <a:pt x="3761957" y="1280292"/>
                    <a:pt x="3552137" y="1277589"/>
                  </a:cubicBezTo>
                  <a:cubicBezTo>
                    <a:pt x="3342317" y="1274886"/>
                    <a:pt x="2949932" y="1265945"/>
                    <a:pt x="2763466" y="1277589"/>
                  </a:cubicBezTo>
                  <a:cubicBezTo>
                    <a:pt x="2577000" y="1289233"/>
                    <a:pt x="2186728" y="1250071"/>
                    <a:pt x="1974795" y="1277589"/>
                  </a:cubicBezTo>
                  <a:cubicBezTo>
                    <a:pt x="1762862" y="1305107"/>
                    <a:pt x="1741968" y="1278984"/>
                    <a:pt x="1512471" y="1277589"/>
                  </a:cubicBezTo>
                  <a:cubicBezTo>
                    <a:pt x="1282974" y="1276194"/>
                    <a:pt x="663936" y="1227884"/>
                    <a:pt x="288671" y="1277589"/>
                  </a:cubicBezTo>
                  <a:cubicBezTo>
                    <a:pt x="163852" y="1266213"/>
                    <a:pt x="28784" y="1143738"/>
                    <a:pt x="0" y="988918"/>
                  </a:cubicBezTo>
                  <a:cubicBezTo>
                    <a:pt x="-8890" y="893905"/>
                    <a:pt x="-2082" y="803505"/>
                    <a:pt x="0" y="645797"/>
                  </a:cubicBezTo>
                  <a:cubicBezTo>
                    <a:pt x="2082" y="488089"/>
                    <a:pt x="-3748" y="441499"/>
                    <a:pt x="0" y="288671"/>
                  </a:cubicBezTo>
                  <a:close/>
                </a:path>
                <a:path w="11455561" h="1277589" stroke="0" extrusionOk="0">
                  <a:moveTo>
                    <a:pt x="0" y="288671"/>
                  </a:moveTo>
                  <a:cubicBezTo>
                    <a:pt x="-16620" y="146686"/>
                    <a:pt x="136902" y="32401"/>
                    <a:pt x="288671" y="0"/>
                  </a:cubicBezTo>
                  <a:cubicBezTo>
                    <a:pt x="389145" y="18061"/>
                    <a:pt x="549776" y="22281"/>
                    <a:pt x="750995" y="0"/>
                  </a:cubicBezTo>
                  <a:cubicBezTo>
                    <a:pt x="952214" y="-22281"/>
                    <a:pt x="1060765" y="-467"/>
                    <a:pt x="1322102" y="0"/>
                  </a:cubicBezTo>
                  <a:cubicBezTo>
                    <a:pt x="1583439" y="467"/>
                    <a:pt x="1551611" y="-4843"/>
                    <a:pt x="1675644" y="0"/>
                  </a:cubicBezTo>
                  <a:cubicBezTo>
                    <a:pt x="1799677" y="4843"/>
                    <a:pt x="2167006" y="-23715"/>
                    <a:pt x="2464315" y="0"/>
                  </a:cubicBezTo>
                  <a:cubicBezTo>
                    <a:pt x="2761624" y="23715"/>
                    <a:pt x="2734104" y="10775"/>
                    <a:pt x="2817857" y="0"/>
                  </a:cubicBezTo>
                  <a:cubicBezTo>
                    <a:pt x="2901610" y="-10775"/>
                    <a:pt x="3305541" y="15992"/>
                    <a:pt x="3497746" y="0"/>
                  </a:cubicBezTo>
                  <a:cubicBezTo>
                    <a:pt x="3689951" y="-15992"/>
                    <a:pt x="3802000" y="20084"/>
                    <a:pt x="3960070" y="0"/>
                  </a:cubicBezTo>
                  <a:cubicBezTo>
                    <a:pt x="4118140" y="-20084"/>
                    <a:pt x="4239250" y="22229"/>
                    <a:pt x="4422394" y="0"/>
                  </a:cubicBezTo>
                  <a:cubicBezTo>
                    <a:pt x="4605538" y="-22229"/>
                    <a:pt x="4605724" y="1465"/>
                    <a:pt x="4775936" y="0"/>
                  </a:cubicBezTo>
                  <a:cubicBezTo>
                    <a:pt x="4946148" y="-1465"/>
                    <a:pt x="5000646" y="16038"/>
                    <a:pt x="5129478" y="0"/>
                  </a:cubicBezTo>
                  <a:cubicBezTo>
                    <a:pt x="5258310" y="-16038"/>
                    <a:pt x="5372196" y="-981"/>
                    <a:pt x="5591803" y="0"/>
                  </a:cubicBezTo>
                  <a:cubicBezTo>
                    <a:pt x="5811410" y="981"/>
                    <a:pt x="5968487" y="6284"/>
                    <a:pt x="6162909" y="0"/>
                  </a:cubicBezTo>
                  <a:cubicBezTo>
                    <a:pt x="6357331" y="-6284"/>
                    <a:pt x="6642865" y="-14399"/>
                    <a:pt x="6951580" y="0"/>
                  </a:cubicBezTo>
                  <a:cubicBezTo>
                    <a:pt x="7260295" y="14399"/>
                    <a:pt x="7306502" y="14593"/>
                    <a:pt x="7631469" y="0"/>
                  </a:cubicBezTo>
                  <a:cubicBezTo>
                    <a:pt x="7956436" y="-14593"/>
                    <a:pt x="7994446" y="8741"/>
                    <a:pt x="8202575" y="0"/>
                  </a:cubicBezTo>
                  <a:cubicBezTo>
                    <a:pt x="8410704" y="-8741"/>
                    <a:pt x="8503128" y="-5401"/>
                    <a:pt x="8773682" y="0"/>
                  </a:cubicBezTo>
                  <a:cubicBezTo>
                    <a:pt x="9044236" y="5401"/>
                    <a:pt x="9104552" y="-4106"/>
                    <a:pt x="9236006" y="0"/>
                  </a:cubicBezTo>
                  <a:cubicBezTo>
                    <a:pt x="9367460" y="4106"/>
                    <a:pt x="9576513" y="-15856"/>
                    <a:pt x="9807113" y="0"/>
                  </a:cubicBezTo>
                  <a:cubicBezTo>
                    <a:pt x="10037713" y="15856"/>
                    <a:pt x="10732470" y="-54983"/>
                    <a:pt x="11166890" y="0"/>
                  </a:cubicBezTo>
                  <a:cubicBezTo>
                    <a:pt x="11335474" y="3566"/>
                    <a:pt x="11453948" y="136544"/>
                    <a:pt x="11455561" y="288671"/>
                  </a:cubicBezTo>
                  <a:cubicBezTo>
                    <a:pt x="11444274" y="425183"/>
                    <a:pt x="11438039" y="555501"/>
                    <a:pt x="11455561" y="645797"/>
                  </a:cubicBezTo>
                  <a:cubicBezTo>
                    <a:pt x="11473083" y="736093"/>
                    <a:pt x="11454281" y="820571"/>
                    <a:pt x="11455561" y="988918"/>
                  </a:cubicBezTo>
                  <a:cubicBezTo>
                    <a:pt x="11443020" y="1176712"/>
                    <a:pt x="11321737" y="1312873"/>
                    <a:pt x="11166890" y="1277589"/>
                  </a:cubicBezTo>
                  <a:cubicBezTo>
                    <a:pt x="11012281" y="1284224"/>
                    <a:pt x="10918851" y="1262106"/>
                    <a:pt x="10704566" y="1277589"/>
                  </a:cubicBezTo>
                  <a:cubicBezTo>
                    <a:pt x="10490281" y="1293072"/>
                    <a:pt x="10338637" y="1268511"/>
                    <a:pt x="10133459" y="1277589"/>
                  </a:cubicBezTo>
                  <a:cubicBezTo>
                    <a:pt x="9928281" y="1286667"/>
                    <a:pt x="9863880" y="1296192"/>
                    <a:pt x="9671135" y="1277589"/>
                  </a:cubicBezTo>
                  <a:cubicBezTo>
                    <a:pt x="9478390" y="1258986"/>
                    <a:pt x="9422819" y="1272260"/>
                    <a:pt x="9317593" y="1277589"/>
                  </a:cubicBezTo>
                  <a:cubicBezTo>
                    <a:pt x="9212367" y="1282918"/>
                    <a:pt x="8983334" y="1282252"/>
                    <a:pt x="8855268" y="1277589"/>
                  </a:cubicBezTo>
                  <a:cubicBezTo>
                    <a:pt x="8727203" y="1272926"/>
                    <a:pt x="8502886" y="1251059"/>
                    <a:pt x="8175380" y="1277589"/>
                  </a:cubicBezTo>
                  <a:cubicBezTo>
                    <a:pt x="7847874" y="1304119"/>
                    <a:pt x="7987310" y="1268997"/>
                    <a:pt x="7821838" y="1277589"/>
                  </a:cubicBezTo>
                  <a:cubicBezTo>
                    <a:pt x="7656366" y="1286181"/>
                    <a:pt x="7579288" y="1275103"/>
                    <a:pt x="7468296" y="1277589"/>
                  </a:cubicBezTo>
                  <a:cubicBezTo>
                    <a:pt x="7357304" y="1280075"/>
                    <a:pt x="7107923" y="1261935"/>
                    <a:pt x="7005971" y="1277589"/>
                  </a:cubicBezTo>
                  <a:cubicBezTo>
                    <a:pt x="6904019" y="1293243"/>
                    <a:pt x="6495760" y="1289949"/>
                    <a:pt x="6326083" y="1277589"/>
                  </a:cubicBezTo>
                  <a:cubicBezTo>
                    <a:pt x="6156406" y="1265229"/>
                    <a:pt x="5942783" y="1256199"/>
                    <a:pt x="5754976" y="1277589"/>
                  </a:cubicBezTo>
                  <a:cubicBezTo>
                    <a:pt x="5567169" y="1298979"/>
                    <a:pt x="5426824" y="1275564"/>
                    <a:pt x="5183870" y="1277589"/>
                  </a:cubicBezTo>
                  <a:cubicBezTo>
                    <a:pt x="4940916" y="1279614"/>
                    <a:pt x="4800149" y="1298784"/>
                    <a:pt x="4612763" y="1277589"/>
                  </a:cubicBezTo>
                  <a:cubicBezTo>
                    <a:pt x="4425377" y="1256394"/>
                    <a:pt x="4171593" y="1300381"/>
                    <a:pt x="3932874" y="1277589"/>
                  </a:cubicBezTo>
                  <a:cubicBezTo>
                    <a:pt x="3694155" y="1254797"/>
                    <a:pt x="3414466" y="1310286"/>
                    <a:pt x="3035421" y="1277589"/>
                  </a:cubicBezTo>
                  <a:cubicBezTo>
                    <a:pt x="2656376" y="1244892"/>
                    <a:pt x="2768478" y="1255355"/>
                    <a:pt x="2573097" y="1277589"/>
                  </a:cubicBezTo>
                  <a:cubicBezTo>
                    <a:pt x="2377716" y="1299823"/>
                    <a:pt x="2081126" y="1250048"/>
                    <a:pt x="1675644" y="1277589"/>
                  </a:cubicBezTo>
                  <a:cubicBezTo>
                    <a:pt x="1270162" y="1305130"/>
                    <a:pt x="1285743" y="1299801"/>
                    <a:pt x="995755" y="1277589"/>
                  </a:cubicBezTo>
                  <a:cubicBezTo>
                    <a:pt x="705767" y="1255377"/>
                    <a:pt x="528678" y="1291570"/>
                    <a:pt x="288671" y="1277589"/>
                  </a:cubicBezTo>
                  <a:cubicBezTo>
                    <a:pt x="150893" y="1283753"/>
                    <a:pt x="18832" y="1117572"/>
                    <a:pt x="0" y="988918"/>
                  </a:cubicBezTo>
                  <a:cubicBezTo>
                    <a:pt x="13870" y="856699"/>
                    <a:pt x="-5903" y="703490"/>
                    <a:pt x="0" y="624790"/>
                  </a:cubicBezTo>
                  <a:cubicBezTo>
                    <a:pt x="5903" y="546090"/>
                    <a:pt x="1449" y="357533"/>
                    <a:pt x="0" y="288671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Hộp Văn bản 107">
              <a:extLst>
                <a:ext uri="{FF2B5EF4-FFF2-40B4-BE49-F238E27FC236}">
                  <a16:creationId xmlns:a16="http://schemas.microsoft.com/office/drawing/2014/main" id="{42C38D11-4127-F0BE-4B41-A44213AC8B01}"/>
                </a:ext>
              </a:extLst>
            </p:cNvPr>
            <p:cNvSpPr txBox="1"/>
            <p:nvPr/>
          </p:nvSpPr>
          <p:spPr>
            <a:xfrm>
              <a:off x="446427" y="1227077"/>
              <a:ext cx="114555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 đoạn văn dưới đây, câu nào là câu đơn, câu nào là câu ghép? Xác định các vế của những câu ghép vừa tìm được.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C1996AAF-2278-3931-F9CC-AFCF620E4E52}"/>
              </a:ext>
            </a:extLst>
          </p:cNvPr>
          <p:cNvSpPr/>
          <p:nvPr/>
        </p:nvSpPr>
        <p:spPr>
          <a:xfrm>
            <a:off x="3246120" y="1634490"/>
            <a:ext cx="8835390" cy="4733059"/>
          </a:xfrm>
          <a:prstGeom prst="wedgeRoundRectCallout">
            <a:avLst>
              <a:gd name="adj1" fmla="val -56532"/>
              <a:gd name="adj2" fmla="val -16268"/>
              <a:gd name="adj3" fmla="val 16667"/>
            </a:avLst>
          </a:prstGeom>
          <a:solidFill>
            <a:srgbClr val="FFFFCC"/>
          </a:solidFill>
          <a:ln w="38100">
            <a:solidFill>
              <a:srgbClr val="FF0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 đông, rùa ngại rét.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(2)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Gió cứ  thổi vù vù.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(3)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Rùa đợi đến mùa xuân.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(4)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 xuân nhiều hoa, nhưng mùa xuân vẫn là đứa em của mùa đông.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(5)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Mưa phùn vẫn cứ lai rai và gió bấc vẫn thút thít ở các khe núi.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(6)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Rùa lại đợi đến hè.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(7)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 hè tạnh ráo.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(8)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 cối có nhiều quả chín thơm tho.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(9)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Nhưng cái nóng cứ hầm hập.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(10)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 ngày, bụi cuốn mịt mùng. </a:t>
            </a:r>
            <a:r>
              <a:rPr kumimoji="0" lang="vi-VN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(11)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Hễ cơn dông đến thì đất đá lại như sôi lên, nước lũ đổ ào ào.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Võ Quảng)</a:t>
            </a:r>
          </a:p>
        </p:txBody>
      </p:sp>
    </p:spTree>
    <p:extLst>
      <p:ext uri="{BB962C8B-B14F-4D97-AF65-F5344CB8AC3E}">
        <p14:creationId xmlns:p14="http://schemas.microsoft.com/office/powerpoint/2010/main" val="3507275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FEF0E7-6D1D-5462-0D6E-3EF4ECA48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2" name="Picture 21" descr="A cartoon of a child sitting on a pile of books&#10;&#10;Description automatically generated">
            <a:extLst>
              <a:ext uri="{FF2B5EF4-FFF2-40B4-BE49-F238E27FC236}">
                <a16:creationId xmlns:a16="http://schemas.microsoft.com/office/drawing/2014/main" id="{B9023F2F-B5B8-0854-A94F-4E0640E0D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956" y="2800350"/>
            <a:ext cx="4100091" cy="3927130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C1996AAF-2278-3931-F9CC-AFCF620E4E52}"/>
              </a:ext>
            </a:extLst>
          </p:cNvPr>
          <p:cNvSpPr/>
          <p:nvPr/>
        </p:nvSpPr>
        <p:spPr>
          <a:xfrm>
            <a:off x="3566160" y="240030"/>
            <a:ext cx="8335827" cy="6115050"/>
          </a:xfrm>
          <a:prstGeom prst="wedgeRoundRectCallout">
            <a:avLst>
              <a:gd name="adj1" fmla="val -58160"/>
              <a:gd name="adj2" fmla="val 33909"/>
              <a:gd name="adj3" fmla="val 16667"/>
            </a:avLst>
          </a:prstGeom>
          <a:solidFill>
            <a:srgbClr val="FFFFCC"/>
          </a:solidFill>
          <a:ln w="38100">
            <a:solidFill>
              <a:srgbClr val="FF0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0256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 đông, rùa ngại rét.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(2)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Gió cứ  thổi vù vù.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(3)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Rùa đợi đến mùa xuân.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(6)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Rùa lại đợi đến hè.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(7)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 hè tạnh ráo.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(8)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 cối có nhiều quả chín thơm tho.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(9)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Nhưng cái nóng cứ hầm hập.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 ngày, bụi cuốn mịt mùng. 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63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FEF0E7-6D1D-5462-0D6E-3EF4ECA48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2" name="Picture 21" descr="A cartoon of a child sitting on a pile of books&#10;&#10;Description automatically generated">
            <a:extLst>
              <a:ext uri="{FF2B5EF4-FFF2-40B4-BE49-F238E27FC236}">
                <a16:creationId xmlns:a16="http://schemas.microsoft.com/office/drawing/2014/main" id="{B9023F2F-B5B8-0854-A94F-4E0640E0D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956" y="2800350"/>
            <a:ext cx="4100091" cy="3927130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C1996AAF-2278-3931-F9CC-AFCF620E4E52}"/>
              </a:ext>
            </a:extLst>
          </p:cNvPr>
          <p:cNvSpPr/>
          <p:nvPr/>
        </p:nvSpPr>
        <p:spPr>
          <a:xfrm>
            <a:off x="3566160" y="240030"/>
            <a:ext cx="8335827" cy="4857750"/>
          </a:xfrm>
          <a:prstGeom prst="wedgeRoundRectCallout">
            <a:avLst>
              <a:gd name="adj1" fmla="val -58160"/>
              <a:gd name="adj2" fmla="val 33909"/>
              <a:gd name="adj3" fmla="val 16667"/>
            </a:avLst>
          </a:prstGeom>
          <a:solidFill>
            <a:srgbClr val="FFFFCC"/>
          </a:solidFill>
          <a:ln w="38100">
            <a:solidFill>
              <a:srgbClr val="FF0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20256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ghép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(4)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 xuân nhiều hoa, nhưng mùa xuân vẫn là đứa em của mùa đông.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(5)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Mưa phùn vẫn cứ lai rai và gió bấc vẫn thút thít ở các khe núi.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>
                <a:tab pos="2286000" algn="l"/>
              </a:tabLst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(11)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Hễ cơn dông đến thì đất đá lại như sôi lên, nước lũ đổ ào ào.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729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FEF0E7-6D1D-5462-0D6E-3EF4ECA48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/>
          <a:stretch/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pic>
        <p:nvPicPr>
          <p:cNvPr id="22" name="Picture 21" descr="A cartoon of a child sitting on a pile of books&#10;&#10;Description automatically generated">
            <a:extLst>
              <a:ext uri="{FF2B5EF4-FFF2-40B4-BE49-F238E27FC236}">
                <a16:creationId xmlns:a16="http://schemas.microsoft.com/office/drawing/2014/main" id="{B9023F2F-B5B8-0854-A94F-4E0640E0D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256" y="2857500"/>
            <a:ext cx="4004623" cy="383569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5921D28-A1E5-496A-20F3-24CAED476ACC}"/>
              </a:ext>
            </a:extLst>
          </p:cNvPr>
          <p:cNvGrpSpPr/>
          <p:nvPr/>
        </p:nvGrpSpPr>
        <p:grpSpPr>
          <a:xfrm>
            <a:off x="1952177" y="227907"/>
            <a:ext cx="8414834" cy="892233"/>
            <a:chOff x="368220" y="1227077"/>
            <a:chExt cx="11455561" cy="177076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FFD5997-5FFD-3F0A-17E3-2C26BA04070D}"/>
                </a:ext>
              </a:extLst>
            </p:cNvPr>
            <p:cNvSpPr/>
            <p:nvPr/>
          </p:nvSpPr>
          <p:spPr>
            <a:xfrm>
              <a:off x="368220" y="1227077"/>
              <a:ext cx="11455561" cy="1770766"/>
            </a:xfrm>
            <a:custGeom>
              <a:avLst/>
              <a:gdLst>
                <a:gd name="connsiteX0" fmla="*/ 0 w 11455561"/>
                <a:gd name="connsiteY0" fmla="*/ 400105 h 1770766"/>
                <a:gd name="connsiteX1" fmla="*/ 400105 w 11455561"/>
                <a:gd name="connsiteY1" fmla="*/ 0 h 1770766"/>
                <a:gd name="connsiteX2" fmla="*/ 1172618 w 11455561"/>
                <a:gd name="connsiteY2" fmla="*/ 0 h 1770766"/>
                <a:gd name="connsiteX3" fmla="*/ 1518917 w 11455561"/>
                <a:gd name="connsiteY3" fmla="*/ 0 h 1770766"/>
                <a:gd name="connsiteX4" fmla="*/ 2184876 w 11455561"/>
                <a:gd name="connsiteY4" fmla="*/ 0 h 1770766"/>
                <a:gd name="connsiteX5" fmla="*/ 2850836 w 11455561"/>
                <a:gd name="connsiteY5" fmla="*/ 0 h 1770766"/>
                <a:gd name="connsiteX6" fmla="*/ 3516795 w 11455561"/>
                <a:gd name="connsiteY6" fmla="*/ 0 h 1770766"/>
                <a:gd name="connsiteX7" fmla="*/ 4182755 w 11455561"/>
                <a:gd name="connsiteY7" fmla="*/ 0 h 1770766"/>
                <a:gd name="connsiteX8" fmla="*/ 4955268 w 11455561"/>
                <a:gd name="connsiteY8" fmla="*/ 0 h 1770766"/>
                <a:gd name="connsiteX9" fmla="*/ 5514673 w 11455561"/>
                <a:gd name="connsiteY9" fmla="*/ 0 h 1770766"/>
                <a:gd name="connsiteX10" fmla="*/ 6180633 w 11455561"/>
                <a:gd name="connsiteY10" fmla="*/ 0 h 1770766"/>
                <a:gd name="connsiteX11" fmla="*/ 6633485 w 11455561"/>
                <a:gd name="connsiteY11" fmla="*/ 0 h 1770766"/>
                <a:gd name="connsiteX12" fmla="*/ 7192891 w 11455561"/>
                <a:gd name="connsiteY12" fmla="*/ 0 h 1770766"/>
                <a:gd name="connsiteX13" fmla="*/ 7645744 w 11455561"/>
                <a:gd name="connsiteY13" fmla="*/ 0 h 1770766"/>
                <a:gd name="connsiteX14" fmla="*/ 8098596 w 11455561"/>
                <a:gd name="connsiteY14" fmla="*/ 0 h 1770766"/>
                <a:gd name="connsiteX15" fmla="*/ 8871109 w 11455561"/>
                <a:gd name="connsiteY15" fmla="*/ 0 h 1770766"/>
                <a:gd name="connsiteX16" fmla="*/ 9750176 w 11455561"/>
                <a:gd name="connsiteY16" fmla="*/ 0 h 1770766"/>
                <a:gd name="connsiteX17" fmla="*/ 11055456 w 11455561"/>
                <a:gd name="connsiteY17" fmla="*/ 0 h 1770766"/>
                <a:gd name="connsiteX18" fmla="*/ 11455561 w 11455561"/>
                <a:gd name="connsiteY18" fmla="*/ 400105 h 1770766"/>
                <a:gd name="connsiteX19" fmla="*/ 11455561 w 11455561"/>
                <a:gd name="connsiteY19" fmla="*/ 904794 h 1770766"/>
                <a:gd name="connsiteX20" fmla="*/ 11455561 w 11455561"/>
                <a:gd name="connsiteY20" fmla="*/ 1370661 h 1770766"/>
                <a:gd name="connsiteX21" fmla="*/ 11055456 w 11455561"/>
                <a:gd name="connsiteY21" fmla="*/ 1770766 h 1770766"/>
                <a:gd name="connsiteX22" fmla="*/ 10496050 w 11455561"/>
                <a:gd name="connsiteY22" fmla="*/ 1770766 h 1770766"/>
                <a:gd name="connsiteX23" fmla="*/ 9830091 w 11455561"/>
                <a:gd name="connsiteY23" fmla="*/ 1770766 h 1770766"/>
                <a:gd name="connsiteX24" fmla="*/ 8951024 w 11455561"/>
                <a:gd name="connsiteY24" fmla="*/ 1770766 h 1770766"/>
                <a:gd name="connsiteX25" fmla="*/ 8285065 w 11455561"/>
                <a:gd name="connsiteY25" fmla="*/ 1770766 h 1770766"/>
                <a:gd name="connsiteX26" fmla="*/ 7619105 w 11455561"/>
                <a:gd name="connsiteY26" fmla="*/ 1770766 h 1770766"/>
                <a:gd name="connsiteX27" fmla="*/ 7059699 w 11455561"/>
                <a:gd name="connsiteY27" fmla="*/ 1770766 h 1770766"/>
                <a:gd name="connsiteX28" fmla="*/ 6287186 w 11455561"/>
                <a:gd name="connsiteY28" fmla="*/ 1770766 h 1770766"/>
                <a:gd name="connsiteX29" fmla="*/ 5514673 w 11455561"/>
                <a:gd name="connsiteY29" fmla="*/ 1770766 h 1770766"/>
                <a:gd name="connsiteX30" fmla="*/ 4742161 w 11455561"/>
                <a:gd name="connsiteY30" fmla="*/ 1770766 h 1770766"/>
                <a:gd name="connsiteX31" fmla="*/ 4395862 w 11455561"/>
                <a:gd name="connsiteY31" fmla="*/ 1770766 h 1770766"/>
                <a:gd name="connsiteX32" fmla="*/ 4049563 w 11455561"/>
                <a:gd name="connsiteY32" fmla="*/ 1770766 h 1770766"/>
                <a:gd name="connsiteX33" fmla="*/ 3596710 w 11455561"/>
                <a:gd name="connsiteY33" fmla="*/ 1770766 h 1770766"/>
                <a:gd name="connsiteX34" fmla="*/ 2824197 w 11455561"/>
                <a:gd name="connsiteY34" fmla="*/ 1770766 h 1770766"/>
                <a:gd name="connsiteX35" fmla="*/ 2051684 w 11455561"/>
                <a:gd name="connsiteY35" fmla="*/ 1770766 h 1770766"/>
                <a:gd name="connsiteX36" fmla="*/ 1598832 w 11455561"/>
                <a:gd name="connsiteY36" fmla="*/ 1770766 h 1770766"/>
                <a:gd name="connsiteX37" fmla="*/ 400105 w 11455561"/>
                <a:gd name="connsiteY37" fmla="*/ 1770766 h 1770766"/>
                <a:gd name="connsiteX38" fmla="*/ 0 w 11455561"/>
                <a:gd name="connsiteY38" fmla="*/ 1370661 h 1770766"/>
                <a:gd name="connsiteX39" fmla="*/ 0 w 11455561"/>
                <a:gd name="connsiteY39" fmla="*/ 895089 h 1770766"/>
                <a:gd name="connsiteX40" fmla="*/ 0 w 11455561"/>
                <a:gd name="connsiteY40" fmla="*/ 400105 h 177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455561" h="1770766" fill="none" extrusionOk="0">
                  <a:moveTo>
                    <a:pt x="0" y="400105"/>
                  </a:moveTo>
                  <a:cubicBezTo>
                    <a:pt x="44191" y="152821"/>
                    <a:pt x="164116" y="7480"/>
                    <a:pt x="400105" y="0"/>
                  </a:cubicBezTo>
                  <a:cubicBezTo>
                    <a:pt x="658745" y="-37848"/>
                    <a:pt x="790742" y="-32436"/>
                    <a:pt x="1172618" y="0"/>
                  </a:cubicBezTo>
                  <a:cubicBezTo>
                    <a:pt x="1554494" y="32436"/>
                    <a:pt x="1428611" y="-5067"/>
                    <a:pt x="1518917" y="0"/>
                  </a:cubicBezTo>
                  <a:cubicBezTo>
                    <a:pt x="1609223" y="5067"/>
                    <a:pt x="2040578" y="-11404"/>
                    <a:pt x="2184876" y="0"/>
                  </a:cubicBezTo>
                  <a:cubicBezTo>
                    <a:pt x="2329174" y="11404"/>
                    <a:pt x="2709759" y="-7687"/>
                    <a:pt x="2850836" y="0"/>
                  </a:cubicBezTo>
                  <a:cubicBezTo>
                    <a:pt x="2991913" y="7687"/>
                    <a:pt x="3200896" y="-14362"/>
                    <a:pt x="3516795" y="0"/>
                  </a:cubicBezTo>
                  <a:cubicBezTo>
                    <a:pt x="3832694" y="14362"/>
                    <a:pt x="4033496" y="-26771"/>
                    <a:pt x="4182755" y="0"/>
                  </a:cubicBezTo>
                  <a:cubicBezTo>
                    <a:pt x="4332014" y="26771"/>
                    <a:pt x="4769189" y="-32069"/>
                    <a:pt x="4955268" y="0"/>
                  </a:cubicBezTo>
                  <a:cubicBezTo>
                    <a:pt x="5141347" y="32069"/>
                    <a:pt x="5339961" y="-8143"/>
                    <a:pt x="5514673" y="0"/>
                  </a:cubicBezTo>
                  <a:cubicBezTo>
                    <a:pt x="5689385" y="8143"/>
                    <a:pt x="5874576" y="33249"/>
                    <a:pt x="6180633" y="0"/>
                  </a:cubicBezTo>
                  <a:cubicBezTo>
                    <a:pt x="6486690" y="-33249"/>
                    <a:pt x="6408874" y="-7281"/>
                    <a:pt x="6633485" y="0"/>
                  </a:cubicBezTo>
                  <a:cubicBezTo>
                    <a:pt x="6858096" y="7281"/>
                    <a:pt x="7035560" y="-20864"/>
                    <a:pt x="7192891" y="0"/>
                  </a:cubicBezTo>
                  <a:cubicBezTo>
                    <a:pt x="7350222" y="20864"/>
                    <a:pt x="7442757" y="11963"/>
                    <a:pt x="7645744" y="0"/>
                  </a:cubicBezTo>
                  <a:cubicBezTo>
                    <a:pt x="7848731" y="-11963"/>
                    <a:pt x="7896861" y="11448"/>
                    <a:pt x="8098596" y="0"/>
                  </a:cubicBezTo>
                  <a:cubicBezTo>
                    <a:pt x="8300331" y="-11448"/>
                    <a:pt x="8618425" y="-11320"/>
                    <a:pt x="8871109" y="0"/>
                  </a:cubicBezTo>
                  <a:cubicBezTo>
                    <a:pt x="9123793" y="11320"/>
                    <a:pt x="9349923" y="9436"/>
                    <a:pt x="9750176" y="0"/>
                  </a:cubicBezTo>
                  <a:cubicBezTo>
                    <a:pt x="10150429" y="-9436"/>
                    <a:pt x="10478949" y="34546"/>
                    <a:pt x="11055456" y="0"/>
                  </a:cubicBezTo>
                  <a:cubicBezTo>
                    <a:pt x="11272356" y="-53931"/>
                    <a:pt x="11479499" y="166128"/>
                    <a:pt x="11455561" y="400105"/>
                  </a:cubicBezTo>
                  <a:cubicBezTo>
                    <a:pt x="11453059" y="525874"/>
                    <a:pt x="11434636" y="698748"/>
                    <a:pt x="11455561" y="904794"/>
                  </a:cubicBezTo>
                  <a:cubicBezTo>
                    <a:pt x="11476486" y="1110840"/>
                    <a:pt x="11452793" y="1211783"/>
                    <a:pt x="11455561" y="1370661"/>
                  </a:cubicBezTo>
                  <a:cubicBezTo>
                    <a:pt x="11471915" y="1581592"/>
                    <a:pt x="11284176" y="1772860"/>
                    <a:pt x="11055456" y="1770766"/>
                  </a:cubicBezTo>
                  <a:cubicBezTo>
                    <a:pt x="10835725" y="1775249"/>
                    <a:pt x="10674578" y="1785352"/>
                    <a:pt x="10496050" y="1770766"/>
                  </a:cubicBezTo>
                  <a:cubicBezTo>
                    <a:pt x="10317522" y="1756180"/>
                    <a:pt x="10122225" y="1769504"/>
                    <a:pt x="9830091" y="1770766"/>
                  </a:cubicBezTo>
                  <a:cubicBezTo>
                    <a:pt x="9537957" y="1772028"/>
                    <a:pt x="9159707" y="1806333"/>
                    <a:pt x="8951024" y="1770766"/>
                  </a:cubicBezTo>
                  <a:cubicBezTo>
                    <a:pt x="8742341" y="1735199"/>
                    <a:pt x="8561359" y="1742813"/>
                    <a:pt x="8285065" y="1770766"/>
                  </a:cubicBezTo>
                  <a:cubicBezTo>
                    <a:pt x="8008771" y="1798719"/>
                    <a:pt x="7888874" y="1742807"/>
                    <a:pt x="7619105" y="1770766"/>
                  </a:cubicBezTo>
                  <a:cubicBezTo>
                    <a:pt x="7349336" y="1798725"/>
                    <a:pt x="7303177" y="1765520"/>
                    <a:pt x="7059699" y="1770766"/>
                  </a:cubicBezTo>
                  <a:cubicBezTo>
                    <a:pt x="6816221" y="1776012"/>
                    <a:pt x="6643250" y="1733412"/>
                    <a:pt x="6287186" y="1770766"/>
                  </a:cubicBezTo>
                  <a:cubicBezTo>
                    <a:pt x="5931122" y="1808120"/>
                    <a:pt x="5671287" y="1806017"/>
                    <a:pt x="5514673" y="1770766"/>
                  </a:cubicBezTo>
                  <a:cubicBezTo>
                    <a:pt x="5358059" y="1735515"/>
                    <a:pt x="5114634" y="1738119"/>
                    <a:pt x="4742161" y="1770766"/>
                  </a:cubicBezTo>
                  <a:cubicBezTo>
                    <a:pt x="4369688" y="1803413"/>
                    <a:pt x="4535694" y="1758871"/>
                    <a:pt x="4395862" y="1770766"/>
                  </a:cubicBezTo>
                  <a:cubicBezTo>
                    <a:pt x="4256030" y="1782661"/>
                    <a:pt x="4198832" y="1787851"/>
                    <a:pt x="4049563" y="1770766"/>
                  </a:cubicBezTo>
                  <a:cubicBezTo>
                    <a:pt x="3900294" y="1753681"/>
                    <a:pt x="3735156" y="1786229"/>
                    <a:pt x="3596710" y="1770766"/>
                  </a:cubicBezTo>
                  <a:cubicBezTo>
                    <a:pt x="3458264" y="1755303"/>
                    <a:pt x="3007312" y="1801225"/>
                    <a:pt x="2824197" y="1770766"/>
                  </a:cubicBezTo>
                  <a:cubicBezTo>
                    <a:pt x="2641082" y="1740307"/>
                    <a:pt x="2436143" y="1738000"/>
                    <a:pt x="2051684" y="1770766"/>
                  </a:cubicBezTo>
                  <a:cubicBezTo>
                    <a:pt x="1667225" y="1803532"/>
                    <a:pt x="1740972" y="1791071"/>
                    <a:pt x="1598832" y="1770766"/>
                  </a:cubicBezTo>
                  <a:cubicBezTo>
                    <a:pt x="1456692" y="1750461"/>
                    <a:pt x="958484" y="1732183"/>
                    <a:pt x="400105" y="1770766"/>
                  </a:cubicBezTo>
                  <a:cubicBezTo>
                    <a:pt x="211612" y="1760091"/>
                    <a:pt x="42780" y="1584783"/>
                    <a:pt x="0" y="1370661"/>
                  </a:cubicBezTo>
                  <a:cubicBezTo>
                    <a:pt x="15359" y="1270982"/>
                    <a:pt x="-12029" y="1122585"/>
                    <a:pt x="0" y="895089"/>
                  </a:cubicBezTo>
                  <a:cubicBezTo>
                    <a:pt x="12029" y="667593"/>
                    <a:pt x="11684" y="575534"/>
                    <a:pt x="0" y="400105"/>
                  </a:cubicBezTo>
                  <a:close/>
                </a:path>
                <a:path w="11455561" h="1770766" stroke="0" extrusionOk="0">
                  <a:moveTo>
                    <a:pt x="0" y="400105"/>
                  </a:moveTo>
                  <a:cubicBezTo>
                    <a:pt x="-27071" y="207545"/>
                    <a:pt x="184971" y="24696"/>
                    <a:pt x="400105" y="0"/>
                  </a:cubicBezTo>
                  <a:cubicBezTo>
                    <a:pt x="611660" y="-5616"/>
                    <a:pt x="665339" y="16149"/>
                    <a:pt x="852957" y="0"/>
                  </a:cubicBezTo>
                  <a:cubicBezTo>
                    <a:pt x="1040575" y="-16149"/>
                    <a:pt x="1263531" y="-25003"/>
                    <a:pt x="1412363" y="0"/>
                  </a:cubicBezTo>
                  <a:cubicBezTo>
                    <a:pt x="1561195" y="25003"/>
                    <a:pt x="1618026" y="7686"/>
                    <a:pt x="1758662" y="0"/>
                  </a:cubicBezTo>
                  <a:cubicBezTo>
                    <a:pt x="1899298" y="-7686"/>
                    <a:pt x="2344527" y="396"/>
                    <a:pt x="2531175" y="0"/>
                  </a:cubicBezTo>
                  <a:cubicBezTo>
                    <a:pt x="2717823" y="-396"/>
                    <a:pt x="2800314" y="11499"/>
                    <a:pt x="2877474" y="0"/>
                  </a:cubicBezTo>
                  <a:cubicBezTo>
                    <a:pt x="2954634" y="-11499"/>
                    <a:pt x="3339212" y="1912"/>
                    <a:pt x="3543434" y="0"/>
                  </a:cubicBezTo>
                  <a:cubicBezTo>
                    <a:pt x="3747656" y="-1912"/>
                    <a:pt x="3866425" y="10262"/>
                    <a:pt x="3996286" y="0"/>
                  </a:cubicBezTo>
                  <a:cubicBezTo>
                    <a:pt x="4126147" y="-10262"/>
                    <a:pt x="4300538" y="-10231"/>
                    <a:pt x="4449138" y="0"/>
                  </a:cubicBezTo>
                  <a:cubicBezTo>
                    <a:pt x="4597738" y="10231"/>
                    <a:pt x="4641302" y="14263"/>
                    <a:pt x="4795437" y="0"/>
                  </a:cubicBezTo>
                  <a:cubicBezTo>
                    <a:pt x="4949572" y="-14263"/>
                    <a:pt x="4994622" y="10639"/>
                    <a:pt x="5141736" y="0"/>
                  </a:cubicBezTo>
                  <a:cubicBezTo>
                    <a:pt x="5288850" y="-10639"/>
                    <a:pt x="5390003" y="12853"/>
                    <a:pt x="5594589" y="0"/>
                  </a:cubicBezTo>
                  <a:cubicBezTo>
                    <a:pt x="5799175" y="-12853"/>
                    <a:pt x="5938315" y="11705"/>
                    <a:pt x="6153995" y="0"/>
                  </a:cubicBezTo>
                  <a:cubicBezTo>
                    <a:pt x="6369675" y="-11705"/>
                    <a:pt x="6735207" y="10860"/>
                    <a:pt x="6926507" y="0"/>
                  </a:cubicBezTo>
                  <a:cubicBezTo>
                    <a:pt x="7117807" y="-10860"/>
                    <a:pt x="7431704" y="6813"/>
                    <a:pt x="7592467" y="0"/>
                  </a:cubicBezTo>
                  <a:cubicBezTo>
                    <a:pt x="7753230" y="-6813"/>
                    <a:pt x="7915005" y="-1681"/>
                    <a:pt x="8151873" y="0"/>
                  </a:cubicBezTo>
                  <a:cubicBezTo>
                    <a:pt x="8388741" y="1681"/>
                    <a:pt x="8484214" y="14486"/>
                    <a:pt x="8711279" y="0"/>
                  </a:cubicBezTo>
                  <a:cubicBezTo>
                    <a:pt x="8938344" y="-14486"/>
                    <a:pt x="8993183" y="-18345"/>
                    <a:pt x="9164131" y="0"/>
                  </a:cubicBezTo>
                  <a:cubicBezTo>
                    <a:pt x="9335079" y="18345"/>
                    <a:pt x="9484823" y="10748"/>
                    <a:pt x="9723537" y="0"/>
                  </a:cubicBezTo>
                  <a:cubicBezTo>
                    <a:pt x="9962251" y="-10748"/>
                    <a:pt x="10707295" y="-1814"/>
                    <a:pt x="11055456" y="0"/>
                  </a:cubicBezTo>
                  <a:cubicBezTo>
                    <a:pt x="11309168" y="12755"/>
                    <a:pt x="11448434" y="211403"/>
                    <a:pt x="11455561" y="400105"/>
                  </a:cubicBezTo>
                  <a:cubicBezTo>
                    <a:pt x="11476590" y="598786"/>
                    <a:pt x="11474176" y="694816"/>
                    <a:pt x="11455561" y="895089"/>
                  </a:cubicBezTo>
                  <a:cubicBezTo>
                    <a:pt x="11436946" y="1095362"/>
                    <a:pt x="11462696" y="1197635"/>
                    <a:pt x="11455561" y="1370661"/>
                  </a:cubicBezTo>
                  <a:cubicBezTo>
                    <a:pt x="11439590" y="1627756"/>
                    <a:pt x="11269919" y="1820885"/>
                    <a:pt x="11055456" y="1770766"/>
                  </a:cubicBezTo>
                  <a:cubicBezTo>
                    <a:pt x="10945062" y="1750225"/>
                    <a:pt x="10789561" y="1749721"/>
                    <a:pt x="10602604" y="1770766"/>
                  </a:cubicBezTo>
                  <a:cubicBezTo>
                    <a:pt x="10415647" y="1791811"/>
                    <a:pt x="10318284" y="1762870"/>
                    <a:pt x="10043198" y="1770766"/>
                  </a:cubicBezTo>
                  <a:cubicBezTo>
                    <a:pt x="9768112" y="1778662"/>
                    <a:pt x="9773575" y="1753642"/>
                    <a:pt x="9590345" y="1770766"/>
                  </a:cubicBezTo>
                  <a:cubicBezTo>
                    <a:pt x="9407115" y="1787890"/>
                    <a:pt x="9414149" y="1769037"/>
                    <a:pt x="9244046" y="1770766"/>
                  </a:cubicBezTo>
                  <a:cubicBezTo>
                    <a:pt x="9073943" y="1772495"/>
                    <a:pt x="8984227" y="1777840"/>
                    <a:pt x="8791194" y="1770766"/>
                  </a:cubicBezTo>
                  <a:cubicBezTo>
                    <a:pt x="8598161" y="1763692"/>
                    <a:pt x="8405973" y="1750174"/>
                    <a:pt x="8125234" y="1770766"/>
                  </a:cubicBezTo>
                  <a:cubicBezTo>
                    <a:pt x="7844495" y="1791358"/>
                    <a:pt x="7914035" y="1779512"/>
                    <a:pt x="7778936" y="1770766"/>
                  </a:cubicBezTo>
                  <a:cubicBezTo>
                    <a:pt x="7643837" y="1762020"/>
                    <a:pt x="7562295" y="1783140"/>
                    <a:pt x="7432637" y="1770766"/>
                  </a:cubicBezTo>
                  <a:cubicBezTo>
                    <a:pt x="7302979" y="1758392"/>
                    <a:pt x="7186630" y="1790224"/>
                    <a:pt x="6979784" y="1770766"/>
                  </a:cubicBezTo>
                  <a:cubicBezTo>
                    <a:pt x="6772938" y="1751308"/>
                    <a:pt x="6507995" y="1786523"/>
                    <a:pt x="6313825" y="1770766"/>
                  </a:cubicBezTo>
                  <a:cubicBezTo>
                    <a:pt x="6119655" y="1755009"/>
                    <a:pt x="6000460" y="1787224"/>
                    <a:pt x="5754419" y="1770766"/>
                  </a:cubicBezTo>
                  <a:cubicBezTo>
                    <a:pt x="5508378" y="1754308"/>
                    <a:pt x="5318030" y="1783419"/>
                    <a:pt x="5195013" y="1770766"/>
                  </a:cubicBezTo>
                  <a:cubicBezTo>
                    <a:pt x="5071996" y="1758113"/>
                    <a:pt x="4810509" y="1773544"/>
                    <a:pt x="4635607" y="1770766"/>
                  </a:cubicBezTo>
                  <a:cubicBezTo>
                    <a:pt x="4460705" y="1767988"/>
                    <a:pt x="4174118" y="1785757"/>
                    <a:pt x="3969648" y="1770766"/>
                  </a:cubicBezTo>
                  <a:cubicBezTo>
                    <a:pt x="3765178" y="1755775"/>
                    <a:pt x="3343563" y="1731091"/>
                    <a:pt x="3090581" y="1770766"/>
                  </a:cubicBezTo>
                  <a:cubicBezTo>
                    <a:pt x="2837599" y="1810441"/>
                    <a:pt x="2797368" y="1766241"/>
                    <a:pt x="2637729" y="1770766"/>
                  </a:cubicBezTo>
                  <a:cubicBezTo>
                    <a:pt x="2478090" y="1775291"/>
                    <a:pt x="2060705" y="1790536"/>
                    <a:pt x="1758662" y="1770766"/>
                  </a:cubicBezTo>
                  <a:cubicBezTo>
                    <a:pt x="1456619" y="1750996"/>
                    <a:pt x="1409079" y="1762229"/>
                    <a:pt x="1092703" y="1770766"/>
                  </a:cubicBezTo>
                  <a:cubicBezTo>
                    <a:pt x="776327" y="1779303"/>
                    <a:pt x="698571" y="1745797"/>
                    <a:pt x="400105" y="1770766"/>
                  </a:cubicBezTo>
                  <a:cubicBezTo>
                    <a:pt x="212817" y="1780356"/>
                    <a:pt x="20371" y="1558343"/>
                    <a:pt x="0" y="1370661"/>
                  </a:cubicBezTo>
                  <a:cubicBezTo>
                    <a:pt x="-12820" y="1199827"/>
                    <a:pt x="13356" y="1111722"/>
                    <a:pt x="0" y="865972"/>
                  </a:cubicBezTo>
                  <a:cubicBezTo>
                    <a:pt x="-13356" y="620222"/>
                    <a:pt x="1415" y="499938"/>
                    <a:pt x="0" y="400105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475911327">
                    <a:prstGeom prst="roundRect">
                      <a:avLst>
                        <a:gd name="adj" fmla="val 22595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Hộp Văn bản 107">
              <a:extLst>
                <a:ext uri="{FF2B5EF4-FFF2-40B4-BE49-F238E27FC236}">
                  <a16:creationId xmlns:a16="http://schemas.microsoft.com/office/drawing/2014/main" id="{42C38D11-4127-F0BE-4B41-A44213AC8B01}"/>
                </a:ext>
              </a:extLst>
            </p:cNvPr>
            <p:cNvSpPr txBox="1"/>
            <p:nvPr/>
          </p:nvSpPr>
          <p:spPr>
            <a:xfrm>
              <a:off x="639841" y="1244562"/>
              <a:ext cx="10912318" cy="69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định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vế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ghép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6BFCE5-E9E7-A322-C58B-01EFC7196832}"/>
              </a:ext>
            </a:extLst>
          </p:cNvPr>
          <p:cNvSpPr txBox="1"/>
          <p:nvPr/>
        </p:nvSpPr>
        <p:spPr>
          <a:xfrm>
            <a:off x="2468880" y="2023110"/>
            <a:ext cx="932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(4):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7CF0C-B154-DC41-5100-B77FB628D3D5}"/>
              </a:ext>
            </a:extLst>
          </p:cNvPr>
          <p:cNvSpPr txBox="1"/>
          <p:nvPr/>
        </p:nvSpPr>
        <p:spPr>
          <a:xfrm>
            <a:off x="2865120" y="3394710"/>
            <a:ext cx="932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(5): Vế thứ nhất: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Mưa phùn vẫn cứ lai rai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 Vế thứ hai: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gió bấc vẫn thút thít ở các khe núi.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89208-F88D-A1EC-2255-985BCCCED9C6}"/>
              </a:ext>
            </a:extLst>
          </p:cNvPr>
          <p:cNvSpPr txBox="1"/>
          <p:nvPr/>
        </p:nvSpPr>
        <p:spPr>
          <a:xfrm>
            <a:off x="3954780" y="4846320"/>
            <a:ext cx="768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(11): Vế thứ nhất: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Hễ cơn dông đến thì đất đá lại như sôi lên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 Vế thứ hai: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16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 lũ đổ ào ào.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1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086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476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3</cp:revision>
  <dcterms:created xsi:type="dcterms:W3CDTF">2025-03-17T05:52:24Z</dcterms:created>
  <dcterms:modified xsi:type="dcterms:W3CDTF">2026-03-04T04:48:29Z</dcterms:modified>
</cp:coreProperties>
</file>