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0"/>
  </p:notesMasterIdLst>
  <p:sldIdLst>
    <p:sldId id="447" r:id="rId2"/>
    <p:sldId id="301" r:id="rId3"/>
    <p:sldId id="303" r:id="rId4"/>
    <p:sldId id="308" r:id="rId5"/>
    <p:sldId id="341" r:id="rId6"/>
    <p:sldId id="445" r:id="rId7"/>
    <p:sldId id="342" r:id="rId8"/>
    <p:sldId id="44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83" d="100"/>
          <a:sy n="83" d="100"/>
        </p:scale>
        <p:origin x="58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3"/>
          <a:stretch>
            <a:fillRect/>
          </a:stretch>
        </p:blipFill>
        <p:spPr>
          <a:xfrm>
            <a:off x="2113010" y="2252340"/>
            <a:ext cx="6462644" cy="3142619"/>
          </a:xfrm>
          <a:prstGeom prst="rect">
            <a:avLst/>
          </a:prstGeom>
        </p:spPr>
      </p:pic>
      <p:pic>
        <p:nvPicPr>
          <p:cNvPr id="12" name="Picture 11">
            <a:extLst>
              <a:ext uri="{FF2B5EF4-FFF2-40B4-BE49-F238E27FC236}">
                <a16:creationId xmlns:a16="http://schemas.microsoft.com/office/drawing/2014/main" id="{AE9842F5-3DBC-04ED-724B-AD0E6A32EBB6}"/>
              </a:ext>
            </a:extLst>
          </p:cNvPr>
          <p:cNvPicPr>
            <a:picLocks noChangeAspect="1"/>
          </p:cNvPicPr>
          <p:nvPr/>
        </p:nvPicPr>
        <p:blipFill>
          <a:blip r:embed="rId4"/>
          <a:stretch>
            <a:fillRect/>
          </a:stretch>
        </p:blipFill>
        <p:spPr>
          <a:xfrm rot="2981016">
            <a:off x="3200545" y="-1661599"/>
            <a:ext cx="4040040" cy="4915865"/>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0DB816E0-E33B-A66C-F1DA-78FA5293F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244" y="2666277"/>
            <a:ext cx="2573474" cy="1988593"/>
          </a:xfrm>
          <a:prstGeom prst="rect">
            <a:avLst/>
          </a:prstGeom>
        </p:spPr>
      </p:pic>
      <p:sp>
        <p:nvSpPr>
          <p:cNvPr id="14" name="TextBox 13">
            <a:extLst>
              <a:ext uri="{FF2B5EF4-FFF2-40B4-BE49-F238E27FC236}">
                <a16:creationId xmlns:a16="http://schemas.microsoft.com/office/drawing/2014/main" id="{6BDCEA81-7C04-4943-A286-4A2DB9AB7424}"/>
              </a:ext>
            </a:extLst>
          </p:cNvPr>
          <p:cNvSpPr txBox="1"/>
          <p:nvPr/>
        </p:nvSpPr>
        <p:spPr>
          <a:xfrm>
            <a:off x="4396994" y="4958677"/>
            <a:ext cx="4514549" cy="769441"/>
          </a:xfrm>
          <a:prstGeom prst="rect">
            <a:avLst/>
          </a:prstGeom>
          <a:noFill/>
        </p:spPr>
        <p:txBody>
          <a:bodyPr wrap="square" rtlCol="0">
            <a:spAutoFit/>
          </a:bodyPr>
          <a:lstStyle/>
          <a:p>
            <a:r>
              <a:rPr lang="en-US" sz="4400" b="1" dirty="0" err="1" smtClean="0">
                <a:solidFill>
                  <a:schemeClr val="accent6">
                    <a:lumMod val="50000"/>
                  </a:schemeClr>
                </a:solidFill>
                <a:latin typeface=".VnAristote" panose="020B7200000000000000" pitchFamily="34" charset="0"/>
              </a:rPr>
              <a:t>TuÇn</a:t>
            </a:r>
            <a:r>
              <a:rPr lang="en-US" sz="4400" b="1" dirty="0" smtClean="0">
                <a:solidFill>
                  <a:schemeClr val="accent6">
                    <a:lumMod val="50000"/>
                  </a:schemeClr>
                </a:solidFill>
                <a:latin typeface=".VnAristote" panose="020B7200000000000000" pitchFamily="34" charset="0"/>
              </a:rPr>
              <a:t> 26 – </a:t>
            </a:r>
            <a:r>
              <a:rPr lang="en-US" sz="4400" b="1" dirty="0" err="1" smtClean="0">
                <a:solidFill>
                  <a:schemeClr val="accent6">
                    <a:lumMod val="50000"/>
                  </a:schemeClr>
                </a:solidFill>
                <a:latin typeface=".VnAristote" panose="020B7200000000000000" pitchFamily="34" charset="0"/>
              </a:rPr>
              <a:t>TiÕt</a:t>
            </a:r>
            <a:r>
              <a:rPr lang="en-US" sz="4400" b="1" dirty="0" smtClean="0">
                <a:solidFill>
                  <a:schemeClr val="accent6">
                    <a:lumMod val="50000"/>
                  </a:schemeClr>
                </a:solidFill>
                <a:latin typeface=".VnAristote" panose="020B7200000000000000" pitchFamily="34" charset="0"/>
              </a:rPr>
              <a:t> 180</a:t>
            </a:r>
            <a:endParaRPr lang="en-US" sz="4400" b="1" dirty="0">
              <a:solidFill>
                <a:schemeClr val="accent6">
                  <a:lumMod val="50000"/>
                </a:schemeClr>
              </a:solidFill>
              <a:latin typeface=".VnAristote" panose="020B7200000000000000" pitchFamily="34" charset="0"/>
            </a:endParaRPr>
          </a:p>
        </p:txBody>
      </p:sp>
      <p:pic>
        <p:nvPicPr>
          <p:cNvPr id="16" name="Picture 15"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944" y="1682447"/>
            <a:ext cx="1903983" cy="1139786"/>
          </a:xfrm>
          <a:prstGeom prst="rect">
            <a:avLst/>
          </a:prstGeom>
        </p:spPr>
      </p:pic>
    </p:spTree>
    <p:custDataLst>
      <p:tags r:id="rId1"/>
    </p:custDataLst>
    <p:extLst>
      <p:ext uri="{BB962C8B-B14F-4D97-AF65-F5344CB8AC3E}">
        <p14:creationId xmlns:p14="http://schemas.microsoft.com/office/powerpoint/2010/main" val="199738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9"/>
          <a:stretch>
            <a:fillRect/>
          </a:stretch>
        </p:blipFill>
        <p:spPr>
          <a:xfrm>
            <a:off x="884419" y="-190006"/>
            <a:ext cx="12192000" cy="3377352"/>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xmln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6"/>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spid="2054" name="TextBox1" r:id="rId2" imgW="3400560" imgH="1428840"/>
        </mc:Choice>
        <mc:Fallback>
          <p:control name="TextBox1" r:id="rId2" imgW="3400560" imgH="14288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2"/>
          <a:stretch>
            <a:fillRect/>
          </a:stretch>
        </p:blipFill>
        <p:spPr>
          <a:xfrm>
            <a:off x="1426348" y="1419856"/>
            <a:ext cx="8535140" cy="1889924"/>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1605</TotalTime>
  <Words>180</Words>
  <Application>Microsoft Office PowerPoint</Application>
  <PresentationFormat>Widescreen</PresentationFormat>
  <Paragraphs>16</Paragraphs>
  <Slides>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微软雅黑</vt:lpstr>
      <vt:lpstr>.VnAristote</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55</cp:revision>
  <dcterms:created xsi:type="dcterms:W3CDTF">2023-06-14T03:10:11Z</dcterms:created>
  <dcterms:modified xsi:type="dcterms:W3CDTF">2026-03-05T04:49:22Z</dcterms:modified>
  <cp:category>9Slide.vn</cp:category>
</cp:coreProperties>
</file>