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16"/>
  </p:notesMasterIdLst>
  <p:sldIdLst>
    <p:sldId id="556" r:id="rId4"/>
    <p:sldId id="557" r:id="rId5"/>
    <p:sldId id="283" r:id="rId6"/>
    <p:sldId id="268" r:id="rId7"/>
    <p:sldId id="287" r:id="rId8"/>
    <p:sldId id="288" r:id="rId9"/>
    <p:sldId id="289" r:id="rId10"/>
    <p:sldId id="424" r:id="rId11"/>
    <p:sldId id="425" r:id="rId12"/>
    <p:sldId id="426" r:id="rId13"/>
    <p:sldId id="427" r:id="rId14"/>
    <p:sldId id="4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7F9"/>
    <a:srgbClr val="0066FF"/>
    <a:srgbClr val="FF0066"/>
    <a:srgbClr val="FFFFFF"/>
    <a:srgbClr val="66FF66"/>
    <a:srgbClr val="C7E3F3"/>
    <a:srgbClr val="E9EAEC"/>
    <a:srgbClr val="F9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3622E-58F7-42C4-B972-D72CD764A2E2}" v="18" dt="2025-03-23T05:43:36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81" autoAdjust="0"/>
  </p:normalViewPr>
  <p:slideViewPr>
    <p:cSldViewPr snapToGrid="0">
      <p:cViewPr varScale="1">
        <p:scale>
          <a:sx n="83" d="100"/>
          <a:sy n="83" d="100"/>
        </p:scale>
        <p:origin x="8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D45B5-5A8B-4F43-94B7-1BAD4268DE31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2CE2F-4938-483F-BF16-270B75CE1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3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78162-F781-07AF-8B4D-D03DD96DA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13E021-CD20-2920-C825-05226F2FD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D4A4D-006E-DD40-38BD-9BFDB280E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-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8AFF1-F317-26EB-8D8E-10DAB5D8A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2CE2F-4938-483F-BF16-270B75CE13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8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2A4FE6-29E2-1422-E451-9D6BCD54E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0C971D6-172F-C1A2-8DB0-825520F43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6FA06E-BFDC-0A9E-136A-AA72E562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CA137-ABB6-4161-8EE4-EA6F67C594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5379DE-EC87-6EE9-3EA5-7EA06E5D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700D5E-9FEE-BA1A-CE6D-0D537E9F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3986D-3ABB-4E45-9904-8A0FF4C8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4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0C9D28-DFBF-C8BB-BC56-D94F8E07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1AA5AE2-7240-4E35-F5EC-2CB9FBF2A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96DE603-E9E6-86F2-0A49-E4912D99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CA137-ABB6-4161-8EE4-EA6F67C594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9EC30A2-13BF-341F-7899-738E5243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E308378-4596-9232-7576-8E2FE2EB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3986D-3ABB-4E45-9904-8A0FF4C8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7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F3B4C2A-FA07-7B5B-552E-0280C0E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F747100-811C-6A34-3D42-97A36B6FD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B06342-BF93-59FD-9900-C25C634C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CA137-ABB6-4161-8EE4-EA6F67C594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8C7E431-1B5E-DAE2-5182-36F1EC4E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B5245D-7FCA-A2EA-7215-1DE6B0F5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3986D-3ABB-4E45-9904-8A0FF4C8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1B05-4560-C3FC-C7C3-C10B8B9E1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682B7-0C7D-928C-E2D3-B76F2960A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DE1B8-EB82-A03E-FCFC-D02F1D5D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E3D9-6FA2-7A62-97A6-B2ACC772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5A896-24B7-D524-14EA-54593E42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8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04C7-9198-21FE-EAC3-4FB58545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A917-FC6D-38FD-BB00-B51FAD851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082DE-3C45-3FB3-35CF-16F55775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DAC8B-05FE-4100-4FE1-145BE094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17D3-B8DE-8C62-2215-287B35B9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2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7066-E8AA-8EA5-F25C-56502920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7D9A1-A507-9F29-B635-EA9C4B2B3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D36C-D245-1C86-228B-813F8681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5AA70-6A59-BD5C-254A-6F994A7D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750E7-FC7C-FEAE-257C-2C9449BE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80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2C50-ED55-DB86-F22D-A335BD34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5D48-5B25-17AE-E4ED-D2D74AEB6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25DBC-27D9-096B-207C-9A121B383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B6AE1-812B-AAA9-97AD-9887D2B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2D60F-B4E3-06F8-8C03-DB7D696F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C91C7-973B-C601-BC78-7C12C484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8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78BA-C3DC-4541-1DF7-D7E932F4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7908D-ED48-2A38-CD3F-60657B746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1436-DBCB-EC89-D10C-0643A6EC2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AD4C8-993E-0E02-833D-6D8BA3B8F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C3AEF-9044-CF35-2CCF-D4C87452B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F4B0C-A566-B818-1BB4-C7EF4FEA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9ACF4-E2D1-56BF-E01C-6C973329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AB853-844E-42A0-2A1A-1C0F5C4F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9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F5D7-A8A3-79D2-2420-D81ABC61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51C46-B4E1-054F-41F6-0714CC3D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D1A94-A3A1-8950-DD03-95C839F1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DE46E-C097-12B8-F9DC-6B97C673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7958C-C807-B37A-E7A2-1E01BC56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D3E2A6-CCF0-C8DF-8C9E-5A2F1462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D1D4C-CB58-BD22-2B1F-3D0FC403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02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B91E-3C90-88B6-A7C4-FA3D5359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37523-54AD-7D62-1406-F08382EE9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B339-9410-05AC-1807-F39541061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104D7-BECF-70A5-CD30-B6E411ED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EEE2A-A349-07F2-B0F3-0034703E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8C9AA-1CB6-8A20-A0E8-715CDC44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836E51-B825-56ED-C014-1DEF452F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B1E7E1-DA2C-0A0D-AB78-2A40C13E2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665BB9-76E1-B164-6916-C88ABD55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CA137-ABB6-4161-8EE4-EA6F67C594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BD571A5-116C-C1BA-DCB9-2225B5C6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17C0EDC-6B83-2AF1-5695-8DA19747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3986D-3ABB-4E45-9904-8A0FF4C8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8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AF31-53B9-619C-1C75-CE7994E5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6DE61F-47E3-C0D2-AE9A-D4A3BCC3A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359AA-A3EE-E215-4CFB-10A571ADE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2576D-6305-4A82-08B9-33EA2CDE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EFC02-1DFB-A5F7-1D95-0C67A69B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AF386-465F-10D1-9765-B3C555AD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80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CBA4-B2FC-4580-FEC2-A720DC9A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F7103-F72F-322B-F7B7-89513AB52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36A5C-921B-A9B1-7B39-0D2B92AF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DE82A-AAD5-D9AA-015B-6DC9F434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E4EDF-D0BD-9E97-88EF-A98C6DD0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0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76C948-D84A-8966-2D38-C88B88A88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16A4F-89D7-9E87-82A0-C8DAF302C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DAFF-06D5-3A49-60B9-5F5D49FA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C8ADE-B573-9086-C24A-4F3C6B86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75958-29A8-F5EB-6C48-8B28857B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5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750D-CC58-436B-B294-B2BFDB1B6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901B4-9AD7-021C-AE58-DAB26DE6E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95C26-4402-7800-CF85-97D8AF57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8CE8C-F7DB-5839-F9CB-A23DADE1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72EBE-382E-6AF2-3E2E-3089D5DE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1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02BF-F07D-0E4B-3AC3-9F4829F0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961E8-D56C-8647-AE59-97BE7BBE8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91D1B-3983-DE58-DEE4-ECCF3A8A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CE6F7-7630-B23B-F5BE-0866DCA8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89EBE-A37C-33C2-354D-6B4DA4EC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8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4963-B1B8-5818-18CC-10F8852B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4761E-2E7E-A918-B99D-472122940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C8159-5DD9-0543-CC69-279E3DA0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CBE31-EC2A-B238-84AD-158E9909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131B-EC26-805C-F58E-2866371D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9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21F9-6F32-0BBE-99D6-A42D1388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24A36-4218-6C33-C3CD-C6D85CFB9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237AF-5A72-0E3B-B41D-F5AC4BEF1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75B84-2EEB-75E2-6029-FEC0FAD4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45605-D396-D147-3A7E-73EA9C86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1475D-2364-EAA7-8086-90451E10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86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9B2B-AB5F-E13D-7911-409BE1B4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3EDBE-98C7-0839-D6F8-79CCA5C7D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CFFC9-2206-D42E-D35F-9F9543DA6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2D8D4-4450-C095-C73E-D887CEB44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AFF29-DCDE-0F9C-C092-D31CB91DC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E135E-599F-91F7-C1E4-88D096E4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1D2AE6-75E3-7DEC-E3F0-D5C7DB9A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05EE7-E4E6-7F86-9D06-FDDFA9C9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78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0726-B7A8-421D-B4E5-05F985EC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7774C-73C9-63D8-B4C3-BDC1712E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CB120-D0C5-C78B-1540-ACF9F2A9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503B9-A228-9AE2-47F8-81AD14C3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3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C1E6D-C9B4-C1AF-2129-AE73E4FE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BBCF5-7C18-7FBE-1D9F-A25654DE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C2AC7-0AA0-B1CC-B2DE-12E24591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DF4503-707E-CB1E-9E4B-630A7E78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385722B-6E2D-EED9-C614-3D23D553E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700F0-36F1-BDE8-07AB-BF862D7F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CA137-ABB6-4161-8EE4-EA6F67C594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A3D10D-E59D-42AD-C392-372EBFC0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F410BE6-8E05-D42B-0E25-A4BBF0C2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3986D-3ABB-4E45-9904-8A0FF4C8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8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A4DE-47B3-81A6-46D3-BDB25E24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951D-A2F6-673E-C21D-25D9A149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7BF12-D5F4-0639-1CDC-67A56D298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509CF-531B-E324-E5EF-77D5CF17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9AF1D-6583-E812-EFAF-B0771ABB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3D1C6-61FE-63F1-82C2-55D0EFC3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3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C143-E31A-510E-B8B2-86B7E38D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BCE24-2508-E224-B292-E192DDB67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A0472-8A5F-DA6E-3364-0C1CDA39E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5C0EA-DAF1-1165-3B6A-9D4900F9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1DB8-3602-DFEF-8F1F-89D2609D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0EA9B-D59C-3601-FDB9-2BDD280B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99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174D-7315-32E1-6384-52B016DD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93982-14F6-30A5-9970-1DC4FA280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F54F5-C614-E721-40FB-18EC11AD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E608F-EEBB-FE15-6FDA-CB780CF3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8D4C2-3A4C-3377-D67F-8169ECB5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56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1606AF-5BF9-2DE5-19BC-01CD02C3D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8125F-60AC-EFCF-4DBB-AF65698EC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27E5E-6300-EBAD-8BDC-100452A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61F98-3BDC-6FE2-D238-4EE278F2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1FD5B-ADCB-00E7-5130-9A6A3843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3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0EDFCD-B941-81F0-2F20-9ED17A44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2536634-20CC-323E-46A5-F145E4707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A4DE657-E087-E7BD-F9BB-7D2E17C0E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D046CB8-7824-456A-697C-1CF2C70A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CA137-ABB6-4161-8EE4-EA6F67C594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FE0B2A-B5FB-70D8-6D9F-85599E45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64D347B-B017-1A03-71BE-73693AF1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3986D-3ABB-4E45-9904-8A0FF4C8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41D9BB-0C18-9983-FECF-34BC14057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B732C5-BF34-9983-D547-A8CFF7F1E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751D0A3-7961-055F-4A20-D13AFD467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14F2B37-E48A-C510-65CC-2D183493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71F9432-8727-FD8F-B293-5054DBDE7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B07DF78-8003-F7E6-A17A-3F48A0B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CA137-ABB6-4161-8EE4-EA6F67C594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3C7D7AA-0AF3-ED5C-7691-67E542A1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1939B19-E42E-F2BE-46AA-63CB306D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3986D-3ABB-4E45-9904-8A0FF4C8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6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ED94C7-F3FA-BE63-87D3-CDA648B0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EE5805E-A4C4-EB0E-62B2-A4198567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CA137-ABB6-4161-8EE4-EA6F67C594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91090-F129-654C-FBB5-EABA56B8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F75B04C-26D5-E243-5B9D-8AED0861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3986D-3ABB-4E45-9904-8A0FF4C8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CF787DC-FCB0-BAA0-E4AE-77C35636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CA137-ABB6-4161-8EE4-EA6F67C594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018E50C-EF62-44C3-4A72-7F6EF62B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87ED7BA-57B3-B5A9-215C-FE7DA85C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3986D-3ABB-4E45-9904-8A0FF4C8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8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B1058C-B8A9-02AB-6B07-4CFB6084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15B1362-5582-8FE9-1168-937A004EA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9EAD96D-C576-E183-9C8F-0FC0860E0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7061D7B-40E3-4D1F-5359-B54C25B8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CA137-ABB6-4161-8EE4-EA6F67C594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993D1E9-9D90-21C6-03E3-6F87DFA0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AAC8CFD-A9AC-9D81-4272-D0E7DB9E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3986D-3ABB-4E45-9904-8A0FF4C8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149AC-6B74-3DE5-B15D-31954E3F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DBBC330-2F62-1A44-8847-AECDE3D3E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CC274A1-453C-8C7E-98F2-4ADD5C96D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2BE3EFF-1E62-EB9B-92A5-EC14A3EB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CA137-ABB6-4161-8EE4-EA6F67C594F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3E558C-7ED7-7ACE-DE46-C5B0C1E6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0E671B-ECE3-213D-C0BA-4FEEEF9B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3986D-3ABB-4E45-9904-8A0FF4C8B7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9D7781-FDA0-E688-EF76-F52D060E4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801" y="2629583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1 Địa lí ý tưởng | việt nam, du lịch, viết">
            <a:extLst>
              <a:ext uri="{FF2B5EF4-FFF2-40B4-BE49-F238E27FC236}">
                <a16:creationId xmlns:a16="http://schemas.microsoft.com/office/drawing/2014/main" id="{73E88EBD-9C07-5A4D-579E-EA2775174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6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6EBC443D-3367-EC66-2A36-8C715004C99E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605E3-3BFB-ED5C-0757-766BBFEB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E363E-A620-2392-2268-0ADC882A1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02E47-34AA-22FC-E490-328DBC3B1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C197C1-10DB-4654-88D1-97EB957369F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0C366-7C79-E890-E34F-55FC0A099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1FF7-E621-5EED-878C-600CE3598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2C6E3C-E437-4D87-BFBB-284AE1A95C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3B198-F66B-E200-EE86-49033C2D21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506249" y="1382100"/>
            <a:ext cx="2615764" cy="2619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83411-E424-0EAC-ECD3-AC142B5EDB8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850899" y="0"/>
            <a:ext cx="4500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441690-26EE-7230-D2B2-5B1CB10E571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3F28E9-5E23-D1C3-3787-C93817B9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9AD2B-FFFF-BDDF-618D-91DDC01B7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0D3D4-8F8C-F100-0DC0-CF257CE77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8FD536-4F08-4305-8E0C-BD4C52EE266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2426E-7A59-3CDE-B4E4-1BA3A0AC6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9182C-E0FA-AAF1-C966-8D7EFA60B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90D77D-7E99-434B-B64E-C85325F366B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030BC-8E5C-22F9-967A-0BF88B6C33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6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audio" Target="../media/audio3.wav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FEB88-57AB-D563-55A7-37734E40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A070F8-C2A7-5D7B-567A-934858928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898" y="1384345"/>
            <a:ext cx="8932281" cy="2567556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552AE99-8229-620B-6849-8CAB439A9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76" y="251672"/>
            <a:ext cx="2820916" cy="944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6003712" y="5807973"/>
            <a:ext cx="4159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.VnAristote" panose="020B7200000000000000" pitchFamily="34" charset="0"/>
              </a:rPr>
              <a:t>TuÇn</a:t>
            </a:r>
            <a:r>
              <a:rPr lang="en-US" sz="4400" b="1" dirty="0" smtClean="0">
                <a:solidFill>
                  <a:srgbClr val="002060"/>
                </a:solidFill>
                <a:latin typeface=".VnAristote" panose="020B7200000000000000" pitchFamily="34" charset="0"/>
              </a:rPr>
              <a:t> 13 – </a:t>
            </a:r>
            <a:r>
              <a:rPr lang="en-US" sz="4400" b="1" dirty="0" err="1" smtClean="0">
                <a:solidFill>
                  <a:srgbClr val="002060"/>
                </a:solidFill>
                <a:latin typeface=".VnAristote" panose="020B7200000000000000" pitchFamily="34" charset="0"/>
              </a:rPr>
              <a:t>TiÕt</a:t>
            </a:r>
            <a:r>
              <a:rPr lang="en-US" sz="4400" b="1" dirty="0" smtClean="0">
                <a:solidFill>
                  <a:srgbClr val="002060"/>
                </a:solidFill>
                <a:latin typeface=".VnAristote" panose="020B7200000000000000" pitchFamily="34" charset="0"/>
              </a:rPr>
              <a:t> 89</a:t>
            </a:r>
            <a:endParaRPr lang="en-US" sz="4400" b="1" dirty="0">
              <a:solidFill>
                <a:srgbClr val="002060"/>
              </a:solidFill>
              <a:latin typeface=".VnAristote" panose="020B7200000000000000" pitchFamily="34" charset="0"/>
            </a:endParaRPr>
          </a:p>
        </p:txBody>
      </p:sp>
      <p:sp>
        <p:nvSpPr>
          <p:cNvPr id="11" name="Hộp Văn bản 18">
            <a:extLst>
              <a:ext uri="{FF2B5EF4-FFF2-40B4-BE49-F238E27FC236}">
                <a16:creationId xmlns:a16="http://schemas.microsoft.com/office/drawing/2014/main" id="{2386E4AC-6E1C-EA87-533C-A90065B64881}"/>
              </a:ext>
            </a:extLst>
          </p:cNvPr>
          <p:cNvSpPr txBox="1"/>
          <p:nvPr/>
        </p:nvSpPr>
        <p:spPr>
          <a:xfrm>
            <a:off x="4532507" y="3818108"/>
            <a:ext cx="4176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noProof="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i="1" noProof="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en-US" sz="4000" b="1" i="1" noProof="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000" b="1" i="1" noProof="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noProof="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tâp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1">
            <a:extLst>
              <a:ext uri="{FF2B5EF4-FFF2-40B4-BE49-F238E27FC236}">
                <a16:creationId xmlns:a16="http://schemas.microsoft.com/office/drawing/2014/main" id="{9CD73002-EAA7-00C2-A044-FD715BAC954E}"/>
              </a:ext>
            </a:extLst>
          </p:cNvPr>
          <p:cNvSpPr/>
          <p:nvPr/>
        </p:nvSpPr>
        <p:spPr>
          <a:xfrm>
            <a:off x="300111" y="518615"/>
            <a:ext cx="11591778" cy="5635050"/>
          </a:xfrm>
          <a:prstGeom prst="roundRect">
            <a:avLst>
              <a:gd name="adj" fmla="val 11589"/>
            </a:avLst>
          </a:prstGeom>
          <a:solidFill>
            <a:schemeClr val="bg1"/>
          </a:solidFill>
          <a:ln w="762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C15EFC4-C963-4758-7D51-0E3416B95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92" y="714273"/>
            <a:ext cx="844821" cy="80264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386E4AC-6E1C-EA87-533C-A90065B64881}"/>
              </a:ext>
            </a:extLst>
          </p:cNvPr>
          <p:cNvSpPr txBox="1"/>
          <p:nvPr/>
        </p:nvSpPr>
        <p:spPr>
          <a:xfrm>
            <a:off x="1507524" y="738987"/>
            <a:ext cx="102543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các vế câu trong những câu ghép tìm được ở bài tập 1 và cho biết chúng được nối với nhau bằng cách nào.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609DB6-E80F-EEDE-CCD4-F3DCAAA44379}"/>
              </a:ext>
            </a:extLst>
          </p:cNvPr>
          <p:cNvSpPr/>
          <p:nvPr/>
        </p:nvSpPr>
        <p:spPr>
          <a:xfrm>
            <a:off x="951470" y="2693774"/>
            <a:ext cx="10429103" cy="3311610"/>
          </a:xfrm>
          <a:prstGeom prst="roundRect">
            <a:avLst/>
          </a:prstGeom>
          <a:solidFill>
            <a:srgbClr val="ADF7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(2)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 là thầy đi trước, trò theo sau. </a:t>
            </a:r>
            <a:r>
              <a:rPr kumimoji="0" lang="vi-VN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(3)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anh có tuổi đi ngay sau thầy, người ít tuổi hơn nhường bước, mấy chú tóc để trái đào đi sau cùng. </a:t>
            </a:r>
            <a:r>
              <a:rPr kumimoji="0" lang="vi-VN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(4)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Cụ dẫn học trò đi về cuối làng, đến một ngôi nhà tranh đơn sơ nhưng sáng sủa, ấm cúng.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4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1">
            <a:extLst>
              <a:ext uri="{FF2B5EF4-FFF2-40B4-BE49-F238E27FC236}">
                <a16:creationId xmlns:a16="http://schemas.microsoft.com/office/drawing/2014/main" id="{9CD73002-EAA7-00C2-A044-FD715BAC954E}"/>
              </a:ext>
            </a:extLst>
          </p:cNvPr>
          <p:cNvSpPr/>
          <p:nvPr/>
        </p:nvSpPr>
        <p:spPr>
          <a:xfrm>
            <a:off x="300111" y="518615"/>
            <a:ext cx="11591778" cy="5635050"/>
          </a:xfrm>
          <a:prstGeom prst="roundRect">
            <a:avLst>
              <a:gd name="adj" fmla="val 11589"/>
            </a:avLst>
          </a:prstGeom>
          <a:solidFill>
            <a:schemeClr val="bg1"/>
          </a:solidFill>
          <a:ln w="762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BC45F-E0FC-B732-A44C-481090B76F21}"/>
              </a:ext>
            </a:extLst>
          </p:cNvPr>
          <p:cNvSpPr txBox="1"/>
          <p:nvPr/>
        </p:nvSpPr>
        <p:spPr>
          <a:xfrm>
            <a:off x="630195" y="896550"/>
            <a:ext cx="10713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(2) 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 là thầy đi trước, trò theo sau. 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16E5F-A05A-05B0-F11B-C328D52D2181}"/>
              </a:ext>
            </a:extLst>
          </p:cNvPr>
          <p:cNvSpPr txBox="1"/>
          <p:nvPr/>
        </p:nvSpPr>
        <p:spPr>
          <a:xfrm>
            <a:off x="568410" y="2058085"/>
            <a:ext cx="111581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vi-VN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(3) 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anh có tuổi đi ngay sau thầy, người ít tuổi hơn nhường bước, mấy chú tóc để trái đào đi sau cùng. </a:t>
            </a:r>
            <a:endParaRPr lang="en-US"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70096C-057E-914E-7187-C4637FAF63CE}"/>
              </a:ext>
            </a:extLst>
          </p:cNvPr>
          <p:cNvCxnSpPr/>
          <p:nvPr/>
        </p:nvCxnSpPr>
        <p:spPr>
          <a:xfrm flipH="1">
            <a:off x="5548184" y="963827"/>
            <a:ext cx="123567" cy="5807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F19126-0DCD-4268-52BC-3760A842D065}"/>
              </a:ext>
            </a:extLst>
          </p:cNvPr>
          <p:cNvCxnSpPr/>
          <p:nvPr/>
        </p:nvCxnSpPr>
        <p:spPr>
          <a:xfrm flipH="1">
            <a:off x="8662087" y="2199503"/>
            <a:ext cx="123567" cy="5807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A5BD85-2D65-9C4B-AA34-AF8E1FF7CC0F}"/>
              </a:ext>
            </a:extLst>
          </p:cNvPr>
          <p:cNvCxnSpPr/>
          <p:nvPr/>
        </p:nvCxnSpPr>
        <p:spPr>
          <a:xfrm flipH="1">
            <a:off x="4806778" y="2743201"/>
            <a:ext cx="123567" cy="5807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091862-FEF1-A453-E7FA-8D1E4BCD7B54}"/>
              </a:ext>
            </a:extLst>
          </p:cNvPr>
          <p:cNvSpPr txBox="1"/>
          <p:nvPr/>
        </p:nvSpPr>
        <p:spPr>
          <a:xfrm>
            <a:off x="1173892" y="4361935"/>
            <a:ext cx="1035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Các vế được nối với nhau bằng dấu phẩy.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1">
            <a:extLst>
              <a:ext uri="{FF2B5EF4-FFF2-40B4-BE49-F238E27FC236}">
                <a16:creationId xmlns:a16="http://schemas.microsoft.com/office/drawing/2014/main" id="{9CD73002-EAA7-00C2-A044-FD715BAC954E}"/>
              </a:ext>
            </a:extLst>
          </p:cNvPr>
          <p:cNvSpPr/>
          <p:nvPr/>
        </p:nvSpPr>
        <p:spPr>
          <a:xfrm>
            <a:off x="300111" y="518615"/>
            <a:ext cx="11591778" cy="5635050"/>
          </a:xfrm>
          <a:prstGeom prst="roundRect">
            <a:avLst>
              <a:gd name="adj" fmla="val 11589"/>
            </a:avLst>
          </a:prstGeom>
          <a:solidFill>
            <a:schemeClr val="bg1"/>
          </a:solidFill>
          <a:ln w="762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C15EFC4-C963-4758-7D51-0E3416B95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92" y="714273"/>
            <a:ext cx="844821" cy="80264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386E4AC-6E1C-EA87-533C-A90065B64881}"/>
              </a:ext>
            </a:extLst>
          </p:cNvPr>
          <p:cNvSpPr txBox="1"/>
          <p:nvPr/>
        </p:nvSpPr>
        <p:spPr>
          <a:xfrm>
            <a:off x="1507524" y="738987"/>
            <a:ext cx="10254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609DB6-E80F-EEDE-CCD4-F3DCAAA44379}"/>
              </a:ext>
            </a:extLst>
          </p:cNvPr>
          <p:cNvSpPr/>
          <p:nvPr/>
        </p:nvSpPr>
        <p:spPr>
          <a:xfrm>
            <a:off x="951470" y="2693774"/>
            <a:ext cx="10429103" cy="2236572"/>
          </a:xfrm>
          <a:prstGeom prst="roundRect">
            <a:avLst/>
          </a:prstGeom>
          <a:solidFill>
            <a:srgbClr val="ADF7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thầy cô giáo dạy học vất vả nên em rất yêu thương thầy cô giáo của mình.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1">
            <a:extLst>
              <a:ext uri="{FF2B5EF4-FFF2-40B4-BE49-F238E27FC236}">
                <a16:creationId xmlns:a16="http://schemas.microsoft.com/office/drawing/2014/main" id="{9CD73002-EAA7-00C2-A044-FD715BAC954E}"/>
              </a:ext>
            </a:extLst>
          </p:cNvPr>
          <p:cNvSpPr/>
          <p:nvPr/>
        </p:nvSpPr>
        <p:spPr>
          <a:xfrm>
            <a:off x="300111" y="368490"/>
            <a:ext cx="11591778" cy="6113477"/>
          </a:xfrm>
          <a:prstGeom prst="roundRect">
            <a:avLst>
              <a:gd name="adj" fmla="val 11589"/>
            </a:avLst>
          </a:prstGeom>
          <a:solidFill>
            <a:schemeClr val="bg1">
              <a:alpha val="79000"/>
            </a:schemeClr>
          </a:solidFill>
          <a:ln w="762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A070F8-C2A7-5D7B-567A-934858928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39" y="1523241"/>
            <a:ext cx="8932281" cy="2567556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552AE99-8229-620B-6849-8CAB439A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48" y="368490"/>
            <a:ext cx="3026992" cy="1013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5841666" y="5055619"/>
            <a:ext cx="451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.VnAristote" panose="020B7200000000000000" pitchFamily="34" charset="0"/>
              </a:rPr>
              <a:t>TuÇn</a:t>
            </a:r>
            <a:r>
              <a:rPr lang="en-US" sz="4400" b="1" dirty="0" smtClean="0">
                <a:solidFill>
                  <a:srgbClr val="0070C0"/>
                </a:solidFill>
                <a:latin typeface=".VnAristote" panose="020B7200000000000000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.VnAristote" panose="020B7200000000000000" pitchFamily="34" charset="0"/>
              </a:rPr>
              <a:t>28 </a:t>
            </a:r>
            <a:r>
              <a:rPr lang="en-US" sz="4400" b="1" dirty="0" smtClean="0">
                <a:solidFill>
                  <a:srgbClr val="0070C0"/>
                </a:solidFill>
                <a:latin typeface=".VnAristote" panose="020B7200000000000000" pitchFamily="34" charset="0"/>
              </a:rPr>
              <a:t>– </a:t>
            </a:r>
            <a:r>
              <a:rPr lang="en-US" sz="4400" b="1" dirty="0" err="1" smtClean="0">
                <a:solidFill>
                  <a:srgbClr val="0070C0"/>
                </a:solidFill>
                <a:latin typeface=".VnAristote" panose="020B7200000000000000" pitchFamily="34" charset="0"/>
              </a:rPr>
              <a:t>TiÕt</a:t>
            </a:r>
            <a:r>
              <a:rPr lang="en-US" sz="4400" b="1" dirty="0" smtClean="0">
                <a:solidFill>
                  <a:srgbClr val="0070C0"/>
                </a:solidFill>
                <a:latin typeface=".VnAristote" panose="020B7200000000000000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.VnAristote" panose="020B7200000000000000" pitchFamily="34" charset="0"/>
              </a:rPr>
              <a:t>194</a:t>
            </a:r>
            <a:endParaRPr lang="en-US" sz="4400" b="1" dirty="0">
              <a:solidFill>
                <a:srgbClr val="0070C0"/>
              </a:solidFill>
              <a:latin typeface=".VnAristote" panose="020B7200000000000000" pitchFamily="34" charset="0"/>
            </a:endParaRPr>
          </a:p>
        </p:txBody>
      </p:sp>
      <p:sp>
        <p:nvSpPr>
          <p:cNvPr id="14" name="Hộp Văn bản 18">
            <a:extLst>
              <a:ext uri="{FF2B5EF4-FFF2-40B4-BE49-F238E27FC236}">
                <a16:creationId xmlns:a16="http://schemas.microsoft.com/office/drawing/2014/main" id="{2386E4AC-6E1C-EA87-533C-A90065B64881}"/>
              </a:ext>
            </a:extLst>
          </p:cNvPr>
          <p:cNvSpPr txBox="1"/>
          <p:nvPr/>
        </p:nvSpPr>
        <p:spPr>
          <a:xfrm>
            <a:off x="5041794" y="3951901"/>
            <a:ext cx="5641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i="1" noProof="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i="1" noProof="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4000" b="1" i="1" noProof="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i="1" noProof="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en-US" sz="4000" b="1" i="1" noProof="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000" b="1" i="1" noProof="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noProof="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tâp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Hình ảnh 35" descr="Ảnh có chứa hình vẽ, minh họa, hoạt hình Nhật Bản, Mặt người&#10;&#10;Mô tả được tạo tự động">
            <a:extLst>
              <a:ext uri="{FF2B5EF4-FFF2-40B4-BE49-F238E27FC236}">
                <a16:creationId xmlns:a16="http://schemas.microsoft.com/office/drawing/2014/main" id="{4D85FF80-938A-60F4-9491-C57DDE3E9A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9700" l="10000" r="91550">
                        <a14:foregroundMark x1="59550" y1="8800" x2="59550" y2="8800"/>
                        <a14:foregroundMark x1="50350" y1="78150" x2="50350" y2="78150"/>
                        <a14:foregroundMark x1="38850" y1="51700" x2="64900" y2="91100"/>
                        <a14:foregroundMark x1="85200" y1="84500" x2="84200" y2="92050"/>
                        <a14:foregroundMark x1="84200" y1="92050" x2="73700" y2="97750"/>
                        <a14:foregroundMark x1="73700" y1="97750" x2="49100" y2="93050"/>
                        <a14:foregroundMark x1="49100" y1="93050" x2="37300" y2="85150"/>
                        <a14:foregroundMark x1="37300" y1="85150" x2="65300" y2="78050"/>
                        <a14:foregroundMark x1="65300" y1="78050" x2="48800" y2="98350"/>
                        <a14:foregroundMark x1="48800" y1="98350" x2="46850" y2="83100"/>
                        <a14:foregroundMark x1="46850" y1="83100" x2="37800" y2="83700"/>
                        <a14:foregroundMark x1="37800" y1="83700" x2="54450" y2="81650"/>
                        <a14:foregroundMark x1="54450" y1="81650" x2="55050" y2="82650"/>
                        <a14:foregroundMark x1="24300" y1="89250" x2="22050" y2="99700"/>
                        <a14:foregroundMark x1="91550" y1="72400" x2="91550" y2="7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22" y="2572246"/>
            <a:ext cx="4285754" cy="4285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1586BC-2C4A-CC9D-1DFB-8FD814B95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203" y="475210"/>
            <a:ext cx="10601863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: Rounded Corners 21">
            <a:extLst>
              <a:ext uri="{FF2B5EF4-FFF2-40B4-BE49-F238E27FC236}">
                <a16:creationId xmlns:a16="http://schemas.microsoft.com/office/drawing/2014/main" id="{9CD73002-EAA7-00C2-A044-FD715BAC954E}"/>
              </a:ext>
            </a:extLst>
          </p:cNvPr>
          <p:cNvSpPr/>
          <p:nvPr/>
        </p:nvSpPr>
        <p:spPr>
          <a:xfrm>
            <a:off x="300111" y="368490"/>
            <a:ext cx="11591778" cy="6113477"/>
          </a:xfrm>
          <a:prstGeom prst="roundRect">
            <a:avLst>
              <a:gd name="adj" fmla="val 11589"/>
            </a:avLst>
          </a:prstGeom>
          <a:solidFill>
            <a:schemeClr val="bg1">
              <a:alpha val="79000"/>
            </a:schemeClr>
          </a:solidFill>
          <a:ln w="762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876DE-9C8D-447C-1E87-3C837527F016}"/>
              </a:ext>
            </a:extLst>
          </p:cNvPr>
          <p:cNvSpPr txBox="1"/>
          <p:nvPr/>
        </p:nvSpPr>
        <p:spPr>
          <a:xfrm>
            <a:off x="1576305" y="2377725"/>
            <a:ext cx="9979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Đọc diễn cảm cả bài, với ngữ điệu chung: chậm rãi, tình cảm; nhấn giọng ở những từ ngữ thể hiện tâm trạng, cảm xúc của nhân vật. </a:t>
            </a:r>
          </a:p>
        </p:txBody>
      </p:sp>
      <p:pic>
        <p:nvPicPr>
          <p:cNvPr id="9" name="Hình ảnh 8" descr="Ảnh có chứa hình vẽ, Tác phẩm nghệ thuật của trẻ con, minh họa, phim hoạt hình&#10;&#10;Mô tả được tạo tự động">
            <a:extLst>
              <a:ext uri="{FF2B5EF4-FFF2-40B4-BE49-F238E27FC236}">
                <a16:creationId xmlns:a16="http://schemas.microsoft.com/office/drawing/2014/main" id="{78C78159-F35A-3C6D-13DB-180B64FF5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69" b="85769" l="6769" r="31000">
                        <a14:foregroundMark x1="25538" y1="79615" x2="25538" y2="79615"/>
                        <a14:foregroundMark x1="23692" y1="72615" x2="23692" y2="72615"/>
                        <a14:foregroundMark x1="13385" y1="76308" x2="13385" y2="76308"/>
                        <a14:foregroundMark x1="16462" y1="85769" x2="16462" y2="85769"/>
                        <a14:foregroundMark x1="12154" y1="75462" x2="17538" y2="82308"/>
                        <a14:foregroundMark x1="17538" y1="82308" x2="16462" y2="83308"/>
                        <a14:foregroundMark x1="23692" y1="71000" x2="26231" y2="79385"/>
                        <a14:foregroundMark x1="26231" y1="79385" x2="25692" y2="80615"/>
                        <a14:foregroundMark x1="24692" y1="72385" x2="24077" y2="73846"/>
                        <a14:foregroundMark x1="13231" y1="74846" x2="15077" y2="77923"/>
                        <a14:foregroundMark x1="22000" y1="72385" x2="26154" y2="75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5" t="61121" r="65891" b="11661"/>
          <a:stretch/>
        </p:blipFill>
        <p:spPr>
          <a:xfrm rot="3414094">
            <a:off x="682503" y="2109141"/>
            <a:ext cx="1111232" cy="996085"/>
          </a:xfrm>
          <a:prstGeom prst="rect">
            <a:avLst/>
          </a:prstGeom>
        </p:spPr>
      </p:pic>
      <p:pic>
        <p:nvPicPr>
          <p:cNvPr id="16" name="Hình ảnh 15" descr="Ảnh có chứa hình vẽ, Tác phẩm nghệ thuật của trẻ con, minh họa, phim hoạt hình&#10;&#10;Mô tả được tạo tự động">
            <a:extLst>
              <a:ext uri="{FF2B5EF4-FFF2-40B4-BE49-F238E27FC236}">
                <a16:creationId xmlns:a16="http://schemas.microsoft.com/office/drawing/2014/main" id="{6EE43C6E-DF7E-EF7B-B745-C7F5CEF693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98" b="85682" l="70848" r="92596">
                        <a14:foregroundMark x1="73923" y1="73231" x2="84385" y2="70538"/>
                        <a14:foregroundMark x1="79692" y1="73846" x2="79692" y2="73846"/>
                        <a14:foregroundMark x1="77000" y1="70154" x2="79231" y2="76923"/>
                        <a14:foregroundMark x1="80077" y1="71769" x2="80308" y2="75923"/>
                        <a14:backgroundMark x1="88923" y1="81308" x2="88923" y2="81308"/>
                        <a14:backgroundMark x1="89000" y1="76846" x2="84538" y2="83462"/>
                        <a14:backgroundMark x1="84538" y1="83462" x2="84154" y2="83538"/>
                        <a14:backgroundMark x1="74923" y1="80538" x2="78462" y2="84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29" t="62975" r="4686" b="11795"/>
          <a:stretch/>
        </p:blipFill>
        <p:spPr>
          <a:xfrm rot="845952">
            <a:off x="434748" y="929968"/>
            <a:ext cx="982616" cy="911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ABEBC9-0099-A82A-B1F7-34C0AD3E0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806" y="436130"/>
            <a:ext cx="1004707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7" name="Group 84">
            <a:extLst>
              <a:ext uri="{FF2B5EF4-FFF2-40B4-BE49-F238E27FC236}">
                <a16:creationId xmlns:a16="http://schemas.microsoft.com/office/drawing/2014/main" id="{E668B0B0-5DAA-4311-71FC-1E0A05BAFB21}"/>
              </a:ext>
            </a:extLst>
          </p:cNvPr>
          <p:cNvGrpSpPr/>
          <p:nvPr/>
        </p:nvGrpSpPr>
        <p:grpSpPr>
          <a:xfrm>
            <a:off x="6136626" y="2685845"/>
            <a:ext cx="5973446" cy="3676970"/>
            <a:chOff x="6051919" y="2685845"/>
            <a:chExt cx="5973446" cy="3676970"/>
          </a:xfrm>
        </p:grpSpPr>
        <p:pic>
          <p:nvPicPr>
            <p:cNvPr id="78" name="Picture 22">
              <a:extLst>
                <a:ext uri="{FF2B5EF4-FFF2-40B4-BE49-F238E27FC236}">
                  <a16:creationId xmlns:a16="http://schemas.microsoft.com/office/drawing/2014/main" id="{8C15BDEF-4C7E-CD5B-196F-BBA6A176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162813" y="2685845"/>
              <a:ext cx="1862552" cy="1671641"/>
            </a:xfrm>
            <a:prstGeom prst="rect">
              <a:avLst/>
            </a:prstGeom>
          </p:spPr>
        </p:pic>
        <p:grpSp>
          <p:nvGrpSpPr>
            <p:cNvPr id="79" name="Group 76">
              <a:extLst>
                <a:ext uri="{FF2B5EF4-FFF2-40B4-BE49-F238E27FC236}">
                  <a16:creationId xmlns:a16="http://schemas.microsoft.com/office/drawing/2014/main" id="{E7D253F1-9A96-2EFE-013E-940B3EEE11BA}"/>
                </a:ext>
              </a:extLst>
            </p:cNvPr>
            <p:cNvGrpSpPr/>
            <p:nvPr/>
          </p:nvGrpSpPr>
          <p:grpSpPr>
            <a:xfrm>
              <a:off x="6051919" y="3653086"/>
              <a:ext cx="5665182" cy="2709729"/>
              <a:chOff x="6096000" y="3244032"/>
              <a:chExt cx="5665182" cy="2709729"/>
            </a:xfrm>
          </p:grpSpPr>
          <p:sp>
            <p:nvSpPr>
              <p:cNvPr id="80" name="Rectangle: Rounded Corners 75">
                <a:extLst>
                  <a:ext uri="{FF2B5EF4-FFF2-40B4-BE49-F238E27FC236}">
                    <a16:creationId xmlns:a16="http://schemas.microsoft.com/office/drawing/2014/main" id="{0C5DE4A6-9BE7-DB09-869E-431482C44C36}"/>
                  </a:ext>
                </a:extLst>
              </p:cNvPr>
              <p:cNvSpPr/>
              <p:nvPr/>
            </p:nvSpPr>
            <p:spPr>
              <a:xfrm>
                <a:off x="6096000" y="3789681"/>
                <a:ext cx="5561110" cy="2164080"/>
              </a:xfrm>
              <a:prstGeom prst="roundRect">
                <a:avLst/>
              </a:prstGeom>
              <a:solidFill>
                <a:schemeClr val="bg1">
                  <a:alpha val="86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10000"/>
                  </a:lnSpc>
                </a:pPr>
                <a:r>
                  <a:rPr lang="en-US" sz="32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Đọc đúng.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2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2. Đọc to, rõ.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20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3. Ngắt, nghỉ đúng chỗ.</a:t>
                </a:r>
                <a:endParaRPr lang="vi-VN" sz="3200" b="0" i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81" name="Group 66">
                <a:extLst>
                  <a:ext uri="{FF2B5EF4-FFF2-40B4-BE49-F238E27FC236}">
                    <a16:creationId xmlns:a16="http://schemas.microsoft.com/office/drawing/2014/main" id="{BACABF40-2E05-3BC2-B38E-FD9D25147FEF}"/>
                  </a:ext>
                </a:extLst>
              </p:cNvPr>
              <p:cNvGrpSpPr/>
              <p:nvPr/>
            </p:nvGrpSpPr>
            <p:grpSpPr>
              <a:xfrm>
                <a:off x="8361444" y="4116552"/>
                <a:ext cx="1583311" cy="469963"/>
                <a:chOff x="3190408" y="4309039"/>
                <a:chExt cx="1583311" cy="469963"/>
              </a:xfrm>
            </p:grpSpPr>
            <p:pic>
              <p:nvPicPr>
                <p:cNvPr id="91" name="Picture 63">
                  <a:extLst>
                    <a:ext uri="{FF2B5EF4-FFF2-40B4-BE49-F238E27FC236}">
                      <a16:creationId xmlns:a16="http://schemas.microsoft.com/office/drawing/2014/main" id="{35DF9A0B-8AB7-6683-7D80-1299D21E2C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7082" y="4309039"/>
                  <a:ext cx="469963" cy="469963"/>
                </a:xfrm>
                <a:prstGeom prst="rect">
                  <a:avLst/>
                </a:prstGeom>
              </p:spPr>
            </p:pic>
            <p:pic>
              <p:nvPicPr>
                <p:cNvPr id="92" name="Picture 64">
                  <a:extLst>
                    <a:ext uri="{FF2B5EF4-FFF2-40B4-BE49-F238E27FC236}">
                      <a16:creationId xmlns:a16="http://schemas.microsoft.com/office/drawing/2014/main" id="{169DA7AB-0983-E9D1-7EA1-C0DEAB6EF6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90408" y="4309039"/>
                  <a:ext cx="469963" cy="469963"/>
                </a:xfrm>
                <a:prstGeom prst="rect">
                  <a:avLst/>
                </a:prstGeom>
              </p:spPr>
            </p:pic>
            <p:pic>
              <p:nvPicPr>
                <p:cNvPr id="93" name="Picture 65">
                  <a:extLst>
                    <a:ext uri="{FF2B5EF4-FFF2-40B4-BE49-F238E27FC236}">
                      <a16:creationId xmlns:a16="http://schemas.microsoft.com/office/drawing/2014/main" id="{695698C7-AE18-1021-10BB-7F47A4DA93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03756" y="4309039"/>
                  <a:ext cx="469963" cy="469963"/>
                </a:xfrm>
                <a:prstGeom prst="rect">
                  <a:avLst/>
                </a:prstGeom>
              </p:spPr>
            </p:pic>
          </p:grpSp>
          <p:grpSp>
            <p:nvGrpSpPr>
              <p:cNvPr id="82" name="Group 67">
                <a:extLst>
                  <a:ext uri="{FF2B5EF4-FFF2-40B4-BE49-F238E27FC236}">
                    <a16:creationId xmlns:a16="http://schemas.microsoft.com/office/drawing/2014/main" id="{2EE9B8F2-E960-9C48-D214-29D2C1621A70}"/>
                  </a:ext>
                </a:extLst>
              </p:cNvPr>
              <p:cNvGrpSpPr/>
              <p:nvPr/>
            </p:nvGrpSpPr>
            <p:grpSpPr>
              <a:xfrm>
                <a:off x="8468135" y="4692277"/>
                <a:ext cx="1583311" cy="469963"/>
                <a:chOff x="3190408" y="4309039"/>
                <a:chExt cx="1583311" cy="469963"/>
              </a:xfrm>
            </p:grpSpPr>
            <p:pic>
              <p:nvPicPr>
                <p:cNvPr id="88" name="Picture 68">
                  <a:extLst>
                    <a:ext uri="{FF2B5EF4-FFF2-40B4-BE49-F238E27FC236}">
                      <a16:creationId xmlns:a16="http://schemas.microsoft.com/office/drawing/2014/main" id="{980E43CB-770C-A817-5C83-533AF1932E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7082" y="4309039"/>
                  <a:ext cx="469963" cy="469963"/>
                </a:xfrm>
                <a:prstGeom prst="rect">
                  <a:avLst/>
                </a:prstGeom>
              </p:spPr>
            </p:pic>
            <p:pic>
              <p:nvPicPr>
                <p:cNvPr id="89" name="Picture 69">
                  <a:extLst>
                    <a:ext uri="{FF2B5EF4-FFF2-40B4-BE49-F238E27FC236}">
                      <a16:creationId xmlns:a16="http://schemas.microsoft.com/office/drawing/2014/main" id="{364C8120-791A-57BC-8EE9-D36130D36D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90408" y="4309039"/>
                  <a:ext cx="469963" cy="469963"/>
                </a:xfrm>
                <a:prstGeom prst="rect">
                  <a:avLst/>
                </a:prstGeom>
              </p:spPr>
            </p:pic>
            <p:pic>
              <p:nvPicPr>
                <p:cNvPr id="90" name="Picture 70">
                  <a:extLst>
                    <a:ext uri="{FF2B5EF4-FFF2-40B4-BE49-F238E27FC236}">
                      <a16:creationId xmlns:a16="http://schemas.microsoft.com/office/drawing/2014/main" id="{3B4F5EDC-2441-A226-3F16-D2AA5276BE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03756" y="4309039"/>
                  <a:ext cx="469963" cy="469963"/>
                </a:xfrm>
                <a:prstGeom prst="rect">
                  <a:avLst/>
                </a:prstGeom>
              </p:spPr>
            </p:pic>
          </p:grpSp>
          <p:grpSp>
            <p:nvGrpSpPr>
              <p:cNvPr id="83" name="Group 71">
                <a:extLst>
                  <a:ext uri="{FF2B5EF4-FFF2-40B4-BE49-F238E27FC236}">
                    <a16:creationId xmlns:a16="http://schemas.microsoft.com/office/drawing/2014/main" id="{B4D9C184-E227-2B56-BB47-52D16B8FEEFD}"/>
                  </a:ext>
                </a:extLst>
              </p:cNvPr>
              <p:cNvGrpSpPr/>
              <p:nvPr/>
            </p:nvGrpSpPr>
            <p:grpSpPr>
              <a:xfrm>
                <a:off x="10177871" y="5142238"/>
                <a:ext cx="1583311" cy="469963"/>
                <a:chOff x="3375760" y="4173115"/>
                <a:chExt cx="1583311" cy="469963"/>
              </a:xfrm>
            </p:grpSpPr>
            <p:pic>
              <p:nvPicPr>
                <p:cNvPr id="85" name="Picture 72">
                  <a:extLst>
                    <a:ext uri="{FF2B5EF4-FFF2-40B4-BE49-F238E27FC236}">
                      <a16:creationId xmlns:a16="http://schemas.microsoft.com/office/drawing/2014/main" id="{AF5C98F1-5384-7B6A-726B-F41939525D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2434" y="4173115"/>
                  <a:ext cx="469963" cy="469963"/>
                </a:xfrm>
                <a:prstGeom prst="rect">
                  <a:avLst/>
                </a:prstGeom>
              </p:spPr>
            </p:pic>
            <p:pic>
              <p:nvPicPr>
                <p:cNvPr id="86" name="Picture 73">
                  <a:extLst>
                    <a:ext uri="{FF2B5EF4-FFF2-40B4-BE49-F238E27FC236}">
                      <a16:creationId xmlns:a16="http://schemas.microsoft.com/office/drawing/2014/main" id="{9D85CD84-3096-7602-0F76-7B35171F70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75760" y="4173115"/>
                  <a:ext cx="469963" cy="469963"/>
                </a:xfrm>
                <a:prstGeom prst="rect">
                  <a:avLst/>
                </a:prstGeom>
              </p:spPr>
            </p:pic>
            <p:pic>
              <p:nvPicPr>
                <p:cNvPr id="87" name="Picture 74">
                  <a:extLst>
                    <a:ext uri="{FF2B5EF4-FFF2-40B4-BE49-F238E27FC236}">
                      <a16:creationId xmlns:a16="http://schemas.microsoft.com/office/drawing/2014/main" id="{35A51192-AEC1-74E8-6A65-4895830C2B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89108" y="4173115"/>
                  <a:ext cx="469963" cy="469963"/>
                </a:xfrm>
                <a:prstGeom prst="rect">
                  <a:avLst/>
                </a:prstGeom>
              </p:spPr>
            </p:pic>
          </p:grpSp>
          <p:sp>
            <p:nvSpPr>
              <p:cNvPr id="84" name="Rectangle: Rounded Corners 36">
                <a:extLst>
                  <a:ext uri="{FF2B5EF4-FFF2-40B4-BE49-F238E27FC236}">
                    <a16:creationId xmlns:a16="http://schemas.microsoft.com/office/drawing/2014/main" id="{A64F7877-D404-222C-9BA9-5D259249CE72}"/>
                  </a:ext>
                </a:extLst>
              </p:cNvPr>
              <p:cNvSpPr/>
              <p:nvPr/>
            </p:nvSpPr>
            <p:spPr>
              <a:xfrm>
                <a:off x="6470488" y="3244032"/>
                <a:ext cx="4621427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Tiêu</a:t>
                </a:r>
                <a:r>
                  <a:rPr lang="en-US" sz="3200" b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chí đánh giá</a:t>
                </a:r>
                <a:endPara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94" name="Group 83">
            <a:extLst>
              <a:ext uri="{FF2B5EF4-FFF2-40B4-BE49-F238E27FC236}">
                <a16:creationId xmlns:a16="http://schemas.microsoft.com/office/drawing/2014/main" id="{425D32DF-DF33-8340-4D22-A688DF185165}"/>
              </a:ext>
            </a:extLst>
          </p:cNvPr>
          <p:cNvGrpSpPr/>
          <p:nvPr/>
        </p:nvGrpSpPr>
        <p:grpSpPr>
          <a:xfrm>
            <a:off x="264012" y="2827093"/>
            <a:ext cx="5605176" cy="3535722"/>
            <a:chOff x="147132" y="2825189"/>
            <a:chExt cx="5605176" cy="3535722"/>
          </a:xfrm>
        </p:grpSpPr>
        <p:pic>
          <p:nvPicPr>
            <p:cNvPr id="95" name="Picture 21">
              <a:extLst>
                <a:ext uri="{FF2B5EF4-FFF2-40B4-BE49-F238E27FC236}">
                  <a16:creationId xmlns:a16="http://schemas.microsoft.com/office/drawing/2014/main" id="{F1FF1EFE-9726-ABEE-88C3-6A479EA77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47132" y="2825189"/>
              <a:ext cx="1674077" cy="1533873"/>
            </a:xfrm>
            <a:prstGeom prst="rect">
              <a:avLst/>
            </a:prstGeom>
          </p:spPr>
        </p:pic>
        <p:grpSp>
          <p:nvGrpSpPr>
            <p:cNvPr id="96" name="Group 61">
              <a:extLst>
                <a:ext uri="{FF2B5EF4-FFF2-40B4-BE49-F238E27FC236}">
                  <a16:creationId xmlns:a16="http://schemas.microsoft.com/office/drawing/2014/main" id="{4E0C07E8-1718-A41F-3341-7B3CC0F3A532}"/>
                </a:ext>
              </a:extLst>
            </p:cNvPr>
            <p:cNvGrpSpPr/>
            <p:nvPr/>
          </p:nvGrpSpPr>
          <p:grpSpPr>
            <a:xfrm>
              <a:off x="191198" y="3576378"/>
              <a:ext cx="5561110" cy="2784533"/>
              <a:chOff x="226098" y="3169228"/>
              <a:chExt cx="5561110" cy="2784533"/>
            </a:xfrm>
          </p:grpSpPr>
          <p:sp>
            <p:nvSpPr>
              <p:cNvPr id="97" name="Rectangle: Rounded Corners 37">
                <a:extLst>
                  <a:ext uri="{FF2B5EF4-FFF2-40B4-BE49-F238E27FC236}">
                    <a16:creationId xmlns:a16="http://schemas.microsoft.com/office/drawing/2014/main" id="{56DCFF23-8214-51BF-3DF7-70B8D8FCB98E}"/>
                  </a:ext>
                </a:extLst>
              </p:cNvPr>
              <p:cNvSpPr/>
              <p:nvPr/>
            </p:nvSpPr>
            <p:spPr>
              <a:xfrm>
                <a:off x="226098" y="3789681"/>
                <a:ext cx="5561110" cy="2164080"/>
              </a:xfrm>
              <a:prstGeom prst="roundRect">
                <a:avLst/>
              </a:prstGeom>
              <a:solidFill>
                <a:schemeClr val="bg1">
                  <a:alpha val="86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68325" algn="just">
                  <a:lnSpc>
                    <a:spcPct val="120000"/>
                  </a:lnSpc>
                </a:pP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68325" algn="just">
                  <a:lnSpc>
                    <a:spcPct val="120000"/>
                  </a:lnSpc>
                </a:pP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viên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68325" algn="just">
                  <a:lnSpc>
                    <a:spcPct val="120000"/>
                  </a:lnSpc>
                </a:pP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nghĩa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8" name="Rectangle: Rounded Corners 57">
                <a:extLst>
                  <a:ext uri="{FF2B5EF4-FFF2-40B4-BE49-F238E27FC236}">
                    <a16:creationId xmlns:a16="http://schemas.microsoft.com/office/drawing/2014/main" id="{8133327F-A87D-F8D0-731E-026424C68638}"/>
                  </a:ext>
                </a:extLst>
              </p:cNvPr>
              <p:cNvSpPr/>
              <p:nvPr/>
            </p:nvSpPr>
            <p:spPr>
              <a:xfrm>
                <a:off x="1665655" y="3169228"/>
                <a:ext cx="2764691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Yêu</a:t>
                </a:r>
                <a:r>
                  <a: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Cầu</a:t>
                </a:r>
                <a:endParaRPr lang="en-US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99" name="Picture 58">
                <a:extLst>
                  <a:ext uri="{FF2B5EF4-FFF2-40B4-BE49-F238E27FC236}">
                    <a16:creationId xmlns:a16="http://schemas.microsoft.com/office/drawing/2014/main" id="{1AA3FB42-3AEC-708D-8B43-25A0CE70F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324528" y="3950336"/>
                <a:ext cx="609091" cy="609091"/>
              </a:xfrm>
              <a:prstGeom prst="rect">
                <a:avLst/>
              </a:prstGeom>
            </p:spPr>
          </p:pic>
          <p:pic>
            <p:nvPicPr>
              <p:cNvPr id="100" name="Picture 59">
                <a:extLst>
                  <a:ext uri="{FF2B5EF4-FFF2-40B4-BE49-F238E27FC236}">
                    <a16:creationId xmlns:a16="http://schemas.microsoft.com/office/drawing/2014/main" id="{63FF315D-39A4-D7A8-3921-B2A5F8E37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324528" y="4544021"/>
                <a:ext cx="609091" cy="609091"/>
              </a:xfrm>
              <a:prstGeom prst="rect">
                <a:avLst/>
              </a:prstGeom>
            </p:spPr>
          </p:pic>
          <p:pic>
            <p:nvPicPr>
              <p:cNvPr id="101" name="Picture 60">
                <a:extLst>
                  <a:ext uri="{FF2B5EF4-FFF2-40B4-BE49-F238E27FC236}">
                    <a16:creationId xmlns:a16="http://schemas.microsoft.com/office/drawing/2014/main" id="{5996CBAD-496E-20FA-1D1F-F2E8C5936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324528" y="5242918"/>
                <a:ext cx="609091" cy="609091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E3355CA-3A8A-F857-E9FA-F785540DD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351" y="571673"/>
            <a:ext cx="12192000" cy="22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8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" name="Group 76">
            <a:extLst>
              <a:ext uri="{FF2B5EF4-FFF2-40B4-BE49-F238E27FC236}">
                <a16:creationId xmlns:a16="http://schemas.microsoft.com/office/drawing/2014/main" id="{C6565168-A644-28E8-5DC9-DDF719DD3646}"/>
              </a:ext>
            </a:extLst>
          </p:cNvPr>
          <p:cNvGrpSpPr/>
          <p:nvPr/>
        </p:nvGrpSpPr>
        <p:grpSpPr>
          <a:xfrm>
            <a:off x="1131593" y="2849540"/>
            <a:ext cx="6954524" cy="3522795"/>
            <a:chOff x="6096000" y="3244032"/>
            <a:chExt cx="5885275" cy="2640970"/>
          </a:xfrm>
        </p:grpSpPr>
        <p:sp>
          <p:nvSpPr>
            <p:cNvPr id="6" name="Rectangle: Rounded Corners 75">
              <a:extLst>
                <a:ext uri="{FF2B5EF4-FFF2-40B4-BE49-F238E27FC236}">
                  <a16:creationId xmlns:a16="http://schemas.microsoft.com/office/drawing/2014/main" id="{69689EE2-A26A-D2C0-963B-753ED041A5BF}"/>
                </a:ext>
              </a:extLst>
            </p:cNvPr>
            <p:cNvSpPr/>
            <p:nvPr/>
          </p:nvSpPr>
          <p:spPr>
            <a:xfrm>
              <a:off x="6096000" y="3789681"/>
              <a:ext cx="5681359" cy="2095321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10000"/>
                </a:lnSpc>
              </a:pP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>
                <a:lnSpc>
                  <a:spcPct val="110000"/>
                </a:lnSpc>
              </a:pP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to,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rõ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>
                <a:lnSpc>
                  <a:spcPct val="110000"/>
                </a:lnSpc>
              </a:pP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Ngắt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nghỉ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chỗ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" name="Group 66">
              <a:extLst>
                <a:ext uri="{FF2B5EF4-FFF2-40B4-BE49-F238E27FC236}">
                  <a16:creationId xmlns:a16="http://schemas.microsoft.com/office/drawing/2014/main" id="{D1872A78-23E2-592F-0BD1-B77759A01A97}"/>
                </a:ext>
              </a:extLst>
            </p:cNvPr>
            <p:cNvGrpSpPr/>
            <p:nvPr/>
          </p:nvGrpSpPr>
          <p:grpSpPr>
            <a:xfrm>
              <a:off x="8526860" y="4100635"/>
              <a:ext cx="1628460" cy="469964"/>
              <a:chOff x="3355824" y="4293122"/>
              <a:chExt cx="1628460" cy="469964"/>
            </a:xfrm>
          </p:grpSpPr>
          <p:pic>
            <p:nvPicPr>
              <p:cNvPr id="18" name="Picture 63">
                <a:extLst>
                  <a:ext uri="{FF2B5EF4-FFF2-40B4-BE49-F238E27FC236}">
                    <a16:creationId xmlns:a16="http://schemas.microsoft.com/office/drawing/2014/main" id="{DEC8E700-58F6-BABE-87B1-BC76F1E4F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2499" y="4293123"/>
                <a:ext cx="515110" cy="469963"/>
              </a:xfrm>
              <a:prstGeom prst="rect">
                <a:avLst/>
              </a:prstGeom>
            </p:spPr>
          </p:pic>
          <p:pic>
            <p:nvPicPr>
              <p:cNvPr id="19" name="Picture 64">
                <a:extLst>
                  <a:ext uri="{FF2B5EF4-FFF2-40B4-BE49-F238E27FC236}">
                    <a16:creationId xmlns:a16="http://schemas.microsoft.com/office/drawing/2014/main" id="{3D91CBA9-D458-5B18-579E-835DBA63D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5824" y="4293122"/>
                <a:ext cx="515110" cy="469963"/>
              </a:xfrm>
              <a:prstGeom prst="rect">
                <a:avLst/>
              </a:prstGeom>
            </p:spPr>
          </p:pic>
          <p:pic>
            <p:nvPicPr>
              <p:cNvPr id="20" name="Picture 65">
                <a:extLst>
                  <a:ext uri="{FF2B5EF4-FFF2-40B4-BE49-F238E27FC236}">
                    <a16:creationId xmlns:a16="http://schemas.microsoft.com/office/drawing/2014/main" id="{23B606C5-C3CF-1AC6-85D0-392C76046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9174" y="4293123"/>
                <a:ext cx="515110" cy="469963"/>
              </a:xfrm>
              <a:prstGeom prst="rect">
                <a:avLst/>
              </a:prstGeom>
            </p:spPr>
          </p:pic>
        </p:grpSp>
        <p:grpSp>
          <p:nvGrpSpPr>
            <p:cNvPr id="9" name="Group 67">
              <a:extLst>
                <a:ext uri="{FF2B5EF4-FFF2-40B4-BE49-F238E27FC236}">
                  <a16:creationId xmlns:a16="http://schemas.microsoft.com/office/drawing/2014/main" id="{361C1444-4360-F6C9-D88B-B5C363A1665C}"/>
                </a:ext>
              </a:extLst>
            </p:cNvPr>
            <p:cNvGrpSpPr/>
            <p:nvPr/>
          </p:nvGrpSpPr>
          <p:grpSpPr>
            <a:xfrm>
              <a:off x="8569331" y="4602563"/>
              <a:ext cx="1628458" cy="469963"/>
              <a:chOff x="3291604" y="4219325"/>
              <a:chExt cx="1628458" cy="469963"/>
            </a:xfrm>
          </p:grpSpPr>
          <p:pic>
            <p:nvPicPr>
              <p:cNvPr id="15" name="Picture 68">
                <a:extLst>
                  <a:ext uri="{FF2B5EF4-FFF2-40B4-BE49-F238E27FC236}">
                    <a16:creationId xmlns:a16="http://schemas.microsoft.com/office/drawing/2014/main" id="{AEB9A096-FAA5-0950-6958-03E3761949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278" y="4219325"/>
                <a:ext cx="515110" cy="469963"/>
              </a:xfrm>
              <a:prstGeom prst="rect">
                <a:avLst/>
              </a:prstGeom>
            </p:spPr>
          </p:pic>
          <p:pic>
            <p:nvPicPr>
              <p:cNvPr id="16" name="Picture 69">
                <a:extLst>
                  <a:ext uri="{FF2B5EF4-FFF2-40B4-BE49-F238E27FC236}">
                    <a16:creationId xmlns:a16="http://schemas.microsoft.com/office/drawing/2014/main" id="{B4D276FD-281F-3821-BC78-79AFA7856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1604" y="4219325"/>
                <a:ext cx="515110" cy="469963"/>
              </a:xfrm>
              <a:prstGeom prst="rect">
                <a:avLst/>
              </a:prstGeom>
            </p:spPr>
          </p:pic>
          <p:pic>
            <p:nvPicPr>
              <p:cNvPr id="17" name="Picture 70">
                <a:extLst>
                  <a:ext uri="{FF2B5EF4-FFF2-40B4-BE49-F238E27FC236}">
                    <a16:creationId xmlns:a16="http://schemas.microsoft.com/office/drawing/2014/main" id="{728C5A0C-D78E-B760-0E34-D352EAB70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4952" y="4219325"/>
                <a:ext cx="515110" cy="469963"/>
              </a:xfrm>
              <a:prstGeom prst="rect">
                <a:avLst/>
              </a:prstGeom>
            </p:spPr>
          </p:pic>
        </p:grpSp>
        <p:grpSp>
          <p:nvGrpSpPr>
            <p:cNvPr id="10" name="Group 71">
              <a:extLst>
                <a:ext uri="{FF2B5EF4-FFF2-40B4-BE49-F238E27FC236}">
                  <a16:creationId xmlns:a16="http://schemas.microsoft.com/office/drawing/2014/main" id="{30CB0D2E-BCD5-93A6-B2AD-A023CD453ED3}"/>
                </a:ext>
              </a:extLst>
            </p:cNvPr>
            <p:cNvGrpSpPr/>
            <p:nvPr/>
          </p:nvGrpSpPr>
          <p:grpSpPr>
            <a:xfrm>
              <a:off x="10397964" y="5092630"/>
              <a:ext cx="1583311" cy="469964"/>
              <a:chOff x="3595853" y="4123507"/>
              <a:chExt cx="1583311" cy="469964"/>
            </a:xfrm>
          </p:grpSpPr>
          <p:pic>
            <p:nvPicPr>
              <p:cNvPr id="12" name="Picture 72">
                <a:extLst>
                  <a:ext uri="{FF2B5EF4-FFF2-40B4-BE49-F238E27FC236}">
                    <a16:creationId xmlns:a16="http://schemas.microsoft.com/office/drawing/2014/main" id="{5C5EC99F-2650-5221-91D3-E9E95EBEE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2527" y="4123508"/>
                <a:ext cx="469963" cy="469963"/>
              </a:xfrm>
              <a:prstGeom prst="rect">
                <a:avLst/>
              </a:prstGeom>
            </p:spPr>
          </p:pic>
          <p:pic>
            <p:nvPicPr>
              <p:cNvPr id="13" name="Picture 73">
                <a:extLst>
                  <a:ext uri="{FF2B5EF4-FFF2-40B4-BE49-F238E27FC236}">
                    <a16:creationId xmlns:a16="http://schemas.microsoft.com/office/drawing/2014/main" id="{D609BB55-1C04-ECAD-754F-2C23A91A5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5853" y="4123507"/>
                <a:ext cx="469963" cy="469963"/>
              </a:xfrm>
              <a:prstGeom prst="rect">
                <a:avLst/>
              </a:prstGeom>
            </p:spPr>
          </p:pic>
          <p:pic>
            <p:nvPicPr>
              <p:cNvPr id="14" name="Picture 74">
                <a:extLst>
                  <a:ext uri="{FF2B5EF4-FFF2-40B4-BE49-F238E27FC236}">
                    <a16:creationId xmlns:a16="http://schemas.microsoft.com/office/drawing/2014/main" id="{A66FFE03-3969-6FE5-6086-8A8B64BD5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9201" y="4123508"/>
                <a:ext cx="469963" cy="469963"/>
              </a:xfrm>
              <a:prstGeom prst="rect">
                <a:avLst/>
              </a:prstGeom>
            </p:spPr>
          </p:pic>
        </p:grpSp>
        <p:sp>
          <p:nvSpPr>
            <p:cNvPr id="11" name="Rectangle: Rounded Corners 36">
              <a:extLst>
                <a:ext uri="{FF2B5EF4-FFF2-40B4-BE49-F238E27FC236}">
                  <a16:creationId xmlns:a16="http://schemas.microsoft.com/office/drawing/2014/main" id="{D11F0325-96DA-878E-1418-E742CA8E249B}"/>
                </a:ext>
              </a:extLst>
            </p:cNvPr>
            <p:cNvSpPr/>
            <p:nvPr/>
          </p:nvSpPr>
          <p:spPr>
            <a:xfrm>
              <a:off x="6470488" y="3244032"/>
              <a:ext cx="4924028" cy="796835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US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chí đánh giá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8" name="Picture 21">
            <a:extLst>
              <a:ext uri="{FF2B5EF4-FFF2-40B4-BE49-F238E27FC236}">
                <a16:creationId xmlns:a16="http://schemas.microsoft.com/office/drawing/2014/main" id="{32860A44-5D16-FE5A-4227-EC37B1EC09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40569"/>
          <a:stretch/>
        </p:blipFill>
        <p:spPr>
          <a:xfrm>
            <a:off x="7980976" y="2955839"/>
            <a:ext cx="3569784" cy="38877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A4D716-2B63-67A9-28AC-92023DACA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67" y="556649"/>
            <a:ext cx="1205893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7" name="Hình ảnh 26" descr="Ảnh có chứa Phim hoạt hình, hình mẫu, phim hoạt hình&#10;&#10;Mô tả được tạo tự động">
            <a:extLst>
              <a:ext uri="{FF2B5EF4-FFF2-40B4-BE49-F238E27FC236}">
                <a16:creationId xmlns:a16="http://schemas.microsoft.com/office/drawing/2014/main" id="{5D08715E-F99E-11B8-52EE-C2A3D1A2E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662" y="2019869"/>
            <a:ext cx="5300673" cy="52900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6113E4-1D9B-7C5A-9AE1-1EF191985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046740" cy="121930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9" name="TextBox1" r:id="rId2" imgW="4848120" imgH="1247760"/>
        </mc:Choice>
        <mc:Fallback>
          <p:control name="TextBox1" r:id="rId2" imgW="4848120" imgH="1247760">
            <p:pic>
              <p:nvPicPr>
                <p:cNvPr id="28" name="TextBox1">
                  <a:extLst>
                    <a:ext uri="{FF2B5EF4-FFF2-40B4-BE49-F238E27FC236}">
                      <a16:creationId xmlns:a16="http://schemas.microsoft.com/office/drawing/2014/main" id="{4C16C0D1-5BFA-11A7-F566-C5156EFAFF4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64612" y="1514403"/>
                  <a:ext cx="4850611" cy="124244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242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Hình ảnh 35" descr="Ảnh có chứa hình vẽ, minh họa, hoạt hình Nhật Bản, Mặt người&#10;&#10;Mô tả được tạo tự động">
            <a:extLst>
              <a:ext uri="{FF2B5EF4-FFF2-40B4-BE49-F238E27FC236}">
                <a16:creationId xmlns:a16="http://schemas.microsoft.com/office/drawing/2014/main" id="{4D85FF80-938A-60F4-9491-C57DDE3E9A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9700" l="10000" r="91550">
                        <a14:foregroundMark x1="59550" y1="8800" x2="59550" y2="8800"/>
                        <a14:foregroundMark x1="50350" y1="78150" x2="50350" y2="78150"/>
                        <a14:foregroundMark x1="38850" y1="51700" x2="64900" y2="91100"/>
                        <a14:foregroundMark x1="85200" y1="84500" x2="84200" y2="92050"/>
                        <a14:foregroundMark x1="84200" y1="92050" x2="73700" y2="97750"/>
                        <a14:foregroundMark x1="73700" y1="97750" x2="49100" y2="93050"/>
                        <a14:foregroundMark x1="49100" y1="93050" x2="37300" y2="85150"/>
                        <a14:foregroundMark x1="37300" y1="85150" x2="65300" y2="78050"/>
                        <a14:foregroundMark x1="65300" y1="78050" x2="48800" y2="98350"/>
                        <a14:foregroundMark x1="48800" y1="98350" x2="46850" y2="83100"/>
                        <a14:foregroundMark x1="46850" y1="83100" x2="37800" y2="83700"/>
                        <a14:foregroundMark x1="37800" y1="83700" x2="54450" y2="81650"/>
                        <a14:foregroundMark x1="54450" y1="81650" x2="55050" y2="82650"/>
                        <a14:foregroundMark x1="24300" y1="89250" x2="22050" y2="99700"/>
                        <a14:foregroundMark x1="91550" y1="72400" x2="91550" y2="7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22" y="2572246"/>
            <a:ext cx="4285754" cy="4285754"/>
          </a:xfrm>
          <a:prstGeom prst="rect">
            <a:avLst/>
          </a:prstGeom>
        </p:spPr>
      </p:pic>
      <p:pic>
        <p:nvPicPr>
          <p:cNvPr id="4" name="Picture 3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67466E98-A0F2-AABA-285A-7CD9BBDDE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62" y="224491"/>
            <a:ext cx="8642676" cy="22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1">
            <a:extLst>
              <a:ext uri="{FF2B5EF4-FFF2-40B4-BE49-F238E27FC236}">
                <a16:creationId xmlns:a16="http://schemas.microsoft.com/office/drawing/2014/main" id="{9CD73002-EAA7-00C2-A044-FD715BAC954E}"/>
              </a:ext>
            </a:extLst>
          </p:cNvPr>
          <p:cNvSpPr/>
          <p:nvPr/>
        </p:nvSpPr>
        <p:spPr>
          <a:xfrm>
            <a:off x="300111" y="518615"/>
            <a:ext cx="11591778" cy="5635050"/>
          </a:xfrm>
          <a:prstGeom prst="roundRect">
            <a:avLst>
              <a:gd name="adj" fmla="val 11589"/>
            </a:avLst>
          </a:prstGeom>
          <a:solidFill>
            <a:schemeClr val="bg1"/>
          </a:solidFill>
          <a:ln w="762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C15EFC4-C963-4758-7D51-0E3416B95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92" y="714273"/>
            <a:ext cx="844821" cy="80264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386E4AC-6E1C-EA87-533C-A90065B64881}"/>
              </a:ext>
            </a:extLst>
          </p:cNvPr>
          <p:cNvSpPr txBox="1"/>
          <p:nvPr/>
        </p:nvSpPr>
        <p:spPr>
          <a:xfrm>
            <a:off x="1507524" y="738987"/>
            <a:ext cx="10254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609DB6-E80F-EEDE-CCD4-F3DCAAA44379}"/>
              </a:ext>
            </a:extLst>
          </p:cNvPr>
          <p:cNvSpPr/>
          <p:nvPr/>
        </p:nvSpPr>
        <p:spPr>
          <a:xfrm>
            <a:off x="951470" y="1729945"/>
            <a:ext cx="10429103" cy="4040659"/>
          </a:xfrm>
          <a:prstGeom prst="roundRect">
            <a:avLst/>
          </a:prstGeom>
          <a:solidFill>
            <a:srgbClr val="ADF7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môn sinh đồng thanh dạ ran.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 là thầy đi trước, trò theo sau.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anh có tuổi đi ngay sau thầy, người ít tuổi hơn nhường bước, mấy chú tóc để trái đào đi sau cùng.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Cụ dẫn học trò đi về cuối làng, đến một ngôi nhà tranh đơn sơ nhưng sáng sủa, ấm cúng.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6E6D4F-5790-ACFE-B977-E89734F4FE42}"/>
              </a:ext>
            </a:extLst>
          </p:cNvPr>
          <p:cNvCxnSpPr/>
          <p:nvPr/>
        </p:nvCxnSpPr>
        <p:spPr>
          <a:xfrm>
            <a:off x="8513805" y="2619632"/>
            <a:ext cx="2533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A58229-3F78-3394-F761-BB9D2EEBDFC3}"/>
              </a:ext>
            </a:extLst>
          </p:cNvPr>
          <p:cNvCxnSpPr>
            <a:cxnSpLocks/>
          </p:cNvCxnSpPr>
          <p:nvPr/>
        </p:nvCxnSpPr>
        <p:spPr>
          <a:xfrm>
            <a:off x="1248032" y="3212756"/>
            <a:ext cx="4361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D8538E-8F62-38F1-7F6E-2872A795DDF7}"/>
              </a:ext>
            </a:extLst>
          </p:cNvPr>
          <p:cNvCxnSpPr>
            <a:cxnSpLocks/>
          </p:cNvCxnSpPr>
          <p:nvPr/>
        </p:nvCxnSpPr>
        <p:spPr>
          <a:xfrm>
            <a:off x="5931243" y="3200399"/>
            <a:ext cx="504155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F7E04E-C45B-C88C-6882-E6F98635D1BE}"/>
              </a:ext>
            </a:extLst>
          </p:cNvPr>
          <p:cNvCxnSpPr>
            <a:cxnSpLocks/>
          </p:cNvCxnSpPr>
          <p:nvPr/>
        </p:nvCxnSpPr>
        <p:spPr>
          <a:xfrm>
            <a:off x="1198606" y="3719382"/>
            <a:ext cx="986069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5C9C49-F1CE-3746-2218-4C60CF181B8A}"/>
              </a:ext>
            </a:extLst>
          </p:cNvPr>
          <p:cNvCxnSpPr>
            <a:cxnSpLocks/>
          </p:cNvCxnSpPr>
          <p:nvPr/>
        </p:nvCxnSpPr>
        <p:spPr>
          <a:xfrm>
            <a:off x="1248033" y="4263079"/>
            <a:ext cx="521455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1176</TotalTime>
  <Words>231</Words>
  <Application>Microsoft Office PowerPoint</Application>
  <PresentationFormat>Widescreen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.VnAristote</vt:lpstr>
      <vt:lpstr>Aptos</vt:lpstr>
      <vt:lpstr>Aptos Display</vt:lpstr>
      <vt:lpstr>Arial</vt:lpstr>
      <vt:lpstr>Calibri</vt:lpstr>
      <vt:lpstr>Calibri Light</vt:lpstr>
      <vt:lpstr>Cambria</vt:lpstr>
      <vt:lpstr>Times New Roman</vt:lpstr>
      <vt:lpstr>1_Chủ đề Office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 Thao - 0972115126</dc:creator>
  <dc:description>9Slide.vn</dc:description>
  <cp:lastModifiedBy>Windows 10</cp:lastModifiedBy>
  <cp:revision>86</cp:revision>
  <dcterms:created xsi:type="dcterms:W3CDTF">2023-10-07T10:09:50Z</dcterms:created>
  <dcterms:modified xsi:type="dcterms:W3CDTF">2026-03-05T05:15:42Z</dcterms:modified>
  <cp:category>9Slide.vn</cp:category>
</cp:coreProperties>
</file>