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4" r:id="rId3"/>
    <p:sldId id="289" r:id="rId4"/>
    <p:sldId id="290" r:id="rId5"/>
    <p:sldId id="29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25B3A"/>
    <a:srgbClr val="E6E6E6"/>
    <a:srgbClr val="627654"/>
    <a:srgbClr val="93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9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9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58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64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1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0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0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06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9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94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09F7-5BD8-44BA-BBD0-C3652E47EA57}" type="datetimeFigureOut">
              <a:rPr lang="vi-VN" smtClean="0"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CBFD-7774-4E26-9171-F8E73D6C5C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76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FC241-38A0-8B58-DC88-55396017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34" y="126124"/>
            <a:ext cx="9489520" cy="4624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5005229" y="4750676"/>
            <a:ext cx="4653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.VnAristote" panose="020B7200000000000000" pitchFamily="34" charset="0"/>
              </a:rPr>
              <a:t> 23 –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.VnAristote" panose="020B7200000000000000" pitchFamily="34" charset="0"/>
              </a:rPr>
              <a:t> 159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.VnAristote" panose="020B7200000000000000" pitchFamily="34" charset="0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DB816E0-E33B-A66C-F1DA-78FA5293F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3" y="2043439"/>
            <a:ext cx="2573474" cy="1624672"/>
          </a:xfrm>
          <a:prstGeom prst="rect">
            <a:avLst/>
          </a:prstGeom>
        </p:spPr>
      </p:pic>
      <p:pic>
        <p:nvPicPr>
          <p:cNvPr id="5" name="Picture 4" descr="A yellow circles with red lines&#10;&#10;Description automatically generated">
            <a:extLst>
              <a:ext uri="{FF2B5EF4-FFF2-40B4-BE49-F238E27FC236}">
                <a16:creationId xmlns:a16="http://schemas.microsoft.com/office/drawing/2014/main" id="{A692136C-0CF1-413C-35B9-9EA684C00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6" y="1273996"/>
            <a:ext cx="1473678" cy="9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D9C59-B314-1981-4643-C062882B0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11D80-BAA9-025F-2F43-E6CEA94C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F4995-87BB-DF8B-21B6-CEEA67BF8F47}"/>
              </a:ext>
            </a:extLst>
          </p:cNvPr>
          <p:cNvSpPr txBox="1"/>
          <p:nvPr/>
        </p:nvSpPr>
        <p:spPr>
          <a:xfrm>
            <a:off x="209550" y="158872"/>
            <a:ext cx="1162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từ ngữ gọi tên sản vật của một số địa phương mà em biết và nêu đặc điểm của những sản vật đó.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8CD833-72A0-6B92-7FBF-ACE86C1E6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49486"/>
              </p:ext>
            </p:extLst>
          </p:nvPr>
        </p:nvGraphicFramePr>
        <p:xfrm>
          <a:off x="749299" y="1823690"/>
          <a:ext cx="10807701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2567">
                  <a:extLst>
                    <a:ext uri="{9D8B030D-6E8A-4147-A177-3AD203B41FA5}">
                      <a16:colId xmlns:a16="http://schemas.microsoft.com/office/drawing/2014/main" val="2968790537"/>
                    </a:ext>
                  </a:extLst>
                </a:gridCol>
                <a:gridCol w="3602567">
                  <a:extLst>
                    <a:ext uri="{9D8B030D-6E8A-4147-A177-3AD203B41FA5}">
                      <a16:colId xmlns:a16="http://schemas.microsoft.com/office/drawing/2014/main" val="1273773644"/>
                    </a:ext>
                  </a:extLst>
                </a:gridCol>
                <a:gridCol w="3602567">
                  <a:extLst>
                    <a:ext uri="{9D8B030D-6E8A-4147-A177-3AD203B41FA5}">
                      <a16:colId xmlns:a16="http://schemas.microsoft.com/office/drawing/2014/main" val="218249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phương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4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chè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</a:t>
                      </a:r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Xùa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Chát,ngọt</a:t>
                      </a:r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0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4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6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768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58CCF1-B368-0B50-EEF1-F404750256D7}"/>
              </a:ext>
            </a:extLst>
          </p:cNvPr>
          <p:cNvSpPr txBox="1"/>
          <p:nvPr/>
        </p:nvSpPr>
        <p:spPr>
          <a:xfrm>
            <a:off x="838200" y="3339467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4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endParaRPr lang="en-US" sz="4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65D61-425D-6C8D-669F-CA63D6DD3DAD}"/>
              </a:ext>
            </a:extLst>
          </p:cNvPr>
          <p:cNvSpPr txBox="1"/>
          <p:nvPr/>
        </p:nvSpPr>
        <p:spPr>
          <a:xfrm>
            <a:off x="4445000" y="3339466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Đắk</a:t>
            </a:r>
            <a:r>
              <a:rPr lang="en-US" sz="4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Lắk</a:t>
            </a:r>
            <a:endParaRPr lang="en-US" sz="4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88CEF-EECB-FBD4-7949-CCC87E5F7D84}"/>
              </a:ext>
            </a:extLst>
          </p:cNvPr>
          <p:cNvSpPr txBox="1"/>
          <p:nvPr/>
        </p:nvSpPr>
        <p:spPr>
          <a:xfrm>
            <a:off x="8013700" y="3339465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4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endParaRPr lang="en-US" sz="4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DD3CD-0A99-CC77-197F-92620266122E}"/>
              </a:ext>
            </a:extLst>
          </p:cNvPr>
          <p:cNvSpPr txBox="1"/>
          <p:nvPr/>
        </p:nvSpPr>
        <p:spPr>
          <a:xfrm>
            <a:off x="927101" y="4160415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Cốm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5F1CE-335A-BBAF-19CD-3E55F6D1D319}"/>
              </a:ext>
            </a:extLst>
          </p:cNvPr>
          <p:cNvSpPr txBox="1"/>
          <p:nvPr/>
        </p:nvSpPr>
        <p:spPr>
          <a:xfrm>
            <a:off x="4533901" y="4160414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4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8DE9-18B8-7645-07D3-A44A2BE1C2BF}"/>
              </a:ext>
            </a:extLst>
          </p:cNvPr>
          <p:cNvSpPr txBox="1"/>
          <p:nvPr/>
        </p:nvSpPr>
        <p:spPr>
          <a:xfrm>
            <a:off x="8102601" y="4160413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Bùi, </a:t>
            </a:r>
            <a:r>
              <a:rPr lang="en-US" sz="4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ngậy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30394-A603-4A66-5192-F48A1014A396}"/>
              </a:ext>
            </a:extLst>
          </p:cNvPr>
          <p:cNvSpPr txBox="1"/>
          <p:nvPr/>
        </p:nvSpPr>
        <p:spPr>
          <a:xfrm>
            <a:off x="838200" y="4976868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Kẹo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cu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8CC30-FCFF-8EF5-A7FE-5BDC9D091081}"/>
              </a:ext>
            </a:extLst>
          </p:cNvPr>
          <p:cNvSpPr txBox="1"/>
          <p:nvPr/>
        </p:nvSpPr>
        <p:spPr>
          <a:xfrm>
            <a:off x="4445000" y="4976867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A9562-1429-A858-53AE-E89A5DF5A8EF}"/>
              </a:ext>
            </a:extLst>
          </p:cNvPr>
          <p:cNvSpPr txBox="1"/>
          <p:nvPr/>
        </p:nvSpPr>
        <p:spPr>
          <a:xfrm>
            <a:off x="8013700" y="4976866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Giòn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9531D-9B1C-FC38-E2A9-1338730B1668}"/>
              </a:ext>
            </a:extLst>
          </p:cNvPr>
          <p:cNvSpPr txBox="1"/>
          <p:nvPr/>
        </p:nvSpPr>
        <p:spPr>
          <a:xfrm>
            <a:off x="209550" y="158872"/>
            <a:ext cx="1162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một câu ghép nói về sản vật của một địa phương, trong câu có chứa từ ngữ đã tìm được ở bài tập 1.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Image result for ca phê">
            <a:extLst>
              <a:ext uri="{FF2B5EF4-FFF2-40B4-BE49-F238E27FC236}">
                <a16:creationId xmlns:a16="http://schemas.microsoft.com/office/drawing/2014/main" id="{01EB4627-FF3F-1B04-23E7-D431B590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60524"/>
            <a:ext cx="4116387" cy="3130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4" descr="Image result for cốm">
            <a:extLst>
              <a:ext uri="{FF2B5EF4-FFF2-40B4-BE49-F238E27FC236}">
                <a16:creationId xmlns:a16="http://schemas.microsoft.com/office/drawing/2014/main" id="{2B44819C-A6D1-CA6C-FC70-74232BC5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979613"/>
            <a:ext cx="3128964" cy="314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6" descr="Image result for kẹo cu đơ">
            <a:extLst>
              <a:ext uri="{FF2B5EF4-FFF2-40B4-BE49-F238E27FC236}">
                <a16:creationId xmlns:a16="http://schemas.microsoft.com/office/drawing/2014/main" id="{5B4684AF-6653-1BBB-E909-1516FDB9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40" y="1642340"/>
            <a:ext cx="3859210" cy="314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6388DE-AC00-E6C8-2BAA-44AF66D95A8F}"/>
              </a:ext>
            </a:extLst>
          </p:cNvPr>
          <p:cNvGrpSpPr/>
          <p:nvPr/>
        </p:nvGrpSpPr>
        <p:grpSpPr>
          <a:xfrm>
            <a:off x="-53974" y="4964646"/>
            <a:ext cx="12153898" cy="1893354"/>
            <a:chOff x="0" y="1799690"/>
            <a:chExt cx="12153898" cy="151881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475E01-9E47-56BD-4636-F773D9EB10BC}"/>
                </a:ext>
              </a:extLst>
            </p:cNvPr>
            <p:cNvSpPr/>
            <p:nvPr/>
          </p:nvSpPr>
          <p:spPr>
            <a:xfrm>
              <a:off x="0" y="1799690"/>
              <a:ext cx="12153898" cy="1518812"/>
            </a:xfrm>
            <a:custGeom>
              <a:avLst/>
              <a:gdLst/>
              <a:ahLst/>
              <a:cxnLst/>
              <a:rect l="l" t="t" r="r" b="b"/>
              <a:pathLst>
                <a:path w="11054475" h="7666071">
                  <a:moveTo>
                    <a:pt x="0" y="0"/>
                  </a:moveTo>
                  <a:lnTo>
                    <a:pt x="11054475" y="0"/>
                  </a:lnTo>
                  <a:lnTo>
                    <a:pt x="11054475" y="7666071"/>
                  </a:lnTo>
                  <a:lnTo>
                    <a:pt x="0" y="766607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21C2F7-EBEC-DB7E-B622-E26187FFC97A}"/>
                </a:ext>
              </a:extLst>
            </p:cNvPr>
            <p:cNvSpPr txBox="1"/>
            <p:nvPr/>
          </p:nvSpPr>
          <p:spPr>
            <a:xfrm>
              <a:off x="542924" y="1934575"/>
              <a:ext cx="11068050" cy="125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Cà phê </a:t>
              </a:r>
              <a:r>
                <a:rPr lang="vi-VN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r>
                <a:rPr lang="vi-VN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Lắ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r>
                <a:rPr lang="vi-VN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 trồng ở vùng chuyên canh cà phê lớn nhất thành phố Buôn Ma Thuột nên nó có hương thơm và vị ngọt tự nhiên.</a:t>
              </a:r>
              <a:endPara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124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.VnAristote</vt:lpstr>
      <vt:lpstr>Arial</vt:lpstr>
      <vt:lpstr>Calibri</vt:lpstr>
      <vt:lpstr>Calibri Light</vt:lpstr>
      <vt:lpstr>Cambria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12</cp:revision>
  <dcterms:created xsi:type="dcterms:W3CDTF">2025-02-07T08:26:57Z</dcterms:created>
  <dcterms:modified xsi:type="dcterms:W3CDTF">2026-02-04T05:32:45Z</dcterms:modified>
</cp:coreProperties>
</file>