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4" r:id="rId2"/>
    <p:sldMasterId id="2147483732" r:id="rId3"/>
    <p:sldMasterId id="2147483756" r:id="rId4"/>
    <p:sldMasterId id="2147483800" r:id="rId5"/>
  </p:sldMasterIdLst>
  <p:notesMasterIdLst>
    <p:notesMasterId r:id="rId15"/>
  </p:notesMasterIdLst>
  <p:sldIdLst>
    <p:sldId id="257" r:id="rId6"/>
    <p:sldId id="407" r:id="rId7"/>
    <p:sldId id="441" r:id="rId8"/>
    <p:sldId id="446" r:id="rId9"/>
    <p:sldId id="443" r:id="rId10"/>
    <p:sldId id="444" r:id="rId11"/>
    <p:sldId id="445" r:id="rId12"/>
    <p:sldId id="272" r:id="rId13"/>
    <p:sldId id="3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EEA2"/>
    <a:srgbClr val="FEDDB4"/>
    <a:srgbClr val="F29AC0"/>
    <a:srgbClr val="8E56A1"/>
    <a:srgbClr val="1AABD8"/>
    <a:srgbClr val="4CC1BB"/>
    <a:srgbClr val="BED64C"/>
    <a:srgbClr val="EEE82E"/>
    <a:srgbClr val="FCB71E"/>
    <a:srgbClr val="EF5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86164" autoAdjust="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A4EBE-EB32-4F6D-9D57-C054BC9954B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1B032-8904-43BF-979F-52734189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A1A8-2440-4F60-865B-9D27D2559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64D3C-9558-40F3-87F2-E82FB078F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8D148-D258-4D63-85DF-FE6BC29D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CC134-959B-45A2-B4EF-77D33A37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874FB-9FC4-4518-8FDF-71A4DA74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5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96AA-6EC3-4804-BD8E-42B0E2DAF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041B9-72E2-445F-8F25-5F7A09F36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F6B34-FD45-46E5-8EE4-4399F9E2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19E55-A1B0-4210-B16D-6CCC1A15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AB301-B20B-4872-B7C2-ED9D239C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B46B5-AAAB-4DA6-8F51-8AD562D0E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3A760-C1F0-4B5F-B580-393C47756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A74B3-9761-40CD-A5C7-4EC1E891C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6C224-DCA1-42CA-B19C-FB6F5DD8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7A63E-B92A-40BE-AA68-F7DCBC6A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65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CE4F-C279-412D-A033-1796A88A6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D74ED-3807-46FC-889C-92182611F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05FD7-740D-4186-8D7D-8047CC1C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8785B-A83E-4E0E-9424-49BBCCB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BB927-EDC0-4DE6-B1F1-E869D0E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1E09-E96B-408A-8C12-7A7917F2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8364-9084-4B69-9624-ED4F953E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BE1F-49EF-4937-9921-3178BDEB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DA291-5ADF-40CA-B8D2-F54ECBAD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9B81-C0E5-4EA1-8526-ED524E3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1EEE-7EC1-43D6-9906-FEC4D5AC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6B17E-8E95-457E-A878-72F451EB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A372-1AAF-439F-8137-4200EAE7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656D-9DF8-4E64-AD7F-E6B68C45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8392A-7B9B-472E-8D3C-4DA2801F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4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D890-A3DB-4671-AD40-1E9222F6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3EFA-0F49-4EDA-936A-B0E203BA6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AC26F-AB0E-4DD1-8818-A6725979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04BA9-E3A5-4AAA-AED2-6BF65BCD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91879-A544-4B21-841F-58EF0F6F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206C5-AAAC-4E3C-BA04-E1DD3CAF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4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69DD-D1D1-461B-AA00-BF6A1254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BBF7-7DA8-44EC-9CB2-CA5B6EC2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95CCE-49F5-4A7E-8ED4-84148751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94E25-9387-468C-8477-43B1E5E36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845D-7187-461F-9CBD-38E51E0B5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CCC516-738A-4E02-87E3-BBD94D0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92D33-55CB-4D89-9C5A-6597DFE5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CBB6E-FD76-43CA-A168-191DBA89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7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CD63-6987-4071-992F-B60EFE94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A32E9-3D9F-4F24-BE0F-F7BDBBAD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2A963-1FE2-4C6A-BC9A-BB0442CC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FC6F4-D808-417D-A2D5-433D3ED4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3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06A7E-6AAF-4A3B-ACDC-21DD7C3C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EC750-3A73-480A-A137-16460BCD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B370-9716-43C6-91FD-27EC2239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06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16DE-035D-456C-BC8B-553865A5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88ED3-5751-4329-9659-46DCBD2FD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621C-98D6-4CE7-8DB1-A3C55C70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0F12-D1D9-48AD-A447-EE182EB3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67AFE-55C7-4133-AEFB-43BB38C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3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1322-EB6F-4805-B97C-CFCB8578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CB18-A94A-4C4C-9E05-D0DFB32F2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8C3B1-5AB2-444B-A1E4-F8FBB4D0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4249C-DEC0-4AAF-A434-15F8E61E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84B36-4100-4E67-88DE-AFC41D94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7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200B-4DB9-43C9-8936-01A845DB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BDAA-92F2-4DC6-929A-D5976183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BAFEE-34BA-4437-A439-F938159E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BDCC-C2A1-42BB-8B3E-17108133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87011-9A6B-4E90-A9A0-781E4DE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91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ACF6-D5CB-482A-89DF-58749D5E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EFA4E-951D-46BD-AC3C-B3CDAAEE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9E4D-78FA-4907-B002-C236945A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B1D5-7EB9-4F7A-BF52-35A81F5A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B01F7-EFA0-4989-B4D7-C412BBA3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5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E75F-A408-44AE-8B50-50DB9AEB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A2FA7-4297-4B85-B01E-EC0E75CD9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9B92D-DD42-467E-ACDC-CF5E26A99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DCDC3-21F0-4FAE-93A6-4B023AE0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2ADDC-4164-48BF-8FB7-D717DD3B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E65D1-EBA9-45FA-9A4C-6395886E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AAFA-0366-41DB-A64B-223B558B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8DE0C-F7EB-42E1-AD47-C7EF5BCC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3A98-30A7-4985-92A4-17D841927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A8F20-B19F-4C6A-BAA1-D0C99E51A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168E3-E0A8-40D6-809E-BCCDA8601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A09B2-9A82-4EBF-B163-2D46400E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42D61-DFBC-4430-B446-BC0AEF2A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2A8EC-F2F6-4385-9EA7-13DA3B2C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A629-99C6-4A6C-8139-A5405940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7B68-6C2E-4C89-B873-2D1D92C1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5471C-C1F9-4D60-920F-717495E0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481D-505B-44BC-AA0A-CDC7149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7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A0BA6-6D4E-4B95-AEFA-BB39C507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4FEFA-CDAB-4485-988E-A582ED0B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6E4EF-F4BA-49EB-9A7C-09143300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44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3E16-283C-43DB-8206-C19664DD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5900-15D4-4392-8A53-F334C1E8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2F38E-2B6C-4EFD-8B1D-48839D22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004F4-586B-4CE5-BEAC-C883927C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44DAB-B829-458B-ABA2-B04FA470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F8E6F-F0C0-4ECF-A088-C03D2218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E15D-00EE-4543-9281-B1928CA9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4A5B7-6775-4CDE-9570-8E55EBF46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6FEA4-5E35-4A82-BC60-BC53E4363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9B0A-E706-498C-837F-78A0DE5F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19517-A309-4CB0-8969-13FC48D7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B65B-54A7-4398-95D8-D12FEDE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14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892C-EFC1-40B9-A29A-96D44499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2A31C-10E7-49F1-9603-AB7A6D7F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71E3-83B4-41A4-817A-A63BB909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FED34-D01F-4118-82CE-E86FD93A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B5EB-D45D-43B6-B595-7F05881E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83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A46BC-8B37-47C9-B3C6-93AC2C8CE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1A5D5-BC11-4900-ADF2-75456C36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2B0B8-BC35-44DC-A366-490DDD84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0C174-F642-42A5-9B87-1E9E3998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DEDD-FF5E-493E-BE75-D8D4FCEA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8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12CC-1D0C-44DD-A73C-C009D182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9C17-599F-401D-A964-6BC0B3CB4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5F039-C071-4B08-A92E-8B9438B5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F918-7F31-4467-9B42-48920F5B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99E2E-6DA7-4B52-BF8D-2C239CE5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6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6858-6A9C-4668-877A-921987573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20C25-5793-4205-ACFD-5795170F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CE05-2700-4FFE-8E4F-D9D3C955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378DE-CDF7-42E4-B266-11D21809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E314-6B46-4101-A154-2F3E076D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1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BDF0-DE8A-412D-AC2D-AE130625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472D-F7D2-4E36-B027-A4A8DA6AA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46C8C-7889-410B-8306-FF99C3FC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73119-4014-4A40-BE45-36867B5F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CC88-5854-4080-9EE2-47CC8967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99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2B07-D853-4E88-BEC0-CBB63643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E60FC-34B6-4C1B-8725-1E3DA198E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70C7A-02B8-49C0-93EF-FA88C58D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CAB14-C714-4451-B633-C6228548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A0848-C2F8-418B-876B-AB693E5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71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9FBE-BC36-4B92-B32D-4DCE47E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B5D7-C5DE-4EFF-B5A0-A8484717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0530E-4C8F-46FB-B0F8-66B1C3E24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63CC2-D548-4086-B042-68F50311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0638D-0A10-46B7-BDF4-95769564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6F8A6-4324-4EC1-974F-2057F44E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80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E551-62B1-4857-891C-4FF1500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A9599-0F88-428C-AEB1-AC338B16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A1822-B594-489A-B6D4-BB68B7453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23F4E-6929-421E-B2A5-BCB11714D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ED7AE-B790-4171-AB8F-C8C1AEB46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33489-BC94-43BF-AFC7-67F62937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DC288-4885-4556-9D9C-FE502BE7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27277-E15E-4B54-804D-1C5CFB0C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7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7408-83FC-4FAF-8587-B6D2E6ED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CDA58-C671-4B40-B7F4-044903EC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03EF0-076E-47E9-814A-0A276D4A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BB2F6-6761-44DD-B430-E5C85FC2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21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17C19-C125-457D-B0AA-62FDE986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D59D0-9E9C-4EB0-BB0D-89D9D312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DAFF8-AD2C-41B3-B94A-5E4F2579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0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0A5C-FAF6-415A-B891-57FF9AA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9345-CF7A-4626-AA90-F02F13F9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53FA9-4DE7-4701-8F2B-0EA1906D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15C65-B10E-4E2D-A3C1-C877219F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F3086-2020-4077-B235-863AE8B2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07AD1-A569-4171-81BC-4DA725B3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15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559A-FAB8-4EE8-936A-E58661E8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910AB-5D62-4FA2-8E88-373CFA9E8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361B0-24F6-47B7-AE71-F1F904CD2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D43CF-B592-4B0C-9B94-5E84502E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606BB-F3A6-4138-A8B7-A7351EF2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31B7-E64C-4422-9782-03A0ECE0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50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676A-B17A-473D-9174-ECFAA44E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9AE2A-FFF0-40C2-B5F8-ABC40EAA5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33EC-D934-4840-AB75-3AC68140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B27B-5D8C-4DCA-9DF1-9ECD0DF1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6EE-6F8B-4780-B4CD-420E9D99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6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80DC8-72E2-42BB-8F7A-A1BBB822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5C06-A8E4-413E-B10C-81B5D5991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CCB8E-6501-4CA2-9E8A-78896FD54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101E1-8ACC-4A87-9177-129ECD2B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CA7AD-55AC-47FA-8D70-064D269D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3D8E8-E80F-4403-9DC6-427A5140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00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F93F6-1D21-4E28-91E6-5B13F2F6A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6027B-C11B-4D86-A676-AE0857896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996E-0711-4113-9547-5B3D0979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4B4A-5E16-49CA-8BC4-4B27078B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9C807-34E5-489F-8F23-9EC18E69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7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E566-FE8D-4000-9D44-5A60840FF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5A359-70A3-401E-8C6D-47F47C88D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754F5-2446-4495-8954-20F58511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71A81-2577-4C41-A049-A5E7A64CB830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87411-9E2C-424D-B28C-AE2E7694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6EE4C-547F-472A-97BE-D667F40D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0F0E3-B20D-4D52-88A4-F605768D0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07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87BF-56CA-4B61-9C4F-A804890B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A505-10E5-474E-A3FA-41A603945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11C0C-E174-4D32-A5CD-B51019CA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71A81-2577-4C41-A049-A5E7A64CB830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6165C-B167-4916-9B49-FEA4D221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5DFE3-B6A6-4FB7-9E26-0535F288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0F0E3-B20D-4D52-88A4-F605768D0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56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7EB9-45DC-44A8-9210-C393C802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89722-8972-4EF5-A619-675B54C7E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7AEA7-6959-426E-9F43-B6E8650E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71A81-2577-4C41-A049-A5E7A64CB830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D8816-0DE1-4A72-8495-E6857690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DF9AA-B908-4D4E-BBE7-0A50B079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0F0E3-B20D-4D52-88A4-F605768D0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58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2C82-9AE0-4C1B-9BE9-1E0FE00D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45DB-F9FC-42FF-8F4B-4C758066E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DD7E1-77C1-4D6D-A2D4-5AC876114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FD304-08E8-44FD-80F0-4346B1C9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71A81-2577-4C41-A049-A5E7A64CB830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83C8F-144C-4CA0-B428-AA0AF5D6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E1A3E-B161-41CC-BE9F-830C3E9F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0F0E3-B20D-4D52-88A4-F605768D0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77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FBD8-CADC-445E-B9AE-2CCFEEB9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ED061-EEA8-4B8A-B4A8-A4DACB1E3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704CB-B03A-4F9E-865E-032FA09E1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44A67-1F70-40B9-9AD4-260E8D4B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11F2B-F047-4273-98BF-FED50922A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98F9C-4FAF-4FC6-B6D4-EE34EDC0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71A81-2577-4C41-A049-A5E7A64CB830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EC59C-37C6-4916-B554-C23AC15D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BAC3E-91E9-4183-AE9C-A158B3EA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0F0E3-B20D-4D52-88A4-F605768D0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0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716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579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BD22FA-7C69-48BE-8A26-F1074874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71A81-2577-4C41-A049-A5E7A64CB830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83786-4818-4403-8CE4-27BDF5C4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6DFCE-E027-438E-8750-9D9DCAB6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0F0E3-B20D-4D52-88A4-F605768D0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3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06E0-8FCD-4791-9190-C7BABBC6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73E5E-C6B3-43F7-973E-92E1DC61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15D62-89C6-48CF-9D03-4A210DED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DC02E-B47C-4D86-9A4A-FB1191F9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71A81-2577-4C41-A049-A5E7A64CB830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F0B87-7418-440B-8507-FFD762FB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D7C84-822A-4AB3-AE0F-74D29C0A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0F0E3-B20D-4D52-88A4-F605768D0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4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0749-8B78-49C7-A31E-F6022BD3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219DF-0A48-4AE4-AF72-D1DFC0F51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53B92-7463-4D70-84B1-3F5A8C39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129BB-68AF-4957-BF91-855EEB8E1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C5CC7-56AE-447F-8C07-07E3BF816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3C25E-A846-4F68-A5B1-9DD908B1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A7430-1D83-4BD9-98B4-64F09614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C7960-4765-4EE3-9122-82CC218F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6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B4A4-7DDF-41E2-B632-C1C39E5E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0AE52-917C-43A9-9A74-13EE8F39F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4826B-CE5A-48E8-A197-E0E394372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6788D-AAAF-4093-827A-F4AEE812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71A81-2577-4C41-A049-A5E7A64CB830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DEECF-1975-4092-BEF4-F6E2DBEE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8EFE5-6630-416B-8A9C-704CA858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0F0E3-B20D-4D52-88A4-F605768D0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39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5AD0-FB0E-4D04-87C4-8CB37B7B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0082F-0E52-48A9-BDD9-A5C6C9B56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B4E69-7D78-4BF4-AF0D-4598F2C2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71A81-2577-4C41-A049-A5E7A64CB830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F8B9A-B6F4-471A-8407-C9E6EFFD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351F2-92ED-4955-967D-3E50D28E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0F0E3-B20D-4D52-88A4-F605768D0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001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B641DA-0DBE-4472-920A-541481A7B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977DD-9B99-46C8-90DE-28F6E92E9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299BE-78AF-4AB5-B83C-89111044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71A81-2577-4C41-A049-A5E7A64CB830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0D56-5DF1-4D2F-878E-AFD90AF1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97BE4-37CB-4897-91B4-E12D4C7D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0F0E3-B20D-4D52-88A4-F605768D0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1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0524-1A92-44BF-B4D6-980BFA63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0E1A8-A3A3-4C4F-A37E-D38A252E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CADBD-80BD-443E-B1A9-02A5CC10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7E73E-521B-4D69-B249-D774CAA8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4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2C6E5C-A330-47BB-A9A6-571C01E5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5AA6D-B7A3-4370-BA01-94F9453B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9355A-387B-4AC0-B3A0-AF630773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1533-79CA-42D5-A7BE-BC97756D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C300-1FCA-4A5B-8B60-4EFBA9877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B048C-9CFC-46E4-BB4A-B36A4E449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C30E9-CF1E-4746-9D2F-D7294D68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88BF8-2EDD-4769-BDC1-B2F509D6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D07AF-0E0E-4495-948A-95B8D46A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F6EC-9043-4999-A396-8B7B2FF3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34225-1FDB-4B51-9A42-3CD77024F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B34E5-BA40-43A1-888B-FE922FD1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E99E3-0B80-4DE8-9E10-17CFC090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973D1-4FA0-4229-AEAC-D8ED1E72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1FD37-34B5-466E-9B1D-FED3A239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4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52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0E717874-8908-42DC-8665-BEF3A2AD6CE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59137-986D-4B03-8804-CA0A3A22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6ACC1-6126-4C58-8E9F-28FEA786B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AB07D-B4EF-4A6A-B114-0F9F85C12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A68B-3AAB-4385-AA78-4548B54286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1F901-E9FF-4E74-B093-2DD788A60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065CC-67B3-4B0D-9101-32478AE96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A0EE93-B2A0-46FC-9385-79FDB40CC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DF3892A-9EFE-463A-BD78-3A61AB97F1F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3BEF7-F010-4E27-8409-AEA226BF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64252-C4FB-47F2-A5D5-6F17F261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A0CC8-6347-40CB-9B86-689DD3617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470E-4C0E-42F6-8EA0-E2D7D69C8C5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5275-478B-49EF-B9C7-204A6708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AF7E-F16E-4E3C-A3B2-8C3377FBA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7F43F-6FB6-46B5-9EE4-7EE7D758B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 b="38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2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AB39FEC-467E-4953-88AC-B696C2C05F2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B413-176F-4815-B224-0EFE7034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D7D1B-2DE9-4C67-A532-F11145D48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61CC-F25D-47FD-9E56-A6337D4EE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103C-D257-47B9-880F-3A7A2F20AD7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5E15-8383-4C58-8D78-5D61396A1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DE48-E736-4344-AAAF-F110E5EF2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FB8760-1706-4374-9959-90CFACDDB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EB5AAE7-E956-C6CA-4BD7-1B4B27A9945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18408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Âm vang cồng chiêng giữa đại ngàn">
            <a:extLst>
              <a:ext uri="{FF2B5EF4-FFF2-40B4-BE49-F238E27FC236}">
                <a16:creationId xmlns:a16="http://schemas.microsoft.com/office/drawing/2014/main" id="{AC98A429-2EE7-4888-B37C-B72721E8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4" b="93451" l="8267" r="97733">
                        <a14:foregroundMark x1="8267" y1="47859" x2="14933" y2="66751"/>
                        <a14:foregroundMark x1="42267" y1="86902" x2="52267" y2="93451"/>
                        <a14:foregroundMark x1="79733" y1="60705" x2="84533" y2="82368"/>
                        <a14:foregroundMark x1="92933" y1="52393" x2="97733" y2="66751"/>
                        <a14:foregroundMark x1="91867" y1="40554" x2="92133" y2="78589"/>
                        <a14:foregroundMark x1="75200" y1="83627" x2="82533" y2="93451"/>
                        <a14:foregroundMark x1="75600" y1="86902" x2="76267" y2="91688"/>
                        <a14:foregroundMark x1="75200" y1="49622" x2="79333" y2="63476"/>
                        <a14:foregroundMark x1="76267" y1="41814" x2="78000" y2="44584"/>
                        <a14:foregroundMark x1="68267" y1="11839" x2="74800" y2="28715"/>
                        <a14:foregroundMark x1="63733" y1="23426" x2="70400" y2="3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71" y="4318246"/>
            <a:ext cx="4326233" cy="229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00DF73-5AAE-9011-C50D-D83124725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467" y="0"/>
            <a:ext cx="7882811" cy="1286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305DC4-3511-5DC3-D0BF-A80DEBAE6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869" y="1269403"/>
            <a:ext cx="9178259" cy="2594713"/>
          </a:xfrm>
          <a:prstGeom prst="rect">
            <a:avLst/>
          </a:prstGeom>
        </p:spPr>
      </p:pic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DB816E0-E33B-A66C-F1DA-78FA5293F6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72" y="3845719"/>
            <a:ext cx="2573474" cy="15115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DCEA81-7C04-4943-A286-4A2DB9AB7424}"/>
              </a:ext>
            </a:extLst>
          </p:cNvPr>
          <p:cNvSpPr txBox="1"/>
          <p:nvPr/>
        </p:nvSpPr>
        <p:spPr>
          <a:xfrm>
            <a:off x="6095998" y="5357308"/>
            <a:ext cx="4983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.VnAristote" panose="020B7200000000000000" pitchFamily="34" charset="0"/>
              </a:rPr>
              <a:t>TuÇn</a:t>
            </a:r>
            <a:r>
              <a:rPr lang="en-US" sz="4400" b="1" dirty="0" smtClean="0">
                <a:solidFill>
                  <a:srgbClr val="002060"/>
                </a:solidFill>
                <a:latin typeface=".VnAristote" panose="020B7200000000000000" pitchFamily="34" charset="0"/>
              </a:rPr>
              <a:t> 24 – </a:t>
            </a:r>
            <a:r>
              <a:rPr lang="en-US" sz="4400" b="1" dirty="0" err="1" smtClean="0">
                <a:solidFill>
                  <a:srgbClr val="002060"/>
                </a:solidFill>
                <a:latin typeface=".VnAristote" panose="020B7200000000000000" pitchFamily="34" charset="0"/>
              </a:rPr>
              <a:t>TiÕt</a:t>
            </a:r>
            <a:r>
              <a:rPr lang="en-US" sz="4400" b="1" dirty="0" smtClean="0">
                <a:solidFill>
                  <a:srgbClr val="002060"/>
                </a:solidFill>
                <a:latin typeface=".VnAristote" panose="020B7200000000000000" pitchFamily="34" charset="0"/>
              </a:rPr>
              <a:t> 166</a:t>
            </a:r>
            <a:endParaRPr lang="en-US" sz="4400" b="1" dirty="0">
              <a:solidFill>
                <a:srgbClr val="002060"/>
              </a:solidFill>
              <a:latin typeface=".VnAristote" panose="020B7200000000000000" pitchFamily="34" charset="0"/>
            </a:endParaRPr>
          </a:p>
        </p:txBody>
      </p:sp>
      <p:pic>
        <p:nvPicPr>
          <p:cNvPr id="13" name="Picture 12" descr="A yellow circles with red lines&#10;&#10;Description automatically generated">
            <a:extLst>
              <a:ext uri="{FF2B5EF4-FFF2-40B4-BE49-F238E27FC236}">
                <a16:creationId xmlns:a16="http://schemas.microsoft.com/office/drawing/2014/main" id="{A692136C-0CF1-413C-35B9-9EA684C00F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647" y="3864116"/>
            <a:ext cx="1903983" cy="9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4">
                <a:lumMod val="20000"/>
                <a:lumOff val="80000"/>
              </a:schemeClr>
            </a:gs>
            <a:gs pos="39000">
              <a:srgbClr val="CCFF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BB4950-E64D-4EDD-4295-0390229CC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906" y="811673"/>
            <a:ext cx="7011008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rtoon cupcake holding a megaphone&#10;&#10;Description automatically generated">
            <a:extLst>
              <a:ext uri="{FF2B5EF4-FFF2-40B4-BE49-F238E27FC236}">
                <a16:creationId xmlns:a16="http://schemas.microsoft.com/office/drawing/2014/main" id="{98165735-E13F-43E0-B25A-8D0CE2097E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950" y1="56900" x2="19950" y2="56900"/>
                        <a14:foregroundMark x1="19350" y1="56150" x2="19350" y2="56150"/>
                        <a14:foregroundMark x1="21400" y1="58050" x2="21400" y2="58050"/>
                        <a14:foregroundMark x1="16500" y1="63250" x2="16500" y2="63250"/>
                        <a14:foregroundMark x1="16500" y1="63850" x2="16500" y2="63850"/>
                        <a14:foregroundMark x1="19350" y1="71550" x2="19350" y2="71550"/>
                        <a14:foregroundMark x1="22000" y1="71250" x2="22000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11" y="1064595"/>
            <a:ext cx="1468120" cy="1468120"/>
          </a:xfrm>
          <a:prstGeom prst="rect">
            <a:avLst/>
          </a:prstGeom>
        </p:spPr>
      </p:pic>
      <p:pic>
        <p:nvPicPr>
          <p:cNvPr id="9" name="Picture 8" descr="A heart in a white speech bubble&#10;&#10;Description automatically generated">
            <a:extLst>
              <a:ext uri="{FF2B5EF4-FFF2-40B4-BE49-F238E27FC236}">
                <a16:creationId xmlns:a16="http://schemas.microsoft.com/office/drawing/2014/main" id="{BBC05E4C-E682-4455-96B8-C9427B9F67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54" y="756911"/>
            <a:ext cx="822225" cy="8222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30D147-038F-410A-A0C5-B44A75CFED04}"/>
              </a:ext>
            </a:extLst>
          </p:cNvPr>
          <p:cNvGrpSpPr/>
          <p:nvPr/>
        </p:nvGrpSpPr>
        <p:grpSpPr>
          <a:xfrm>
            <a:off x="788151" y="2387633"/>
            <a:ext cx="10615697" cy="2986460"/>
            <a:chOff x="788151" y="2387633"/>
            <a:chExt cx="10615697" cy="298646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2245311-1200-43E5-912F-5DD3A90916FF}"/>
                </a:ext>
              </a:extLst>
            </p:cNvPr>
            <p:cNvSpPr/>
            <p:nvPr/>
          </p:nvSpPr>
          <p:spPr>
            <a:xfrm>
              <a:off x="788151" y="2387633"/>
              <a:ext cx="10615697" cy="2913710"/>
            </a:xfrm>
            <a:prstGeom prst="roundRect">
              <a:avLst/>
            </a:prstGeom>
            <a:solidFill>
              <a:srgbClr val="E7FFE7"/>
            </a:solidFill>
            <a:ln w="57150">
              <a:solidFill>
                <a:srgbClr val="00206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7C3137-362E-49BD-9188-E91BB18E8035}"/>
                </a:ext>
              </a:extLst>
            </p:cNvPr>
            <p:cNvSpPr txBox="1"/>
            <p:nvPr/>
          </p:nvSpPr>
          <p:spPr>
            <a:xfrm>
              <a:off x="1047887" y="2573326"/>
              <a:ext cx="10096223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diễn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cả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ngữ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điệu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chung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chậm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rãi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tình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nhấn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giọng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ngữ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tâm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trạng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682872-52E8-061D-7FD6-030E3833F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406" y="637401"/>
            <a:ext cx="9303302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25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19BC6F-39FC-C34D-C87E-8B13EE5A7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388" y="2267653"/>
            <a:ext cx="91265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1F43F6-CAE5-433B-887A-0F7A63B6FF6A}"/>
              </a:ext>
            </a:extLst>
          </p:cNvPr>
          <p:cNvSpPr/>
          <p:nvPr/>
        </p:nvSpPr>
        <p:spPr>
          <a:xfrm>
            <a:off x="409074" y="216568"/>
            <a:ext cx="11285621" cy="6436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7EC94-958B-D53F-FE40-ADFD45C059D9}"/>
              </a:ext>
            </a:extLst>
          </p:cNvPr>
          <p:cNvSpPr txBox="1"/>
          <p:nvPr/>
        </p:nvSpPr>
        <p:spPr>
          <a:xfrm>
            <a:off x="1737360" y="386080"/>
            <a:ext cx="849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Tra từ điển để tìm nghĩa của mỗi từ dưới đây: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B9DC71-78DD-A336-D507-825C9189C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062" y="1168082"/>
            <a:ext cx="5400675" cy="904875"/>
          </a:xfrm>
          <a:prstGeom prst="rect">
            <a:avLst/>
          </a:prstGeom>
        </p:spPr>
      </p:pic>
      <p:grpSp>
        <p:nvGrpSpPr>
          <p:cNvPr id="9" name="Nhóm 16">
            <a:extLst>
              <a:ext uri="{FF2B5EF4-FFF2-40B4-BE49-F238E27FC236}">
                <a16:creationId xmlns:a16="http://schemas.microsoft.com/office/drawing/2014/main" id="{B2B8EDA1-9818-74C9-C012-A03AD6F41F38}"/>
              </a:ext>
            </a:extLst>
          </p:cNvPr>
          <p:cNvGrpSpPr/>
          <p:nvPr/>
        </p:nvGrpSpPr>
        <p:grpSpPr>
          <a:xfrm>
            <a:off x="1051395" y="2581354"/>
            <a:ext cx="10246525" cy="873046"/>
            <a:chOff x="1955635" y="9758"/>
            <a:chExt cx="7337551" cy="590021"/>
          </a:xfrm>
        </p:grpSpPr>
        <p:sp>
          <p:nvSpPr>
            <p:cNvPr id="10" name="Hình chữ nhật: Góc Tròn 11">
              <a:extLst>
                <a:ext uri="{FF2B5EF4-FFF2-40B4-BE49-F238E27FC236}">
                  <a16:creationId xmlns:a16="http://schemas.microsoft.com/office/drawing/2014/main" id="{CDCD71CC-A04D-6DE5-0B48-8C69F1E4FFEB}"/>
                </a:ext>
              </a:extLst>
            </p:cNvPr>
            <p:cNvSpPr/>
            <p:nvPr/>
          </p:nvSpPr>
          <p:spPr>
            <a:xfrm>
              <a:off x="1955635" y="15031"/>
              <a:ext cx="7188365" cy="5847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11" name="Hộp Văn bản 12">
              <a:extLst>
                <a:ext uri="{FF2B5EF4-FFF2-40B4-BE49-F238E27FC236}">
                  <a16:creationId xmlns:a16="http://schemas.microsoft.com/office/drawing/2014/main" id="{74AFEB7E-E804-7734-8D24-511E71C1D8E3}"/>
                </a:ext>
              </a:extLst>
            </p:cNvPr>
            <p:cNvSpPr txBox="1"/>
            <p:nvPr/>
          </p:nvSpPr>
          <p:spPr>
            <a:xfrm>
              <a:off x="2085671" y="9758"/>
              <a:ext cx="7207515" cy="30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Cổ</a:t>
              </a:r>
              <a:r>
                <a:rPr lang="vi-VN" sz="4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truyền: từ x</a:t>
              </a:r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ư</a:t>
              </a:r>
              <a:r>
                <a:rPr lang="vi-VN" sz="4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truy</a:t>
              </a:r>
              <a:r>
                <a:rPr lang="en-US" sz="4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ề</a:t>
              </a:r>
              <a:r>
                <a:rPr lang="vi-VN" sz="4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 lại, vốn có từ xưa.</a:t>
              </a:r>
              <a:endParaRPr lang="en-US" sz="4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Nhóm 16">
            <a:extLst>
              <a:ext uri="{FF2B5EF4-FFF2-40B4-BE49-F238E27FC236}">
                <a16:creationId xmlns:a16="http://schemas.microsoft.com/office/drawing/2014/main" id="{F9E091E9-9185-006D-DDFE-251E83E32C33}"/>
              </a:ext>
            </a:extLst>
          </p:cNvPr>
          <p:cNvGrpSpPr/>
          <p:nvPr/>
        </p:nvGrpSpPr>
        <p:grpSpPr>
          <a:xfrm>
            <a:off x="1081875" y="3851354"/>
            <a:ext cx="10038194" cy="1848406"/>
            <a:chOff x="1955635" y="9758"/>
            <a:chExt cx="7188365" cy="590021"/>
          </a:xfrm>
        </p:grpSpPr>
        <p:sp>
          <p:nvSpPr>
            <p:cNvPr id="13" name="Hình chữ nhật: Góc Tròn 11">
              <a:extLst>
                <a:ext uri="{FF2B5EF4-FFF2-40B4-BE49-F238E27FC236}">
                  <a16:creationId xmlns:a16="http://schemas.microsoft.com/office/drawing/2014/main" id="{B6C26DD8-317E-B0CE-3EE8-F7B37964785F}"/>
                </a:ext>
              </a:extLst>
            </p:cNvPr>
            <p:cNvSpPr/>
            <p:nvPr/>
          </p:nvSpPr>
          <p:spPr>
            <a:xfrm>
              <a:off x="1955635" y="15031"/>
              <a:ext cx="7188365" cy="5847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14" name="Hộp Văn bản 12">
              <a:extLst>
                <a:ext uri="{FF2B5EF4-FFF2-40B4-BE49-F238E27FC236}">
                  <a16:creationId xmlns:a16="http://schemas.microsoft.com/office/drawing/2014/main" id="{0404E45B-E717-35A0-ACE1-746500EA3CF7}"/>
                </a:ext>
              </a:extLst>
            </p:cNvPr>
            <p:cNvSpPr txBox="1"/>
            <p:nvPr/>
          </p:nvSpPr>
          <p:spPr>
            <a:xfrm>
              <a:off x="2085671" y="9758"/>
              <a:ext cx="6836460" cy="559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Cổ vật: vật được chế tạo từ thời xa xưa, có giá trị văn hoá, nghệ thuật, lịch sử, ít nhất có từ một trăm năm tuổi trở lên.</a:t>
              </a:r>
              <a:endParaRPr lang="en-US" sz="3600" dirty="0">
                <a:solidFill>
                  <a:srgbClr val="002060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8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1F43F6-CAE5-433B-887A-0F7A63B6FF6A}"/>
              </a:ext>
            </a:extLst>
          </p:cNvPr>
          <p:cNvSpPr/>
          <p:nvPr/>
        </p:nvSpPr>
        <p:spPr>
          <a:xfrm>
            <a:off x="409074" y="216568"/>
            <a:ext cx="11285621" cy="6436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7EC94-958B-D53F-FE40-ADFD45C059D9}"/>
              </a:ext>
            </a:extLst>
          </p:cNvPr>
          <p:cNvSpPr txBox="1"/>
          <p:nvPr/>
        </p:nvSpPr>
        <p:spPr>
          <a:xfrm>
            <a:off x="1635760" y="386080"/>
            <a:ext cx="859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thêm 3 từ có tiếng cổ với nghĩa “thuộc về thời xa xưa”.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Nhóm 16">
            <a:extLst>
              <a:ext uri="{FF2B5EF4-FFF2-40B4-BE49-F238E27FC236}">
                <a16:creationId xmlns:a16="http://schemas.microsoft.com/office/drawing/2014/main" id="{B2B8EDA1-9818-74C9-C012-A03AD6F41F38}"/>
              </a:ext>
            </a:extLst>
          </p:cNvPr>
          <p:cNvGrpSpPr/>
          <p:nvPr/>
        </p:nvGrpSpPr>
        <p:grpSpPr>
          <a:xfrm>
            <a:off x="1051395" y="2581354"/>
            <a:ext cx="10246525" cy="873046"/>
            <a:chOff x="1955635" y="9758"/>
            <a:chExt cx="7337551" cy="590021"/>
          </a:xfrm>
        </p:grpSpPr>
        <p:sp>
          <p:nvSpPr>
            <p:cNvPr id="10" name="Hình chữ nhật: Góc Tròn 11">
              <a:extLst>
                <a:ext uri="{FF2B5EF4-FFF2-40B4-BE49-F238E27FC236}">
                  <a16:creationId xmlns:a16="http://schemas.microsoft.com/office/drawing/2014/main" id="{CDCD71CC-A04D-6DE5-0B48-8C69F1E4FFEB}"/>
                </a:ext>
              </a:extLst>
            </p:cNvPr>
            <p:cNvSpPr/>
            <p:nvPr/>
          </p:nvSpPr>
          <p:spPr>
            <a:xfrm>
              <a:off x="1955635" y="15031"/>
              <a:ext cx="7188365" cy="5847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Hộp Văn bản 12">
              <a:extLst>
                <a:ext uri="{FF2B5EF4-FFF2-40B4-BE49-F238E27FC236}">
                  <a16:creationId xmlns:a16="http://schemas.microsoft.com/office/drawing/2014/main" id="{74AFEB7E-E804-7734-8D24-511E71C1D8E3}"/>
                </a:ext>
              </a:extLst>
            </p:cNvPr>
            <p:cNvSpPr txBox="1"/>
            <p:nvPr/>
          </p:nvSpPr>
          <p:spPr>
            <a:xfrm>
              <a:off x="2085671" y="9758"/>
              <a:ext cx="7207515" cy="560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 dụ: Cổ kính, cổ đại, cổ thụ,...</a:t>
              </a:r>
              <a:endParaRPr lang="en-US" sz="4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4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1F43F6-CAE5-433B-887A-0F7A63B6FF6A}"/>
              </a:ext>
            </a:extLst>
          </p:cNvPr>
          <p:cNvSpPr/>
          <p:nvPr/>
        </p:nvSpPr>
        <p:spPr>
          <a:xfrm>
            <a:off x="409074" y="216568"/>
            <a:ext cx="11285621" cy="6436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7EC94-958B-D53F-FE40-ADFD45C059D9}"/>
              </a:ext>
            </a:extLst>
          </p:cNvPr>
          <p:cNvSpPr txBox="1"/>
          <p:nvPr/>
        </p:nvSpPr>
        <p:spPr>
          <a:xfrm>
            <a:off x="863600" y="386080"/>
            <a:ext cx="9621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từ có tiếng cổ thay cho bông hoa trong mỗi câu dưới đây: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Nhóm 16">
            <a:extLst>
              <a:ext uri="{FF2B5EF4-FFF2-40B4-BE49-F238E27FC236}">
                <a16:creationId xmlns:a16="http://schemas.microsoft.com/office/drawing/2014/main" id="{B2B8EDA1-9818-74C9-C012-A03AD6F41F38}"/>
              </a:ext>
            </a:extLst>
          </p:cNvPr>
          <p:cNvGrpSpPr/>
          <p:nvPr/>
        </p:nvGrpSpPr>
        <p:grpSpPr>
          <a:xfrm>
            <a:off x="579120" y="1936694"/>
            <a:ext cx="10861084" cy="4078025"/>
            <a:chOff x="1955635" y="15031"/>
            <a:chExt cx="7188365" cy="584748"/>
          </a:xfrm>
        </p:grpSpPr>
        <p:sp>
          <p:nvSpPr>
            <p:cNvPr id="10" name="Hình chữ nhật: Góc Tròn 11">
              <a:extLst>
                <a:ext uri="{FF2B5EF4-FFF2-40B4-BE49-F238E27FC236}">
                  <a16:creationId xmlns:a16="http://schemas.microsoft.com/office/drawing/2014/main" id="{CDCD71CC-A04D-6DE5-0B48-8C69F1E4FFEB}"/>
                </a:ext>
              </a:extLst>
            </p:cNvPr>
            <p:cNvSpPr/>
            <p:nvPr/>
          </p:nvSpPr>
          <p:spPr>
            <a:xfrm>
              <a:off x="1955635" y="15031"/>
              <a:ext cx="7188365" cy="5847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Hộp Văn bản 12">
              <a:extLst>
                <a:ext uri="{FF2B5EF4-FFF2-40B4-BE49-F238E27FC236}">
                  <a16:creationId xmlns:a16="http://schemas.microsoft.com/office/drawing/2014/main" id="{74AFEB7E-E804-7734-8D24-511E71C1D8E3}"/>
                </a:ext>
              </a:extLst>
            </p:cNvPr>
            <p:cNvSpPr txBox="1"/>
            <p:nvPr/>
          </p:nvSpPr>
          <p:spPr>
            <a:xfrm>
              <a:off x="2005640" y="37438"/>
              <a:ext cx="7013796" cy="5075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2800" b="0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(1) 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Bảo tàng Lịch sử Quốc gia Việt Nam toạ lạc trên phố Tràng Tiền (Hà Nội), giữa một vườn cây 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cổ thụ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đã hàng trăm năm tuổi. </a:t>
              </a:r>
              <a:r>
                <a:rPr lang="vi-VN" sz="2800" b="0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(2) 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 là một toà nhà 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cổ kính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có kiến trúc kết hợp Đông - Tây tuyệt đẹp. </a:t>
              </a:r>
              <a:r>
                <a:rPr lang="vi-VN" sz="2800" b="0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(3) 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Tại đây trưng bày rất nhiều các hiện vật liên quan đến lịch sử của Việt Nam từ thời 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cổ đại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đến hiện đại, trong đó có những 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cổ vật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rất có giá trị như: rìu đá Phùng Nguyên, trống đồng Đông Sơn, cọc gỗ Bạch Đằng,...</a:t>
              </a:r>
            </a:p>
            <a:p>
              <a:pPr algn="r"/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vi-VN" sz="2800" b="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Hoàng Anh)</a:t>
              </a:r>
            </a:p>
          </p:txBody>
        </p:sp>
      </p:grpSp>
      <p:pic>
        <p:nvPicPr>
          <p:cNvPr id="4" name="Picture 2" descr="Hình ảnh Hoa Hồng đào Nở PNG , Hoa đào, Nhưng Bông Hoa Tươi, Những Bông Hoa  PNG và Vector với nền trong suốt để tải xuống miễn phí">
            <a:extLst>
              <a:ext uri="{FF2B5EF4-FFF2-40B4-BE49-F238E27FC236}">
                <a16:creationId xmlns:a16="http://schemas.microsoft.com/office/drawing/2014/main" id="{1E9DDCC4-947F-CE2F-BFB6-0931D4291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750" l="5833" r="90000">
                        <a14:foregroundMark x1="11500" y1="31000" x2="23750" y2="32750"/>
                        <a14:foregroundMark x1="7000" y1="36167" x2="14750" y2="44750"/>
                        <a14:foregroundMark x1="39750" y1="87583" x2="53667" y2="91833"/>
                        <a14:foregroundMark x1="7667" y1="57750" x2="7167" y2="66833"/>
                        <a14:foregroundMark x1="7167" y1="66833" x2="5833" y2="58083"/>
                        <a14:foregroundMark x1="5833" y1="58083" x2="5833" y2="58083"/>
                        <a14:foregroundMark x1="6167" y1="33667" x2="6917" y2="4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2352040"/>
            <a:ext cx="1107440" cy="9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ảnh Hoa Hồng đào Nở PNG , Hoa đào, Nhưng Bông Hoa Tươi, Những Bông Hoa  PNG và Vector với nền trong suốt để tải xuống miễn phí">
            <a:extLst>
              <a:ext uri="{FF2B5EF4-FFF2-40B4-BE49-F238E27FC236}">
                <a16:creationId xmlns:a16="http://schemas.microsoft.com/office/drawing/2014/main" id="{7741346A-FA30-2861-3099-CE0BACEE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750" l="5833" r="90000">
                        <a14:foregroundMark x1="11500" y1="31000" x2="23750" y2="32750"/>
                        <a14:foregroundMark x1="7000" y1="36167" x2="14750" y2="44750"/>
                        <a14:foregroundMark x1="39750" y1="87583" x2="53667" y2="91833"/>
                        <a14:foregroundMark x1="7667" y1="57750" x2="7167" y2="66833"/>
                        <a14:foregroundMark x1="7167" y1="66833" x2="5833" y2="58083"/>
                        <a14:foregroundMark x1="5833" y1="58083" x2="5833" y2="58083"/>
                        <a14:foregroundMark x1="6167" y1="33667" x2="6917" y2="4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40" y="2748280"/>
            <a:ext cx="14224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Hoa Hồng đào Nở PNG , Hoa đào, Nhưng Bông Hoa Tươi, Những Bông Hoa  PNG và Vector với nền trong suốt để tải xuống miễn phí">
            <a:extLst>
              <a:ext uri="{FF2B5EF4-FFF2-40B4-BE49-F238E27FC236}">
                <a16:creationId xmlns:a16="http://schemas.microsoft.com/office/drawing/2014/main" id="{C818C58C-8946-D858-E48B-D7C5C45F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750" l="5833" r="90000">
                        <a14:foregroundMark x1="11500" y1="31000" x2="23750" y2="32750"/>
                        <a14:foregroundMark x1="7000" y1="36167" x2="14750" y2="44750"/>
                        <a14:foregroundMark x1="39750" y1="87583" x2="53667" y2="91833"/>
                        <a14:foregroundMark x1="7667" y1="57750" x2="7167" y2="66833"/>
                        <a14:foregroundMark x1="7167" y1="66833" x2="5833" y2="58083"/>
                        <a14:foregroundMark x1="5833" y1="58083" x2="5833" y2="58083"/>
                        <a14:foregroundMark x1="6167" y1="33667" x2="6917" y2="4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520" y="3581400"/>
            <a:ext cx="1239520" cy="9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Hoa Hồng đào Nở PNG , Hoa đào, Nhưng Bông Hoa Tươi, Những Bông Hoa  PNG và Vector với nền trong suốt để tải xuống miễn phí">
            <a:extLst>
              <a:ext uri="{FF2B5EF4-FFF2-40B4-BE49-F238E27FC236}">
                <a16:creationId xmlns:a16="http://schemas.microsoft.com/office/drawing/2014/main" id="{3937E63F-E03D-A0C8-FDC6-72A7D7CB8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750" l="5833" r="90000">
                        <a14:foregroundMark x1="11500" y1="31000" x2="23750" y2="32750"/>
                        <a14:foregroundMark x1="7000" y1="36167" x2="14750" y2="44750"/>
                        <a14:foregroundMark x1="39750" y1="87583" x2="53667" y2="91833"/>
                        <a14:foregroundMark x1="7667" y1="57750" x2="7167" y2="66833"/>
                        <a14:foregroundMark x1="7167" y1="66833" x2="5833" y2="58083"/>
                        <a14:foregroundMark x1="5833" y1="58083" x2="5833" y2="58083"/>
                        <a14:foregroundMark x1="6167" y1="33667" x2="6917" y2="4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3749040"/>
            <a:ext cx="1239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ình ảnh Hoa Hồng đào Nở PNG , Hoa đào, Nhưng Bông Hoa Tươi, Những Bông Hoa  PNG và Vector với nền trong suốt để tải xuống miễn phí">
            <a:extLst>
              <a:ext uri="{FF2B5EF4-FFF2-40B4-BE49-F238E27FC236}">
                <a16:creationId xmlns:a16="http://schemas.microsoft.com/office/drawing/2014/main" id="{7741346A-FA30-2861-3099-CE0BACEE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750" l="5833" r="90000">
                        <a14:foregroundMark x1="11500" y1="31000" x2="23750" y2="32750"/>
                        <a14:foregroundMark x1="7000" y1="36167" x2="14750" y2="44750"/>
                        <a14:foregroundMark x1="39750" y1="87583" x2="53667" y2="91833"/>
                        <a14:foregroundMark x1="7667" y1="57750" x2="7167" y2="66833"/>
                        <a14:foregroundMark x1="7167" y1="66833" x2="5833" y2="58083"/>
                        <a14:foregroundMark x1="5833" y1="58083" x2="5833" y2="58083"/>
                        <a14:foregroundMark x1="6167" y1="33667" x2="6917" y2="4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21" y="2794000"/>
            <a:ext cx="14224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795D3F-6E74-95FB-1E3E-C44896B9B4D8}"/>
              </a:ext>
            </a:extLst>
          </p:cNvPr>
          <p:cNvSpPr/>
          <p:nvPr/>
        </p:nvSpPr>
        <p:spPr>
          <a:xfrm>
            <a:off x="410548" y="1904609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63500" cap="rnd" cmpd="thickThin">
            <a:solidFill>
              <a:srgbClr val="FFC000"/>
            </a:solidFill>
            <a:prstDash val="dash"/>
            <a:round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CFE63-E58D-AB9C-DF71-D6892D7BF70E}"/>
              </a:ext>
            </a:extLst>
          </p:cNvPr>
          <p:cNvSpPr txBox="1"/>
          <p:nvPr/>
        </p:nvSpPr>
        <p:spPr>
          <a:xfrm>
            <a:off x="1420985" y="22206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20059-1C73-D998-1C7A-710C78B13035}"/>
              </a:ext>
            </a:extLst>
          </p:cNvPr>
          <p:cNvSpPr txBox="1"/>
          <p:nvPr/>
        </p:nvSpPr>
        <p:spPr>
          <a:xfrm>
            <a:off x="1420985" y="323186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F2C5C-7E39-363F-A7BB-51609DA9D6EE}"/>
              </a:ext>
            </a:extLst>
          </p:cNvPr>
          <p:cNvSpPr txBox="1"/>
          <p:nvPr/>
        </p:nvSpPr>
        <p:spPr>
          <a:xfrm>
            <a:off x="1420985" y="424312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CE500-43C0-9BDA-1AD7-6EA32939F591}"/>
              </a:ext>
            </a:extLst>
          </p:cNvPr>
          <p:cNvSpPr txBox="1"/>
          <p:nvPr/>
        </p:nvSpPr>
        <p:spPr>
          <a:xfrm>
            <a:off x="1420984" y="52543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5C24AB-08E4-FF84-84FA-6FB87DAB0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7" y="2147947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7964BB-0A0C-40E2-BED7-491217D2E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7" y="3159211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0EB611-7194-C35E-3A1B-AA7FFD26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7" y="4170475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5B13D4-9911-482D-EFBE-70A54A4FA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7" y="5181740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085E75-3A2F-44D7-5A43-1EFEEC867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127" y="93374"/>
            <a:ext cx="5925826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  <p:bldP spid="8" grpId="0" uiExpand="1" build="p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691F9A-BFE0-1B86-A06B-43DDABEE2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164704"/>
            <a:ext cx="7754362" cy="357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5523</TotalTime>
  <Words>171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.VnAristote</vt:lpstr>
      <vt:lpstr>Arial</vt:lpstr>
      <vt:lpstr>Calibri</vt:lpstr>
      <vt:lpstr>Calibri Light</vt:lpstr>
      <vt:lpstr>Cambria</vt:lpstr>
      <vt:lpstr>1_Custom Design</vt:lpstr>
      <vt:lpstr>Custom Design</vt:lpstr>
      <vt:lpstr>2_Custom Design</vt:lpstr>
      <vt:lpstr>3_Custom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Windows 10</cp:lastModifiedBy>
  <cp:revision>37</cp:revision>
  <dcterms:created xsi:type="dcterms:W3CDTF">2023-09-03T00:46:18Z</dcterms:created>
  <dcterms:modified xsi:type="dcterms:W3CDTF">2026-02-04T05:43:51Z</dcterms:modified>
  <cp:category>9Slide.vn</cp:category>
</cp:coreProperties>
</file>