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0" r:id="rId2"/>
    <p:sldId id="308" r:id="rId3"/>
    <p:sldId id="321" r:id="rId4"/>
    <p:sldId id="322" r:id="rId5"/>
    <p:sldId id="323" r:id="rId6"/>
    <p:sldId id="324" r:id="rId7"/>
    <p:sldId id="325" r:id="rId8"/>
    <p:sldId id="295" r:id="rId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6FAF07"/>
    <a:srgbClr val="1A51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1" d="100"/>
          <a:sy n="91" d="100"/>
        </p:scale>
        <p:origin x="534"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7.sv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4.svg"/><Relationship Id="rId9" Type="http://schemas.openxmlformats.org/officeDocument/2006/relationships/image" Target="../media/image9.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7.sv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11.sv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15.svg"/><Relationship Id="rId4" Type="http://schemas.openxmlformats.org/officeDocument/2006/relationships/image" Target="../media/image7.svg"/><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9.sv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15.png"/><Relationship Id="rId17" Type="http://schemas.openxmlformats.org/officeDocument/2006/relationships/image" Target="../media/image33.svg"/><Relationship Id="rId2" Type="http://schemas.openxmlformats.org/officeDocument/2006/relationships/image" Target="../media/image9.jpeg"/><Relationship Id="rId16"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2.svg"/><Relationship Id="rId11" Type="http://schemas.openxmlformats.org/officeDocument/2006/relationships/image" Target="../media/image27.svg"/><Relationship Id="rId5" Type="http://schemas.openxmlformats.org/officeDocument/2006/relationships/image" Target="../media/image11.png"/><Relationship Id="rId15" Type="http://schemas.openxmlformats.org/officeDocument/2006/relationships/image" Target="../media/image31.svg"/><Relationship Id="rId10" Type="http://schemas.openxmlformats.org/officeDocument/2006/relationships/image" Target="../media/image14.png"/><Relationship Id="rId4" Type="http://schemas.openxmlformats.org/officeDocument/2006/relationships/image" Target="../media/image20.svg"/><Relationship Id="rId9" Type="http://schemas.openxmlformats.org/officeDocument/2006/relationships/image" Target="../media/image25.svg"/><Relationship Id="rId14"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35.svg"/><Relationship Id="rId5" Type="http://schemas.openxmlformats.org/officeDocument/2006/relationships/image" Target="../media/image18.png"/><Relationship Id="rId4" Type="http://schemas.openxmlformats.org/officeDocument/2006/relationships/image" Target="../media/image7.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98FBF7DE-CE79-FBC5-B31E-B9C30C448A8D}"/>
              </a:ext>
            </a:extLst>
          </p:cNvPr>
          <p:cNvSpPr/>
          <p:nvPr userDrawn="1"/>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b="-18444"/>
            </a:stretch>
          </a:blipFill>
        </p:spPr>
      </p:sp>
      <p:sp>
        <p:nvSpPr>
          <p:cNvPr id="3" name="Freeform 3">
            <a:extLst>
              <a:ext uri="{FF2B5EF4-FFF2-40B4-BE49-F238E27FC236}">
                <a16:creationId xmlns:a16="http://schemas.microsoft.com/office/drawing/2014/main" id="{9189CD64-E946-E42B-7E34-BB3534C85F2A}"/>
              </a:ext>
            </a:extLst>
          </p:cNvPr>
          <p:cNvSpPr/>
          <p:nvPr userDrawn="1"/>
        </p:nvSpPr>
        <p:spPr>
          <a:xfrm>
            <a:off x="10903488" y="423834"/>
            <a:ext cx="820800" cy="499942"/>
          </a:xfrm>
          <a:custGeom>
            <a:avLst/>
            <a:gdLst/>
            <a:ahLst/>
            <a:cxnLst/>
            <a:rect l="l" t="t" r="r" b="b"/>
            <a:pathLst>
              <a:path w="1231200" h="749913">
                <a:moveTo>
                  <a:pt x="0" y="0"/>
                </a:moveTo>
                <a:lnTo>
                  <a:pt x="1231200" y="0"/>
                </a:lnTo>
                <a:lnTo>
                  <a:pt x="1231200" y="749913"/>
                </a:lnTo>
                <a:lnTo>
                  <a:pt x="0" y="74991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4" name="Group 4">
            <a:extLst>
              <a:ext uri="{FF2B5EF4-FFF2-40B4-BE49-F238E27FC236}">
                <a16:creationId xmlns:a16="http://schemas.microsoft.com/office/drawing/2014/main" id="{E887334B-4CA0-6657-61C9-E56403CA80FB}"/>
              </a:ext>
            </a:extLst>
          </p:cNvPr>
          <p:cNvGrpSpPr/>
          <p:nvPr userDrawn="1"/>
        </p:nvGrpSpPr>
        <p:grpSpPr>
          <a:xfrm>
            <a:off x="1096511" y="685801"/>
            <a:ext cx="10065849" cy="4998999"/>
            <a:chOff x="0" y="0"/>
            <a:chExt cx="3976632" cy="1974913"/>
          </a:xfrm>
        </p:grpSpPr>
        <p:sp>
          <p:nvSpPr>
            <p:cNvPr id="5" name="Freeform 5">
              <a:extLst>
                <a:ext uri="{FF2B5EF4-FFF2-40B4-BE49-F238E27FC236}">
                  <a16:creationId xmlns:a16="http://schemas.microsoft.com/office/drawing/2014/main" id="{2AB51966-BCE4-70DC-82C0-A44508F32E1E}"/>
                </a:ext>
              </a:extLst>
            </p:cNvPr>
            <p:cNvSpPr/>
            <p:nvPr/>
          </p:nvSpPr>
          <p:spPr>
            <a:xfrm>
              <a:off x="0" y="0"/>
              <a:ext cx="3976632" cy="1974913"/>
            </a:xfrm>
            <a:custGeom>
              <a:avLst/>
              <a:gdLst/>
              <a:ahLst/>
              <a:cxnLst/>
              <a:rect l="l" t="t" r="r" b="b"/>
              <a:pathLst>
                <a:path w="3976632" h="1974913">
                  <a:moveTo>
                    <a:pt x="51275" y="0"/>
                  </a:moveTo>
                  <a:lnTo>
                    <a:pt x="3925357" y="0"/>
                  </a:lnTo>
                  <a:cubicBezTo>
                    <a:pt x="3953675" y="0"/>
                    <a:pt x="3976632" y="22957"/>
                    <a:pt x="3976632" y="51275"/>
                  </a:cubicBezTo>
                  <a:lnTo>
                    <a:pt x="3976632" y="1923638"/>
                  </a:lnTo>
                  <a:cubicBezTo>
                    <a:pt x="3976632" y="1951957"/>
                    <a:pt x="3953675" y="1974913"/>
                    <a:pt x="3925357" y="1974913"/>
                  </a:cubicBezTo>
                  <a:lnTo>
                    <a:pt x="51275" y="1974913"/>
                  </a:lnTo>
                  <a:cubicBezTo>
                    <a:pt x="22957" y="1974913"/>
                    <a:pt x="0" y="1951957"/>
                    <a:pt x="0" y="1923638"/>
                  </a:cubicBezTo>
                  <a:lnTo>
                    <a:pt x="0" y="51275"/>
                  </a:lnTo>
                  <a:cubicBezTo>
                    <a:pt x="0" y="22957"/>
                    <a:pt x="22957" y="0"/>
                    <a:pt x="51275" y="0"/>
                  </a:cubicBezTo>
                  <a:close/>
                </a:path>
              </a:pathLst>
            </a:custGeom>
            <a:solidFill>
              <a:srgbClr val="FFFFFF"/>
            </a:solidFill>
            <a:ln cap="rnd">
              <a:noFill/>
              <a:prstDash val="lgDash"/>
              <a:round/>
            </a:ln>
          </p:spPr>
        </p:sp>
        <p:sp>
          <p:nvSpPr>
            <p:cNvPr id="6" name="TextBox 6">
              <a:extLst>
                <a:ext uri="{FF2B5EF4-FFF2-40B4-BE49-F238E27FC236}">
                  <a16:creationId xmlns:a16="http://schemas.microsoft.com/office/drawing/2014/main" id="{A72B6790-E63D-9EC9-9050-F27F6B0A702E}"/>
                </a:ext>
              </a:extLst>
            </p:cNvPr>
            <p:cNvSpPr txBox="1"/>
            <p:nvPr/>
          </p:nvSpPr>
          <p:spPr>
            <a:xfrm>
              <a:off x="0" y="-28575"/>
              <a:ext cx="3976632" cy="2003488"/>
            </a:xfrm>
            <a:prstGeom prst="rect">
              <a:avLst/>
            </a:prstGeom>
          </p:spPr>
          <p:txBody>
            <a:bodyPr lIns="33867" tIns="33867" rIns="33867" bIns="33867" rtlCol="0" anchor="ctr"/>
            <a:lstStyle/>
            <a:p>
              <a:pPr algn="ctr">
                <a:lnSpc>
                  <a:spcPts val="1773"/>
                </a:lnSpc>
              </a:pPr>
              <a:endParaRPr sz="1200"/>
            </a:p>
          </p:txBody>
        </p:sp>
      </p:grpSp>
      <p:grpSp>
        <p:nvGrpSpPr>
          <p:cNvPr id="28" name="Group 7">
            <a:extLst>
              <a:ext uri="{FF2B5EF4-FFF2-40B4-BE49-F238E27FC236}">
                <a16:creationId xmlns:a16="http://schemas.microsoft.com/office/drawing/2014/main" id="{640865A6-9635-3F91-5481-53EA8EEE180D}"/>
              </a:ext>
            </a:extLst>
          </p:cNvPr>
          <p:cNvGrpSpPr/>
          <p:nvPr userDrawn="1"/>
        </p:nvGrpSpPr>
        <p:grpSpPr>
          <a:xfrm>
            <a:off x="1355381" y="969093"/>
            <a:ext cx="9548107" cy="4382343"/>
            <a:chOff x="0" y="0"/>
            <a:chExt cx="3772091" cy="1731296"/>
          </a:xfrm>
        </p:grpSpPr>
        <p:sp>
          <p:nvSpPr>
            <p:cNvPr id="29" name="Freeform 8">
              <a:extLst>
                <a:ext uri="{FF2B5EF4-FFF2-40B4-BE49-F238E27FC236}">
                  <a16:creationId xmlns:a16="http://schemas.microsoft.com/office/drawing/2014/main" id="{256BA242-4FF3-BECE-9357-0B1C0A6C91A9}"/>
                </a:ext>
              </a:extLst>
            </p:cNvPr>
            <p:cNvSpPr/>
            <p:nvPr/>
          </p:nvSpPr>
          <p:spPr>
            <a:xfrm>
              <a:off x="0" y="0"/>
              <a:ext cx="3772091" cy="1731296"/>
            </a:xfrm>
            <a:custGeom>
              <a:avLst/>
              <a:gdLst/>
              <a:ahLst/>
              <a:cxnLst/>
              <a:rect l="l" t="t" r="r" b="b"/>
              <a:pathLst>
                <a:path w="3772091" h="1731296">
                  <a:moveTo>
                    <a:pt x="35677" y="0"/>
                  </a:moveTo>
                  <a:lnTo>
                    <a:pt x="3736415" y="0"/>
                  </a:lnTo>
                  <a:cubicBezTo>
                    <a:pt x="3756118" y="0"/>
                    <a:pt x="3772091" y="15973"/>
                    <a:pt x="3772091" y="35677"/>
                  </a:cubicBezTo>
                  <a:lnTo>
                    <a:pt x="3772091" y="1695619"/>
                  </a:lnTo>
                  <a:cubicBezTo>
                    <a:pt x="3772091" y="1705081"/>
                    <a:pt x="3768333" y="1714156"/>
                    <a:pt x="3761642" y="1720847"/>
                  </a:cubicBezTo>
                  <a:cubicBezTo>
                    <a:pt x="3754951" y="1727537"/>
                    <a:pt x="3745877" y="1731296"/>
                    <a:pt x="3736415" y="1731296"/>
                  </a:cubicBezTo>
                  <a:lnTo>
                    <a:pt x="35677" y="1731296"/>
                  </a:lnTo>
                  <a:cubicBezTo>
                    <a:pt x="26215" y="1731296"/>
                    <a:pt x="17140" y="1727537"/>
                    <a:pt x="10449" y="1720847"/>
                  </a:cubicBezTo>
                  <a:cubicBezTo>
                    <a:pt x="3759" y="1714156"/>
                    <a:pt x="0" y="1705081"/>
                    <a:pt x="0" y="1695619"/>
                  </a:cubicBezTo>
                  <a:lnTo>
                    <a:pt x="0" y="35677"/>
                  </a:lnTo>
                  <a:cubicBezTo>
                    <a:pt x="0" y="26215"/>
                    <a:pt x="3759" y="17140"/>
                    <a:pt x="10449" y="10449"/>
                  </a:cubicBezTo>
                  <a:cubicBezTo>
                    <a:pt x="17140" y="3759"/>
                    <a:pt x="26215" y="0"/>
                    <a:pt x="35677" y="0"/>
                  </a:cubicBezTo>
                  <a:close/>
                </a:path>
              </a:pathLst>
            </a:custGeom>
            <a:solidFill>
              <a:srgbClr val="FFFFFF"/>
            </a:solidFill>
            <a:ln w="66675" cap="rnd">
              <a:solidFill>
                <a:srgbClr val="6FAF07"/>
              </a:solidFill>
              <a:prstDash val="lgDash"/>
              <a:round/>
            </a:ln>
          </p:spPr>
        </p:sp>
        <p:sp>
          <p:nvSpPr>
            <p:cNvPr id="30" name="TextBox 9">
              <a:extLst>
                <a:ext uri="{FF2B5EF4-FFF2-40B4-BE49-F238E27FC236}">
                  <a16:creationId xmlns:a16="http://schemas.microsoft.com/office/drawing/2014/main" id="{F17BBFF9-2791-DEFB-1B6E-CE2D9C5CC409}"/>
                </a:ext>
              </a:extLst>
            </p:cNvPr>
            <p:cNvSpPr txBox="1"/>
            <p:nvPr/>
          </p:nvSpPr>
          <p:spPr>
            <a:xfrm>
              <a:off x="0" y="-28575"/>
              <a:ext cx="3772091" cy="1759871"/>
            </a:xfrm>
            <a:prstGeom prst="rect">
              <a:avLst/>
            </a:prstGeom>
          </p:spPr>
          <p:txBody>
            <a:bodyPr lIns="33867" tIns="33867" rIns="33867" bIns="33867" rtlCol="0" anchor="ctr"/>
            <a:lstStyle/>
            <a:p>
              <a:pPr algn="ctr">
                <a:lnSpc>
                  <a:spcPts val="1773"/>
                </a:lnSpc>
              </a:pPr>
              <a:endParaRPr sz="1200"/>
            </a:p>
          </p:txBody>
        </p:sp>
      </p:grpSp>
      <p:sp>
        <p:nvSpPr>
          <p:cNvPr id="31" name="Freeform 10">
            <a:extLst>
              <a:ext uri="{FF2B5EF4-FFF2-40B4-BE49-F238E27FC236}">
                <a16:creationId xmlns:a16="http://schemas.microsoft.com/office/drawing/2014/main" id="{C7F441FD-4952-2505-A102-DBD0BB6EE96F}"/>
              </a:ext>
            </a:extLst>
          </p:cNvPr>
          <p:cNvSpPr/>
          <p:nvPr userDrawn="1"/>
        </p:nvSpPr>
        <p:spPr>
          <a:xfrm>
            <a:off x="-2303361" y="2204021"/>
            <a:ext cx="4539871" cy="4785108"/>
          </a:xfrm>
          <a:custGeom>
            <a:avLst/>
            <a:gdLst/>
            <a:ahLst/>
            <a:cxnLst/>
            <a:rect l="l" t="t" r="r" b="b"/>
            <a:pathLst>
              <a:path w="6809806" h="7177662">
                <a:moveTo>
                  <a:pt x="0" y="0"/>
                </a:moveTo>
                <a:lnTo>
                  <a:pt x="6809807" y="0"/>
                </a:lnTo>
                <a:lnTo>
                  <a:pt x="6809807" y="7177661"/>
                </a:lnTo>
                <a:lnTo>
                  <a:pt x="0" y="717766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32" name="Freeform 11">
            <a:extLst>
              <a:ext uri="{FF2B5EF4-FFF2-40B4-BE49-F238E27FC236}">
                <a16:creationId xmlns:a16="http://schemas.microsoft.com/office/drawing/2014/main" id="{61A5E6AA-C2B2-B2E5-1472-EBEC9BD0E80B}"/>
              </a:ext>
            </a:extLst>
          </p:cNvPr>
          <p:cNvSpPr/>
          <p:nvPr userDrawn="1"/>
        </p:nvSpPr>
        <p:spPr>
          <a:xfrm>
            <a:off x="9953751" y="1946184"/>
            <a:ext cx="4900345" cy="5165053"/>
          </a:xfrm>
          <a:custGeom>
            <a:avLst/>
            <a:gdLst/>
            <a:ahLst/>
            <a:cxnLst/>
            <a:rect l="l" t="t" r="r" b="b"/>
            <a:pathLst>
              <a:path w="7350517" h="7747580">
                <a:moveTo>
                  <a:pt x="0" y="0"/>
                </a:moveTo>
                <a:lnTo>
                  <a:pt x="7350516" y="0"/>
                </a:lnTo>
                <a:lnTo>
                  <a:pt x="7350516" y="7747580"/>
                </a:lnTo>
                <a:lnTo>
                  <a:pt x="0" y="7747580"/>
                </a:lnTo>
                <a:lnTo>
                  <a:pt x="0" y="0"/>
                </a:lnTo>
                <a:close/>
              </a:path>
            </a:pathLst>
          </a:custGeom>
          <a:blipFill>
            <a:blip r:embed="rId5">
              <a:extLst>
                <a:ext uri="{96DAC541-7B7A-43D3-8B79-37D633B846F1}">
                  <asvg:svgBlip xmlns="" xmlns:asvg="http://schemas.microsoft.com/office/drawing/2016/SVG/main" r:embed="rId7"/>
                </a:ext>
              </a:extLst>
            </a:blip>
            <a:stretch>
              <a:fillRect/>
            </a:stretch>
          </a:blipFill>
        </p:spPr>
      </p:sp>
      <p:sp>
        <p:nvSpPr>
          <p:cNvPr id="33" name="Freeform 12">
            <a:extLst>
              <a:ext uri="{FF2B5EF4-FFF2-40B4-BE49-F238E27FC236}">
                <a16:creationId xmlns:a16="http://schemas.microsoft.com/office/drawing/2014/main" id="{077FC581-2484-2159-35DA-74474CFB0E6A}"/>
              </a:ext>
            </a:extLst>
          </p:cNvPr>
          <p:cNvSpPr/>
          <p:nvPr userDrawn="1"/>
        </p:nvSpPr>
        <p:spPr>
          <a:xfrm rot="916814" flipH="1">
            <a:off x="958482" y="480089"/>
            <a:ext cx="1132470" cy="1256555"/>
          </a:xfrm>
          <a:custGeom>
            <a:avLst/>
            <a:gdLst/>
            <a:ahLst/>
            <a:cxnLst/>
            <a:rect l="l" t="t" r="r" b="b"/>
            <a:pathLst>
              <a:path w="1698705" h="1884832">
                <a:moveTo>
                  <a:pt x="1698705" y="0"/>
                </a:moveTo>
                <a:lnTo>
                  <a:pt x="0" y="0"/>
                </a:lnTo>
                <a:lnTo>
                  <a:pt x="0" y="1884832"/>
                </a:lnTo>
                <a:lnTo>
                  <a:pt x="1698705" y="1884832"/>
                </a:lnTo>
                <a:lnTo>
                  <a:pt x="1698705"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6" name="Hộp Văn bản 25">
            <a:extLst>
              <a:ext uri="{FF2B5EF4-FFF2-40B4-BE49-F238E27FC236}">
                <a16:creationId xmlns:a16="http://schemas.microsoft.com/office/drawing/2014/main" id="{C0CABE03-180F-9839-ABF6-4D15FF94A568}"/>
              </a:ext>
            </a:extLst>
          </p:cNvPr>
          <p:cNvSpPr txBox="1"/>
          <p:nvPr userDrawn="1"/>
        </p:nvSpPr>
        <p:spPr>
          <a:xfrm>
            <a:off x="10992897" y="180870"/>
            <a:ext cx="1019831" cy="369332"/>
          </a:xfrm>
          <a:prstGeom prst="rect">
            <a:avLst/>
          </a:prstGeom>
          <a:noFill/>
        </p:spPr>
        <p:txBody>
          <a:bodyPr wrap="none" rtlCol="0">
            <a:spAutoFit/>
          </a:bodyPr>
          <a:lstStyle/>
          <a:p>
            <a:r>
              <a:rPr lang="en-US">
                <a:solidFill>
                  <a:schemeClr val="bg1"/>
                </a:solidFill>
                <a:latin typeface="#9Slide07 IcielHoneyCream" pitchFamily="2" charset="0"/>
              </a:rPr>
              <a:t>Măng Non</a:t>
            </a:r>
            <a:endParaRPr lang="vi-VN">
              <a:solidFill>
                <a:schemeClr val="bg1"/>
              </a:solidFill>
              <a:latin typeface="#9Slide07 IcielHoneyCream" pitchFamily="2" charset="0"/>
            </a:endParaRPr>
          </a:p>
        </p:txBody>
      </p:sp>
    </p:spTree>
    <p:extLst>
      <p:ext uri="{BB962C8B-B14F-4D97-AF65-F5344CB8AC3E}">
        <p14:creationId xmlns:p14="http://schemas.microsoft.com/office/powerpoint/2010/main" val="1928304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4B9FCA9-CBDF-FC35-9967-D2EFA05A0C2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32603326-FEE9-61F2-0FFB-C0BC627ACF5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3BE491C7-0998-24E4-5D4A-026BEA1BF6B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05B4AD46-11F9-C35C-4182-7EFE055D4890}"/>
              </a:ext>
            </a:extLst>
          </p:cNvPr>
          <p:cNvSpPr>
            <a:spLocks noGrp="1"/>
          </p:cNvSpPr>
          <p:nvPr>
            <p:ph type="dt" sz="half" idx="10"/>
          </p:nvPr>
        </p:nvSpPr>
        <p:spPr>
          <a:xfrm>
            <a:off x="838200" y="6356350"/>
            <a:ext cx="2743200" cy="365125"/>
          </a:xfrm>
          <a:prstGeom prst="rect">
            <a:avLst/>
          </a:prstGeom>
        </p:spPr>
        <p:txBody>
          <a:bodyPr/>
          <a:lstStyle/>
          <a:p>
            <a:fld id="{988339C1-F1FC-4AEF-BCF4-5ADE77E99229}" type="datetimeFigureOut">
              <a:rPr lang="vi-VN" smtClean="0"/>
              <a:t>03/02/2026</a:t>
            </a:fld>
            <a:endParaRPr lang="vi-VN"/>
          </a:p>
        </p:txBody>
      </p:sp>
      <p:sp>
        <p:nvSpPr>
          <p:cNvPr id="6" name="Chỗ dành sẵn cho Chân trang 5">
            <a:extLst>
              <a:ext uri="{FF2B5EF4-FFF2-40B4-BE49-F238E27FC236}">
                <a16:creationId xmlns:a16="http://schemas.microsoft.com/office/drawing/2014/main" id="{AA8F7BCC-12B8-8F73-AE81-E6772C245B1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5FE89BEB-AF0D-AE73-2DCE-349F1473DBA0}"/>
              </a:ext>
            </a:extLst>
          </p:cNvPr>
          <p:cNvSpPr>
            <a:spLocks noGrp="1"/>
          </p:cNvSpPr>
          <p:nvPr>
            <p:ph type="sldNum" sz="quarter" idx="12"/>
          </p:nvPr>
        </p:nvSpPr>
        <p:spPr>
          <a:xfrm>
            <a:off x="8610600" y="6356350"/>
            <a:ext cx="2743200" cy="365125"/>
          </a:xfrm>
          <a:prstGeom prst="rect">
            <a:avLst/>
          </a:prstGeom>
        </p:spPr>
        <p:txBody>
          <a:bodyPr/>
          <a:lstStyle/>
          <a:p>
            <a:fld id="{B934E6F6-1DC4-408E-952E-1CCD21A2EF0E}" type="slidenum">
              <a:rPr lang="vi-VN" smtClean="0"/>
              <a:t>‹#›</a:t>
            </a:fld>
            <a:endParaRPr lang="vi-VN"/>
          </a:p>
        </p:txBody>
      </p:sp>
    </p:spTree>
    <p:extLst>
      <p:ext uri="{BB962C8B-B14F-4D97-AF65-F5344CB8AC3E}">
        <p14:creationId xmlns:p14="http://schemas.microsoft.com/office/powerpoint/2010/main" val="1762055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557CAF9-F72F-15B8-674A-E243BE35FB2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92F2BA89-ADA2-C9C1-CF88-BF3F835D4CF1}"/>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BB1BA7B-EAA5-83EC-1AD7-DBFC5F83D9C5}"/>
              </a:ext>
            </a:extLst>
          </p:cNvPr>
          <p:cNvSpPr>
            <a:spLocks noGrp="1"/>
          </p:cNvSpPr>
          <p:nvPr>
            <p:ph type="dt" sz="half" idx="10"/>
          </p:nvPr>
        </p:nvSpPr>
        <p:spPr>
          <a:xfrm>
            <a:off x="838200" y="6356350"/>
            <a:ext cx="2743200" cy="365125"/>
          </a:xfrm>
          <a:prstGeom prst="rect">
            <a:avLst/>
          </a:prstGeom>
        </p:spPr>
        <p:txBody>
          <a:bodyPr/>
          <a:lstStyle/>
          <a:p>
            <a:fld id="{988339C1-F1FC-4AEF-BCF4-5ADE77E99229}" type="datetimeFigureOut">
              <a:rPr lang="vi-VN" smtClean="0"/>
              <a:t>03/02/2026</a:t>
            </a:fld>
            <a:endParaRPr lang="vi-VN"/>
          </a:p>
        </p:txBody>
      </p:sp>
      <p:sp>
        <p:nvSpPr>
          <p:cNvPr id="5" name="Chỗ dành sẵn cho Chân trang 4">
            <a:extLst>
              <a:ext uri="{FF2B5EF4-FFF2-40B4-BE49-F238E27FC236}">
                <a16:creationId xmlns:a16="http://schemas.microsoft.com/office/drawing/2014/main" id="{AB037EE1-BA43-3BB1-3C0A-7E6AB28E5D7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C2DDB3A6-7E2D-A7B5-6345-531B38C82323}"/>
              </a:ext>
            </a:extLst>
          </p:cNvPr>
          <p:cNvSpPr>
            <a:spLocks noGrp="1"/>
          </p:cNvSpPr>
          <p:nvPr>
            <p:ph type="sldNum" sz="quarter" idx="12"/>
          </p:nvPr>
        </p:nvSpPr>
        <p:spPr>
          <a:xfrm>
            <a:off x="8610600" y="6356350"/>
            <a:ext cx="2743200" cy="365125"/>
          </a:xfrm>
          <a:prstGeom prst="rect">
            <a:avLst/>
          </a:prstGeom>
        </p:spPr>
        <p:txBody>
          <a:bodyPr/>
          <a:lstStyle/>
          <a:p>
            <a:fld id="{B934E6F6-1DC4-408E-952E-1CCD21A2EF0E}" type="slidenum">
              <a:rPr lang="vi-VN" smtClean="0"/>
              <a:t>‹#›</a:t>
            </a:fld>
            <a:endParaRPr lang="vi-VN"/>
          </a:p>
        </p:txBody>
      </p:sp>
    </p:spTree>
    <p:extLst>
      <p:ext uri="{BB962C8B-B14F-4D97-AF65-F5344CB8AC3E}">
        <p14:creationId xmlns:p14="http://schemas.microsoft.com/office/powerpoint/2010/main" val="4003015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E4974453-7B3C-C6DE-FDCF-BA37CFC43B47}"/>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4D9AF40D-A8BA-EAF0-21C8-A3118C15A5E5}"/>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8C99412-65AE-EE9C-C9B3-8F4E2CE199BF}"/>
              </a:ext>
            </a:extLst>
          </p:cNvPr>
          <p:cNvSpPr>
            <a:spLocks noGrp="1"/>
          </p:cNvSpPr>
          <p:nvPr>
            <p:ph type="dt" sz="half" idx="10"/>
          </p:nvPr>
        </p:nvSpPr>
        <p:spPr>
          <a:xfrm>
            <a:off x="838200" y="6356350"/>
            <a:ext cx="2743200" cy="365125"/>
          </a:xfrm>
          <a:prstGeom prst="rect">
            <a:avLst/>
          </a:prstGeom>
        </p:spPr>
        <p:txBody>
          <a:bodyPr/>
          <a:lstStyle/>
          <a:p>
            <a:fld id="{988339C1-F1FC-4AEF-BCF4-5ADE77E99229}" type="datetimeFigureOut">
              <a:rPr lang="vi-VN" smtClean="0"/>
              <a:t>03/02/2026</a:t>
            </a:fld>
            <a:endParaRPr lang="vi-VN"/>
          </a:p>
        </p:txBody>
      </p:sp>
      <p:sp>
        <p:nvSpPr>
          <p:cNvPr id="5" name="Chỗ dành sẵn cho Chân trang 4">
            <a:extLst>
              <a:ext uri="{FF2B5EF4-FFF2-40B4-BE49-F238E27FC236}">
                <a16:creationId xmlns:a16="http://schemas.microsoft.com/office/drawing/2014/main" id="{4DFD0ACF-6B33-4D5F-5BDC-EC46C050934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5A49ABB9-AD52-7668-E3EA-E107914389DA}"/>
              </a:ext>
            </a:extLst>
          </p:cNvPr>
          <p:cNvSpPr>
            <a:spLocks noGrp="1"/>
          </p:cNvSpPr>
          <p:nvPr>
            <p:ph type="sldNum" sz="quarter" idx="12"/>
          </p:nvPr>
        </p:nvSpPr>
        <p:spPr>
          <a:xfrm>
            <a:off x="8610600" y="6356350"/>
            <a:ext cx="2743200" cy="365125"/>
          </a:xfrm>
          <a:prstGeom prst="rect">
            <a:avLst/>
          </a:prstGeom>
        </p:spPr>
        <p:txBody>
          <a:bodyPr/>
          <a:lstStyle/>
          <a:p>
            <a:fld id="{B934E6F6-1DC4-408E-952E-1CCD21A2EF0E}" type="slidenum">
              <a:rPr lang="vi-VN" smtClean="0"/>
              <a:t>‹#›</a:t>
            </a:fld>
            <a:endParaRPr lang="vi-VN"/>
          </a:p>
        </p:txBody>
      </p:sp>
    </p:spTree>
    <p:extLst>
      <p:ext uri="{BB962C8B-B14F-4D97-AF65-F5344CB8AC3E}">
        <p14:creationId xmlns:p14="http://schemas.microsoft.com/office/powerpoint/2010/main" val="386100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128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Đầu trang của Phần">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648700CC-14E9-553C-6B57-5ECA0D6A30CA}"/>
              </a:ext>
            </a:extLst>
          </p:cNvPr>
          <p:cNvSpPr/>
          <p:nvPr userDrawn="1"/>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3" name="Group 3">
            <a:extLst>
              <a:ext uri="{FF2B5EF4-FFF2-40B4-BE49-F238E27FC236}">
                <a16:creationId xmlns:a16="http://schemas.microsoft.com/office/drawing/2014/main" id="{52535283-A082-2511-A820-0A2DF1B96EB1}"/>
              </a:ext>
            </a:extLst>
          </p:cNvPr>
          <p:cNvGrpSpPr/>
          <p:nvPr userDrawn="1"/>
        </p:nvGrpSpPr>
        <p:grpSpPr>
          <a:xfrm>
            <a:off x="3198758" y="1226699"/>
            <a:ext cx="8456873" cy="4404602"/>
            <a:chOff x="0" y="0"/>
            <a:chExt cx="3141603" cy="1636244"/>
          </a:xfrm>
        </p:grpSpPr>
        <p:sp>
          <p:nvSpPr>
            <p:cNvPr id="4" name="Freeform 4">
              <a:extLst>
                <a:ext uri="{FF2B5EF4-FFF2-40B4-BE49-F238E27FC236}">
                  <a16:creationId xmlns:a16="http://schemas.microsoft.com/office/drawing/2014/main" id="{94A495ED-D11B-807A-7F5C-A68FC6606FD0}"/>
                </a:ext>
              </a:extLst>
            </p:cNvPr>
            <p:cNvSpPr/>
            <p:nvPr/>
          </p:nvSpPr>
          <p:spPr>
            <a:xfrm>
              <a:off x="0" y="0"/>
              <a:ext cx="3141603" cy="1636244"/>
            </a:xfrm>
            <a:custGeom>
              <a:avLst/>
              <a:gdLst/>
              <a:ahLst/>
              <a:cxnLst/>
              <a:rect l="l" t="t" r="r" b="b"/>
              <a:pathLst>
                <a:path w="3141603" h="1636244">
                  <a:moveTo>
                    <a:pt x="30515" y="0"/>
                  </a:moveTo>
                  <a:lnTo>
                    <a:pt x="3111087" y="0"/>
                  </a:lnTo>
                  <a:cubicBezTo>
                    <a:pt x="3127940" y="0"/>
                    <a:pt x="3141603" y="13662"/>
                    <a:pt x="3141603" y="30515"/>
                  </a:cubicBezTo>
                  <a:lnTo>
                    <a:pt x="3141603" y="1605729"/>
                  </a:lnTo>
                  <a:cubicBezTo>
                    <a:pt x="3141603" y="1613822"/>
                    <a:pt x="3138388" y="1621584"/>
                    <a:pt x="3132665" y="1627306"/>
                  </a:cubicBezTo>
                  <a:cubicBezTo>
                    <a:pt x="3126942" y="1633029"/>
                    <a:pt x="3119181" y="1636244"/>
                    <a:pt x="3111087" y="1636244"/>
                  </a:cubicBezTo>
                  <a:lnTo>
                    <a:pt x="30515" y="1636244"/>
                  </a:lnTo>
                  <a:cubicBezTo>
                    <a:pt x="22422" y="1636244"/>
                    <a:pt x="14660" y="1633029"/>
                    <a:pt x="8938" y="1627306"/>
                  </a:cubicBezTo>
                  <a:cubicBezTo>
                    <a:pt x="3215" y="1621584"/>
                    <a:pt x="0" y="1613822"/>
                    <a:pt x="0" y="1605729"/>
                  </a:cubicBezTo>
                  <a:lnTo>
                    <a:pt x="0" y="30515"/>
                  </a:lnTo>
                  <a:cubicBezTo>
                    <a:pt x="0" y="22422"/>
                    <a:pt x="3215" y="14660"/>
                    <a:pt x="8938" y="8938"/>
                  </a:cubicBezTo>
                  <a:cubicBezTo>
                    <a:pt x="14660" y="3215"/>
                    <a:pt x="22422" y="0"/>
                    <a:pt x="30515" y="0"/>
                  </a:cubicBezTo>
                  <a:close/>
                </a:path>
              </a:pathLst>
            </a:custGeom>
            <a:solidFill>
              <a:srgbClr val="FFFFFF"/>
            </a:solidFill>
            <a:ln w="123825" cap="rnd">
              <a:solidFill>
                <a:srgbClr val="6FAF07"/>
              </a:solidFill>
              <a:prstDash val="solid"/>
              <a:round/>
            </a:ln>
          </p:spPr>
        </p:sp>
        <p:sp>
          <p:nvSpPr>
            <p:cNvPr id="5" name="TextBox 5">
              <a:extLst>
                <a:ext uri="{FF2B5EF4-FFF2-40B4-BE49-F238E27FC236}">
                  <a16:creationId xmlns:a16="http://schemas.microsoft.com/office/drawing/2014/main" id="{4FAA8BD7-AA0C-087F-DB2C-D016D58F726D}"/>
                </a:ext>
              </a:extLst>
            </p:cNvPr>
            <p:cNvSpPr txBox="1"/>
            <p:nvPr/>
          </p:nvSpPr>
          <p:spPr>
            <a:xfrm>
              <a:off x="0" y="-28575"/>
              <a:ext cx="3141603" cy="1664819"/>
            </a:xfrm>
            <a:prstGeom prst="rect">
              <a:avLst/>
            </a:prstGeom>
          </p:spPr>
          <p:txBody>
            <a:bodyPr lIns="33867" tIns="33867" rIns="33867" bIns="33867" rtlCol="0" anchor="ctr"/>
            <a:lstStyle/>
            <a:p>
              <a:pPr algn="ctr">
                <a:lnSpc>
                  <a:spcPts val="1773"/>
                </a:lnSpc>
              </a:pPr>
              <a:endParaRPr sz="1200"/>
            </a:p>
          </p:txBody>
        </p:sp>
      </p:grpSp>
      <p:grpSp>
        <p:nvGrpSpPr>
          <p:cNvPr id="6" name="Group 6">
            <a:extLst>
              <a:ext uri="{FF2B5EF4-FFF2-40B4-BE49-F238E27FC236}">
                <a16:creationId xmlns:a16="http://schemas.microsoft.com/office/drawing/2014/main" id="{D6802937-A5AC-7AF6-DDCD-CC3891E683AA}"/>
              </a:ext>
            </a:extLst>
          </p:cNvPr>
          <p:cNvGrpSpPr/>
          <p:nvPr userDrawn="1"/>
        </p:nvGrpSpPr>
        <p:grpSpPr>
          <a:xfrm>
            <a:off x="3665795" y="1545459"/>
            <a:ext cx="7544225" cy="3767083"/>
            <a:chOff x="0" y="0"/>
            <a:chExt cx="2980435" cy="1488231"/>
          </a:xfrm>
        </p:grpSpPr>
        <p:sp>
          <p:nvSpPr>
            <p:cNvPr id="24" name="Freeform 7">
              <a:extLst>
                <a:ext uri="{FF2B5EF4-FFF2-40B4-BE49-F238E27FC236}">
                  <a16:creationId xmlns:a16="http://schemas.microsoft.com/office/drawing/2014/main" id="{5F5FCCCC-D881-07F3-0776-DE0B20920910}"/>
                </a:ext>
              </a:extLst>
            </p:cNvPr>
            <p:cNvSpPr/>
            <p:nvPr/>
          </p:nvSpPr>
          <p:spPr>
            <a:xfrm>
              <a:off x="0" y="0"/>
              <a:ext cx="2980435" cy="1488230"/>
            </a:xfrm>
            <a:custGeom>
              <a:avLst/>
              <a:gdLst/>
              <a:ahLst/>
              <a:cxnLst/>
              <a:rect l="l" t="t" r="r" b="b"/>
              <a:pathLst>
                <a:path w="2980435" h="1488230">
                  <a:moveTo>
                    <a:pt x="34207" y="0"/>
                  </a:moveTo>
                  <a:lnTo>
                    <a:pt x="2946228" y="0"/>
                  </a:lnTo>
                  <a:cubicBezTo>
                    <a:pt x="2965120" y="0"/>
                    <a:pt x="2980435" y="15315"/>
                    <a:pt x="2980435" y="34207"/>
                  </a:cubicBezTo>
                  <a:lnTo>
                    <a:pt x="2980435" y="1454024"/>
                  </a:lnTo>
                  <a:cubicBezTo>
                    <a:pt x="2980435" y="1463096"/>
                    <a:pt x="2976831" y="1471797"/>
                    <a:pt x="2970416" y="1478212"/>
                  </a:cubicBezTo>
                  <a:cubicBezTo>
                    <a:pt x="2964001" y="1484627"/>
                    <a:pt x="2955300" y="1488230"/>
                    <a:pt x="2946228" y="1488230"/>
                  </a:cubicBezTo>
                  <a:lnTo>
                    <a:pt x="34207" y="1488230"/>
                  </a:lnTo>
                  <a:cubicBezTo>
                    <a:pt x="25135" y="1488230"/>
                    <a:pt x="16434" y="1484627"/>
                    <a:pt x="10019" y="1478212"/>
                  </a:cubicBezTo>
                  <a:cubicBezTo>
                    <a:pt x="3604" y="1471797"/>
                    <a:pt x="0" y="1463096"/>
                    <a:pt x="0" y="1454024"/>
                  </a:cubicBezTo>
                  <a:lnTo>
                    <a:pt x="0" y="34207"/>
                  </a:lnTo>
                  <a:cubicBezTo>
                    <a:pt x="0" y="25135"/>
                    <a:pt x="3604" y="16434"/>
                    <a:pt x="10019" y="10019"/>
                  </a:cubicBezTo>
                  <a:cubicBezTo>
                    <a:pt x="16434" y="3604"/>
                    <a:pt x="25135" y="0"/>
                    <a:pt x="34207" y="0"/>
                  </a:cubicBezTo>
                  <a:close/>
                </a:path>
              </a:pathLst>
            </a:custGeom>
            <a:solidFill>
              <a:srgbClr val="FFFFFF"/>
            </a:solidFill>
            <a:ln w="57150" cap="rnd">
              <a:solidFill>
                <a:srgbClr val="6FAF07"/>
              </a:solidFill>
              <a:prstDash val="lgDash"/>
              <a:round/>
            </a:ln>
          </p:spPr>
        </p:sp>
        <p:sp>
          <p:nvSpPr>
            <p:cNvPr id="25" name="TextBox 8">
              <a:extLst>
                <a:ext uri="{FF2B5EF4-FFF2-40B4-BE49-F238E27FC236}">
                  <a16:creationId xmlns:a16="http://schemas.microsoft.com/office/drawing/2014/main" id="{12DAFB95-1051-D421-2E04-700D86AE8BE8}"/>
                </a:ext>
              </a:extLst>
            </p:cNvPr>
            <p:cNvSpPr txBox="1"/>
            <p:nvPr/>
          </p:nvSpPr>
          <p:spPr>
            <a:xfrm>
              <a:off x="0" y="-28575"/>
              <a:ext cx="2980435" cy="1516806"/>
            </a:xfrm>
            <a:prstGeom prst="rect">
              <a:avLst/>
            </a:prstGeom>
          </p:spPr>
          <p:txBody>
            <a:bodyPr lIns="33867" tIns="33867" rIns="33867" bIns="33867" rtlCol="0" anchor="ctr"/>
            <a:lstStyle/>
            <a:p>
              <a:pPr algn="ctr">
                <a:lnSpc>
                  <a:spcPts val="1773"/>
                </a:lnSpc>
              </a:pPr>
              <a:endParaRPr sz="1200"/>
            </a:p>
          </p:txBody>
        </p:sp>
      </p:grpSp>
      <p:sp>
        <p:nvSpPr>
          <p:cNvPr id="26" name="Freeform 9">
            <a:extLst>
              <a:ext uri="{FF2B5EF4-FFF2-40B4-BE49-F238E27FC236}">
                <a16:creationId xmlns:a16="http://schemas.microsoft.com/office/drawing/2014/main" id="{D88382D2-5C4D-B8E7-6944-6CA2AF7CF81C}"/>
              </a:ext>
            </a:extLst>
          </p:cNvPr>
          <p:cNvSpPr/>
          <p:nvPr userDrawn="1"/>
        </p:nvSpPr>
        <p:spPr>
          <a:xfrm>
            <a:off x="-1314279" y="164724"/>
            <a:ext cx="6193964" cy="6528552"/>
          </a:xfrm>
          <a:custGeom>
            <a:avLst/>
            <a:gdLst/>
            <a:ahLst/>
            <a:cxnLst/>
            <a:rect l="l" t="t" r="r" b="b"/>
            <a:pathLst>
              <a:path w="9290946" h="9792828">
                <a:moveTo>
                  <a:pt x="0" y="0"/>
                </a:moveTo>
                <a:lnTo>
                  <a:pt x="9290946" y="0"/>
                </a:lnTo>
                <a:lnTo>
                  <a:pt x="9290946" y="9792828"/>
                </a:lnTo>
                <a:lnTo>
                  <a:pt x="0" y="979282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27" name="Freeform 10">
            <a:extLst>
              <a:ext uri="{FF2B5EF4-FFF2-40B4-BE49-F238E27FC236}">
                <a16:creationId xmlns:a16="http://schemas.microsoft.com/office/drawing/2014/main" id="{45EF5894-6A6B-C03A-A847-7F146F4A69FA}"/>
              </a:ext>
            </a:extLst>
          </p:cNvPr>
          <p:cNvSpPr/>
          <p:nvPr userDrawn="1"/>
        </p:nvSpPr>
        <p:spPr>
          <a:xfrm>
            <a:off x="2323762" y="6172200"/>
            <a:ext cx="1216497" cy="685800"/>
          </a:xfrm>
          <a:custGeom>
            <a:avLst/>
            <a:gdLst/>
            <a:ahLst/>
            <a:cxnLst/>
            <a:rect l="l" t="t" r="r" b="b"/>
            <a:pathLst>
              <a:path w="1824745" h="1028700">
                <a:moveTo>
                  <a:pt x="0" y="0"/>
                </a:moveTo>
                <a:lnTo>
                  <a:pt x="1824745" y="0"/>
                </a:lnTo>
                <a:lnTo>
                  <a:pt x="1824745" y="1028700"/>
                </a:lnTo>
                <a:lnTo>
                  <a:pt x="0" y="10287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28" name="Freeform 11">
            <a:extLst>
              <a:ext uri="{FF2B5EF4-FFF2-40B4-BE49-F238E27FC236}">
                <a16:creationId xmlns:a16="http://schemas.microsoft.com/office/drawing/2014/main" id="{5AC03728-CB4B-F7DC-F161-234E7B3ECDB9}"/>
              </a:ext>
            </a:extLst>
          </p:cNvPr>
          <p:cNvSpPr/>
          <p:nvPr userDrawn="1"/>
        </p:nvSpPr>
        <p:spPr>
          <a:xfrm>
            <a:off x="-1652487" y="4739725"/>
            <a:ext cx="2772529" cy="2339006"/>
          </a:xfrm>
          <a:custGeom>
            <a:avLst/>
            <a:gdLst/>
            <a:ahLst/>
            <a:cxnLst/>
            <a:rect l="l" t="t" r="r" b="b"/>
            <a:pathLst>
              <a:path w="4158793" h="3508509">
                <a:moveTo>
                  <a:pt x="0" y="0"/>
                </a:moveTo>
                <a:lnTo>
                  <a:pt x="4158793" y="0"/>
                </a:lnTo>
                <a:lnTo>
                  <a:pt x="4158793" y="3508509"/>
                </a:lnTo>
                <a:lnTo>
                  <a:pt x="0" y="3508509"/>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29" name="Freeform 12">
            <a:extLst>
              <a:ext uri="{FF2B5EF4-FFF2-40B4-BE49-F238E27FC236}">
                <a16:creationId xmlns:a16="http://schemas.microsoft.com/office/drawing/2014/main" id="{9D053973-F37E-2EFA-347C-BBF19C97AEAA}"/>
              </a:ext>
            </a:extLst>
          </p:cNvPr>
          <p:cNvSpPr/>
          <p:nvPr userDrawn="1"/>
        </p:nvSpPr>
        <p:spPr>
          <a:xfrm>
            <a:off x="1466533" y="5862578"/>
            <a:ext cx="1179918" cy="995422"/>
          </a:xfrm>
          <a:custGeom>
            <a:avLst/>
            <a:gdLst/>
            <a:ahLst/>
            <a:cxnLst/>
            <a:rect l="l" t="t" r="r" b="b"/>
            <a:pathLst>
              <a:path w="1769877" h="1493133">
                <a:moveTo>
                  <a:pt x="0" y="0"/>
                </a:moveTo>
                <a:lnTo>
                  <a:pt x="1769878" y="0"/>
                </a:lnTo>
                <a:lnTo>
                  <a:pt x="1769878" y="1493133"/>
                </a:lnTo>
                <a:lnTo>
                  <a:pt x="0" y="1493133"/>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30" name="Freeform 13">
            <a:extLst>
              <a:ext uri="{FF2B5EF4-FFF2-40B4-BE49-F238E27FC236}">
                <a16:creationId xmlns:a16="http://schemas.microsoft.com/office/drawing/2014/main" id="{CCAE9900-F19A-8B65-50F4-184D22A82D6E}"/>
              </a:ext>
            </a:extLst>
          </p:cNvPr>
          <p:cNvSpPr/>
          <p:nvPr userDrawn="1"/>
        </p:nvSpPr>
        <p:spPr>
          <a:xfrm>
            <a:off x="152445" y="5369039"/>
            <a:ext cx="1904047" cy="1606323"/>
          </a:xfrm>
          <a:custGeom>
            <a:avLst/>
            <a:gdLst/>
            <a:ahLst/>
            <a:cxnLst/>
            <a:rect l="l" t="t" r="r" b="b"/>
            <a:pathLst>
              <a:path w="2856070" h="2409484">
                <a:moveTo>
                  <a:pt x="0" y="0"/>
                </a:moveTo>
                <a:lnTo>
                  <a:pt x="2856070" y="0"/>
                </a:lnTo>
                <a:lnTo>
                  <a:pt x="2856070" y="2409484"/>
                </a:lnTo>
                <a:lnTo>
                  <a:pt x="0" y="2409484"/>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31" name="Freeform 14">
            <a:extLst>
              <a:ext uri="{FF2B5EF4-FFF2-40B4-BE49-F238E27FC236}">
                <a16:creationId xmlns:a16="http://schemas.microsoft.com/office/drawing/2014/main" id="{A2F70FEF-6186-267E-ADB5-93B5B7696288}"/>
              </a:ext>
            </a:extLst>
          </p:cNvPr>
          <p:cNvSpPr/>
          <p:nvPr userDrawn="1"/>
        </p:nvSpPr>
        <p:spPr>
          <a:xfrm rot="20054087">
            <a:off x="3173451" y="5024799"/>
            <a:ext cx="1284401" cy="1111591"/>
          </a:xfrm>
          <a:custGeom>
            <a:avLst/>
            <a:gdLst/>
            <a:ahLst/>
            <a:cxnLst/>
            <a:rect l="l" t="t" r="r" b="b"/>
            <a:pathLst>
              <a:path w="1926601" h="1667386">
                <a:moveTo>
                  <a:pt x="0" y="0"/>
                </a:moveTo>
                <a:lnTo>
                  <a:pt x="1926602" y="0"/>
                </a:lnTo>
                <a:lnTo>
                  <a:pt x="1926602" y="1667386"/>
                </a:lnTo>
                <a:lnTo>
                  <a:pt x="0" y="1667386"/>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32" name="Freeform 15">
            <a:extLst>
              <a:ext uri="{FF2B5EF4-FFF2-40B4-BE49-F238E27FC236}">
                <a16:creationId xmlns:a16="http://schemas.microsoft.com/office/drawing/2014/main" id="{AC90E83D-DF60-75B1-C02F-F01EB23B3B5D}"/>
              </a:ext>
            </a:extLst>
          </p:cNvPr>
          <p:cNvSpPr/>
          <p:nvPr userDrawn="1"/>
        </p:nvSpPr>
        <p:spPr>
          <a:xfrm rot="20054087">
            <a:off x="4032065" y="3966747"/>
            <a:ext cx="624360" cy="540355"/>
          </a:xfrm>
          <a:custGeom>
            <a:avLst/>
            <a:gdLst/>
            <a:ahLst/>
            <a:cxnLst/>
            <a:rect l="l" t="t" r="r" b="b"/>
            <a:pathLst>
              <a:path w="936540" h="810532">
                <a:moveTo>
                  <a:pt x="0" y="0"/>
                </a:moveTo>
                <a:lnTo>
                  <a:pt x="936540" y="0"/>
                </a:lnTo>
                <a:lnTo>
                  <a:pt x="936540" y="810532"/>
                </a:lnTo>
                <a:lnTo>
                  <a:pt x="0" y="810532"/>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Tree>
    <p:extLst>
      <p:ext uri="{BB962C8B-B14F-4D97-AF65-F5344CB8AC3E}">
        <p14:creationId xmlns:p14="http://schemas.microsoft.com/office/powerpoint/2010/main" val="3761495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Đầu trang của Phần">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F9EE1873-6BAE-D6CD-7D0D-96DFE1707200}"/>
              </a:ext>
            </a:extLst>
          </p:cNvPr>
          <p:cNvSpPr/>
          <p:nvPr userDrawn="1"/>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803" t="-10211" r="-985" b="-10426"/>
            </a:stretch>
          </a:blipFill>
        </p:spPr>
      </p:sp>
      <p:sp>
        <p:nvSpPr>
          <p:cNvPr id="3" name="Freeform 3">
            <a:extLst>
              <a:ext uri="{FF2B5EF4-FFF2-40B4-BE49-F238E27FC236}">
                <a16:creationId xmlns:a16="http://schemas.microsoft.com/office/drawing/2014/main" id="{16C3378C-8A30-2AF5-F577-169DE13ABDBD}"/>
              </a:ext>
            </a:extLst>
          </p:cNvPr>
          <p:cNvSpPr/>
          <p:nvPr userDrawn="1"/>
        </p:nvSpPr>
        <p:spPr>
          <a:xfrm flipH="1">
            <a:off x="-387761" y="1355032"/>
            <a:ext cx="2109455" cy="717215"/>
          </a:xfrm>
          <a:custGeom>
            <a:avLst/>
            <a:gdLst/>
            <a:ahLst/>
            <a:cxnLst/>
            <a:rect l="l" t="t" r="r" b="b"/>
            <a:pathLst>
              <a:path w="3164183" h="1075822">
                <a:moveTo>
                  <a:pt x="3164183" y="0"/>
                </a:moveTo>
                <a:lnTo>
                  <a:pt x="0" y="0"/>
                </a:lnTo>
                <a:lnTo>
                  <a:pt x="0" y="1075822"/>
                </a:lnTo>
                <a:lnTo>
                  <a:pt x="3164183" y="1075822"/>
                </a:lnTo>
                <a:lnTo>
                  <a:pt x="3164183"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a:extLst>
              <a:ext uri="{FF2B5EF4-FFF2-40B4-BE49-F238E27FC236}">
                <a16:creationId xmlns:a16="http://schemas.microsoft.com/office/drawing/2014/main" id="{CC31B3A1-55D3-F9C2-94A2-7CA1AF2D844F}"/>
              </a:ext>
            </a:extLst>
          </p:cNvPr>
          <p:cNvSpPr/>
          <p:nvPr userDrawn="1"/>
        </p:nvSpPr>
        <p:spPr>
          <a:xfrm rot="5400000">
            <a:off x="5464243" y="-562882"/>
            <a:ext cx="1768839" cy="15200963"/>
          </a:xfrm>
          <a:custGeom>
            <a:avLst/>
            <a:gdLst/>
            <a:ahLst/>
            <a:cxnLst/>
            <a:rect l="l" t="t" r="r" b="b"/>
            <a:pathLst>
              <a:path w="2653259" h="22801444">
                <a:moveTo>
                  <a:pt x="0" y="0"/>
                </a:moveTo>
                <a:lnTo>
                  <a:pt x="2653259" y="0"/>
                </a:lnTo>
                <a:lnTo>
                  <a:pt x="2653259" y="22801444"/>
                </a:lnTo>
                <a:lnTo>
                  <a:pt x="0" y="2280144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Freeform 7">
            <a:extLst>
              <a:ext uri="{FF2B5EF4-FFF2-40B4-BE49-F238E27FC236}">
                <a16:creationId xmlns:a16="http://schemas.microsoft.com/office/drawing/2014/main" id="{1EAA0B01-2075-2FCA-ABFF-7A106232FAF7}"/>
              </a:ext>
            </a:extLst>
          </p:cNvPr>
          <p:cNvSpPr/>
          <p:nvPr userDrawn="1"/>
        </p:nvSpPr>
        <p:spPr>
          <a:xfrm flipH="1" flipV="1">
            <a:off x="1808206" y="-437132"/>
            <a:ext cx="2571361" cy="874263"/>
          </a:xfrm>
          <a:custGeom>
            <a:avLst/>
            <a:gdLst/>
            <a:ahLst/>
            <a:cxnLst/>
            <a:rect l="l" t="t" r="r" b="b"/>
            <a:pathLst>
              <a:path w="3857042" h="1311394">
                <a:moveTo>
                  <a:pt x="3857042" y="1311394"/>
                </a:moveTo>
                <a:lnTo>
                  <a:pt x="0" y="1311394"/>
                </a:lnTo>
                <a:lnTo>
                  <a:pt x="0" y="0"/>
                </a:lnTo>
                <a:lnTo>
                  <a:pt x="3857042" y="0"/>
                </a:lnTo>
                <a:lnTo>
                  <a:pt x="3857042" y="1311394"/>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14">
            <a:extLst>
              <a:ext uri="{FF2B5EF4-FFF2-40B4-BE49-F238E27FC236}">
                <a16:creationId xmlns:a16="http://schemas.microsoft.com/office/drawing/2014/main" id="{7175E9BB-22D7-62D7-567C-1319DA3C7BE1}"/>
              </a:ext>
            </a:extLst>
          </p:cNvPr>
          <p:cNvSpPr/>
          <p:nvPr userDrawn="1"/>
        </p:nvSpPr>
        <p:spPr>
          <a:xfrm>
            <a:off x="9663926" y="56153"/>
            <a:ext cx="2805878" cy="1197069"/>
          </a:xfrm>
          <a:custGeom>
            <a:avLst/>
            <a:gdLst/>
            <a:ahLst/>
            <a:cxnLst/>
            <a:rect l="l" t="t" r="r" b="b"/>
            <a:pathLst>
              <a:path w="4208817" h="1795604">
                <a:moveTo>
                  <a:pt x="0" y="0"/>
                </a:moveTo>
                <a:lnTo>
                  <a:pt x="4208816" y="0"/>
                </a:lnTo>
                <a:lnTo>
                  <a:pt x="4208816" y="1795604"/>
                </a:lnTo>
                <a:lnTo>
                  <a:pt x="0" y="1795604"/>
                </a:lnTo>
                <a:lnTo>
                  <a:pt x="0" y="0"/>
                </a:lnTo>
                <a:close/>
              </a:path>
            </a:pathLst>
          </a:custGeom>
          <a:blipFill>
            <a:blip r:embed="rId7"/>
            <a:stretch>
              <a:fillRect l="-16950" r="-87652" b="-102023"/>
            </a:stretch>
          </a:blipFill>
        </p:spPr>
      </p:sp>
      <p:sp>
        <p:nvSpPr>
          <p:cNvPr id="24" name="Freeform 15">
            <a:extLst>
              <a:ext uri="{FF2B5EF4-FFF2-40B4-BE49-F238E27FC236}">
                <a16:creationId xmlns:a16="http://schemas.microsoft.com/office/drawing/2014/main" id="{BBF51089-B4FD-EB2E-E577-C855FEC583FD}"/>
              </a:ext>
            </a:extLst>
          </p:cNvPr>
          <p:cNvSpPr/>
          <p:nvPr userDrawn="1"/>
        </p:nvSpPr>
        <p:spPr>
          <a:xfrm>
            <a:off x="9453686" y="1039527"/>
            <a:ext cx="1855915" cy="631011"/>
          </a:xfrm>
          <a:custGeom>
            <a:avLst/>
            <a:gdLst/>
            <a:ahLst/>
            <a:cxnLst/>
            <a:rect l="l" t="t" r="r" b="b"/>
            <a:pathLst>
              <a:path w="2783872" h="946517">
                <a:moveTo>
                  <a:pt x="0" y="0"/>
                </a:moveTo>
                <a:lnTo>
                  <a:pt x="2783873" y="0"/>
                </a:lnTo>
                <a:lnTo>
                  <a:pt x="2783873" y="946517"/>
                </a:lnTo>
                <a:lnTo>
                  <a:pt x="0" y="946517"/>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grpSp>
        <p:nvGrpSpPr>
          <p:cNvPr id="37" name="Nhóm 36">
            <a:extLst>
              <a:ext uri="{FF2B5EF4-FFF2-40B4-BE49-F238E27FC236}">
                <a16:creationId xmlns:a16="http://schemas.microsoft.com/office/drawing/2014/main" id="{1C24387A-9D72-9344-8153-E0726E2531E6}"/>
              </a:ext>
            </a:extLst>
          </p:cNvPr>
          <p:cNvGrpSpPr/>
          <p:nvPr userDrawn="1"/>
        </p:nvGrpSpPr>
        <p:grpSpPr>
          <a:xfrm>
            <a:off x="2435276" y="2052945"/>
            <a:ext cx="7321449" cy="2806061"/>
            <a:chOff x="2342477" y="2052945"/>
            <a:chExt cx="7321449" cy="2806061"/>
          </a:xfrm>
        </p:grpSpPr>
        <p:sp>
          <p:nvSpPr>
            <p:cNvPr id="25" name="Freeform 16">
              <a:extLst>
                <a:ext uri="{FF2B5EF4-FFF2-40B4-BE49-F238E27FC236}">
                  <a16:creationId xmlns:a16="http://schemas.microsoft.com/office/drawing/2014/main" id="{136BAAE1-AC62-3325-2A38-81DA1ABA2E5F}"/>
                </a:ext>
              </a:extLst>
            </p:cNvPr>
            <p:cNvSpPr/>
            <p:nvPr userDrawn="1"/>
          </p:nvSpPr>
          <p:spPr>
            <a:xfrm>
              <a:off x="2342477" y="2236596"/>
              <a:ext cx="7321449" cy="2622410"/>
            </a:xfrm>
            <a:custGeom>
              <a:avLst/>
              <a:gdLst/>
              <a:ahLst/>
              <a:cxnLst/>
              <a:rect l="l" t="t" r="r" b="b"/>
              <a:pathLst>
                <a:path w="10982173" h="3933615">
                  <a:moveTo>
                    <a:pt x="0" y="0"/>
                  </a:moveTo>
                  <a:lnTo>
                    <a:pt x="10982173" y="0"/>
                  </a:lnTo>
                  <a:lnTo>
                    <a:pt x="10982173" y="3933614"/>
                  </a:lnTo>
                  <a:lnTo>
                    <a:pt x="0" y="393361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26" name="Freeform 17">
              <a:extLst>
                <a:ext uri="{FF2B5EF4-FFF2-40B4-BE49-F238E27FC236}">
                  <a16:creationId xmlns:a16="http://schemas.microsoft.com/office/drawing/2014/main" id="{4FF132AB-16CC-1B15-E920-03352B82B871}"/>
                </a:ext>
              </a:extLst>
            </p:cNvPr>
            <p:cNvSpPr/>
            <p:nvPr userDrawn="1"/>
          </p:nvSpPr>
          <p:spPr>
            <a:xfrm>
              <a:off x="5286174" y="2052945"/>
              <a:ext cx="1434054" cy="367301"/>
            </a:xfrm>
            <a:custGeom>
              <a:avLst/>
              <a:gdLst/>
              <a:ahLst/>
              <a:cxnLst/>
              <a:rect l="l" t="t" r="r" b="b"/>
              <a:pathLst>
                <a:path w="2151081" h="550952">
                  <a:moveTo>
                    <a:pt x="0" y="0"/>
                  </a:moveTo>
                  <a:lnTo>
                    <a:pt x="2151081" y="0"/>
                  </a:lnTo>
                  <a:lnTo>
                    <a:pt x="2151081" y="550952"/>
                  </a:lnTo>
                  <a:lnTo>
                    <a:pt x="0" y="550952"/>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grpSp>
      <p:sp>
        <p:nvSpPr>
          <p:cNvPr id="27" name="Freeform 5">
            <a:extLst>
              <a:ext uri="{FF2B5EF4-FFF2-40B4-BE49-F238E27FC236}">
                <a16:creationId xmlns:a16="http://schemas.microsoft.com/office/drawing/2014/main" id="{CD14F620-5172-4ADF-3595-22F8EAAEC474}"/>
              </a:ext>
            </a:extLst>
          </p:cNvPr>
          <p:cNvSpPr/>
          <p:nvPr userDrawn="1"/>
        </p:nvSpPr>
        <p:spPr>
          <a:xfrm>
            <a:off x="29060" y="6430172"/>
            <a:ext cx="7605845" cy="427829"/>
          </a:xfrm>
          <a:custGeom>
            <a:avLst/>
            <a:gdLst/>
            <a:ahLst/>
            <a:cxnLst/>
            <a:rect l="l" t="t" r="r" b="b"/>
            <a:pathLst>
              <a:path w="11408768" h="641743">
                <a:moveTo>
                  <a:pt x="0" y="0"/>
                </a:moveTo>
                <a:lnTo>
                  <a:pt x="11408768" y="0"/>
                </a:lnTo>
                <a:lnTo>
                  <a:pt x="11408768" y="641743"/>
                </a:lnTo>
                <a:lnTo>
                  <a:pt x="0" y="641743"/>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28" name="Freeform 6">
            <a:extLst>
              <a:ext uri="{FF2B5EF4-FFF2-40B4-BE49-F238E27FC236}">
                <a16:creationId xmlns:a16="http://schemas.microsoft.com/office/drawing/2014/main" id="{C768D41B-69BF-6FB2-1AD2-A74AE6CEC07E}"/>
              </a:ext>
            </a:extLst>
          </p:cNvPr>
          <p:cNvSpPr/>
          <p:nvPr userDrawn="1"/>
        </p:nvSpPr>
        <p:spPr>
          <a:xfrm>
            <a:off x="7812433" y="6430172"/>
            <a:ext cx="7605845" cy="427829"/>
          </a:xfrm>
          <a:custGeom>
            <a:avLst/>
            <a:gdLst/>
            <a:ahLst/>
            <a:cxnLst/>
            <a:rect l="l" t="t" r="r" b="b"/>
            <a:pathLst>
              <a:path w="11408768" h="641743">
                <a:moveTo>
                  <a:pt x="0" y="0"/>
                </a:moveTo>
                <a:lnTo>
                  <a:pt x="11408768" y="0"/>
                </a:lnTo>
                <a:lnTo>
                  <a:pt x="11408768" y="641743"/>
                </a:lnTo>
                <a:lnTo>
                  <a:pt x="0" y="641743"/>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29" name="Freeform 8">
            <a:extLst>
              <a:ext uri="{FF2B5EF4-FFF2-40B4-BE49-F238E27FC236}">
                <a16:creationId xmlns:a16="http://schemas.microsoft.com/office/drawing/2014/main" id="{75B68B7D-E907-F3E6-BD30-DFA57BB10C5D}"/>
              </a:ext>
            </a:extLst>
          </p:cNvPr>
          <p:cNvSpPr/>
          <p:nvPr userDrawn="1"/>
        </p:nvSpPr>
        <p:spPr>
          <a:xfrm rot="21242940">
            <a:off x="4977511" y="6167971"/>
            <a:ext cx="307161" cy="420049"/>
          </a:xfrm>
          <a:custGeom>
            <a:avLst/>
            <a:gdLst/>
            <a:ahLst/>
            <a:cxnLst/>
            <a:rect l="l" t="t" r="r" b="b"/>
            <a:pathLst>
              <a:path w="460741" h="630073">
                <a:moveTo>
                  <a:pt x="0" y="0"/>
                </a:moveTo>
                <a:lnTo>
                  <a:pt x="460740" y="0"/>
                </a:lnTo>
                <a:lnTo>
                  <a:pt x="460740" y="630073"/>
                </a:lnTo>
                <a:lnTo>
                  <a:pt x="0" y="630073"/>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30" name="Freeform 9">
            <a:extLst>
              <a:ext uri="{FF2B5EF4-FFF2-40B4-BE49-F238E27FC236}">
                <a16:creationId xmlns:a16="http://schemas.microsoft.com/office/drawing/2014/main" id="{3091FEA5-28C0-8161-2811-C9B76C32E3C3}"/>
              </a:ext>
            </a:extLst>
          </p:cNvPr>
          <p:cNvSpPr/>
          <p:nvPr userDrawn="1"/>
        </p:nvSpPr>
        <p:spPr>
          <a:xfrm rot="304721" flipH="1">
            <a:off x="2466502" y="6222583"/>
            <a:ext cx="296834" cy="405927"/>
          </a:xfrm>
          <a:custGeom>
            <a:avLst/>
            <a:gdLst/>
            <a:ahLst/>
            <a:cxnLst/>
            <a:rect l="l" t="t" r="r" b="b"/>
            <a:pathLst>
              <a:path w="445251" h="608891">
                <a:moveTo>
                  <a:pt x="445251" y="0"/>
                </a:moveTo>
                <a:lnTo>
                  <a:pt x="0" y="0"/>
                </a:lnTo>
                <a:lnTo>
                  <a:pt x="0" y="608890"/>
                </a:lnTo>
                <a:lnTo>
                  <a:pt x="445251" y="608890"/>
                </a:lnTo>
                <a:lnTo>
                  <a:pt x="445251"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31" name="Freeform 10">
            <a:extLst>
              <a:ext uri="{FF2B5EF4-FFF2-40B4-BE49-F238E27FC236}">
                <a16:creationId xmlns:a16="http://schemas.microsoft.com/office/drawing/2014/main" id="{CC58D46C-6454-A6E4-24D4-A62C3A12F490}"/>
              </a:ext>
            </a:extLst>
          </p:cNvPr>
          <p:cNvSpPr/>
          <p:nvPr userDrawn="1"/>
        </p:nvSpPr>
        <p:spPr>
          <a:xfrm rot="304721" flipH="1">
            <a:off x="7652290" y="6184542"/>
            <a:ext cx="296834" cy="405927"/>
          </a:xfrm>
          <a:custGeom>
            <a:avLst/>
            <a:gdLst/>
            <a:ahLst/>
            <a:cxnLst/>
            <a:rect l="l" t="t" r="r" b="b"/>
            <a:pathLst>
              <a:path w="445251" h="608891">
                <a:moveTo>
                  <a:pt x="445251" y="0"/>
                </a:moveTo>
                <a:lnTo>
                  <a:pt x="0" y="0"/>
                </a:lnTo>
                <a:lnTo>
                  <a:pt x="0" y="608891"/>
                </a:lnTo>
                <a:lnTo>
                  <a:pt x="445251" y="608891"/>
                </a:lnTo>
                <a:lnTo>
                  <a:pt x="445251"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32" name="Freeform 11">
            <a:extLst>
              <a:ext uri="{FF2B5EF4-FFF2-40B4-BE49-F238E27FC236}">
                <a16:creationId xmlns:a16="http://schemas.microsoft.com/office/drawing/2014/main" id="{7C621907-9E55-DA7A-C743-EAA6C1034D7A}"/>
              </a:ext>
            </a:extLst>
          </p:cNvPr>
          <p:cNvSpPr/>
          <p:nvPr userDrawn="1"/>
        </p:nvSpPr>
        <p:spPr>
          <a:xfrm rot="21242940">
            <a:off x="9474634" y="6003414"/>
            <a:ext cx="307161" cy="420049"/>
          </a:xfrm>
          <a:custGeom>
            <a:avLst/>
            <a:gdLst/>
            <a:ahLst/>
            <a:cxnLst/>
            <a:rect l="l" t="t" r="r" b="b"/>
            <a:pathLst>
              <a:path w="460741" h="630073">
                <a:moveTo>
                  <a:pt x="0" y="0"/>
                </a:moveTo>
                <a:lnTo>
                  <a:pt x="460741" y="0"/>
                </a:lnTo>
                <a:lnTo>
                  <a:pt x="460741" y="630072"/>
                </a:lnTo>
                <a:lnTo>
                  <a:pt x="0" y="630072"/>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33" name="Freeform 12">
            <a:extLst>
              <a:ext uri="{FF2B5EF4-FFF2-40B4-BE49-F238E27FC236}">
                <a16:creationId xmlns:a16="http://schemas.microsoft.com/office/drawing/2014/main" id="{B98385D5-3AB9-D853-F9EA-C2C284041F9D}"/>
              </a:ext>
            </a:extLst>
          </p:cNvPr>
          <p:cNvSpPr/>
          <p:nvPr userDrawn="1"/>
        </p:nvSpPr>
        <p:spPr>
          <a:xfrm rot="21242940">
            <a:off x="167386" y="6186992"/>
            <a:ext cx="307161" cy="420049"/>
          </a:xfrm>
          <a:custGeom>
            <a:avLst/>
            <a:gdLst/>
            <a:ahLst/>
            <a:cxnLst/>
            <a:rect l="l" t="t" r="r" b="b"/>
            <a:pathLst>
              <a:path w="460741" h="630073">
                <a:moveTo>
                  <a:pt x="0" y="0"/>
                </a:moveTo>
                <a:lnTo>
                  <a:pt x="460741" y="0"/>
                </a:lnTo>
                <a:lnTo>
                  <a:pt x="460741" y="630072"/>
                </a:lnTo>
                <a:lnTo>
                  <a:pt x="0" y="630072"/>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34" name="Freeform 13">
            <a:extLst>
              <a:ext uri="{FF2B5EF4-FFF2-40B4-BE49-F238E27FC236}">
                <a16:creationId xmlns:a16="http://schemas.microsoft.com/office/drawing/2014/main" id="{2F5F5B28-48CC-DDA3-B9D9-9B85ADD6C0C3}"/>
              </a:ext>
            </a:extLst>
          </p:cNvPr>
          <p:cNvSpPr/>
          <p:nvPr userDrawn="1"/>
        </p:nvSpPr>
        <p:spPr>
          <a:xfrm rot="304721" flipH="1">
            <a:off x="11523585" y="6235289"/>
            <a:ext cx="296834" cy="405927"/>
          </a:xfrm>
          <a:custGeom>
            <a:avLst/>
            <a:gdLst/>
            <a:ahLst/>
            <a:cxnLst/>
            <a:rect l="l" t="t" r="r" b="b"/>
            <a:pathLst>
              <a:path w="445251" h="608891">
                <a:moveTo>
                  <a:pt x="445251" y="0"/>
                </a:moveTo>
                <a:lnTo>
                  <a:pt x="0" y="0"/>
                </a:lnTo>
                <a:lnTo>
                  <a:pt x="0" y="608891"/>
                </a:lnTo>
                <a:lnTo>
                  <a:pt x="445251" y="608891"/>
                </a:lnTo>
                <a:lnTo>
                  <a:pt x="445251"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36" name="Hộp Văn bản 35">
            <a:extLst>
              <a:ext uri="{FF2B5EF4-FFF2-40B4-BE49-F238E27FC236}">
                <a16:creationId xmlns:a16="http://schemas.microsoft.com/office/drawing/2014/main" id="{B3591B09-6B4B-4916-4F6A-D357226B307E}"/>
              </a:ext>
            </a:extLst>
          </p:cNvPr>
          <p:cNvSpPr txBox="1"/>
          <p:nvPr userDrawn="1"/>
        </p:nvSpPr>
        <p:spPr>
          <a:xfrm>
            <a:off x="242836" y="6322088"/>
            <a:ext cx="1019831" cy="369332"/>
          </a:xfrm>
          <a:prstGeom prst="rect">
            <a:avLst/>
          </a:prstGeom>
          <a:noFill/>
        </p:spPr>
        <p:txBody>
          <a:bodyPr wrap="none" rtlCol="0">
            <a:spAutoFit/>
          </a:bodyPr>
          <a:lstStyle/>
          <a:p>
            <a:r>
              <a:rPr lang="en-US">
                <a:solidFill>
                  <a:schemeClr val="bg1"/>
                </a:solidFill>
                <a:latin typeface="#9Slide07 IcielHoneyCream" pitchFamily="2" charset="0"/>
              </a:rPr>
              <a:t>Măng Non</a:t>
            </a:r>
            <a:endParaRPr lang="vi-VN">
              <a:solidFill>
                <a:schemeClr val="bg1"/>
              </a:solidFill>
              <a:latin typeface="#9Slide07 IcielHoneyCream" pitchFamily="2" charset="0"/>
            </a:endParaRPr>
          </a:p>
        </p:txBody>
      </p:sp>
    </p:spTree>
    <p:extLst>
      <p:ext uri="{BB962C8B-B14F-4D97-AF65-F5344CB8AC3E}">
        <p14:creationId xmlns:p14="http://schemas.microsoft.com/office/powerpoint/2010/main" val="2299450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1CEBEE9-AB77-242F-B942-F236F4EA17D8}"/>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9139320D-1109-35CE-200E-D74A1A8114A5}"/>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1011453A-19A9-F569-0B43-8DA01B655A26}"/>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F6937847-7314-3906-1E64-ADB539269A54}"/>
              </a:ext>
            </a:extLst>
          </p:cNvPr>
          <p:cNvSpPr>
            <a:spLocks noGrp="1"/>
          </p:cNvSpPr>
          <p:nvPr>
            <p:ph type="dt" sz="half" idx="10"/>
          </p:nvPr>
        </p:nvSpPr>
        <p:spPr>
          <a:xfrm>
            <a:off x="838200" y="6356350"/>
            <a:ext cx="2743200" cy="365125"/>
          </a:xfrm>
          <a:prstGeom prst="rect">
            <a:avLst/>
          </a:prstGeom>
        </p:spPr>
        <p:txBody>
          <a:bodyPr/>
          <a:lstStyle/>
          <a:p>
            <a:fld id="{988339C1-F1FC-4AEF-BCF4-5ADE77E99229}" type="datetimeFigureOut">
              <a:rPr lang="vi-VN" smtClean="0"/>
              <a:t>03/02/2026</a:t>
            </a:fld>
            <a:endParaRPr lang="vi-VN"/>
          </a:p>
        </p:txBody>
      </p:sp>
      <p:sp>
        <p:nvSpPr>
          <p:cNvPr id="6" name="Chỗ dành sẵn cho Chân trang 5">
            <a:extLst>
              <a:ext uri="{FF2B5EF4-FFF2-40B4-BE49-F238E27FC236}">
                <a16:creationId xmlns:a16="http://schemas.microsoft.com/office/drawing/2014/main" id="{BEA2EAC8-FD9A-363F-0247-9B5B9658E3B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136EDB38-76B0-3B43-92D3-C41E267BEECD}"/>
              </a:ext>
            </a:extLst>
          </p:cNvPr>
          <p:cNvSpPr>
            <a:spLocks noGrp="1"/>
          </p:cNvSpPr>
          <p:nvPr>
            <p:ph type="sldNum" sz="quarter" idx="12"/>
          </p:nvPr>
        </p:nvSpPr>
        <p:spPr>
          <a:xfrm>
            <a:off x="8610600" y="6356350"/>
            <a:ext cx="2743200" cy="365125"/>
          </a:xfrm>
          <a:prstGeom prst="rect">
            <a:avLst/>
          </a:prstGeom>
        </p:spPr>
        <p:txBody>
          <a:bodyPr/>
          <a:lstStyle/>
          <a:p>
            <a:fld id="{B934E6F6-1DC4-408E-952E-1CCD21A2EF0E}" type="slidenum">
              <a:rPr lang="vi-VN" smtClean="0"/>
              <a:t>‹#›</a:t>
            </a:fld>
            <a:endParaRPr lang="vi-VN"/>
          </a:p>
        </p:txBody>
      </p:sp>
    </p:spTree>
    <p:extLst>
      <p:ext uri="{BB962C8B-B14F-4D97-AF65-F5344CB8AC3E}">
        <p14:creationId xmlns:p14="http://schemas.microsoft.com/office/powerpoint/2010/main" val="560080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02A5401-9453-9013-17BA-2DD421EA9A60}"/>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4B0386E7-06AB-B663-B028-3562C7D03F6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54F6CF88-CCDA-9C5F-DDA3-C161EFDFF219}"/>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A18139DA-7E64-071B-391F-AD48DA5E566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B22694B2-BDFF-25AF-37BC-710A61ACE1F7}"/>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FE68A2F1-4A89-7AFF-6E7F-831430A60CAE}"/>
              </a:ext>
            </a:extLst>
          </p:cNvPr>
          <p:cNvSpPr>
            <a:spLocks noGrp="1"/>
          </p:cNvSpPr>
          <p:nvPr>
            <p:ph type="dt" sz="half" idx="10"/>
          </p:nvPr>
        </p:nvSpPr>
        <p:spPr>
          <a:xfrm>
            <a:off x="838200" y="6356350"/>
            <a:ext cx="2743200" cy="365125"/>
          </a:xfrm>
          <a:prstGeom prst="rect">
            <a:avLst/>
          </a:prstGeom>
        </p:spPr>
        <p:txBody>
          <a:bodyPr/>
          <a:lstStyle/>
          <a:p>
            <a:fld id="{988339C1-F1FC-4AEF-BCF4-5ADE77E99229}" type="datetimeFigureOut">
              <a:rPr lang="vi-VN" smtClean="0"/>
              <a:t>03/02/2026</a:t>
            </a:fld>
            <a:endParaRPr lang="vi-VN"/>
          </a:p>
        </p:txBody>
      </p:sp>
      <p:sp>
        <p:nvSpPr>
          <p:cNvPr id="8" name="Chỗ dành sẵn cho Chân trang 7">
            <a:extLst>
              <a:ext uri="{FF2B5EF4-FFF2-40B4-BE49-F238E27FC236}">
                <a16:creationId xmlns:a16="http://schemas.microsoft.com/office/drawing/2014/main" id="{0B6BF818-60EF-E1C8-62C2-449E9A6E50A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a16="http://schemas.microsoft.com/office/drawing/2014/main" id="{CBF5F148-4B9C-3FBA-B997-1CA2D9AA1954}"/>
              </a:ext>
            </a:extLst>
          </p:cNvPr>
          <p:cNvSpPr>
            <a:spLocks noGrp="1"/>
          </p:cNvSpPr>
          <p:nvPr>
            <p:ph type="sldNum" sz="quarter" idx="12"/>
          </p:nvPr>
        </p:nvSpPr>
        <p:spPr>
          <a:xfrm>
            <a:off x="8610600" y="6356350"/>
            <a:ext cx="2743200" cy="365125"/>
          </a:xfrm>
          <a:prstGeom prst="rect">
            <a:avLst/>
          </a:prstGeom>
        </p:spPr>
        <p:txBody>
          <a:bodyPr/>
          <a:lstStyle/>
          <a:p>
            <a:fld id="{B934E6F6-1DC4-408E-952E-1CCD21A2EF0E}" type="slidenum">
              <a:rPr lang="vi-VN" smtClean="0"/>
              <a:t>‹#›</a:t>
            </a:fld>
            <a:endParaRPr lang="vi-VN"/>
          </a:p>
        </p:txBody>
      </p:sp>
    </p:spTree>
    <p:extLst>
      <p:ext uri="{BB962C8B-B14F-4D97-AF65-F5344CB8AC3E}">
        <p14:creationId xmlns:p14="http://schemas.microsoft.com/office/powerpoint/2010/main" val="201773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CE4D5F5-A174-C256-8F2E-8BD0F8AE124B}"/>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B4400AB5-AC0A-541E-03E5-1C09D070F0D4}"/>
              </a:ext>
            </a:extLst>
          </p:cNvPr>
          <p:cNvSpPr>
            <a:spLocks noGrp="1"/>
          </p:cNvSpPr>
          <p:nvPr>
            <p:ph type="dt" sz="half" idx="10"/>
          </p:nvPr>
        </p:nvSpPr>
        <p:spPr>
          <a:xfrm>
            <a:off x="838200" y="6356350"/>
            <a:ext cx="2743200" cy="365125"/>
          </a:xfrm>
          <a:prstGeom prst="rect">
            <a:avLst/>
          </a:prstGeom>
        </p:spPr>
        <p:txBody>
          <a:bodyPr/>
          <a:lstStyle/>
          <a:p>
            <a:fld id="{988339C1-F1FC-4AEF-BCF4-5ADE77E99229}" type="datetimeFigureOut">
              <a:rPr lang="vi-VN" smtClean="0"/>
              <a:t>03/02/2026</a:t>
            </a:fld>
            <a:endParaRPr lang="vi-VN"/>
          </a:p>
        </p:txBody>
      </p:sp>
      <p:sp>
        <p:nvSpPr>
          <p:cNvPr id="4" name="Chỗ dành sẵn cho Chân trang 3">
            <a:extLst>
              <a:ext uri="{FF2B5EF4-FFF2-40B4-BE49-F238E27FC236}">
                <a16:creationId xmlns:a16="http://schemas.microsoft.com/office/drawing/2014/main" id="{7F5FFF4C-AC6C-07FF-CB6C-BC0453FED64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a16="http://schemas.microsoft.com/office/drawing/2014/main" id="{37CEF00E-3C73-B961-A05D-52EF52A4F54B}"/>
              </a:ext>
            </a:extLst>
          </p:cNvPr>
          <p:cNvSpPr>
            <a:spLocks noGrp="1"/>
          </p:cNvSpPr>
          <p:nvPr>
            <p:ph type="sldNum" sz="quarter" idx="12"/>
          </p:nvPr>
        </p:nvSpPr>
        <p:spPr>
          <a:xfrm>
            <a:off x="8610600" y="6356350"/>
            <a:ext cx="2743200" cy="365125"/>
          </a:xfrm>
          <a:prstGeom prst="rect">
            <a:avLst/>
          </a:prstGeom>
        </p:spPr>
        <p:txBody>
          <a:bodyPr/>
          <a:lstStyle/>
          <a:p>
            <a:fld id="{B934E6F6-1DC4-408E-952E-1CCD21A2EF0E}" type="slidenum">
              <a:rPr lang="vi-VN" smtClean="0"/>
              <a:t>‹#›</a:t>
            </a:fld>
            <a:endParaRPr lang="vi-VN"/>
          </a:p>
        </p:txBody>
      </p:sp>
    </p:spTree>
    <p:extLst>
      <p:ext uri="{BB962C8B-B14F-4D97-AF65-F5344CB8AC3E}">
        <p14:creationId xmlns:p14="http://schemas.microsoft.com/office/powerpoint/2010/main" val="41187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3" name="Freeform 2">
            <a:extLst>
              <a:ext uri="{FF2B5EF4-FFF2-40B4-BE49-F238E27FC236}">
                <a16:creationId xmlns:a16="http://schemas.microsoft.com/office/drawing/2014/main" id="{184A7784-B18A-B30D-9C18-1034E2F746EA}"/>
              </a:ext>
            </a:extLst>
          </p:cNvPr>
          <p:cNvSpPr/>
          <p:nvPr userDrawn="1"/>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444"/>
            </a:stretch>
          </a:blipFill>
        </p:spPr>
      </p:sp>
      <p:grpSp>
        <p:nvGrpSpPr>
          <p:cNvPr id="24" name="Group 3">
            <a:extLst>
              <a:ext uri="{FF2B5EF4-FFF2-40B4-BE49-F238E27FC236}">
                <a16:creationId xmlns:a16="http://schemas.microsoft.com/office/drawing/2014/main" id="{49E9F04C-FEF1-A753-1B16-B84174A6B911}"/>
              </a:ext>
            </a:extLst>
          </p:cNvPr>
          <p:cNvGrpSpPr/>
          <p:nvPr userDrawn="1"/>
        </p:nvGrpSpPr>
        <p:grpSpPr>
          <a:xfrm>
            <a:off x="1096511" y="685801"/>
            <a:ext cx="10065849" cy="4998999"/>
            <a:chOff x="0" y="0"/>
            <a:chExt cx="3976632" cy="1974913"/>
          </a:xfrm>
        </p:grpSpPr>
        <p:sp>
          <p:nvSpPr>
            <p:cNvPr id="25" name="Freeform 4">
              <a:extLst>
                <a:ext uri="{FF2B5EF4-FFF2-40B4-BE49-F238E27FC236}">
                  <a16:creationId xmlns:a16="http://schemas.microsoft.com/office/drawing/2014/main" id="{03275861-73CF-95FD-8B30-D4A8F50D9DD8}"/>
                </a:ext>
              </a:extLst>
            </p:cNvPr>
            <p:cNvSpPr/>
            <p:nvPr/>
          </p:nvSpPr>
          <p:spPr>
            <a:xfrm>
              <a:off x="0" y="0"/>
              <a:ext cx="3976632" cy="1974913"/>
            </a:xfrm>
            <a:custGeom>
              <a:avLst/>
              <a:gdLst/>
              <a:ahLst/>
              <a:cxnLst/>
              <a:rect l="l" t="t" r="r" b="b"/>
              <a:pathLst>
                <a:path w="3976632" h="1974913">
                  <a:moveTo>
                    <a:pt x="51275" y="0"/>
                  </a:moveTo>
                  <a:lnTo>
                    <a:pt x="3925357" y="0"/>
                  </a:lnTo>
                  <a:cubicBezTo>
                    <a:pt x="3953675" y="0"/>
                    <a:pt x="3976632" y="22957"/>
                    <a:pt x="3976632" y="51275"/>
                  </a:cubicBezTo>
                  <a:lnTo>
                    <a:pt x="3976632" y="1923638"/>
                  </a:lnTo>
                  <a:cubicBezTo>
                    <a:pt x="3976632" y="1951957"/>
                    <a:pt x="3953675" y="1974913"/>
                    <a:pt x="3925357" y="1974913"/>
                  </a:cubicBezTo>
                  <a:lnTo>
                    <a:pt x="51275" y="1974913"/>
                  </a:lnTo>
                  <a:cubicBezTo>
                    <a:pt x="22957" y="1974913"/>
                    <a:pt x="0" y="1951957"/>
                    <a:pt x="0" y="1923638"/>
                  </a:cubicBezTo>
                  <a:lnTo>
                    <a:pt x="0" y="51275"/>
                  </a:lnTo>
                  <a:cubicBezTo>
                    <a:pt x="0" y="22957"/>
                    <a:pt x="22957" y="0"/>
                    <a:pt x="51275" y="0"/>
                  </a:cubicBezTo>
                  <a:close/>
                </a:path>
              </a:pathLst>
            </a:custGeom>
            <a:solidFill>
              <a:srgbClr val="FFFFFF"/>
            </a:solidFill>
            <a:ln cap="rnd">
              <a:noFill/>
              <a:prstDash val="lgDash"/>
              <a:round/>
            </a:ln>
          </p:spPr>
        </p:sp>
        <p:sp>
          <p:nvSpPr>
            <p:cNvPr id="26" name="TextBox 5">
              <a:extLst>
                <a:ext uri="{FF2B5EF4-FFF2-40B4-BE49-F238E27FC236}">
                  <a16:creationId xmlns:a16="http://schemas.microsoft.com/office/drawing/2014/main" id="{9C3ACD0A-8C68-8BC1-3BE8-C5AFF7231BA5}"/>
                </a:ext>
              </a:extLst>
            </p:cNvPr>
            <p:cNvSpPr txBox="1"/>
            <p:nvPr/>
          </p:nvSpPr>
          <p:spPr>
            <a:xfrm>
              <a:off x="0" y="-28575"/>
              <a:ext cx="3976632" cy="2003488"/>
            </a:xfrm>
            <a:prstGeom prst="rect">
              <a:avLst/>
            </a:prstGeom>
          </p:spPr>
          <p:txBody>
            <a:bodyPr lIns="33867" tIns="33867" rIns="33867" bIns="33867" rtlCol="0" anchor="ctr"/>
            <a:lstStyle/>
            <a:p>
              <a:pPr algn="ctr">
                <a:lnSpc>
                  <a:spcPts val="1773"/>
                </a:lnSpc>
              </a:pPr>
              <a:endParaRPr sz="1200"/>
            </a:p>
          </p:txBody>
        </p:sp>
      </p:grpSp>
      <p:grpSp>
        <p:nvGrpSpPr>
          <p:cNvPr id="27" name="Group 6">
            <a:extLst>
              <a:ext uri="{FF2B5EF4-FFF2-40B4-BE49-F238E27FC236}">
                <a16:creationId xmlns:a16="http://schemas.microsoft.com/office/drawing/2014/main" id="{96A44597-D9AD-C700-A5A5-8B6187915187}"/>
              </a:ext>
            </a:extLst>
          </p:cNvPr>
          <p:cNvGrpSpPr/>
          <p:nvPr userDrawn="1"/>
        </p:nvGrpSpPr>
        <p:grpSpPr>
          <a:xfrm>
            <a:off x="1355381" y="969093"/>
            <a:ext cx="9548107" cy="4382343"/>
            <a:chOff x="0" y="0"/>
            <a:chExt cx="3772091" cy="1731296"/>
          </a:xfrm>
        </p:grpSpPr>
        <p:sp>
          <p:nvSpPr>
            <p:cNvPr id="28" name="Freeform 7">
              <a:extLst>
                <a:ext uri="{FF2B5EF4-FFF2-40B4-BE49-F238E27FC236}">
                  <a16:creationId xmlns:a16="http://schemas.microsoft.com/office/drawing/2014/main" id="{071FCE2E-A609-65B8-39E6-6479CA0A0907}"/>
                </a:ext>
              </a:extLst>
            </p:cNvPr>
            <p:cNvSpPr/>
            <p:nvPr/>
          </p:nvSpPr>
          <p:spPr>
            <a:xfrm>
              <a:off x="0" y="0"/>
              <a:ext cx="3772091" cy="1731296"/>
            </a:xfrm>
            <a:custGeom>
              <a:avLst/>
              <a:gdLst/>
              <a:ahLst/>
              <a:cxnLst/>
              <a:rect l="l" t="t" r="r" b="b"/>
              <a:pathLst>
                <a:path w="3772091" h="1731296">
                  <a:moveTo>
                    <a:pt x="54056" y="0"/>
                  </a:moveTo>
                  <a:lnTo>
                    <a:pt x="3718036" y="0"/>
                  </a:lnTo>
                  <a:cubicBezTo>
                    <a:pt x="3747890" y="0"/>
                    <a:pt x="3772091" y="24201"/>
                    <a:pt x="3772091" y="54056"/>
                  </a:cubicBezTo>
                  <a:lnTo>
                    <a:pt x="3772091" y="1677240"/>
                  </a:lnTo>
                  <a:cubicBezTo>
                    <a:pt x="3772091" y="1707095"/>
                    <a:pt x="3747890" y="1731296"/>
                    <a:pt x="3718036" y="1731296"/>
                  </a:cubicBezTo>
                  <a:lnTo>
                    <a:pt x="54056" y="1731296"/>
                  </a:lnTo>
                  <a:cubicBezTo>
                    <a:pt x="24201" y="1731296"/>
                    <a:pt x="0" y="1707095"/>
                    <a:pt x="0" y="1677240"/>
                  </a:cubicBezTo>
                  <a:lnTo>
                    <a:pt x="0" y="54056"/>
                  </a:lnTo>
                  <a:cubicBezTo>
                    <a:pt x="0" y="24201"/>
                    <a:pt x="24201" y="0"/>
                    <a:pt x="54056" y="0"/>
                  </a:cubicBezTo>
                  <a:close/>
                </a:path>
              </a:pathLst>
            </a:custGeom>
            <a:solidFill>
              <a:srgbClr val="FFFFFF"/>
            </a:solidFill>
            <a:ln w="66675" cap="rnd">
              <a:solidFill>
                <a:srgbClr val="6FAF07"/>
              </a:solidFill>
              <a:prstDash val="lgDash"/>
              <a:round/>
            </a:ln>
          </p:spPr>
        </p:sp>
        <p:sp>
          <p:nvSpPr>
            <p:cNvPr id="29" name="TextBox 8">
              <a:extLst>
                <a:ext uri="{FF2B5EF4-FFF2-40B4-BE49-F238E27FC236}">
                  <a16:creationId xmlns:a16="http://schemas.microsoft.com/office/drawing/2014/main" id="{876D2354-39D9-FC59-81AC-F882D390E769}"/>
                </a:ext>
              </a:extLst>
            </p:cNvPr>
            <p:cNvSpPr txBox="1"/>
            <p:nvPr/>
          </p:nvSpPr>
          <p:spPr>
            <a:xfrm>
              <a:off x="0" y="-28575"/>
              <a:ext cx="3772091" cy="1759871"/>
            </a:xfrm>
            <a:prstGeom prst="rect">
              <a:avLst/>
            </a:prstGeom>
          </p:spPr>
          <p:txBody>
            <a:bodyPr lIns="33867" tIns="33867" rIns="33867" bIns="33867" rtlCol="0" anchor="ctr"/>
            <a:lstStyle/>
            <a:p>
              <a:pPr algn="ctr">
                <a:lnSpc>
                  <a:spcPts val="1773"/>
                </a:lnSpc>
              </a:pPr>
              <a:endParaRPr sz="1200"/>
            </a:p>
          </p:txBody>
        </p:sp>
      </p:grpSp>
      <p:sp>
        <p:nvSpPr>
          <p:cNvPr id="30" name="Freeform 9">
            <a:extLst>
              <a:ext uri="{FF2B5EF4-FFF2-40B4-BE49-F238E27FC236}">
                <a16:creationId xmlns:a16="http://schemas.microsoft.com/office/drawing/2014/main" id="{66677940-5466-2D0D-B8E9-12DA1F3222C4}"/>
              </a:ext>
            </a:extLst>
          </p:cNvPr>
          <p:cNvSpPr/>
          <p:nvPr userDrawn="1"/>
        </p:nvSpPr>
        <p:spPr>
          <a:xfrm>
            <a:off x="-2145120" y="2204021"/>
            <a:ext cx="4539871" cy="4785108"/>
          </a:xfrm>
          <a:custGeom>
            <a:avLst/>
            <a:gdLst/>
            <a:ahLst/>
            <a:cxnLst/>
            <a:rect l="l" t="t" r="r" b="b"/>
            <a:pathLst>
              <a:path w="6809806" h="7177662">
                <a:moveTo>
                  <a:pt x="0" y="0"/>
                </a:moveTo>
                <a:lnTo>
                  <a:pt x="6809807" y="0"/>
                </a:lnTo>
                <a:lnTo>
                  <a:pt x="6809807" y="7177661"/>
                </a:lnTo>
                <a:lnTo>
                  <a:pt x="0" y="717766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1" name="Freeform 10">
            <a:extLst>
              <a:ext uri="{FF2B5EF4-FFF2-40B4-BE49-F238E27FC236}">
                <a16:creationId xmlns:a16="http://schemas.microsoft.com/office/drawing/2014/main" id="{06E4061F-1B63-567E-B164-35CD92CF29D8}"/>
              </a:ext>
            </a:extLst>
          </p:cNvPr>
          <p:cNvSpPr/>
          <p:nvPr userDrawn="1"/>
        </p:nvSpPr>
        <p:spPr>
          <a:xfrm>
            <a:off x="10121038" y="1937058"/>
            <a:ext cx="4900345" cy="5165053"/>
          </a:xfrm>
          <a:custGeom>
            <a:avLst/>
            <a:gdLst/>
            <a:ahLst/>
            <a:cxnLst/>
            <a:rect l="l" t="t" r="r" b="b"/>
            <a:pathLst>
              <a:path w="7350517" h="7747580">
                <a:moveTo>
                  <a:pt x="0" y="0"/>
                </a:moveTo>
                <a:lnTo>
                  <a:pt x="7350517" y="0"/>
                </a:lnTo>
                <a:lnTo>
                  <a:pt x="7350517" y="7747580"/>
                </a:lnTo>
                <a:lnTo>
                  <a:pt x="0" y="774758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2" name="Freeform 12">
            <a:extLst>
              <a:ext uri="{FF2B5EF4-FFF2-40B4-BE49-F238E27FC236}">
                <a16:creationId xmlns:a16="http://schemas.microsoft.com/office/drawing/2014/main" id="{8C0729EC-CA45-2810-95F0-A6630DC7EB88}"/>
              </a:ext>
            </a:extLst>
          </p:cNvPr>
          <p:cNvSpPr/>
          <p:nvPr userDrawn="1"/>
        </p:nvSpPr>
        <p:spPr>
          <a:xfrm rot="20985816">
            <a:off x="4607" y="340431"/>
            <a:ext cx="3916127" cy="946991"/>
          </a:xfrm>
          <a:custGeom>
            <a:avLst/>
            <a:gdLst/>
            <a:ahLst/>
            <a:cxnLst/>
            <a:rect l="l" t="t" r="r" b="b"/>
            <a:pathLst>
              <a:path w="5874190" h="1420486">
                <a:moveTo>
                  <a:pt x="0" y="0"/>
                </a:moveTo>
                <a:lnTo>
                  <a:pt x="5874190" y="0"/>
                </a:lnTo>
                <a:lnTo>
                  <a:pt x="5874190" y="1420486"/>
                </a:lnTo>
                <a:lnTo>
                  <a:pt x="0" y="1420486"/>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33" name="Freeform 16">
            <a:extLst>
              <a:ext uri="{FF2B5EF4-FFF2-40B4-BE49-F238E27FC236}">
                <a16:creationId xmlns:a16="http://schemas.microsoft.com/office/drawing/2014/main" id="{A8062D30-FE2F-C451-AB06-104467658A10}"/>
              </a:ext>
            </a:extLst>
          </p:cNvPr>
          <p:cNvSpPr/>
          <p:nvPr userDrawn="1"/>
        </p:nvSpPr>
        <p:spPr>
          <a:xfrm>
            <a:off x="4137937" y="-6785"/>
            <a:ext cx="3916127" cy="946991"/>
          </a:xfrm>
          <a:custGeom>
            <a:avLst/>
            <a:gdLst/>
            <a:ahLst/>
            <a:cxnLst/>
            <a:rect l="l" t="t" r="r" b="b"/>
            <a:pathLst>
              <a:path w="5874190" h="1420486">
                <a:moveTo>
                  <a:pt x="0" y="0"/>
                </a:moveTo>
                <a:lnTo>
                  <a:pt x="5874190" y="0"/>
                </a:lnTo>
                <a:lnTo>
                  <a:pt x="5874190" y="1420486"/>
                </a:lnTo>
                <a:lnTo>
                  <a:pt x="0" y="1420486"/>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34" name="Freeform 17">
            <a:extLst>
              <a:ext uri="{FF2B5EF4-FFF2-40B4-BE49-F238E27FC236}">
                <a16:creationId xmlns:a16="http://schemas.microsoft.com/office/drawing/2014/main" id="{33511FE9-F246-C29E-C0B1-41F8901111A6}"/>
              </a:ext>
            </a:extLst>
          </p:cNvPr>
          <p:cNvSpPr/>
          <p:nvPr userDrawn="1"/>
        </p:nvSpPr>
        <p:spPr>
          <a:xfrm rot="879877">
            <a:off x="8297814" y="473495"/>
            <a:ext cx="3916127" cy="946991"/>
          </a:xfrm>
          <a:custGeom>
            <a:avLst/>
            <a:gdLst/>
            <a:ahLst/>
            <a:cxnLst/>
            <a:rect l="l" t="t" r="r" b="b"/>
            <a:pathLst>
              <a:path w="5874190" h="1420486">
                <a:moveTo>
                  <a:pt x="0" y="0"/>
                </a:moveTo>
                <a:lnTo>
                  <a:pt x="5874190" y="0"/>
                </a:lnTo>
                <a:lnTo>
                  <a:pt x="5874190" y="1420486"/>
                </a:lnTo>
                <a:lnTo>
                  <a:pt x="0" y="1420486"/>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Tree>
    <p:extLst>
      <p:ext uri="{BB962C8B-B14F-4D97-AF65-F5344CB8AC3E}">
        <p14:creationId xmlns:p14="http://schemas.microsoft.com/office/powerpoint/2010/main" val="1011465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B4FB50B-77AD-9F3A-31AE-E55436D26C8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E42E39F4-5750-B919-2D76-246D2164E74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B3053874-C0C1-8A74-32D6-D5800D2C1CC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5ACEC2B4-4B67-BEE4-E445-A131A9B99847}"/>
              </a:ext>
            </a:extLst>
          </p:cNvPr>
          <p:cNvSpPr>
            <a:spLocks noGrp="1"/>
          </p:cNvSpPr>
          <p:nvPr>
            <p:ph type="dt" sz="half" idx="10"/>
          </p:nvPr>
        </p:nvSpPr>
        <p:spPr>
          <a:xfrm>
            <a:off x="838200" y="6356350"/>
            <a:ext cx="2743200" cy="365125"/>
          </a:xfrm>
          <a:prstGeom prst="rect">
            <a:avLst/>
          </a:prstGeom>
        </p:spPr>
        <p:txBody>
          <a:bodyPr/>
          <a:lstStyle/>
          <a:p>
            <a:fld id="{988339C1-F1FC-4AEF-BCF4-5ADE77E99229}" type="datetimeFigureOut">
              <a:rPr lang="vi-VN" smtClean="0"/>
              <a:t>03/02/2026</a:t>
            </a:fld>
            <a:endParaRPr lang="vi-VN"/>
          </a:p>
        </p:txBody>
      </p:sp>
      <p:sp>
        <p:nvSpPr>
          <p:cNvPr id="6" name="Chỗ dành sẵn cho Chân trang 5">
            <a:extLst>
              <a:ext uri="{FF2B5EF4-FFF2-40B4-BE49-F238E27FC236}">
                <a16:creationId xmlns:a16="http://schemas.microsoft.com/office/drawing/2014/main" id="{0134E08D-E866-39D2-7788-CD4408138BB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a16="http://schemas.microsoft.com/office/drawing/2014/main" id="{404A4F53-1FDF-6F82-0B6B-499279EE4FD7}"/>
              </a:ext>
            </a:extLst>
          </p:cNvPr>
          <p:cNvSpPr>
            <a:spLocks noGrp="1"/>
          </p:cNvSpPr>
          <p:nvPr>
            <p:ph type="sldNum" sz="quarter" idx="12"/>
          </p:nvPr>
        </p:nvSpPr>
        <p:spPr>
          <a:xfrm>
            <a:off x="8610600" y="6356350"/>
            <a:ext cx="2743200" cy="365125"/>
          </a:xfrm>
          <a:prstGeom prst="rect">
            <a:avLst/>
          </a:prstGeom>
        </p:spPr>
        <p:txBody>
          <a:bodyPr/>
          <a:lstStyle/>
          <a:p>
            <a:fld id="{B934E6F6-1DC4-408E-952E-1CCD21A2EF0E}" type="slidenum">
              <a:rPr lang="vi-VN" smtClean="0"/>
              <a:t>‹#›</a:t>
            </a:fld>
            <a:endParaRPr lang="vi-VN"/>
          </a:p>
        </p:txBody>
      </p:sp>
    </p:spTree>
    <p:extLst>
      <p:ext uri="{BB962C8B-B14F-4D97-AF65-F5344CB8AC3E}">
        <p14:creationId xmlns:p14="http://schemas.microsoft.com/office/powerpoint/2010/main" val="4088886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14F36812-46AE-3652-8542-85A5017C908C}"/>
              </a:ext>
            </a:extLst>
          </p:cNvPr>
          <p:cNvSpPr/>
          <p:nvPr userDrawn="1"/>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14"/>
            <a:stretch>
              <a:fillRect t="-18444"/>
            </a:stretch>
          </a:blipFill>
        </p:spPr>
      </p:sp>
      <p:grpSp>
        <p:nvGrpSpPr>
          <p:cNvPr id="3" name="Group 3">
            <a:extLst>
              <a:ext uri="{FF2B5EF4-FFF2-40B4-BE49-F238E27FC236}">
                <a16:creationId xmlns:a16="http://schemas.microsoft.com/office/drawing/2014/main" id="{4BE450A7-9A03-B90F-F7AE-1B63DC0B5657}"/>
              </a:ext>
            </a:extLst>
          </p:cNvPr>
          <p:cNvGrpSpPr/>
          <p:nvPr userDrawn="1"/>
        </p:nvGrpSpPr>
        <p:grpSpPr>
          <a:xfrm>
            <a:off x="432900" y="319236"/>
            <a:ext cx="11341741" cy="6219530"/>
            <a:chOff x="0" y="0"/>
            <a:chExt cx="4213288" cy="2310463"/>
          </a:xfrm>
        </p:grpSpPr>
        <p:sp>
          <p:nvSpPr>
            <p:cNvPr id="4" name="Freeform 4">
              <a:extLst>
                <a:ext uri="{FF2B5EF4-FFF2-40B4-BE49-F238E27FC236}">
                  <a16:creationId xmlns:a16="http://schemas.microsoft.com/office/drawing/2014/main" id="{53E2F01E-E724-7EC7-3F29-C82EA1082D1D}"/>
                </a:ext>
              </a:extLst>
            </p:cNvPr>
            <p:cNvSpPr/>
            <p:nvPr/>
          </p:nvSpPr>
          <p:spPr>
            <a:xfrm>
              <a:off x="0" y="0"/>
              <a:ext cx="4213289" cy="2310463"/>
            </a:xfrm>
            <a:custGeom>
              <a:avLst/>
              <a:gdLst/>
              <a:ahLst/>
              <a:cxnLst/>
              <a:rect l="l" t="t" r="r" b="b"/>
              <a:pathLst>
                <a:path w="4213289" h="2310463">
                  <a:moveTo>
                    <a:pt x="22753" y="0"/>
                  </a:moveTo>
                  <a:lnTo>
                    <a:pt x="4190535" y="0"/>
                  </a:lnTo>
                  <a:cubicBezTo>
                    <a:pt x="4203102" y="0"/>
                    <a:pt x="4213289" y="10187"/>
                    <a:pt x="4213289" y="22753"/>
                  </a:cubicBezTo>
                  <a:lnTo>
                    <a:pt x="4213289" y="2287709"/>
                  </a:lnTo>
                  <a:cubicBezTo>
                    <a:pt x="4213289" y="2300276"/>
                    <a:pt x="4203102" y="2310463"/>
                    <a:pt x="4190535" y="2310463"/>
                  </a:cubicBezTo>
                  <a:lnTo>
                    <a:pt x="22753" y="2310463"/>
                  </a:lnTo>
                  <a:cubicBezTo>
                    <a:pt x="10187" y="2310463"/>
                    <a:pt x="0" y="2300276"/>
                    <a:pt x="0" y="2287709"/>
                  </a:cubicBezTo>
                  <a:lnTo>
                    <a:pt x="0" y="22753"/>
                  </a:lnTo>
                  <a:cubicBezTo>
                    <a:pt x="0" y="10187"/>
                    <a:pt x="10187" y="0"/>
                    <a:pt x="22753" y="0"/>
                  </a:cubicBezTo>
                  <a:close/>
                </a:path>
              </a:pathLst>
            </a:custGeom>
            <a:solidFill>
              <a:srgbClr val="FFFFFF"/>
            </a:solidFill>
            <a:ln w="123825" cap="rnd">
              <a:solidFill>
                <a:srgbClr val="6FAF07"/>
              </a:solidFill>
              <a:prstDash val="solid"/>
              <a:round/>
            </a:ln>
          </p:spPr>
        </p:sp>
        <p:sp>
          <p:nvSpPr>
            <p:cNvPr id="5" name="TextBox 5">
              <a:extLst>
                <a:ext uri="{FF2B5EF4-FFF2-40B4-BE49-F238E27FC236}">
                  <a16:creationId xmlns:a16="http://schemas.microsoft.com/office/drawing/2014/main" id="{B62A7A1D-FB66-93B5-DE45-C380965DF58E}"/>
                </a:ext>
              </a:extLst>
            </p:cNvPr>
            <p:cNvSpPr txBox="1"/>
            <p:nvPr/>
          </p:nvSpPr>
          <p:spPr>
            <a:xfrm>
              <a:off x="0" y="-28575"/>
              <a:ext cx="4213288" cy="2339038"/>
            </a:xfrm>
            <a:prstGeom prst="rect">
              <a:avLst/>
            </a:prstGeom>
          </p:spPr>
          <p:txBody>
            <a:bodyPr lIns="33867" tIns="33867" rIns="33867" bIns="33867" rtlCol="0" anchor="ctr"/>
            <a:lstStyle/>
            <a:p>
              <a:pPr algn="ctr">
                <a:lnSpc>
                  <a:spcPts val="1773"/>
                </a:lnSpc>
              </a:pPr>
              <a:endParaRPr sz="1200"/>
            </a:p>
          </p:txBody>
        </p:sp>
      </p:grpSp>
    </p:spTree>
    <p:extLst>
      <p:ext uri="{BB962C8B-B14F-4D97-AF65-F5344CB8AC3E}">
        <p14:creationId xmlns:p14="http://schemas.microsoft.com/office/powerpoint/2010/main" val="384013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61.sv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a child sitting on a couch looking at a ship&#10;&#10;Description automatically generated">
            <a:extLst>
              <a:ext uri="{FF2B5EF4-FFF2-40B4-BE49-F238E27FC236}">
                <a16:creationId xmlns:a16="http://schemas.microsoft.com/office/drawing/2014/main" id="{3D688E5D-9DD7-D92E-C793-1238A38D9E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31"/>
            <a:ext cx="12191999" cy="6858000"/>
          </a:xfrm>
          <a:prstGeom prst="rect">
            <a:avLst/>
          </a:prstGeom>
        </p:spPr>
      </p:pic>
      <p:pic>
        <p:nvPicPr>
          <p:cNvPr id="17" name="Picture 16">
            <a:extLst>
              <a:ext uri="{FF2B5EF4-FFF2-40B4-BE49-F238E27FC236}">
                <a16:creationId xmlns:a16="http://schemas.microsoft.com/office/drawing/2014/main" id="{49898F66-B7AA-50ED-8953-BA1C03678A32}"/>
              </a:ext>
            </a:extLst>
          </p:cNvPr>
          <p:cNvPicPr>
            <a:picLocks noChangeAspect="1"/>
          </p:cNvPicPr>
          <p:nvPr/>
        </p:nvPicPr>
        <p:blipFill>
          <a:blip r:embed="rId3"/>
          <a:stretch>
            <a:fillRect/>
          </a:stretch>
        </p:blipFill>
        <p:spPr>
          <a:xfrm>
            <a:off x="3027592" y="1427524"/>
            <a:ext cx="8114479" cy="1694835"/>
          </a:xfrm>
          <a:prstGeom prst="rect">
            <a:avLst/>
          </a:prstGeom>
        </p:spPr>
      </p:pic>
      <p:pic>
        <p:nvPicPr>
          <p:cNvPr id="5" name="Picture 4">
            <a:extLst>
              <a:ext uri="{FF2B5EF4-FFF2-40B4-BE49-F238E27FC236}">
                <a16:creationId xmlns:a16="http://schemas.microsoft.com/office/drawing/2014/main" id="{AE9842F5-3DBC-04ED-724B-AD0E6A32EBB6}"/>
              </a:ext>
            </a:extLst>
          </p:cNvPr>
          <p:cNvPicPr>
            <a:picLocks noChangeAspect="1"/>
          </p:cNvPicPr>
          <p:nvPr/>
        </p:nvPicPr>
        <p:blipFill>
          <a:blip r:embed="rId4"/>
          <a:stretch>
            <a:fillRect/>
          </a:stretch>
        </p:blipFill>
        <p:spPr>
          <a:xfrm rot="2981016">
            <a:off x="1826355" y="-1941968"/>
            <a:ext cx="4040040" cy="4915865"/>
          </a:xfrm>
          <a:prstGeom prst="rect">
            <a:avLst/>
          </a:prstGeom>
        </p:spPr>
      </p:pic>
      <p:pic>
        <p:nvPicPr>
          <p:cNvPr id="6" name="Picture 5" descr="A logo with a black background&#10;&#10;Description automatically generated">
            <a:extLst>
              <a:ext uri="{FF2B5EF4-FFF2-40B4-BE49-F238E27FC236}">
                <a16:creationId xmlns:a16="http://schemas.microsoft.com/office/drawing/2014/main" id="{0DB816E0-E33B-A66C-F1DA-78FA5293F6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4831" y="3014744"/>
            <a:ext cx="2573474" cy="1988593"/>
          </a:xfrm>
          <a:prstGeom prst="rect">
            <a:avLst/>
          </a:prstGeom>
        </p:spPr>
      </p:pic>
      <p:sp>
        <p:nvSpPr>
          <p:cNvPr id="7" name="TextBox 6">
            <a:extLst>
              <a:ext uri="{FF2B5EF4-FFF2-40B4-BE49-F238E27FC236}">
                <a16:creationId xmlns:a16="http://schemas.microsoft.com/office/drawing/2014/main" id="{6BDCEA81-7C04-4943-A286-4A2DB9AB7424}"/>
              </a:ext>
            </a:extLst>
          </p:cNvPr>
          <p:cNvSpPr txBox="1"/>
          <p:nvPr/>
        </p:nvSpPr>
        <p:spPr>
          <a:xfrm>
            <a:off x="5814526" y="5320990"/>
            <a:ext cx="4559184" cy="769441"/>
          </a:xfrm>
          <a:prstGeom prst="rect">
            <a:avLst/>
          </a:prstGeom>
          <a:noFill/>
        </p:spPr>
        <p:txBody>
          <a:bodyPr wrap="square" rtlCol="0">
            <a:spAutoFit/>
          </a:bodyPr>
          <a:lstStyle/>
          <a:p>
            <a:r>
              <a:rPr lang="en-US" sz="4400" b="1" dirty="0" err="1" smtClean="0">
                <a:solidFill>
                  <a:srgbClr val="002060"/>
                </a:solidFill>
                <a:latin typeface=".VnAristote" panose="020B7200000000000000" pitchFamily="34" charset="0"/>
              </a:rPr>
              <a:t>TuÇn</a:t>
            </a:r>
            <a:r>
              <a:rPr lang="en-US" sz="4400" b="1" dirty="0" smtClean="0">
                <a:solidFill>
                  <a:srgbClr val="002060"/>
                </a:solidFill>
                <a:latin typeface=".VnAristote" panose="020B7200000000000000" pitchFamily="34" charset="0"/>
              </a:rPr>
              <a:t> </a:t>
            </a:r>
            <a:r>
              <a:rPr lang="en-US" sz="4400" b="1" dirty="0" smtClean="0">
                <a:solidFill>
                  <a:srgbClr val="002060"/>
                </a:solidFill>
                <a:latin typeface=".VnAristote" panose="020B7200000000000000" pitchFamily="34" charset="0"/>
              </a:rPr>
              <a:t>21 </a:t>
            </a:r>
            <a:r>
              <a:rPr lang="en-US" sz="4400" b="1" dirty="0" smtClean="0">
                <a:solidFill>
                  <a:srgbClr val="002060"/>
                </a:solidFill>
                <a:latin typeface=".VnAristote" panose="020B7200000000000000" pitchFamily="34" charset="0"/>
              </a:rPr>
              <a:t>– </a:t>
            </a:r>
            <a:r>
              <a:rPr lang="en-US" sz="4400" b="1" dirty="0" err="1" smtClean="0">
                <a:solidFill>
                  <a:srgbClr val="002060"/>
                </a:solidFill>
                <a:latin typeface=".VnAristote" panose="020B7200000000000000" pitchFamily="34" charset="0"/>
              </a:rPr>
              <a:t>TiÕt</a:t>
            </a:r>
            <a:r>
              <a:rPr lang="en-US" sz="4400" b="1" dirty="0" smtClean="0">
                <a:solidFill>
                  <a:srgbClr val="002060"/>
                </a:solidFill>
                <a:latin typeface=".VnAristote" panose="020B7200000000000000" pitchFamily="34" charset="0"/>
              </a:rPr>
              <a:t> </a:t>
            </a:r>
            <a:r>
              <a:rPr lang="en-US" sz="4400" b="1" dirty="0" smtClean="0">
                <a:solidFill>
                  <a:srgbClr val="002060"/>
                </a:solidFill>
                <a:latin typeface=".VnAristote" panose="020B7200000000000000" pitchFamily="34" charset="0"/>
              </a:rPr>
              <a:t>145</a:t>
            </a:r>
            <a:endParaRPr lang="en-US" sz="4400" b="1" dirty="0">
              <a:solidFill>
                <a:srgbClr val="002060"/>
              </a:solidFill>
              <a:latin typeface=".VnAristote" panose="020B7200000000000000" pitchFamily="34" charset="0"/>
            </a:endParaRPr>
          </a:p>
        </p:txBody>
      </p:sp>
      <p:pic>
        <p:nvPicPr>
          <p:cNvPr id="8" name="Picture 7" descr="A yellow circles with red lines&#10;&#10;Description automatically generated">
            <a:extLst>
              <a:ext uri="{FF2B5EF4-FFF2-40B4-BE49-F238E27FC236}">
                <a16:creationId xmlns:a16="http://schemas.microsoft.com/office/drawing/2014/main" id="{A692136C-0CF1-413C-35B9-9EA684C00F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68502" y="3274064"/>
            <a:ext cx="1558976" cy="933254"/>
          </a:xfrm>
          <a:prstGeom prst="rect">
            <a:avLst/>
          </a:prstGeom>
        </p:spPr>
      </p:pic>
    </p:spTree>
    <p:extLst>
      <p:ext uri="{BB962C8B-B14F-4D97-AF65-F5344CB8AC3E}">
        <p14:creationId xmlns:p14="http://schemas.microsoft.com/office/powerpoint/2010/main" val="220395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42"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2805BA2A-48EC-B984-E6DA-69E8450ADD01}"/>
              </a:ext>
            </a:extLst>
          </p:cNvPr>
          <p:cNvPicPr>
            <a:picLocks noChangeAspect="1"/>
          </p:cNvPicPr>
          <p:nvPr/>
        </p:nvPicPr>
        <p:blipFill>
          <a:blip r:embed="rId2"/>
          <a:stretch>
            <a:fillRect/>
          </a:stretch>
        </p:blipFill>
        <p:spPr>
          <a:xfrm>
            <a:off x="4101245" y="2359059"/>
            <a:ext cx="7510923" cy="2139881"/>
          </a:xfrm>
          <a:prstGeom prst="rect">
            <a:avLst/>
          </a:prstGeom>
        </p:spPr>
      </p:pic>
    </p:spTree>
    <p:extLst>
      <p:ext uri="{BB962C8B-B14F-4D97-AF65-F5344CB8AC3E}">
        <p14:creationId xmlns:p14="http://schemas.microsoft.com/office/powerpoint/2010/main" val="100141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776F79F1-2571-1682-EDBF-21840FDAE1C8}"/>
              </a:ext>
            </a:extLst>
          </p:cNvPr>
          <p:cNvGrpSpPr/>
          <p:nvPr/>
        </p:nvGrpSpPr>
        <p:grpSpPr>
          <a:xfrm>
            <a:off x="926218" y="513184"/>
            <a:ext cx="10678160" cy="7595117"/>
            <a:chOff x="2452306" y="2245360"/>
            <a:chExt cx="7287387" cy="3909510"/>
          </a:xfrm>
        </p:grpSpPr>
        <p:sp>
          <p:nvSpPr>
            <p:cNvPr id="7" name="Freeform 10">
              <a:extLst>
                <a:ext uri="{FF2B5EF4-FFF2-40B4-BE49-F238E27FC236}">
                  <a16:creationId xmlns:a16="http://schemas.microsoft.com/office/drawing/2014/main" id="{05AA2B77-4A12-DED6-4943-A5E2039C4EF7}"/>
                </a:ext>
              </a:extLst>
            </p:cNvPr>
            <p:cNvSpPr/>
            <p:nvPr/>
          </p:nvSpPr>
          <p:spPr>
            <a:xfrm>
              <a:off x="2452306" y="2245360"/>
              <a:ext cx="7287387" cy="2925819"/>
            </a:xfrm>
            <a:custGeom>
              <a:avLst/>
              <a:gdLst/>
              <a:ahLst/>
              <a:cxnLst/>
              <a:rect l="l" t="t" r="r" b="b"/>
              <a:pathLst>
                <a:path w="795276" h="667726">
                  <a:moveTo>
                    <a:pt x="50783" y="0"/>
                  </a:moveTo>
                  <a:lnTo>
                    <a:pt x="744493" y="0"/>
                  </a:lnTo>
                  <a:cubicBezTo>
                    <a:pt x="757961" y="0"/>
                    <a:pt x="770878" y="5350"/>
                    <a:pt x="780402" y="14874"/>
                  </a:cubicBezTo>
                  <a:cubicBezTo>
                    <a:pt x="789926" y="24398"/>
                    <a:pt x="795276" y="37315"/>
                    <a:pt x="795276" y="50783"/>
                  </a:cubicBezTo>
                  <a:lnTo>
                    <a:pt x="795276" y="616943"/>
                  </a:lnTo>
                  <a:cubicBezTo>
                    <a:pt x="795276" y="644990"/>
                    <a:pt x="772539" y="667726"/>
                    <a:pt x="744493" y="667726"/>
                  </a:cubicBezTo>
                  <a:lnTo>
                    <a:pt x="50783" y="667726"/>
                  </a:lnTo>
                  <a:cubicBezTo>
                    <a:pt x="37315" y="667726"/>
                    <a:pt x="24398" y="662376"/>
                    <a:pt x="14874" y="652852"/>
                  </a:cubicBezTo>
                  <a:cubicBezTo>
                    <a:pt x="5350" y="643328"/>
                    <a:pt x="0" y="630411"/>
                    <a:pt x="0" y="616943"/>
                  </a:cubicBezTo>
                  <a:lnTo>
                    <a:pt x="0" y="50783"/>
                  </a:lnTo>
                  <a:cubicBezTo>
                    <a:pt x="0" y="37315"/>
                    <a:pt x="5350" y="24398"/>
                    <a:pt x="14874" y="14874"/>
                  </a:cubicBezTo>
                  <a:cubicBezTo>
                    <a:pt x="24398" y="5350"/>
                    <a:pt x="37315" y="0"/>
                    <a:pt x="50783" y="0"/>
                  </a:cubicBezTo>
                  <a:close/>
                </a:path>
              </a:pathLst>
            </a:custGeom>
            <a:solidFill>
              <a:srgbClr val="000000">
                <a:alpha val="0"/>
              </a:srgbClr>
            </a:solidFill>
            <a:ln w="47625" cap="rnd">
              <a:solidFill>
                <a:srgbClr val="6FAF07"/>
              </a:solidFill>
              <a:prstDash val="lgDash"/>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 name="TextBox 21"/>
            <p:cNvSpPr txBox="1"/>
            <p:nvPr/>
          </p:nvSpPr>
          <p:spPr>
            <a:xfrm>
              <a:off x="2774239" y="2336239"/>
              <a:ext cx="6616826" cy="3818631"/>
            </a:xfrm>
            <a:prstGeom prst="rect">
              <a:avLst/>
            </a:prstGeom>
          </p:spPr>
          <p:txBody>
            <a:bodyPr wrap="square" lIns="0" tIns="0" rIns="0" bIns="0" rtlCol="0" anchor="t">
              <a:spAutoFit/>
            </a:bodyPr>
            <a:lstStyle/>
            <a:p>
              <a:pPr marL="0" marR="0" algn="ctr">
                <a:lnSpc>
                  <a:spcPct val="120000"/>
                </a:lnSpc>
                <a:spcBef>
                  <a:spcPts val="0"/>
                </a:spcBef>
                <a:spcAft>
                  <a:spcPts val="0"/>
                </a:spcAft>
              </a:pPr>
              <a:r>
                <a:rPr lang="nl-NL" sz="3200" b="1" dirty="0">
                  <a:solidFill>
                    <a:srgbClr val="FF0000"/>
                  </a:solidFill>
                  <a:effectLst/>
                  <a:latin typeface="Cambria" panose="02040503050406030204" pitchFamily="18" charset="0"/>
                  <a:ea typeface="Cambria" panose="02040503050406030204" pitchFamily="18" charset="0"/>
                </a:rPr>
                <a:t>Hướng dẫn cách đọc diễn cảm:</a:t>
              </a:r>
              <a:endParaRPr lang="en-US" sz="3200" b="1" dirty="0">
                <a:solidFill>
                  <a:srgbClr val="FF0000"/>
                </a:solidFill>
                <a:effectLst/>
                <a:latin typeface="Cambria" panose="02040503050406030204" pitchFamily="18" charset="0"/>
                <a:ea typeface="Cambria" panose="02040503050406030204" pitchFamily="18" charset="0"/>
              </a:endParaRPr>
            </a:p>
            <a:p>
              <a:pPr marL="0" marR="0">
                <a:lnSpc>
                  <a:spcPct val="120000"/>
                </a:lnSpc>
                <a:spcBef>
                  <a:spcPts val="0"/>
                </a:spcBef>
                <a:spcAft>
                  <a:spcPts val="0"/>
                </a:spcAft>
                <a:tabLst>
                  <a:tab pos="374650" algn="l"/>
                </a:tabLst>
              </a:pPr>
              <a:r>
                <a:rPr lang="nl-NL" sz="3200" b="1" dirty="0">
                  <a:effectLst/>
                  <a:latin typeface="Cambria" panose="02040503050406030204" pitchFamily="18" charset="0"/>
                  <a:ea typeface="Cambria" panose="02040503050406030204" pitchFamily="18" charset="0"/>
                </a:rPr>
                <a:t>+ Nhấn giọng ở những hình ảnh ca ngợi tinh thần vượt lên khó khăn thử thách, những từ ngữ thể hiện tinh thần trách nhiệm đối với công việc và tình yêu gia đình của người lính biển. Ví dụ:</a:t>
              </a:r>
              <a:endParaRPr lang="en-US" sz="3200" b="1" dirty="0">
                <a:effectLst/>
                <a:latin typeface="Cambria" panose="02040503050406030204" pitchFamily="18" charset="0"/>
                <a:ea typeface="Cambria" panose="02040503050406030204" pitchFamily="18" charset="0"/>
              </a:endParaRPr>
            </a:p>
            <a:p>
              <a:pPr marL="0" marR="0">
                <a:lnSpc>
                  <a:spcPct val="120000"/>
                </a:lnSpc>
                <a:spcBef>
                  <a:spcPts val="0"/>
                </a:spcBef>
                <a:spcAft>
                  <a:spcPts val="0"/>
                </a:spcAft>
                <a:tabLst>
                  <a:tab pos="374650" algn="l"/>
                </a:tabLst>
              </a:pPr>
              <a:r>
                <a:rPr lang="nl-NL" sz="3200" i="1" dirty="0">
                  <a:effectLst/>
                  <a:latin typeface="Cambria" panose="02040503050406030204" pitchFamily="18" charset="0"/>
                  <a:ea typeface="Cambria" panose="02040503050406030204" pitchFamily="18" charset="0"/>
                </a:rPr>
                <a:t>Nhịp bước khẩn trương khi khâu lệnh vang lên</a:t>
              </a:r>
              <a:r>
                <a:rPr lang="nl-NL" sz="3200" dirty="0">
                  <a:effectLst/>
                  <a:latin typeface="Cambria" panose="02040503050406030204" pitchFamily="18" charset="0"/>
                  <a:ea typeface="Cambria" panose="02040503050406030204" pitchFamily="18" charset="0"/>
                </a:rPr>
                <a:t>/</a:t>
              </a:r>
            </a:p>
            <a:p>
              <a:pPr marL="0" marR="0">
                <a:lnSpc>
                  <a:spcPct val="120000"/>
                </a:lnSpc>
                <a:spcBef>
                  <a:spcPts val="0"/>
                </a:spcBef>
                <a:spcAft>
                  <a:spcPts val="0"/>
                </a:spcAft>
                <a:tabLst>
                  <a:tab pos="374650" algn="l"/>
                </a:tabLst>
              </a:pPr>
              <a:r>
                <a:rPr lang="nl-NL" sz="3200" i="1" dirty="0">
                  <a:effectLst/>
                  <a:latin typeface="Cambria" panose="02040503050406030204" pitchFamily="18" charset="0"/>
                  <a:ea typeface="Cambria" panose="02040503050406030204" pitchFamily="18" charset="0"/>
                </a:rPr>
                <a:t>Mắt dõi theo vệt ra-đa rà quét.</a:t>
              </a:r>
              <a:endParaRPr lang="en-US" sz="32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3200" i="1" dirty="0">
                  <a:effectLst/>
                  <a:latin typeface="Cambria" panose="02040503050406030204" pitchFamily="18" charset="0"/>
                  <a:ea typeface="Cambria" panose="02040503050406030204" pitchFamily="18" charset="0"/>
                </a:rPr>
                <a:t>Áo đọng muối khô, da nhận mùi nắng khét,…/</a:t>
              </a:r>
              <a:endParaRPr lang="en-US" sz="32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nl-NL" sz="3200" i="1" dirty="0">
                  <a:effectLst/>
                  <a:latin typeface="Cambria" panose="02040503050406030204" pitchFamily="18" charset="0"/>
                  <a:ea typeface="Cambria" panose="02040503050406030204" pitchFamily="18" charset="0"/>
                </a:rPr>
                <a:t>Thư chỉ nói về nỗi nhớ với thương yêu…</a:t>
              </a:r>
              <a:endParaRPr lang="en-US" sz="3200"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07500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lorful letters and numbers&#10;&#10;Description automatically generated with medium confidence">
            <a:extLst>
              <a:ext uri="{FF2B5EF4-FFF2-40B4-BE49-F238E27FC236}">
                <a16:creationId xmlns:a16="http://schemas.microsoft.com/office/drawing/2014/main" id="{44FF961D-AC79-2847-863B-57056B1C5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2578" y="2686231"/>
            <a:ext cx="6419644" cy="1688738"/>
          </a:xfrm>
          <a:prstGeom prst="rect">
            <a:avLst/>
          </a:prstGeom>
        </p:spPr>
      </p:pic>
    </p:spTree>
    <p:extLst>
      <p:ext uri="{BB962C8B-B14F-4D97-AF65-F5344CB8AC3E}">
        <p14:creationId xmlns:p14="http://schemas.microsoft.com/office/powerpoint/2010/main" val="194731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2"/>
          <p:cNvSpPr txBox="1"/>
          <p:nvPr/>
        </p:nvSpPr>
        <p:spPr>
          <a:xfrm>
            <a:off x="2296801" y="636307"/>
            <a:ext cx="8755656" cy="984885"/>
          </a:xfrm>
          <a:prstGeom prst="rect">
            <a:avLst/>
          </a:prstGeom>
        </p:spPr>
        <p:txBody>
          <a:bodyPr lIns="0" tIns="0" rIns="0" bIns="0" rtlCol="0" anchor="t">
            <a:spAutoFit/>
          </a:bodyPr>
          <a:lstStyle/>
          <a:p>
            <a:pPr lvl="0" algn="just"/>
            <a:r>
              <a:rPr lang="vi-VN" sz="3200" b="1" dirty="0">
                <a:solidFill>
                  <a:srgbClr val="231F20"/>
                </a:solidFill>
                <a:latin typeface="Cambria"/>
              </a:rPr>
              <a:t>Xếp các từ in đậm trong đoạn thơ dưới đây vào nhóm thích hợp.</a:t>
            </a:r>
            <a:endParaRPr kumimoji="0" lang="en-US" sz="3200" b="1" i="0" u="none" strike="noStrike" kern="1200" cap="none" spc="0" normalizeH="0" baseline="0" noProof="0" dirty="0">
              <a:ln>
                <a:noFill/>
              </a:ln>
              <a:solidFill>
                <a:srgbClr val="231F20"/>
              </a:solidFill>
              <a:effectLst/>
              <a:uLnTx/>
              <a:uFillTx/>
              <a:latin typeface="Cambria"/>
              <a:ea typeface="+mn-ea"/>
              <a:cs typeface="+mn-cs"/>
            </a:endParaRPr>
          </a:p>
        </p:txBody>
      </p:sp>
      <p:pic>
        <p:nvPicPr>
          <p:cNvPr id="27" name="Hình ảnh 26">
            <a:extLst>
              <a:ext uri="{FF2B5EF4-FFF2-40B4-BE49-F238E27FC236}">
                <a16:creationId xmlns:a16="http://schemas.microsoft.com/office/drawing/2014/main" id="{491A33E1-C2A9-ACEB-E7FB-F2EE776EB8DF}"/>
              </a:ext>
            </a:extLst>
          </p:cNvPr>
          <p:cNvPicPr>
            <a:picLocks noChangeAspect="1"/>
          </p:cNvPicPr>
          <p:nvPr/>
        </p:nvPicPr>
        <p:blipFill>
          <a:blip r:embed="rId2"/>
          <a:stretch>
            <a:fillRect/>
          </a:stretch>
        </p:blipFill>
        <p:spPr>
          <a:xfrm>
            <a:off x="510518" y="503761"/>
            <a:ext cx="1786283" cy="1329043"/>
          </a:xfrm>
          <a:prstGeom prst="rect">
            <a:avLst/>
          </a:prstGeom>
        </p:spPr>
      </p:pic>
      <p:pic>
        <p:nvPicPr>
          <p:cNvPr id="3" name="Picture 2">
            <a:extLst>
              <a:ext uri="{FF2B5EF4-FFF2-40B4-BE49-F238E27FC236}">
                <a16:creationId xmlns:a16="http://schemas.microsoft.com/office/drawing/2014/main" id="{421BDFAF-D0FB-3ED1-8F59-F43F509C5B5F}"/>
              </a:ext>
            </a:extLst>
          </p:cNvPr>
          <p:cNvPicPr>
            <a:picLocks noChangeAspect="1"/>
          </p:cNvPicPr>
          <p:nvPr/>
        </p:nvPicPr>
        <p:blipFill>
          <a:blip r:embed="rId3"/>
          <a:stretch>
            <a:fillRect/>
          </a:stretch>
        </p:blipFill>
        <p:spPr>
          <a:xfrm>
            <a:off x="1737360" y="1784417"/>
            <a:ext cx="8933124" cy="3236772"/>
          </a:xfrm>
          <a:prstGeom prst="rect">
            <a:avLst/>
          </a:prstGeom>
        </p:spPr>
      </p:pic>
      <p:graphicFrame>
        <p:nvGraphicFramePr>
          <p:cNvPr id="7" name="Table 6">
            <a:extLst>
              <a:ext uri="{FF2B5EF4-FFF2-40B4-BE49-F238E27FC236}">
                <a16:creationId xmlns:a16="http://schemas.microsoft.com/office/drawing/2014/main" id="{BF91F980-4DD2-7CD2-C6CF-AF5F404E6466}"/>
              </a:ext>
            </a:extLst>
          </p:cNvPr>
          <p:cNvGraphicFramePr>
            <a:graphicFrameLocks noGrp="1"/>
          </p:cNvGraphicFramePr>
          <p:nvPr>
            <p:extLst>
              <p:ext uri="{D42A27DB-BD31-4B8C-83A1-F6EECF244321}">
                <p14:modId xmlns:p14="http://schemas.microsoft.com/office/powerpoint/2010/main" val="447794164"/>
              </p:ext>
            </p:extLst>
          </p:nvPr>
        </p:nvGraphicFramePr>
        <p:xfrm>
          <a:off x="2894356" y="5100233"/>
          <a:ext cx="7244080" cy="1036320"/>
        </p:xfrm>
        <a:graphic>
          <a:graphicData uri="http://schemas.openxmlformats.org/drawingml/2006/table">
            <a:tbl>
              <a:tblPr/>
              <a:tblGrid>
                <a:gridCol w="1759277">
                  <a:extLst>
                    <a:ext uri="{9D8B030D-6E8A-4147-A177-3AD203B41FA5}">
                      <a16:colId xmlns:a16="http://schemas.microsoft.com/office/drawing/2014/main" val="617482404"/>
                    </a:ext>
                  </a:extLst>
                </a:gridCol>
                <a:gridCol w="5484803">
                  <a:extLst>
                    <a:ext uri="{9D8B030D-6E8A-4147-A177-3AD203B41FA5}">
                      <a16:colId xmlns:a16="http://schemas.microsoft.com/office/drawing/2014/main" val="2027303964"/>
                    </a:ext>
                  </a:extLst>
                </a:gridCol>
              </a:tblGrid>
              <a:tr h="488553">
                <a:tc>
                  <a:txBody>
                    <a:bodyPr/>
                    <a:lstStyle/>
                    <a:p>
                      <a:pPr algn="ctr"/>
                      <a:r>
                        <a:rPr lang="en-US" sz="2800" b="1" dirty="0" err="1">
                          <a:solidFill>
                            <a:schemeClr val="accent2"/>
                          </a:solidFill>
                          <a:effectLst/>
                          <a:latin typeface="Cambria" panose="02040503050406030204" pitchFamily="18" charset="0"/>
                          <a:ea typeface="Cambria" panose="02040503050406030204" pitchFamily="18" charset="0"/>
                        </a:rPr>
                        <a:t>Động</a:t>
                      </a:r>
                      <a:r>
                        <a:rPr lang="en-US" sz="2800" b="1" dirty="0">
                          <a:solidFill>
                            <a:schemeClr val="accent2"/>
                          </a:solidFill>
                          <a:effectLst/>
                          <a:latin typeface="Cambria" panose="02040503050406030204" pitchFamily="18" charset="0"/>
                          <a:ea typeface="Cambria" panose="02040503050406030204" pitchFamily="18" charset="0"/>
                        </a:rPr>
                        <a:t> </a:t>
                      </a:r>
                      <a:r>
                        <a:rPr lang="en-US" sz="2800" b="1" dirty="0" err="1">
                          <a:solidFill>
                            <a:schemeClr val="accent2"/>
                          </a:solidFill>
                          <a:effectLst/>
                          <a:latin typeface="Cambria" panose="02040503050406030204" pitchFamily="18" charset="0"/>
                          <a:ea typeface="Cambria" panose="02040503050406030204" pitchFamily="18" charset="0"/>
                        </a:rPr>
                        <a:t>từ</a:t>
                      </a:r>
                      <a:endParaRPr lang="en-US" sz="2800" dirty="0">
                        <a:solidFill>
                          <a:schemeClr val="accent2"/>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err="1" smtClean="0">
                          <a:solidFill>
                            <a:srgbClr val="000000"/>
                          </a:solidFill>
                          <a:effectLst/>
                          <a:latin typeface="Cambria" panose="02040503050406030204" pitchFamily="18" charset="0"/>
                          <a:ea typeface="Cambria" panose="02040503050406030204" pitchFamily="18" charset="0"/>
                        </a:rPr>
                        <a:t>mong</a:t>
                      </a:r>
                      <a:r>
                        <a:rPr lang="en-US" sz="2800" dirty="0" smtClean="0">
                          <a:solidFill>
                            <a:srgbClr val="000000"/>
                          </a:solidFill>
                          <a:effectLst/>
                          <a:latin typeface="Cambria" panose="02040503050406030204" pitchFamily="18" charset="0"/>
                          <a:ea typeface="Cambria" panose="02040503050406030204" pitchFamily="18" charset="0"/>
                        </a:rPr>
                        <a:t> </a:t>
                      </a:r>
                      <a:r>
                        <a:rPr lang="en-US" sz="2800" dirty="0" err="1" smtClean="0">
                          <a:solidFill>
                            <a:srgbClr val="000000"/>
                          </a:solidFill>
                          <a:effectLst/>
                          <a:latin typeface="Cambria" panose="02040503050406030204" pitchFamily="18" charset="0"/>
                          <a:ea typeface="Cambria" panose="02040503050406030204" pitchFamily="18" charset="0"/>
                        </a:rPr>
                        <a:t>đợi</a:t>
                      </a:r>
                      <a:r>
                        <a:rPr lang="en-US" sz="2800" dirty="0" smtClean="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giỡn</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đùa</a:t>
                      </a:r>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4529921"/>
                  </a:ext>
                </a:extLst>
              </a:tr>
              <a:tr h="488553">
                <a:tc>
                  <a:txBody>
                    <a:bodyPr/>
                    <a:lstStyle/>
                    <a:p>
                      <a:pPr algn="ctr"/>
                      <a:r>
                        <a:rPr lang="en-US" sz="2800" b="1" dirty="0" err="1">
                          <a:solidFill>
                            <a:srgbClr val="0070C0"/>
                          </a:solidFill>
                          <a:effectLst/>
                          <a:latin typeface="Cambria" panose="02040503050406030204" pitchFamily="18" charset="0"/>
                          <a:ea typeface="Cambria" panose="02040503050406030204" pitchFamily="18" charset="0"/>
                        </a:rPr>
                        <a:t>Tính</a:t>
                      </a:r>
                      <a:r>
                        <a:rPr lang="en-US" sz="2800" b="1" dirty="0">
                          <a:solidFill>
                            <a:srgbClr val="0070C0"/>
                          </a:solidFill>
                          <a:effectLst/>
                          <a:latin typeface="Cambria" panose="02040503050406030204" pitchFamily="18" charset="0"/>
                          <a:ea typeface="Cambria" panose="02040503050406030204" pitchFamily="18" charset="0"/>
                        </a:rPr>
                        <a:t> </a:t>
                      </a:r>
                      <a:r>
                        <a:rPr lang="en-US" sz="2800" b="1" dirty="0" err="1">
                          <a:solidFill>
                            <a:srgbClr val="0070C0"/>
                          </a:solidFill>
                          <a:effectLst/>
                          <a:latin typeface="Cambria" panose="02040503050406030204" pitchFamily="18" charset="0"/>
                          <a:ea typeface="Cambria" panose="02040503050406030204" pitchFamily="18" charset="0"/>
                        </a:rPr>
                        <a:t>từ</a:t>
                      </a:r>
                      <a:endParaRPr lang="en-US" sz="2800" dirty="0">
                        <a:solidFill>
                          <a:srgbClr val="0070C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err="1" smtClean="0">
                          <a:solidFill>
                            <a:srgbClr val="000000"/>
                          </a:solidFill>
                          <a:effectLst/>
                          <a:latin typeface="Cambria" panose="02040503050406030204" pitchFamily="18" charset="0"/>
                          <a:ea typeface="Cambria" panose="02040503050406030204" pitchFamily="18" charset="0"/>
                        </a:rPr>
                        <a:t>êm</a:t>
                      </a:r>
                      <a:r>
                        <a:rPr lang="en-US" sz="2800" dirty="0" smtClean="0">
                          <a:solidFill>
                            <a:srgbClr val="000000"/>
                          </a:solidFill>
                          <a:effectLst/>
                          <a:latin typeface="Cambria" panose="02040503050406030204" pitchFamily="18" charset="0"/>
                          <a:ea typeface="Cambria" panose="02040503050406030204" pitchFamily="18" charset="0"/>
                        </a:rPr>
                        <a:t> </a:t>
                      </a:r>
                      <a:r>
                        <a:rPr lang="en-US" sz="2800" dirty="0" err="1" smtClean="0">
                          <a:solidFill>
                            <a:srgbClr val="000000"/>
                          </a:solidFill>
                          <a:effectLst/>
                          <a:latin typeface="Cambria" panose="02040503050406030204" pitchFamily="18" charset="0"/>
                          <a:ea typeface="Cambria" panose="02040503050406030204" pitchFamily="18" charset="0"/>
                        </a:rPr>
                        <a:t>đềm</a:t>
                      </a:r>
                      <a:r>
                        <a:rPr lang="en-US" sz="2800" dirty="0" smtClean="0">
                          <a:solidFill>
                            <a:srgbClr val="000000"/>
                          </a:solidFill>
                          <a:effectLst/>
                          <a:latin typeface="Cambria" panose="02040503050406030204" pitchFamily="18" charset="0"/>
                          <a:ea typeface="Cambria" panose="02040503050406030204" pitchFamily="18" charset="0"/>
                        </a:rPr>
                        <a:t>, </a:t>
                      </a:r>
                      <a:r>
                        <a:rPr lang="en-US" sz="2800" dirty="0" err="1" smtClean="0">
                          <a:solidFill>
                            <a:srgbClr val="000000"/>
                          </a:solidFill>
                          <a:effectLst/>
                          <a:latin typeface="Cambria" panose="02040503050406030204" pitchFamily="18" charset="0"/>
                          <a:ea typeface="Cambria" panose="02040503050406030204" pitchFamily="18" charset="0"/>
                        </a:rPr>
                        <a:t>trống</a:t>
                      </a:r>
                      <a:r>
                        <a:rPr lang="en-US" sz="2800" dirty="0" smtClean="0">
                          <a:solidFill>
                            <a:srgbClr val="000000"/>
                          </a:solidFill>
                          <a:effectLst/>
                          <a:latin typeface="Cambria" panose="02040503050406030204" pitchFamily="18" charset="0"/>
                          <a:ea typeface="Cambria" panose="02040503050406030204" pitchFamily="18" charset="0"/>
                        </a:rPr>
                        <a:t>,, </a:t>
                      </a:r>
                      <a:r>
                        <a:rPr lang="en-US" sz="2800" dirty="0">
                          <a:solidFill>
                            <a:srgbClr val="000000"/>
                          </a:solidFill>
                          <a:effectLst/>
                          <a:latin typeface="Cambria" panose="02040503050406030204" pitchFamily="18" charset="0"/>
                          <a:ea typeface="Cambria" panose="02040503050406030204" pitchFamily="18" charset="0"/>
                        </a:rPr>
                        <a:t>xa </a:t>
                      </a:r>
                      <a:r>
                        <a:rPr lang="en-US" sz="2800" dirty="0" err="1">
                          <a:solidFill>
                            <a:srgbClr val="000000"/>
                          </a:solidFill>
                          <a:effectLst/>
                          <a:latin typeface="Cambria" panose="02040503050406030204" pitchFamily="18" charset="0"/>
                          <a:ea typeface="Cambria" panose="02040503050406030204" pitchFamily="18" charset="0"/>
                        </a:rPr>
                        <a:t>xôi</a:t>
                      </a:r>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4781346"/>
                  </a:ext>
                </a:extLst>
              </a:tr>
            </a:tbl>
          </a:graphicData>
        </a:graphic>
      </p:graphicFrame>
    </p:spTree>
    <p:extLst>
      <p:ext uri="{BB962C8B-B14F-4D97-AF65-F5344CB8AC3E}">
        <p14:creationId xmlns:p14="http://schemas.microsoft.com/office/powerpoint/2010/main" val="195744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3"/>
          <p:cNvSpPr txBox="1"/>
          <p:nvPr/>
        </p:nvSpPr>
        <p:spPr>
          <a:xfrm>
            <a:off x="2529101" y="612454"/>
            <a:ext cx="8755656" cy="1231106"/>
          </a:xfrm>
          <a:prstGeom prst="rect">
            <a:avLst/>
          </a:prstGeom>
        </p:spPr>
        <p:txBody>
          <a:bodyPr lIns="0" tIns="0" rIns="0" bIns="0" rtlCol="0" anchor="t">
            <a:spAutoFit/>
          </a:bodyPr>
          <a:lstStyle/>
          <a:p>
            <a:pPr lvl="0" algn="just"/>
            <a:r>
              <a:rPr lang="vi-VN" sz="4000" b="1" dirty="0">
                <a:solidFill>
                  <a:srgbClr val="231F20"/>
                </a:solidFill>
                <a:latin typeface="Cambria"/>
              </a:rPr>
              <a:t>Tìm từ đồng nghĩa với mỗi từ in đậm ở bài tập 1.</a:t>
            </a:r>
            <a:endParaRPr kumimoji="0" lang="en-US" sz="4000" b="1" i="0" u="none" strike="noStrike" kern="1200" cap="none" spc="0" normalizeH="0" baseline="0" noProof="0" dirty="0">
              <a:ln>
                <a:noFill/>
              </a:ln>
              <a:solidFill>
                <a:srgbClr val="231F20"/>
              </a:solidFill>
              <a:effectLst/>
              <a:uLnTx/>
              <a:uFillTx/>
              <a:latin typeface="Cambria"/>
            </a:endParaRPr>
          </a:p>
        </p:txBody>
      </p:sp>
      <p:pic>
        <p:nvPicPr>
          <p:cNvPr id="27" name="Hình ảnh 26">
            <a:extLst>
              <a:ext uri="{FF2B5EF4-FFF2-40B4-BE49-F238E27FC236}">
                <a16:creationId xmlns:a16="http://schemas.microsoft.com/office/drawing/2014/main" id="{079F2727-5388-5139-7854-C9B3EB569333}"/>
              </a:ext>
            </a:extLst>
          </p:cNvPr>
          <p:cNvPicPr>
            <a:picLocks noChangeAspect="1"/>
          </p:cNvPicPr>
          <p:nvPr/>
        </p:nvPicPr>
        <p:blipFill>
          <a:blip r:embed="rId2"/>
          <a:stretch>
            <a:fillRect/>
          </a:stretch>
        </p:blipFill>
        <p:spPr>
          <a:xfrm>
            <a:off x="685801" y="709945"/>
            <a:ext cx="1786283" cy="1329043"/>
          </a:xfrm>
          <a:prstGeom prst="rect">
            <a:avLst/>
          </a:prstGeom>
        </p:spPr>
      </p:pic>
      <p:grpSp>
        <p:nvGrpSpPr>
          <p:cNvPr id="2" name="Nhóm 3">
            <a:extLst>
              <a:ext uri="{FF2B5EF4-FFF2-40B4-BE49-F238E27FC236}">
                <a16:creationId xmlns:a16="http://schemas.microsoft.com/office/drawing/2014/main" id="{8EBCF627-C463-FFBE-7D7B-03E6F8AB0B41}"/>
              </a:ext>
            </a:extLst>
          </p:cNvPr>
          <p:cNvGrpSpPr/>
          <p:nvPr/>
        </p:nvGrpSpPr>
        <p:grpSpPr>
          <a:xfrm>
            <a:off x="645161" y="2322545"/>
            <a:ext cx="10877308" cy="3621053"/>
            <a:chOff x="685801" y="4821906"/>
            <a:chExt cx="10877308" cy="1612747"/>
          </a:xfrm>
        </p:grpSpPr>
        <p:sp>
          <p:nvSpPr>
            <p:cNvPr id="4" name="Freeform 21">
              <a:extLst>
                <a:ext uri="{FF2B5EF4-FFF2-40B4-BE49-F238E27FC236}">
                  <a16:creationId xmlns:a16="http://schemas.microsoft.com/office/drawing/2014/main" id="{21737CB5-8580-240D-25C6-664086D99746}"/>
                </a:ext>
              </a:extLst>
            </p:cNvPr>
            <p:cNvSpPr/>
            <p:nvPr/>
          </p:nvSpPr>
          <p:spPr>
            <a:xfrm>
              <a:off x="685801" y="4821906"/>
              <a:ext cx="10877308" cy="1612747"/>
            </a:xfrm>
            <a:custGeom>
              <a:avLst/>
              <a:gdLst/>
              <a:ahLst/>
              <a:cxnLst/>
              <a:rect l="l" t="t" r="r" b="b"/>
              <a:pathLst>
                <a:path w="6807527" h="2025441">
                  <a:moveTo>
                    <a:pt x="0" y="0"/>
                  </a:moveTo>
                  <a:lnTo>
                    <a:pt x="6807527" y="0"/>
                  </a:lnTo>
                  <a:lnTo>
                    <a:pt x="6807527" y="2025441"/>
                  </a:lnTo>
                  <a:lnTo>
                    <a:pt x="0" y="202544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24">
              <a:extLst>
                <a:ext uri="{FF2B5EF4-FFF2-40B4-BE49-F238E27FC236}">
                  <a16:creationId xmlns:a16="http://schemas.microsoft.com/office/drawing/2014/main" id="{A5B2C8F8-E663-1D91-4822-A230B68C7328}"/>
                </a:ext>
              </a:extLst>
            </p:cNvPr>
            <p:cNvSpPr txBox="1"/>
            <p:nvPr/>
          </p:nvSpPr>
          <p:spPr>
            <a:xfrm>
              <a:off x="847321" y="4969214"/>
              <a:ext cx="10552200" cy="131594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a:ea typeface="+mn-ea"/>
                  <a:cs typeface="+mn-cs"/>
                </a:rPr>
                <a:t>+ Từ đồng nghĩa với từ trống là: </a:t>
              </a:r>
              <a:r>
                <a:rPr kumimoji="0" lang="vi-VN" sz="3200" b="1" i="0" u="none" strike="noStrike" kern="1200" cap="none" spc="0" normalizeH="0" baseline="0" noProof="0" dirty="0">
                  <a:ln>
                    <a:noFill/>
                  </a:ln>
                  <a:solidFill>
                    <a:srgbClr val="000000"/>
                  </a:solidFill>
                  <a:effectLst/>
                  <a:uLnTx/>
                  <a:uFillTx/>
                  <a:latin typeface="Cambria"/>
                  <a:ea typeface="+mn-ea"/>
                  <a:cs typeface="+mn-cs"/>
                </a:rPr>
                <a:t>thiếu vắng, trống vắng,…</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a:ea typeface="+mn-ea"/>
                  <a:cs typeface="+mn-cs"/>
                </a:rPr>
                <a:t>+ Từ đồng nghĩa với từ mong đợi là: </a:t>
              </a:r>
              <a:r>
                <a:rPr kumimoji="0" lang="vi-VN" sz="3200" b="1" i="0" u="none" strike="noStrike" kern="1200" cap="none" spc="0" normalizeH="0" baseline="0" noProof="0" dirty="0">
                  <a:ln>
                    <a:noFill/>
                  </a:ln>
                  <a:solidFill>
                    <a:srgbClr val="000000"/>
                  </a:solidFill>
                  <a:effectLst/>
                  <a:uLnTx/>
                  <a:uFillTx/>
                  <a:latin typeface="Cambria"/>
                  <a:ea typeface="+mn-ea"/>
                  <a:cs typeface="+mn-cs"/>
                </a:rPr>
                <a:t>mong chờ, chờ đợi, chờ mong,…</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a:ea typeface="+mn-ea"/>
                  <a:cs typeface="+mn-cs"/>
                </a:rPr>
                <a:t>+ Từ đồng nghĩa với từ xa xôi là: </a:t>
              </a:r>
              <a:r>
                <a:rPr kumimoji="0" lang="vi-VN" sz="3200" b="1" i="0" u="none" strike="noStrike" kern="1200" cap="none" spc="0" normalizeH="0" baseline="0" noProof="0" dirty="0">
                  <a:ln>
                    <a:noFill/>
                  </a:ln>
                  <a:solidFill>
                    <a:srgbClr val="000000"/>
                  </a:solidFill>
                  <a:effectLst/>
                  <a:uLnTx/>
                  <a:uFillTx/>
                  <a:latin typeface="Cambria"/>
                  <a:ea typeface="+mn-ea"/>
                  <a:cs typeface="+mn-cs"/>
                </a:rPr>
                <a:t>xa, xa lắc, xa cách,…</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a:ea typeface="+mn-ea"/>
                  <a:cs typeface="+mn-cs"/>
                </a:rPr>
                <a:t>+ Từ đồng nghĩa với từ êm đềm là: </a:t>
              </a:r>
              <a:r>
                <a:rPr kumimoji="0" lang="vi-VN" sz="3200" b="1" i="0" u="none" strike="noStrike" kern="1200" cap="none" spc="0" normalizeH="0" baseline="0" noProof="0" dirty="0">
                  <a:ln>
                    <a:noFill/>
                  </a:ln>
                  <a:solidFill>
                    <a:srgbClr val="000000"/>
                  </a:solidFill>
                  <a:effectLst/>
                  <a:uLnTx/>
                  <a:uFillTx/>
                  <a:latin typeface="Cambria"/>
                  <a:ea typeface="+mn-ea"/>
                  <a:cs typeface="+mn-cs"/>
                </a:rPr>
                <a:t>êm ả, êm ái,…</a:t>
              </a:r>
            </a:p>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a:ea typeface="+mn-ea"/>
                  <a:cs typeface="+mn-cs"/>
                </a:rPr>
                <a:t>+ Từ đồng nghĩa với từ giỡn đùa là: </a:t>
              </a:r>
              <a:r>
                <a:rPr kumimoji="0" lang="vi-VN" sz="3200" b="1" i="0" u="none" strike="noStrike" kern="1200" cap="none" spc="0" normalizeH="0" baseline="0" noProof="0" dirty="0">
                  <a:ln>
                    <a:noFill/>
                  </a:ln>
                  <a:solidFill>
                    <a:srgbClr val="000000"/>
                  </a:solidFill>
                  <a:effectLst/>
                  <a:uLnTx/>
                  <a:uFillTx/>
                  <a:latin typeface="Cambria"/>
                  <a:ea typeface="+mn-ea"/>
                  <a:cs typeface="+mn-cs"/>
                </a:rPr>
                <a:t>nô đùa, đùa cợt,…</a:t>
              </a:r>
            </a:p>
          </p:txBody>
        </p:sp>
      </p:grpSp>
    </p:spTree>
    <p:extLst>
      <p:ext uri="{BB962C8B-B14F-4D97-AF65-F5344CB8AC3E}">
        <p14:creationId xmlns:p14="http://schemas.microsoft.com/office/powerpoint/2010/main" val="158293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3"/>
          <p:cNvSpPr txBox="1"/>
          <p:nvPr/>
        </p:nvSpPr>
        <p:spPr>
          <a:xfrm>
            <a:off x="2468141" y="667802"/>
            <a:ext cx="8755656" cy="1477328"/>
          </a:xfrm>
          <a:prstGeom prst="rect">
            <a:avLst/>
          </a:prstGeom>
        </p:spPr>
        <p:txBody>
          <a:bodyPr lIns="0" tIns="0" rIns="0" bIns="0" rtlCol="0" anchor="t">
            <a:spAutoFit/>
          </a:bodyPr>
          <a:lstStyle/>
          <a:p>
            <a:pPr lvl="0" algn="just"/>
            <a:r>
              <a:rPr lang="vi-VN" sz="3200" b="1" dirty="0">
                <a:solidFill>
                  <a:srgbClr val="231F20"/>
                </a:solidFill>
                <a:latin typeface="Cambria"/>
              </a:rPr>
              <a:t>Viết 1 – 2 câu ghép về bạn nhỏ trong bài thơ Thư của bố, trong đó có sử dụng kết từ để nối các vế câu.</a:t>
            </a:r>
            <a:endParaRPr kumimoji="0" lang="en-US" sz="3200" b="1" i="0" u="none" strike="noStrike" kern="1200" cap="none" spc="0" normalizeH="0" baseline="0" noProof="0" dirty="0">
              <a:ln>
                <a:noFill/>
              </a:ln>
              <a:solidFill>
                <a:srgbClr val="231F20"/>
              </a:solidFill>
              <a:effectLst/>
              <a:uLnTx/>
              <a:uFillTx/>
              <a:latin typeface="Cambria"/>
              <a:ea typeface="+mn-ea"/>
              <a:cs typeface="+mn-cs"/>
            </a:endParaRPr>
          </a:p>
        </p:txBody>
      </p:sp>
      <p:grpSp>
        <p:nvGrpSpPr>
          <p:cNvPr id="26" name="Nhóm 25">
            <a:extLst>
              <a:ext uri="{FF2B5EF4-FFF2-40B4-BE49-F238E27FC236}">
                <a16:creationId xmlns:a16="http://schemas.microsoft.com/office/drawing/2014/main" id="{E2C1D8C1-AA0C-AD1A-05CB-43B6CD4D25CC}"/>
              </a:ext>
            </a:extLst>
          </p:cNvPr>
          <p:cNvGrpSpPr/>
          <p:nvPr/>
        </p:nvGrpSpPr>
        <p:grpSpPr>
          <a:xfrm>
            <a:off x="1011032" y="2465511"/>
            <a:ext cx="7746888" cy="3711769"/>
            <a:chOff x="657337" y="2011675"/>
            <a:chExt cx="6859624" cy="4051931"/>
          </a:xfrm>
        </p:grpSpPr>
        <p:sp>
          <p:nvSpPr>
            <p:cNvPr id="21" name="Freeform 21"/>
            <p:cNvSpPr/>
            <p:nvPr/>
          </p:nvSpPr>
          <p:spPr>
            <a:xfrm>
              <a:off x="657337" y="2011675"/>
              <a:ext cx="6859624" cy="4051931"/>
            </a:xfrm>
            <a:custGeom>
              <a:avLst/>
              <a:gdLst/>
              <a:ahLst/>
              <a:cxnLst/>
              <a:rect l="l" t="t" r="r" b="b"/>
              <a:pathLst>
                <a:path w="8157995" h="6230669">
                  <a:moveTo>
                    <a:pt x="0" y="0"/>
                  </a:moveTo>
                  <a:lnTo>
                    <a:pt x="8157995" y="0"/>
                  </a:lnTo>
                  <a:lnTo>
                    <a:pt x="8157995" y="6230669"/>
                  </a:lnTo>
                  <a:lnTo>
                    <a:pt x="0" y="623066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Box 24"/>
            <p:cNvSpPr txBox="1"/>
            <p:nvPr/>
          </p:nvSpPr>
          <p:spPr>
            <a:xfrm>
              <a:off x="800465" y="2800829"/>
              <a:ext cx="6561033" cy="3023842"/>
            </a:xfrm>
            <a:prstGeom prst="rect">
              <a:avLst/>
            </a:prstGeom>
          </p:spPr>
          <p:txBody>
            <a:bodyPr wrap="square" lIns="0" tIns="0" rIns="0" bIns="0" rtlCol="0" anchor="t">
              <a:spAutoFit/>
            </a:bodyPr>
            <a:lstStyle/>
            <a:p>
              <a:pPr marL="0" marR="0" algn="just">
                <a:spcBef>
                  <a:spcPts val="0"/>
                </a:spcBef>
                <a:spcAft>
                  <a:spcPts val="0"/>
                </a:spcAft>
              </a:pPr>
              <a:r>
                <a:rPr lang="nl-NL" sz="3600" b="1" u="sng" dirty="0">
                  <a:effectLst/>
                  <a:latin typeface="Cambria" panose="02040503050406030204" pitchFamily="18" charset="0"/>
                  <a:ea typeface="Cambria" panose="02040503050406030204" pitchFamily="18" charset="0"/>
                </a:rPr>
                <a:t>Tuy</a:t>
              </a:r>
              <a:r>
                <a:rPr lang="nl-NL" sz="3600" dirty="0">
                  <a:effectLst/>
                  <a:latin typeface="Cambria" panose="02040503050406030204" pitchFamily="18" charset="0"/>
                  <a:ea typeface="Cambria" panose="02040503050406030204" pitchFamily="18" charset="0"/>
                </a:rPr>
                <a:t> bạn nhỏ không gần bố </a:t>
              </a:r>
              <a:r>
                <a:rPr lang="nl-NL" sz="3600" b="1" u="sng" dirty="0">
                  <a:effectLst/>
                  <a:latin typeface="Cambria" panose="02040503050406030204" pitchFamily="18" charset="0"/>
                  <a:ea typeface="Cambria" panose="02040503050406030204" pitchFamily="18" charset="0"/>
                </a:rPr>
                <a:t>nhưng</a:t>
              </a:r>
              <a:r>
                <a:rPr lang="nl-NL" sz="3600" dirty="0">
                  <a:effectLst/>
                  <a:latin typeface="Cambria" panose="02040503050406030204" pitchFamily="18" charset="0"/>
                  <a:ea typeface="Cambria" panose="02040503050406030204" pitchFamily="18" charset="0"/>
                </a:rPr>
                <a:t> bạn ấy luôn nhớ về bố.</a:t>
              </a:r>
            </a:p>
            <a:p>
              <a:pPr algn="just"/>
              <a:r>
                <a:rPr lang="nl-NL" sz="3600" dirty="0">
                  <a:effectLst/>
                  <a:latin typeface="Cambria" panose="02040503050406030204" pitchFamily="18" charset="0"/>
                  <a:ea typeface="Cambria" panose="02040503050406030204" pitchFamily="18" charset="0"/>
                </a:rPr>
                <a:t>Bạn nhỏ đã khôn lớn </a:t>
              </a:r>
              <a:r>
                <a:rPr lang="nl-NL" sz="3600" b="1" u="sng" dirty="0">
                  <a:effectLst/>
                  <a:latin typeface="Cambria" panose="02040503050406030204" pitchFamily="18" charset="0"/>
                  <a:ea typeface="Cambria" panose="02040503050406030204" pitchFamily="18" charset="0"/>
                </a:rPr>
                <a:t>và</a:t>
              </a:r>
              <a:r>
                <a:rPr lang="nl-NL" sz="3600" dirty="0">
                  <a:effectLst/>
                  <a:latin typeface="Cambria" panose="02040503050406030204" pitchFamily="18" charset="0"/>
                  <a:ea typeface="Cambria" panose="02040503050406030204" pitchFamily="18" charset="0"/>
                </a:rPr>
                <a:t> bạn ây đã đọc được cả những điều bố không viết trong thư.</a:t>
              </a:r>
              <a:endParaRPr lang="en-US" sz="3600" dirty="0">
                <a:effectLst/>
                <a:latin typeface="Cambria" panose="02040503050406030204" pitchFamily="18" charset="0"/>
                <a:ea typeface="Cambria" panose="02040503050406030204" pitchFamily="18" charset="0"/>
              </a:endParaRPr>
            </a:p>
          </p:txBody>
        </p:sp>
      </p:grpSp>
      <p:pic>
        <p:nvPicPr>
          <p:cNvPr id="27" name="Hình ảnh 26">
            <a:extLst>
              <a:ext uri="{FF2B5EF4-FFF2-40B4-BE49-F238E27FC236}">
                <a16:creationId xmlns:a16="http://schemas.microsoft.com/office/drawing/2014/main" id="{25387F03-9A14-0CBC-3619-C487D53A67DB}"/>
              </a:ext>
            </a:extLst>
          </p:cNvPr>
          <p:cNvPicPr>
            <a:picLocks noChangeAspect="1"/>
          </p:cNvPicPr>
          <p:nvPr/>
        </p:nvPicPr>
        <p:blipFill>
          <a:blip r:embed="rId3"/>
          <a:stretch>
            <a:fillRect/>
          </a:stretch>
        </p:blipFill>
        <p:spPr>
          <a:xfrm>
            <a:off x="521375" y="608148"/>
            <a:ext cx="1786283" cy="1329043"/>
          </a:xfrm>
          <a:prstGeom prst="rect">
            <a:avLst/>
          </a:prstGeom>
        </p:spPr>
      </p:pic>
      <p:pic>
        <p:nvPicPr>
          <p:cNvPr id="2" name="Picture 6">
            <a:extLst>
              <a:ext uri="{FF2B5EF4-FFF2-40B4-BE49-F238E27FC236}">
                <a16:creationId xmlns:a16="http://schemas.microsoft.com/office/drawing/2014/main" id="{A30B013C-C6AA-3DB2-71B0-D6B597AAFF9A}"/>
              </a:ext>
            </a:extLst>
          </p:cNvPr>
          <p:cNvPicPr>
            <a:picLocks noChangeAspect="1"/>
          </p:cNvPicPr>
          <p:nvPr/>
        </p:nvPicPr>
        <p:blipFill rotWithShape="1">
          <a:blip r:embed="rId4">
            <a:extLst>
              <a:ext uri="{28A0092B-C50C-407E-A947-70E740481C1C}">
                <a14:useLocalDpi xmlns:a14="http://schemas.microsoft.com/office/drawing/2010/main" val="0"/>
              </a:ext>
            </a:extLst>
          </a:blip>
          <a:srcRect l="50675" r="28693" b="53611"/>
          <a:stretch/>
        </p:blipFill>
        <p:spPr>
          <a:xfrm>
            <a:off x="8735695" y="1698129"/>
            <a:ext cx="2968624" cy="4633273"/>
          </a:xfrm>
          <a:prstGeom prst="rect">
            <a:avLst/>
          </a:prstGeom>
        </p:spPr>
      </p:pic>
    </p:spTree>
    <p:extLst>
      <p:ext uri="{BB962C8B-B14F-4D97-AF65-F5344CB8AC3E}">
        <p14:creationId xmlns:p14="http://schemas.microsoft.com/office/powerpoint/2010/main" val="218067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EE8326D3-2562-A28B-B036-0515F2B83867}"/>
              </a:ext>
            </a:extLst>
          </p:cNvPr>
          <p:cNvPicPr>
            <a:picLocks noChangeAspect="1"/>
          </p:cNvPicPr>
          <p:nvPr/>
        </p:nvPicPr>
        <p:blipFill>
          <a:blip r:embed="rId2"/>
          <a:stretch>
            <a:fillRect/>
          </a:stretch>
        </p:blipFill>
        <p:spPr>
          <a:xfrm>
            <a:off x="2497682" y="1534511"/>
            <a:ext cx="7942764" cy="37183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TotalTime>
  <Words>287</Words>
  <Application>Microsoft Office PowerPoint</Application>
  <PresentationFormat>Widescreen</PresentationFormat>
  <Paragraphs>21</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#9Slide07 IcielHoneyCream</vt:lpstr>
      <vt:lpstr>.VnAristote</vt:lpstr>
      <vt:lpstr>Arial</vt:lpstr>
      <vt:lpstr>Calibri</vt:lpstr>
      <vt:lpstr>Cambria</vt:lpstr>
      <vt:lpstr>Times New Roman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Huong Thao - 0972115126</dc:creator>
  <cp:lastModifiedBy>Windows 10</cp:lastModifiedBy>
  <cp:revision>42</cp:revision>
  <dcterms:created xsi:type="dcterms:W3CDTF">2023-12-16T17:03:13Z</dcterms:created>
  <dcterms:modified xsi:type="dcterms:W3CDTF">2026-02-03T04:39:21Z</dcterms:modified>
</cp:coreProperties>
</file>