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1"/>
  </p:notesMasterIdLst>
  <p:sldIdLst>
    <p:sldId id="342" r:id="rId3"/>
    <p:sldId id="372" r:id="rId4"/>
    <p:sldId id="377" r:id="rId5"/>
    <p:sldId id="403" r:id="rId6"/>
    <p:sldId id="404" r:id="rId7"/>
    <p:sldId id="405" r:id="rId8"/>
    <p:sldId id="378" r:id="rId9"/>
    <p:sldId id="3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7FFD9-290F-4C04-AFD5-7E6C14509F7E}"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E569D-EC3A-4AF7-96D1-4ECCE9128767}" type="slidenum">
              <a:rPr lang="en-US" smtClean="0"/>
              <a:t>‹#›</a:t>
            </a:fld>
            <a:endParaRPr lang="en-US"/>
          </a:p>
        </p:txBody>
      </p:sp>
    </p:spTree>
    <p:extLst>
      <p:ext uri="{BB962C8B-B14F-4D97-AF65-F5344CB8AC3E}">
        <p14:creationId xmlns:p14="http://schemas.microsoft.com/office/powerpoint/2010/main" val="316617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BF06-9292-4C3D-8578-12C5ACD1C99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1C9EF-C9E0-477E-851C-439628E304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88983-ED1C-4F31-88BC-A6BE9F16FBA8}"/>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5" name="Footer Placeholder 4">
            <a:extLst>
              <a:ext uri="{FF2B5EF4-FFF2-40B4-BE49-F238E27FC236}">
                <a16:creationId xmlns:a16="http://schemas.microsoft.com/office/drawing/2014/main" id="{4D05E548-9AE9-40BE-A5DF-F4121C9FA2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1FFD48-E45B-4554-82DD-7B5554981125}"/>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42598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6D77-728C-4729-B7BE-4CCF52BD10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FE5EF-E26C-4962-BC17-127E605FD19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AD27-70D0-4148-BB4D-E24E68D9D566}"/>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5" name="Footer Placeholder 4">
            <a:extLst>
              <a:ext uri="{FF2B5EF4-FFF2-40B4-BE49-F238E27FC236}">
                <a16:creationId xmlns:a16="http://schemas.microsoft.com/office/drawing/2014/main" id="{BECECD1E-EC5D-4928-B2A3-ABD25A9000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3D245F-5FC6-4AB3-8CD1-1E988C7E4CAA}"/>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87277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D42AB-9C16-48F0-AAAC-CCE071200CB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D26D5-0B02-4104-B93D-98242E71DB1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654D9-CD81-4825-8E7D-7F9F0BC905B5}"/>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5" name="Footer Placeholder 4">
            <a:extLst>
              <a:ext uri="{FF2B5EF4-FFF2-40B4-BE49-F238E27FC236}">
                <a16:creationId xmlns:a16="http://schemas.microsoft.com/office/drawing/2014/main" id="{5C1AA5EE-D8E4-4AC1-829D-7B1B3DBB31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1FECEC-1835-4E5A-A9BA-0C96500D6094}"/>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6413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D5E3-18BA-1B11-C2A1-8E8229F7D8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FDB6D6-CC98-3B2B-C1D6-6C7D850EE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9D3D0-6355-1AC6-A6B1-F9872BE73DC2}"/>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5" name="Footer Placeholder 4">
            <a:extLst>
              <a:ext uri="{FF2B5EF4-FFF2-40B4-BE49-F238E27FC236}">
                <a16:creationId xmlns:a16="http://schemas.microsoft.com/office/drawing/2014/main" id="{A1780B44-5861-A603-45A2-D37F89E48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E64A7-AEFE-0A72-0776-511273B3C856}"/>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4052186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D83E-ACFE-3896-D3BB-ED76E9683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78-E69B-F2BC-A939-CC24F4E1E8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9E7F4-7424-F141-9642-88AB1078C869}"/>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5" name="Footer Placeholder 4">
            <a:extLst>
              <a:ext uri="{FF2B5EF4-FFF2-40B4-BE49-F238E27FC236}">
                <a16:creationId xmlns:a16="http://schemas.microsoft.com/office/drawing/2014/main" id="{1A0C8B66-F719-059B-F3E6-C40B1030A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612E9-91FB-0E4D-D4ED-F77847DD9839}"/>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3259012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D65D-2326-CD78-6818-916A386F87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2E85A0-26AA-9CFF-C7DF-8DEAE0048F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23E5BD-0E2A-F45F-571F-21C8C07B60DA}"/>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5" name="Footer Placeholder 4">
            <a:extLst>
              <a:ext uri="{FF2B5EF4-FFF2-40B4-BE49-F238E27FC236}">
                <a16:creationId xmlns:a16="http://schemas.microsoft.com/office/drawing/2014/main" id="{74A48A8D-9629-1A73-E23B-E8631C27D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02792-02E5-50BA-E5A2-6E576C1DC83C}"/>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2497002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66FA-6F9C-6E9E-233A-75A9CFCDF7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7ECE0-1A69-C857-1E22-96E3DE0F3D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C7218A-48BA-E790-A782-A8297816E8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BCC510-5610-DF1E-1B64-965E44D6EFFB}"/>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6" name="Footer Placeholder 5">
            <a:extLst>
              <a:ext uri="{FF2B5EF4-FFF2-40B4-BE49-F238E27FC236}">
                <a16:creationId xmlns:a16="http://schemas.microsoft.com/office/drawing/2014/main" id="{067EAE40-4AAF-119F-F3F8-AE5873AA1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62041-095B-C141-B4B1-4709128F0099}"/>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2829420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DA91-2846-8F5D-CBE5-5574B7C1F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E9D0A5-18C8-9EFC-BF70-E593A1C033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7280E-3874-A640-AD2F-BDBD49E96B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EB75DD-A3B4-89DD-A559-B0FC5EFE6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8DD04-5FC1-2B85-53AB-270A15CD05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6DA675-D478-F2F1-8BDE-FDDD3B888D18}"/>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8" name="Footer Placeholder 7">
            <a:extLst>
              <a:ext uri="{FF2B5EF4-FFF2-40B4-BE49-F238E27FC236}">
                <a16:creationId xmlns:a16="http://schemas.microsoft.com/office/drawing/2014/main" id="{36D75912-13B0-33ED-C02E-7E302F2CF6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CBD97D-5527-CE9B-A48B-0901E55CA142}"/>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28573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A813-45B2-5385-C414-BA2AFE2D58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D671AC-0D12-23FB-A8C7-65821D021A89}"/>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4" name="Footer Placeholder 3">
            <a:extLst>
              <a:ext uri="{FF2B5EF4-FFF2-40B4-BE49-F238E27FC236}">
                <a16:creationId xmlns:a16="http://schemas.microsoft.com/office/drawing/2014/main" id="{798A15BF-2ABA-A8B3-E0E6-7B9314E572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9D7CAC-3416-6A45-49EC-09551DB3F862}"/>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3504914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E7449-5915-2250-FA28-00036966C92E}"/>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3" name="Footer Placeholder 2">
            <a:extLst>
              <a:ext uri="{FF2B5EF4-FFF2-40B4-BE49-F238E27FC236}">
                <a16:creationId xmlns:a16="http://schemas.microsoft.com/office/drawing/2014/main" id="{1501F63A-0AD2-46EB-4C95-9009994B43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052CA-02C0-3614-21D7-D0CBEDB38D7C}"/>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2287258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D68C-C597-B46F-990B-A08FA65AB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3A22EA-6560-DE44-91B3-187B6DBEA9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042B1-25AB-92B4-C7E6-BBFF7DA0B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24084-ECE2-2A6E-4FD7-CC1EAE13BCE2}"/>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6" name="Footer Placeholder 5">
            <a:extLst>
              <a:ext uri="{FF2B5EF4-FFF2-40B4-BE49-F238E27FC236}">
                <a16:creationId xmlns:a16="http://schemas.microsoft.com/office/drawing/2014/main" id="{DEF676DD-6EFB-8528-E906-03B41F8E9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1D901-5D48-D8DB-49D3-EB7B3B1B4E14}"/>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8179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9F2D-C738-4355-9AD6-EF6509FD5D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007313-67EE-49FE-A760-A7797A0405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23698-D9C2-4DE4-AB83-B9112EB4A646}"/>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5" name="Footer Placeholder 4">
            <a:extLst>
              <a:ext uri="{FF2B5EF4-FFF2-40B4-BE49-F238E27FC236}">
                <a16:creationId xmlns:a16="http://schemas.microsoft.com/office/drawing/2014/main" id="{459EACA7-2B8F-44C2-936F-964A93619D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702CA5-01B9-4F58-8CD9-A7D0E661FD3D}"/>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778264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1E20-B1CB-79A7-22E8-3686418AB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7B0979-D63C-C663-BAFD-DAD089C2B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EE5615-F22A-396A-5055-0653586EE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F8F0C-F835-730E-06AE-5A73C9797013}"/>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6" name="Footer Placeholder 5">
            <a:extLst>
              <a:ext uri="{FF2B5EF4-FFF2-40B4-BE49-F238E27FC236}">
                <a16:creationId xmlns:a16="http://schemas.microsoft.com/office/drawing/2014/main" id="{662B8C0D-1E24-A633-5273-18105800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0C370-6416-0391-2F7E-CD02E5549950}"/>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779222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7589-ECB8-BFE9-5841-CEBD9140F6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8A1D76-865E-E975-EB7B-4653017CB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9A8A1-85DD-7C23-BFE1-AA4D97A17182}"/>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5" name="Footer Placeholder 4">
            <a:extLst>
              <a:ext uri="{FF2B5EF4-FFF2-40B4-BE49-F238E27FC236}">
                <a16:creationId xmlns:a16="http://schemas.microsoft.com/office/drawing/2014/main" id="{88E7F9DF-07A6-0197-9538-3DBDCD388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E4ACB-F680-2744-5593-247053A6A145}"/>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166760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91875-302E-6FE5-C85D-1494A4A7AE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E97AD8-CB45-9B3A-4C00-961E668020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2DF08-47AC-A993-B496-477C7BE33D16}"/>
              </a:ext>
            </a:extLst>
          </p:cNvPr>
          <p:cNvSpPr>
            <a:spLocks noGrp="1"/>
          </p:cNvSpPr>
          <p:nvPr>
            <p:ph type="dt" sz="half" idx="10"/>
          </p:nvPr>
        </p:nvSpPr>
        <p:spPr/>
        <p:txBody>
          <a:bodyPr/>
          <a:lstStyle/>
          <a:p>
            <a:fld id="{B3CE7D77-E1F3-427E-89AC-1E49986EC304}" type="datetimeFigureOut">
              <a:rPr lang="en-US" smtClean="0"/>
              <a:t>2/4/2026</a:t>
            </a:fld>
            <a:endParaRPr lang="en-US"/>
          </a:p>
        </p:txBody>
      </p:sp>
      <p:sp>
        <p:nvSpPr>
          <p:cNvPr id="5" name="Footer Placeholder 4">
            <a:extLst>
              <a:ext uri="{FF2B5EF4-FFF2-40B4-BE49-F238E27FC236}">
                <a16:creationId xmlns:a16="http://schemas.microsoft.com/office/drawing/2014/main" id="{65C1316E-C179-E73A-39E2-EEA5A13D5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CEE45-5E9C-FDD8-3AD7-54D2AFAA6DE3}"/>
              </a:ext>
            </a:extLst>
          </p:cNvPr>
          <p:cNvSpPr>
            <a:spLocks noGrp="1"/>
          </p:cNvSpPr>
          <p:nvPr>
            <p:ph type="sldNum" sz="quarter" idx="12"/>
          </p:nvPr>
        </p:nvSpPr>
        <p:spPr/>
        <p:txBody>
          <a:bodyPr/>
          <a:lstStyle/>
          <a:p>
            <a:fld id="{B046E138-EFB3-4202-8317-9BD691C1D1E9}" type="slidenum">
              <a:rPr lang="en-US" smtClean="0"/>
              <a:t>‹#›</a:t>
            </a:fld>
            <a:endParaRPr lang="en-US"/>
          </a:p>
        </p:txBody>
      </p:sp>
    </p:spTree>
    <p:extLst>
      <p:ext uri="{BB962C8B-B14F-4D97-AF65-F5344CB8AC3E}">
        <p14:creationId xmlns:p14="http://schemas.microsoft.com/office/powerpoint/2010/main" val="240692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AE3-369F-4C38-AC64-441F63BAB88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1598B-BEAD-4DC2-9BBC-AC193C454AB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D8C49-A5CE-4DA4-851B-92E04B3CECEA}"/>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5" name="Footer Placeholder 4">
            <a:extLst>
              <a:ext uri="{FF2B5EF4-FFF2-40B4-BE49-F238E27FC236}">
                <a16:creationId xmlns:a16="http://schemas.microsoft.com/office/drawing/2014/main" id="{A233DB30-60AE-48F3-8C9E-DDCFA8E31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B0E148-43E3-4A9C-A310-AA174D5132CA}"/>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426244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84BD-1B32-4C27-AD7A-195B2ABDCA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6CD9D3-246C-4979-BD48-4CFCD7B4D3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3D1A1-CE74-472D-81E6-26E36EADE26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7FE8D-D147-4B44-A968-32484D45919F}"/>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6" name="Footer Placeholder 5">
            <a:extLst>
              <a:ext uri="{FF2B5EF4-FFF2-40B4-BE49-F238E27FC236}">
                <a16:creationId xmlns:a16="http://schemas.microsoft.com/office/drawing/2014/main" id="{A1E09042-95DC-43B7-BA6B-8E03A1D07A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F8F161-319E-40CC-BF09-B14B35676035}"/>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6797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38F2-90A8-4D6F-951E-6086A4414EF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79002CE-9BF5-4EFD-BFE2-112CD21451E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A14D7-3F7C-4F24-A3FB-800D6FB5BEA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2043-6242-4CA7-BC91-A13C02E21F7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FEC6B-312A-457F-B61A-8255BB8ED6A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2C7FF-456C-4350-8B62-22B51D088153}"/>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8" name="Footer Placeholder 7">
            <a:extLst>
              <a:ext uri="{FF2B5EF4-FFF2-40B4-BE49-F238E27FC236}">
                <a16:creationId xmlns:a16="http://schemas.microsoft.com/office/drawing/2014/main" id="{2D10D86C-395D-42A9-A403-9DB0B98B37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4197BEF-5353-4690-AAF1-67A583F96F74}"/>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05381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1600-BED7-4755-8EB9-4295F073F1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13DCBA-E911-4080-96BB-CE7BFE927307}"/>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4" name="Footer Placeholder 3">
            <a:extLst>
              <a:ext uri="{FF2B5EF4-FFF2-40B4-BE49-F238E27FC236}">
                <a16:creationId xmlns:a16="http://schemas.microsoft.com/office/drawing/2014/main" id="{32370C2F-A669-40CB-8499-27251E130B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01F36B-76BA-40B3-827F-39E846F1F6B5}"/>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36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EDDAF-9D1E-4406-904C-A2A77C2AA514}"/>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3" name="Footer Placeholder 2">
            <a:extLst>
              <a:ext uri="{FF2B5EF4-FFF2-40B4-BE49-F238E27FC236}">
                <a16:creationId xmlns:a16="http://schemas.microsoft.com/office/drawing/2014/main" id="{0069BC5B-ED6C-4B5A-A229-974E7F20F0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A3AF93-15F6-4111-9872-9D57AC750CD0}"/>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60291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698-51E5-4FE8-94CB-43F045ADEC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D96D7-A122-4E37-84D9-E224DF95BC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6CB78-12A0-4F3B-9AAE-0E4C6A81CD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0E2-FC2C-4233-95C0-2738726DBADC}"/>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6" name="Footer Placeholder 5">
            <a:extLst>
              <a:ext uri="{FF2B5EF4-FFF2-40B4-BE49-F238E27FC236}">
                <a16:creationId xmlns:a16="http://schemas.microsoft.com/office/drawing/2014/main" id="{87733E7A-117C-4440-83E4-4E5F99FCDD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F19032-973A-4465-B210-237582D9D0D5}"/>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82839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EA3-6ECC-4856-8708-299FC5E281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0FF6F-43CD-4CE0-9ECB-180D2ED9BA2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EBEF9-65A2-46CD-8518-7A086284169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53B99-CDBD-40B6-9577-96C50AA08FD8}"/>
              </a:ext>
            </a:extLst>
          </p:cNvPr>
          <p:cNvSpPr>
            <a:spLocks noGrp="1"/>
          </p:cNvSpPr>
          <p:nvPr>
            <p:ph type="dt" sz="half" idx="10"/>
          </p:nvPr>
        </p:nvSpPr>
        <p:spPr>
          <a:xfrm>
            <a:off x="838200" y="6356350"/>
            <a:ext cx="2743200" cy="365125"/>
          </a:xfrm>
          <a:prstGeom prst="rect">
            <a:avLst/>
          </a:prstGeom>
        </p:spPr>
        <p:txBody>
          <a:bodyPr/>
          <a:lstStyle/>
          <a:p>
            <a:fld id="{818AE6BD-C4C9-4EC9-A9B3-FE42EF4571DE}" type="datetimeFigureOut">
              <a:rPr lang="en-US" smtClean="0"/>
              <a:t>2/4/2026</a:t>
            </a:fld>
            <a:endParaRPr lang="en-US"/>
          </a:p>
        </p:txBody>
      </p:sp>
      <p:sp>
        <p:nvSpPr>
          <p:cNvPr id="6" name="Footer Placeholder 5">
            <a:extLst>
              <a:ext uri="{FF2B5EF4-FFF2-40B4-BE49-F238E27FC236}">
                <a16:creationId xmlns:a16="http://schemas.microsoft.com/office/drawing/2014/main" id="{EE66A471-7CCA-47A6-8D34-04724F292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D671F7-6DE1-4D52-A445-7D47C646963A}"/>
              </a:ext>
            </a:extLst>
          </p:cNvPr>
          <p:cNvSpPr>
            <a:spLocks noGrp="1"/>
          </p:cNvSpPr>
          <p:nvPr>
            <p:ph type="sldNum" sz="quarter" idx="12"/>
          </p:nvPr>
        </p:nvSpPr>
        <p:spPr>
          <a:xfrm>
            <a:off x="8610600" y="6356350"/>
            <a:ext cx="2743200" cy="365125"/>
          </a:xfrm>
          <a:prstGeom prst="rect">
            <a:avLst/>
          </a:prstGeom>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14802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761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E622F41-F66F-F419-8F1A-BD85074D0F6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CC6FA15-3C2A-16FC-1EC4-83D79D5CF4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81C4F8-AD9B-4126-EBE6-3E814B0DF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451C3-C555-112A-B557-7B86D4E94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CE7D77-E1F3-427E-89AC-1E49986EC304}" type="datetimeFigureOut">
              <a:rPr lang="en-US" smtClean="0"/>
              <a:t>2/4/2026</a:t>
            </a:fld>
            <a:endParaRPr lang="en-US"/>
          </a:p>
        </p:txBody>
      </p:sp>
      <p:sp>
        <p:nvSpPr>
          <p:cNvPr id="5" name="Footer Placeholder 4">
            <a:extLst>
              <a:ext uri="{FF2B5EF4-FFF2-40B4-BE49-F238E27FC236}">
                <a16:creationId xmlns:a16="http://schemas.microsoft.com/office/drawing/2014/main" id="{E87DB8BD-E320-4822-7C42-D0CA899AB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579AC1-F321-97BA-2360-1E34E91B3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46E138-EFB3-4202-8317-9BD691C1D1E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6DD917C-380E-85B5-12CA-69A207B5E9C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58617" y="213160"/>
            <a:ext cx="1648769" cy="1648769"/>
          </a:xfrm>
          <a:prstGeom prst="rect">
            <a:avLst/>
          </a:prstGeom>
        </p:spPr>
      </p:pic>
    </p:spTree>
    <p:extLst>
      <p:ext uri="{BB962C8B-B14F-4D97-AF65-F5344CB8AC3E}">
        <p14:creationId xmlns:p14="http://schemas.microsoft.com/office/powerpoint/2010/main" val="40544138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control" Target="../activeX/activeX1.xml"/><Relationship Id="rId1" Type="http://schemas.openxmlformats.org/officeDocument/2006/relationships/vmlDrawing" Target="../drawings/vmlDrawing1.v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56966F-8DB0-CEA1-D70E-3180F1C84929}"/>
              </a:ext>
            </a:extLst>
          </p:cNvPr>
          <p:cNvPicPr>
            <a:picLocks noChangeAspect="1"/>
          </p:cNvPicPr>
          <p:nvPr/>
        </p:nvPicPr>
        <p:blipFill>
          <a:blip r:embed="rId3"/>
          <a:stretch>
            <a:fillRect/>
          </a:stretch>
        </p:blipFill>
        <p:spPr>
          <a:xfrm>
            <a:off x="4211660" y="319510"/>
            <a:ext cx="2877561" cy="1115665"/>
          </a:xfrm>
          <a:prstGeom prst="rect">
            <a:avLst/>
          </a:prstGeom>
        </p:spPr>
      </p:pic>
      <p:pic>
        <p:nvPicPr>
          <p:cNvPr id="8" name="Picture 7">
            <a:extLst>
              <a:ext uri="{FF2B5EF4-FFF2-40B4-BE49-F238E27FC236}">
                <a16:creationId xmlns:a16="http://schemas.microsoft.com/office/drawing/2014/main" id="{74826FD9-477A-95EF-7FC4-5D5EA85F8615}"/>
              </a:ext>
            </a:extLst>
          </p:cNvPr>
          <p:cNvPicPr>
            <a:picLocks noChangeAspect="1"/>
          </p:cNvPicPr>
          <p:nvPr/>
        </p:nvPicPr>
        <p:blipFill>
          <a:blip r:embed="rId4"/>
          <a:stretch>
            <a:fillRect/>
          </a:stretch>
        </p:blipFill>
        <p:spPr>
          <a:xfrm>
            <a:off x="1635833" y="1435175"/>
            <a:ext cx="9114310" cy="1408298"/>
          </a:xfrm>
          <a:prstGeom prst="rect">
            <a:avLst/>
          </a:prstGeom>
        </p:spPr>
      </p:pic>
      <p:pic>
        <p:nvPicPr>
          <p:cNvPr id="10" name="Picture 9" descr="A yellow circles with red lines&#10;&#10;Description automatically generated">
            <a:extLst>
              <a:ext uri="{FF2B5EF4-FFF2-40B4-BE49-F238E27FC236}">
                <a16:creationId xmlns:a16="http://schemas.microsoft.com/office/drawing/2014/main" id="{0580C18C-1C23-3B46-85A4-B6A2E987482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06458" y="2985370"/>
            <a:ext cx="1489184" cy="891475"/>
          </a:xfrm>
          <a:prstGeom prst="rect">
            <a:avLst/>
          </a:prstGeom>
        </p:spPr>
      </p:pic>
      <p:pic>
        <p:nvPicPr>
          <p:cNvPr id="9" name="Picture 8" descr="A logo with a black background&#10;&#10;Description automatically generated">
            <a:extLst>
              <a:ext uri="{FF2B5EF4-FFF2-40B4-BE49-F238E27FC236}">
                <a16:creationId xmlns:a16="http://schemas.microsoft.com/office/drawing/2014/main" id="{0DB816E0-E33B-A66C-F1DA-78FA5293F6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0441" y="2890772"/>
            <a:ext cx="2453394" cy="1895804"/>
          </a:xfrm>
          <a:prstGeom prst="rect">
            <a:avLst/>
          </a:prstGeom>
        </p:spPr>
      </p:pic>
      <p:sp>
        <p:nvSpPr>
          <p:cNvPr id="11" name="TextBox 10">
            <a:extLst>
              <a:ext uri="{FF2B5EF4-FFF2-40B4-BE49-F238E27FC236}">
                <a16:creationId xmlns:a16="http://schemas.microsoft.com/office/drawing/2014/main" id="{6BDCEA81-7C04-4943-A286-4A2DB9AB7424}"/>
              </a:ext>
            </a:extLst>
          </p:cNvPr>
          <p:cNvSpPr txBox="1"/>
          <p:nvPr/>
        </p:nvSpPr>
        <p:spPr>
          <a:xfrm>
            <a:off x="6192988" y="5346440"/>
            <a:ext cx="4401440" cy="769441"/>
          </a:xfrm>
          <a:prstGeom prst="rect">
            <a:avLst/>
          </a:prstGeom>
          <a:noFill/>
        </p:spPr>
        <p:txBody>
          <a:bodyPr wrap="square" rtlCol="0">
            <a:spAutoFit/>
          </a:bodyPr>
          <a:lstStyle/>
          <a:p>
            <a:r>
              <a:rPr lang="en-US" sz="4400" b="1" dirty="0" err="1" smtClean="0">
                <a:solidFill>
                  <a:srgbClr val="002060"/>
                </a:solidFill>
                <a:latin typeface=".VnAristote" panose="020B7200000000000000" pitchFamily="34" charset="0"/>
              </a:rPr>
              <a:t>TuÇn</a:t>
            </a:r>
            <a:r>
              <a:rPr lang="en-US" sz="4400" b="1" dirty="0" smtClean="0">
                <a:solidFill>
                  <a:srgbClr val="002060"/>
                </a:solidFill>
                <a:latin typeface=".VnAristote" panose="020B7200000000000000" pitchFamily="34" charset="0"/>
              </a:rPr>
              <a:t> </a:t>
            </a:r>
            <a:r>
              <a:rPr lang="en-US" sz="4400" b="1" dirty="0" smtClean="0">
                <a:solidFill>
                  <a:srgbClr val="002060"/>
                </a:solidFill>
                <a:latin typeface=".VnAristote" panose="020B7200000000000000" pitchFamily="34" charset="0"/>
              </a:rPr>
              <a:t>22 </a:t>
            </a:r>
            <a:r>
              <a:rPr lang="en-US" sz="4400" b="1" dirty="0" smtClean="0">
                <a:solidFill>
                  <a:srgbClr val="002060"/>
                </a:solidFill>
                <a:latin typeface=".VnAristote" panose="020B7200000000000000" pitchFamily="34" charset="0"/>
              </a:rPr>
              <a:t>– </a:t>
            </a:r>
            <a:r>
              <a:rPr lang="en-US" sz="4400" b="1" dirty="0" err="1" smtClean="0">
                <a:solidFill>
                  <a:srgbClr val="002060"/>
                </a:solidFill>
                <a:latin typeface=".VnAristote" panose="020B7200000000000000" pitchFamily="34" charset="0"/>
              </a:rPr>
              <a:t>TiÕt</a:t>
            </a:r>
            <a:r>
              <a:rPr lang="en-US" sz="4400" b="1" smtClean="0">
                <a:solidFill>
                  <a:srgbClr val="002060"/>
                </a:solidFill>
                <a:latin typeface=".VnAristote" panose="020B7200000000000000" pitchFamily="34" charset="0"/>
              </a:rPr>
              <a:t> </a:t>
            </a:r>
            <a:r>
              <a:rPr lang="en-US" sz="4400" b="1" smtClean="0">
                <a:solidFill>
                  <a:srgbClr val="002060"/>
                </a:solidFill>
                <a:latin typeface=".VnAristote" panose="020B7200000000000000" pitchFamily="34" charset="0"/>
              </a:rPr>
              <a:t>152</a:t>
            </a:r>
            <a:endParaRPr lang="en-US" sz="4400" b="1" dirty="0">
              <a:solidFill>
                <a:srgbClr val="002060"/>
              </a:solidFill>
              <a:latin typeface=".VnAristote" panose="020B7200000000000000" pitchFamily="34" charset="0"/>
            </a:endParaRPr>
          </a:p>
        </p:txBody>
      </p:sp>
    </p:spTree>
    <p:extLst>
      <p:ext uri="{BB962C8B-B14F-4D97-AF65-F5344CB8AC3E}">
        <p14:creationId xmlns:p14="http://schemas.microsoft.com/office/powerpoint/2010/main" val="1217995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C0411749-FEBE-B86D-E33D-449C74A227A7}"/>
              </a:ext>
            </a:extLst>
          </p:cNvPr>
          <p:cNvSpPr/>
          <p:nvPr/>
        </p:nvSpPr>
        <p:spPr>
          <a:xfrm rot="217802">
            <a:off x="1271314" y="404734"/>
            <a:ext cx="5186597" cy="1693889"/>
          </a:xfrm>
          <a:prstGeom prst="cloud">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CCA1565-EA74-B15F-FAE9-6D8B20182918}"/>
              </a:ext>
            </a:extLst>
          </p:cNvPr>
          <p:cNvGrpSpPr/>
          <p:nvPr/>
        </p:nvGrpSpPr>
        <p:grpSpPr>
          <a:xfrm>
            <a:off x="2181287" y="743845"/>
            <a:ext cx="3914713" cy="1015665"/>
            <a:chOff x="316289" y="1175540"/>
            <a:chExt cx="3914713" cy="1015665"/>
          </a:xfrm>
        </p:grpSpPr>
        <p:sp>
          <p:nvSpPr>
            <p:cNvPr id="5" name="TextBox 4">
              <a:extLst>
                <a:ext uri="{FF2B5EF4-FFF2-40B4-BE49-F238E27FC236}">
                  <a16:creationId xmlns:a16="http://schemas.microsoft.com/office/drawing/2014/main" id="{1EADEF29-449B-6F3A-A0D2-62D8B261F6F9}"/>
                </a:ext>
              </a:extLst>
            </p:cNvPr>
            <p:cNvSpPr txBox="1"/>
            <p:nvPr/>
          </p:nvSpPr>
          <p:spPr>
            <a:xfrm>
              <a:off x="316289" y="1175542"/>
              <a:ext cx="39063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90500">
                    <a:solidFill>
                      <a:prstClr val="white"/>
                    </a:solidFill>
                  </a:ln>
                  <a:solidFill>
                    <a:prstClr val="white"/>
                  </a:solidFill>
                  <a:effectLst/>
                  <a:uLnTx/>
                  <a:uFillTx/>
                  <a:latin typeface="LNTH-LuoLuoNotangYuanTi 1" pitchFamily="2" charset="-128"/>
                  <a:ea typeface="LNTH-LuoLuoNotangYuanTi 1" pitchFamily="2" charset="-128"/>
                  <a:cs typeface="LNTH-LuoLuoNotangYuanTi 1" pitchFamily="2" charset="-128"/>
                </a:rPr>
                <a:t>HOẠT ĐỘNG</a:t>
              </a:r>
            </a:p>
          </p:txBody>
        </p:sp>
        <p:sp>
          <p:nvSpPr>
            <p:cNvPr id="6" name="TextBox 5">
              <a:extLst>
                <a:ext uri="{FF2B5EF4-FFF2-40B4-BE49-F238E27FC236}">
                  <a16:creationId xmlns:a16="http://schemas.microsoft.com/office/drawing/2014/main" id="{A89DF41B-EA2A-E45C-403E-AEB2B2B623C0}"/>
                </a:ext>
              </a:extLst>
            </p:cNvPr>
            <p:cNvSpPr txBox="1"/>
            <p:nvPr/>
          </p:nvSpPr>
          <p:spPr>
            <a:xfrm>
              <a:off x="324702" y="1175540"/>
              <a:ext cx="39063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ED7D31"/>
                  </a:solidFill>
                  <a:effectLst/>
                  <a:uLnTx/>
                  <a:uFillTx/>
                  <a:latin typeface="LNTH-LuoLuoNotangYuanTi 1" pitchFamily="2" charset="-128"/>
                  <a:ea typeface="LNTH-LuoLuoNotangYuanTi 1" pitchFamily="2" charset="-128"/>
                  <a:cs typeface="LNTH-LuoLuoNotangYuanTi 1" pitchFamily="2" charset="-128"/>
                </a:rPr>
                <a:t>HOẠT ĐỘNG</a:t>
              </a:r>
            </a:p>
          </p:txBody>
        </p:sp>
      </p:grpSp>
      <p:sp>
        <p:nvSpPr>
          <p:cNvPr id="7" name="TextBox 6">
            <a:extLst>
              <a:ext uri="{FF2B5EF4-FFF2-40B4-BE49-F238E27FC236}">
                <a16:creationId xmlns:a16="http://schemas.microsoft.com/office/drawing/2014/main" id="{066F09FC-4639-F505-19D0-93322F8C887A}"/>
              </a:ext>
            </a:extLst>
          </p:cNvPr>
          <p:cNvSpPr txBox="1"/>
          <p:nvPr/>
        </p:nvSpPr>
        <p:spPr>
          <a:xfrm>
            <a:off x="-50106" y="1985563"/>
            <a:ext cx="8369085" cy="3272819"/>
          </a:xfrm>
          <a:prstGeom prst="rect">
            <a:avLst/>
          </a:prstGeom>
          <a:noFill/>
          <a:ln>
            <a:noFill/>
          </a:ln>
          <a:effectLst>
            <a:outerShdw blurRad="107950" dist="12700" dir="5400000" algn="ctr">
              <a:srgbClr val="000000"/>
            </a:outerShdw>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a:ln>
                  <a:solidFill>
                    <a:prstClr val="white"/>
                  </a:solidFill>
                </a:ln>
                <a:solidFill>
                  <a:srgbClr val="FF0000"/>
                </a:solidFill>
                <a:effectLst/>
                <a:uLnTx/>
                <a:uFillTx/>
                <a:latin typeface="SVN-Gretoon" panose="02040603050506020204" pitchFamily="18" charset="0"/>
                <a:ea typeface="+mn-ea"/>
                <a:cs typeface="+mn-cs"/>
              </a:rPr>
              <a:t>L</a:t>
            </a:r>
            <a:r>
              <a:rPr kumimoji="0" lang="en-US" sz="7200" b="1" i="0" u="none" strike="noStrike" kern="1200" cap="none" spc="0" normalizeH="0" baseline="0" noProof="0">
                <a:ln>
                  <a:solidFill>
                    <a:prstClr val="white"/>
                  </a:solidFill>
                </a:ln>
                <a:solidFill>
                  <a:srgbClr val="FFFF00"/>
                </a:solidFill>
                <a:effectLst/>
                <a:uLnTx/>
                <a:uFillTx/>
                <a:latin typeface="SVN-Gretoon" panose="02040603050506020204" pitchFamily="18" charset="0"/>
                <a:ea typeface="+mn-ea"/>
                <a:cs typeface="+mn-cs"/>
              </a:rPr>
              <a:t>U</a:t>
            </a:r>
            <a:r>
              <a:rPr kumimoji="0" lang="en-US" sz="7200" b="1" i="0" u="none" strike="noStrike" kern="1200" cap="none" spc="0" normalizeH="0" baseline="0" noProof="0">
                <a:ln>
                  <a:solidFill>
                    <a:prstClr val="white"/>
                  </a:solidFill>
                </a:ln>
                <a:solidFill>
                  <a:srgbClr val="00B050"/>
                </a:solidFill>
                <a:effectLst/>
                <a:uLnTx/>
                <a:uFillTx/>
                <a:latin typeface="SVN-Gretoon" panose="02040603050506020204" pitchFamily="18" charset="0"/>
                <a:ea typeface="+mn-ea"/>
                <a:cs typeface="+mn-cs"/>
              </a:rPr>
              <a:t>Y</a:t>
            </a:r>
            <a:r>
              <a:rPr kumimoji="0" lang="en-US" sz="7200" b="1" i="0" u="none" strike="noStrike" kern="1200" cap="none" spc="0" normalizeH="0" baseline="0" noProof="0">
                <a:ln>
                  <a:solidFill>
                    <a:prstClr val="white"/>
                  </a:solidFill>
                </a:ln>
                <a:solidFill>
                  <a:srgbClr val="FF6161"/>
                </a:solidFill>
                <a:effectLst/>
                <a:uLnTx/>
                <a:uFillTx/>
                <a:latin typeface="SVN-Gretoon" panose="02040603050506020204" pitchFamily="18" charset="0"/>
                <a:ea typeface="+mn-ea"/>
                <a:cs typeface="+mn-cs"/>
              </a:rPr>
              <a:t>Ệ</a:t>
            </a:r>
            <a:r>
              <a:rPr kumimoji="0" lang="en-US" sz="7200" b="1" i="0" u="none" strike="noStrike" kern="1200" cap="none" spc="0" normalizeH="0" baseline="0" noProof="0">
                <a:ln>
                  <a:solidFill>
                    <a:prstClr val="white"/>
                  </a:solidFill>
                </a:ln>
                <a:solidFill>
                  <a:srgbClr val="FFC000"/>
                </a:solidFill>
                <a:effectLst/>
                <a:uLnTx/>
                <a:uFillTx/>
                <a:latin typeface="SVN-Gretoon" panose="02040603050506020204" pitchFamily="18" charset="0"/>
                <a:ea typeface="+mn-ea"/>
                <a:cs typeface="+mn-cs"/>
              </a:rPr>
              <a:t>N</a:t>
            </a:r>
            <a:r>
              <a:rPr kumimoji="0" lang="en-US" sz="7200" b="1" i="0" u="none" strike="noStrike" kern="1200" cap="none" spc="0" normalizeH="0" baseline="0" noProof="0">
                <a:ln>
                  <a:solidFill>
                    <a:prstClr val="white"/>
                  </a:solidFill>
                </a:ln>
                <a:solidFill>
                  <a:prstClr val="black"/>
                </a:solidFill>
                <a:effectLst/>
                <a:uLnTx/>
                <a:uFillTx/>
                <a:latin typeface="SVN-Gretoon" panose="02040603050506020204" pitchFamily="18" charset="0"/>
                <a:ea typeface="+mn-ea"/>
                <a:cs typeface="+mn-cs"/>
              </a:rPr>
              <a:t> </a:t>
            </a:r>
            <a:r>
              <a:rPr kumimoji="0" lang="en-US" sz="7200" b="1" i="0" u="none" strike="noStrike" kern="1200" cap="none" spc="0" normalizeH="0" baseline="0" noProof="0">
                <a:ln>
                  <a:solidFill>
                    <a:prstClr val="white"/>
                  </a:solidFill>
                </a:ln>
                <a:solidFill>
                  <a:srgbClr val="FF3300"/>
                </a:solidFill>
                <a:effectLst/>
                <a:uLnTx/>
                <a:uFillTx/>
                <a:latin typeface="SVN-Gretoon" panose="02040603050506020204" pitchFamily="18" charset="0"/>
                <a:ea typeface="+mn-ea"/>
                <a:cs typeface="+mn-cs"/>
              </a:rPr>
              <a:t>Đ</a:t>
            </a:r>
            <a:r>
              <a:rPr kumimoji="0" lang="en-US" sz="7200" b="1" i="0" u="none" strike="noStrike" kern="1200" cap="none" spc="0" normalizeH="0" baseline="0" noProof="0">
                <a:ln>
                  <a:solidFill>
                    <a:prstClr val="white"/>
                  </a:solidFill>
                </a:ln>
                <a:solidFill>
                  <a:srgbClr val="0070C0"/>
                </a:solidFill>
                <a:effectLst/>
                <a:uLnTx/>
                <a:uFillTx/>
                <a:latin typeface="SVN-Gretoon" panose="02040603050506020204" pitchFamily="18" charset="0"/>
                <a:ea typeface="+mn-ea"/>
                <a:cs typeface="+mn-cs"/>
              </a:rPr>
              <a:t>Ọ</a:t>
            </a:r>
            <a:r>
              <a:rPr kumimoji="0" lang="en-US" sz="7200" b="1" i="0" u="none" strike="noStrike" kern="1200" cap="none" spc="0" normalizeH="0" baseline="0" noProof="0">
                <a:ln>
                  <a:solidFill>
                    <a:prstClr val="white"/>
                  </a:solidFill>
                </a:ln>
                <a:solidFill>
                  <a:srgbClr val="FF6161"/>
                </a:solidFill>
                <a:effectLst/>
                <a:uLnTx/>
                <a:uFillTx/>
                <a:latin typeface="SVN-Gretoon" panose="02040603050506020204" pitchFamily="18" charset="0"/>
                <a:ea typeface="+mn-ea"/>
                <a:cs typeface="+mn-cs"/>
              </a:rPr>
              <a:t>C</a:t>
            </a:r>
            <a:r>
              <a:rPr kumimoji="0" lang="en-US" sz="7200" b="1" i="0" u="none" strike="noStrike" kern="1200" cap="none" spc="0" normalizeH="0" baseline="0" noProof="0">
                <a:ln>
                  <a:solidFill>
                    <a:prstClr val="white"/>
                  </a:solidFill>
                </a:ln>
                <a:solidFill>
                  <a:prstClr val="black"/>
                </a:solidFill>
                <a:effectLst/>
                <a:uLnTx/>
                <a:uFillTx/>
                <a:latin typeface="SVN-Gretoon" panose="02040603050506020204" pitchFamily="18" charset="0"/>
                <a:ea typeface="+mn-ea"/>
                <a:cs typeface="+mn-cs"/>
              </a:rPr>
              <a:t> </a:t>
            </a:r>
            <a:r>
              <a:rPr kumimoji="0" lang="en-US" sz="7200" b="1" i="0" u="none" strike="noStrike" kern="1200" cap="none" spc="0" normalizeH="0" baseline="0" noProof="0">
                <a:ln>
                  <a:solidFill>
                    <a:prstClr val="white"/>
                  </a:solidFill>
                </a:ln>
                <a:solidFill>
                  <a:srgbClr val="ED7D31"/>
                </a:solidFill>
                <a:effectLst/>
                <a:uLnTx/>
                <a:uFillTx/>
                <a:latin typeface="SVN-Gretoon" panose="02040603050506020204" pitchFamily="18" charset="0"/>
                <a:ea typeface="+mn-ea"/>
                <a:cs typeface="+mn-cs"/>
              </a:rPr>
              <a:t>L</a:t>
            </a:r>
            <a:r>
              <a:rPr kumimoji="0" lang="en-US" sz="7200" b="1" i="0" u="none" strike="noStrike" kern="1200" cap="none" spc="0" normalizeH="0" baseline="0" noProof="0">
                <a:ln>
                  <a:solidFill>
                    <a:prstClr val="white"/>
                  </a:solidFill>
                </a:ln>
                <a:solidFill>
                  <a:srgbClr val="FF6161"/>
                </a:solidFill>
                <a:effectLst/>
                <a:uLnTx/>
                <a:uFillTx/>
                <a:latin typeface="SVN-Gretoon" panose="02040603050506020204" pitchFamily="18" charset="0"/>
                <a:ea typeface="+mn-ea"/>
                <a:cs typeface="+mn-cs"/>
              </a:rPr>
              <a:t>Ạ</a:t>
            </a:r>
            <a:r>
              <a:rPr kumimoji="0" lang="en-US" sz="7200" b="1" i="0" u="none" strike="noStrike" kern="1200" cap="none" spc="0" normalizeH="0" baseline="0" noProof="0">
                <a:ln>
                  <a:solidFill>
                    <a:prstClr val="white"/>
                  </a:solidFill>
                </a:ln>
                <a:solidFill>
                  <a:srgbClr val="5B9BD5">
                    <a:lumMod val="50000"/>
                  </a:srgbClr>
                </a:solidFill>
                <a:effectLst/>
                <a:uLnTx/>
                <a:uFillTx/>
                <a:latin typeface="SVN-Gretoon" panose="02040603050506020204" pitchFamily="18" charset="0"/>
                <a:ea typeface="+mn-ea"/>
                <a:cs typeface="+mn-cs"/>
              </a:rPr>
              <a:t>I</a:t>
            </a:r>
            <a:endParaRPr kumimoji="0" lang="en-US" sz="7200" b="1" i="0" u="none" strike="noStrike" kern="1200" cap="none" spc="0" normalizeH="0" baseline="0" noProof="0">
              <a:ln>
                <a:solidFill>
                  <a:prstClr val="white"/>
                </a:solidFill>
              </a:ln>
              <a:solidFill>
                <a:srgbClr val="ED7D31">
                  <a:lumMod val="75000"/>
                </a:srgbClr>
              </a:solidFill>
              <a:effectLst/>
              <a:uLnTx/>
              <a:uFillTx/>
              <a:latin typeface="SVN-Gretoon" panose="02040603050506020204" pitchFamily="18" charset="0"/>
              <a:ea typeface="+mn-ea"/>
              <a:cs typeface="+mn-cs"/>
            </a:endParaRPr>
          </a:p>
        </p:txBody>
      </p:sp>
      <p:pic>
        <p:nvPicPr>
          <p:cNvPr id="3074" name="Picture 2" descr="Mỗi tháng một cuốn sách">
            <a:extLst>
              <a:ext uri="{FF2B5EF4-FFF2-40B4-BE49-F238E27FC236}">
                <a16:creationId xmlns:a16="http://schemas.microsoft.com/office/drawing/2014/main" id="{E276855F-FDC9-0E9B-2406-359840DCC23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51" b="93627" l="1215" r="95547">
                        <a14:foregroundMark x1="51822" y1="2941" x2="51822" y2="2941"/>
                        <a14:foregroundMark x1="96356" y1="45098" x2="96356" y2="45098"/>
                        <a14:foregroundMark x1="6478" y1="42647" x2="6478" y2="42647"/>
                        <a14:foregroundMark x1="1215" y1="40196" x2="1215" y2="40196"/>
                        <a14:foregroundMark x1="45344" y1="86275" x2="49798" y2="93627"/>
                        <a14:foregroundMark x1="17409" y1="67157" x2="20648" y2="77941"/>
                        <a14:foregroundMark x1="14170" y1="67157" x2="16194" y2="79412"/>
                        <a14:foregroundMark x1="86640" y1="65686" x2="86640" y2="82353"/>
                        <a14:foregroundMark x1="54251" y1="28922" x2="68421" y2="37255"/>
                        <a14:foregroundMark x1="40081" y1="25000" x2="40081" y2="49020"/>
                      </a14:backgroundRemoval>
                    </a14:imgEffect>
                  </a14:imgLayer>
                </a14:imgProps>
              </a:ext>
              <a:ext uri="{28A0092B-C50C-407E-A947-70E740481C1C}">
                <a14:useLocalDpi xmlns:a14="http://schemas.microsoft.com/office/drawing/2010/main" val="0"/>
              </a:ext>
            </a:extLst>
          </a:blip>
          <a:srcRect/>
          <a:stretch>
            <a:fillRect/>
          </a:stretch>
        </p:blipFill>
        <p:spPr bwMode="auto">
          <a:xfrm>
            <a:off x="185979" y="87580"/>
            <a:ext cx="1886565" cy="155813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iáo Dục, Học Tập, Học Sinh, Kiến Thức, Học Nhóm, Tải hình PNG 187 -  Free.Vector6.com">
            <a:extLst>
              <a:ext uri="{FF2B5EF4-FFF2-40B4-BE49-F238E27FC236}">
                <a16:creationId xmlns:a16="http://schemas.microsoft.com/office/drawing/2014/main" id="{A0D65BA1-C12C-FA72-D9F0-353F00AFFF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829"/>
          <a:stretch/>
        </p:blipFill>
        <p:spPr bwMode="auto">
          <a:xfrm>
            <a:off x="270726" y="4924770"/>
            <a:ext cx="3603636" cy="193323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rẻ Em, Học Tập, Học Bài, Giáo Dục, Mầm Non, Tải hình PNG 111 -  Free.Vector6.com">
            <a:extLst>
              <a:ext uri="{FF2B5EF4-FFF2-40B4-BE49-F238E27FC236}">
                <a16:creationId xmlns:a16="http://schemas.microsoft.com/office/drawing/2014/main" id="{0DDC3242-4C04-A751-5CFA-B2CF8F2C5DA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721" b="12688"/>
          <a:stretch/>
        </p:blipFill>
        <p:spPr bwMode="auto">
          <a:xfrm>
            <a:off x="4976734" y="4535411"/>
            <a:ext cx="3032491" cy="232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866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22" presetClass="entr" presetSubtype="1"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A3E28AC3-7ED6-D526-8B7E-96847BBB88EA}"/>
              </a:ext>
            </a:extLst>
          </p:cNvPr>
          <p:cNvSpPr/>
          <p:nvPr/>
        </p:nvSpPr>
        <p:spPr>
          <a:xfrm>
            <a:off x="537583" y="139486"/>
            <a:ext cx="11116833" cy="6718514"/>
          </a:xfrm>
          <a:prstGeom prst="roundRect">
            <a:avLst>
              <a:gd name="adj" fmla="val 9993"/>
            </a:avLst>
          </a:prstGeom>
          <a:solidFill>
            <a:schemeClr val="bg1">
              <a:alpha val="86000"/>
            </a:schemeClr>
          </a:solidFill>
          <a:ln w="1905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Premium Vector | Cute boy standing on podium as sport competition winner.  championship celebration. flat cartoon design">
            <a:extLst>
              <a:ext uri="{FF2B5EF4-FFF2-40B4-BE49-F238E27FC236}">
                <a16:creationId xmlns:a16="http://schemas.microsoft.com/office/drawing/2014/main" id="{DA077BCF-5023-EF95-E956-6AC9AB0A2BB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150" l="10000" r="90000">
                        <a14:foregroundMark x1="48800" y1="25300" x2="52200" y2="51300"/>
                        <a14:foregroundMark x1="51500" y1="24400" x2="53550" y2="23300"/>
                        <a14:foregroundMark x1="46550" y1="21700" x2="54000" y2="22800"/>
                        <a14:foregroundMark x1="51950" y1="37300" x2="57400" y2="40700"/>
                        <a14:foregroundMark x1="46550" y1="45650" x2="48550" y2="50150"/>
                        <a14:foregroundMark x1="54200" y1="56950" x2="56050" y2="63300"/>
                        <a14:foregroundMark x1="47900" y1="53350" x2="49700" y2="61900"/>
                        <a14:foregroundMark x1="28450" y1="31850" x2="26850" y2="55600"/>
                        <a14:foregroundMark x1="23950" y1="62800" x2="23250" y2="75250"/>
                        <a14:foregroundMark x1="28900" y1="63050" x2="31400" y2="81350"/>
                        <a14:foregroundMark x1="19200" y1="75250" x2="35900" y2="77500"/>
                        <a14:foregroundMark x1="19850" y1="80700" x2="37850" y2="84300"/>
                        <a14:foregroundMark x1="37850" y1="84300" x2="38650" y2="84300"/>
                        <a14:foregroundMark x1="17600" y1="71650" x2="40000" y2="73900"/>
                        <a14:foregroundMark x1="17850" y1="73650" x2="19650" y2="82500"/>
                        <a14:foregroundMark x1="19650" y1="82500" x2="34400" y2="87200"/>
                        <a14:foregroundMark x1="34400" y1="87200" x2="42000" y2="86350"/>
                        <a14:foregroundMark x1="42000" y1="86350" x2="42700" y2="86350"/>
                        <a14:foregroundMark x1="30950" y1="71200" x2="41550" y2="71200"/>
                        <a14:foregroundMark x1="16250" y1="71850" x2="26800" y2="71550"/>
                        <a14:foregroundMark x1="26800" y1="71550" x2="39550" y2="72750"/>
                        <a14:foregroundMark x1="15550" y1="73450" x2="17600" y2="81750"/>
                        <a14:foregroundMark x1="17600" y1="81750" x2="26500" y2="88600"/>
                        <a14:foregroundMark x1="26500" y1="88600" x2="43600" y2="88350"/>
                        <a14:foregroundMark x1="17150" y1="79750" x2="17750" y2="89200"/>
                        <a14:foregroundMark x1="17750" y1="89200" x2="30150" y2="89250"/>
                        <a14:foregroundMark x1="30150" y1="89250" x2="31850" y2="89050"/>
                        <a14:foregroundMark x1="17150" y1="70950" x2="17150" y2="70950"/>
                        <a14:foregroundMark x1="17600" y1="70500" x2="21000" y2="71200"/>
                        <a14:foregroundMark x1="31850" y1="70750" x2="39550" y2="71400"/>
                        <a14:foregroundMark x1="18500" y1="70300" x2="33450" y2="72100"/>
                        <a14:foregroundMark x1="22906" y1="53100" x2="22350" y2="54250"/>
                        <a14:foregroundMark x1="26850" y1="44950" x2="22906" y2="53100"/>
                        <a14:foregroundMark x1="22350" y1="54250" x2="22350" y2="54450"/>
                        <a14:foregroundMark x1="77500" y1="35500" x2="77050" y2="76150"/>
                        <a14:foregroundMark x1="73000" y1="37500" x2="73450" y2="59650"/>
                        <a14:foregroundMark x1="63700" y1="41350" x2="69150" y2="48600"/>
                        <a14:foregroundMark x1="80450" y1="49950" x2="87550" y2="46500"/>
                        <a14:foregroundMark x1="87550" y1="46500" x2="89000" y2="44950"/>
                        <a14:foregroundMark x1="72050" y1="69150" x2="71850" y2="84050"/>
                        <a14:foregroundMark x1="66650" y1="80000" x2="81700" y2="80700"/>
                        <a14:foregroundMark x1="81700" y1="80700" x2="82900" y2="80450"/>
                        <a14:foregroundMark x1="44950" y1="36150" x2="47200" y2="44750"/>
                        <a14:foregroundMark x1="47200" y1="44750" x2="47450" y2="44950"/>
                        <a14:foregroundMark x1="44500" y1="40700" x2="44950" y2="48150"/>
                        <a14:foregroundMark x1="20550" y1="54250" x2="20550" y2="54250"/>
                        <a14:foregroundMark x1="33900" y1="53100" x2="33900" y2="53100"/>
                        <a14:foregroundMark x1="15800" y1="84950" x2="14650" y2="90150"/>
                        <a14:backgroundMark x1="22150" y1="53100" x2="22150" y2="53100"/>
                        <a14:backgroundMark x1="31600" y1="53350" x2="31600" y2="53350"/>
                        <a14:backgroundMark x1="26200" y1="69150" x2="26200" y2="69150"/>
                        <a14:backgroundMark x1="51500" y1="59450" x2="51500" y2="59450"/>
                        <a14:backgroundMark x1="73000" y1="72100" x2="73650" y2="72550"/>
                      </a14:backgroundRemoval>
                    </a14:imgEffect>
                  </a14:imgLayer>
                </a14:imgProps>
              </a:ext>
              <a:ext uri="{28A0092B-C50C-407E-A947-70E740481C1C}">
                <a14:useLocalDpi xmlns:a14="http://schemas.microsoft.com/office/drawing/2010/main" val="0"/>
              </a:ext>
            </a:extLst>
          </a:blip>
          <a:srcRect l="8569" t="15368" r="4200" b="7119"/>
          <a:stretch/>
        </p:blipFill>
        <p:spPr bwMode="auto">
          <a:xfrm>
            <a:off x="1765183" y="2416871"/>
            <a:ext cx="5098942" cy="45309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D8EDB8D-0ABA-4303-A7DB-4865E916504A}"/>
              </a:ext>
            </a:extLst>
          </p:cNvPr>
          <p:cNvPicPr>
            <a:picLocks noChangeAspect="1"/>
          </p:cNvPicPr>
          <p:nvPr/>
        </p:nvPicPr>
        <p:blipFill>
          <a:blip r:embed="rId7"/>
          <a:stretch>
            <a:fillRect/>
          </a:stretch>
        </p:blipFill>
        <p:spPr>
          <a:xfrm>
            <a:off x="701040" y="636833"/>
            <a:ext cx="10840720" cy="947566"/>
          </a:xfrm>
          <a:prstGeom prst="rect">
            <a:avLst/>
          </a:prstGeom>
        </p:spPr>
      </p:pic>
    </p:spTree>
    <p:controls>
      <mc:AlternateContent xmlns:mc="http://schemas.openxmlformats.org/markup-compatibility/2006">
        <mc:Choice xmlns:v="urn:schemas-microsoft-com:vml" Requires="v">
          <p:control spid="1031" name="TextBox1" r:id="rId2" imgW="3400560" imgH="1428840"/>
        </mc:Choice>
        <mc:Fallback>
          <p:control name="TextBox1" r:id="rId2" imgW="3400560" imgH="1428840">
            <p:pic>
              <p:nvPicPr>
                <p:cNvPr id="5" name="TextBox1">
                  <a:extLst>
                    <a:ext uri="{FF2B5EF4-FFF2-40B4-BE49-F238E27FC236}">
                      <a16:creationId xmlns:a16="http://schemas.microsoft.com/office/drawing/2014/main" id="{99E55E03-90A3-D1BA-2ACA-2E8BA61AE9D8}"/>
                    </a:ext>
                  </a:extLst>
                </p:cNvPr>
                <p:cNvPicPr>
                  <a:picLocks/>
                </p:cNvPicPr>
                <p:nvPr/>
              </p:nvPicPr>
              <p:blipFill>
                <a:blip r:embed="rId8"/>
                <a:stretch>
                  <a:fillRect/>
                </a:stretch>
              </p:blipFill>
              <p:spPr>
                <a:xfrm>
                  <a:off x="7748799" y="3348881"/>
                  <a:ext cx="3401194" cy="1428287"/>
                </a:xfrm>
                <a:prstGeom prst="rect">
                  <a:avLst/>
                </a:prstGeom>
              </p:spPr>
            </p:pic>
          </p:control>
        </mc:Fallback>
      </mc:AlternateContent>
    </p:controls>
    <p:extLst>
      <p:ext uri="{BB962C8B-B14F-4D97-AF65-F5344CB8AC3E}">
        <p14:creationId xmlns:p14="http://schemas.microsoft.com/office/powerpoint/2010/main" val="4281864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6" descr="Hình ảnh Phim Hoạt Hình Vẽ Minh Họa Cho Hình ảnh Con Ong Nói Lời Chào Con  Ong PNG , Hoạt Hình, Clip Nghệ Thuật Ong, Vẽ Hoạt Hình Cắt Dán PNG">
            <a:extLst>
              <a:ext uri="{FF2B5EF4-FFF2-40B4-BE49-F238E27FC236}">
                <a16:creationId xmlns:a16="http://schemas.microsoft.com/office/drawing/2014/main" id="{61077909-CE9D-B07A-C0DE-FE56B3D6319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3111" y1="32889" x2="41778" y2="46667"/>
                        <a14:foregroundMark x1="49333" y1="31111" x2="61333" y2="47556"/>
                        <a14:foregroundMark x1="38222" y1="32000" x2="46667" y2="39556"/>
                        <a14:foregroundMark x1="32889" y1="48889" x2="32889" y2="48889"/>
                        <a14:foregroundMark x1="60000" y1="48000" x2="76000" y2="62222"/>
                        <a14:foregroundMark x1="27111" y1="62222" x2="51556" y2="50667"/>
                      </a14:backgroundRemoval>
                    </a14:imgEffect>
                  </a14:imgLayer>
                </a14:imgProps>
              </a:ext>
              <a:ext uri="{28A0092B-C50C-407E-A947-70E740481C1C}">
                <a14:useLocalDpi xmlns:a14="http://schemas.microsoft.com/office/drawing/2010/main" val="0"/>
              </a:ext>
            </a:extLst>
          </a:blip>
          <a:srcRect/>
          <a:stretch>
            <a:fillRect/>
          </a:stretch>
        </p:blipFill>
        <p:spPr bwMode="auto">
          <a:xfrm rot="20316154">
            <a:off x="8300156" y="4452314"/>
            <a:ext cx="1411320" cy="1411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him Hoạt Hình Dễ Thương Con Ong Bay Linh Vật Hoạt Hình | Công cụ đồ họa AI  Tải xuống miễn phí - Pikbest">
            <a:extLst>
              <a:ext uri="{FF2B5EF4-FFF2-40B4-BE49-F238E27FC236}">
                <a16:creationId xmlns:a16="http://schemas.microsoft.com/office/drawing/2014/main" id="{6DC64DFC-E17F-CE8E-3A44-9A198BD58AD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5111" y1="39111" x2="62667" y2="52889"/>
                        <a14:foregroundMark x1="64889" y1="40889" x2="67556" y2="44000"/>
                        <a14:foregroundMark x1="60889" y1="36000" x2="54222" y2="55556"/>
                        <a14:foregroundMark x1="67111" y1="40889" x2="72000" y2="52444"/>
                        <a14:foregroundMark x1="54222" y1="49333" x2="73333" y2="45778"/>
                      </a14:backgroundRemoval>
                    </a14:imgEffect>
                  </a14:imgLayer>
                </a14:imgProps>
              </a:ext>
              <a:ext uri="{28A0092B-C50C-407E-A947-70E740481C1C}">
                <a14:useLocalDpi xmlns:a14="http://schemas.microsoft.com/office/drawing/2010/main" val="0"/>
              </a:ext>
            </a:extLst>
          </a:blip>
          <a:srcRect/>
          <a:stretch>
            <a:fillRect/>
          </a:stretch>
        </p:blipFill>
        <p:spPr bwMode="auto">
          <a:xfrm>
            <a:off x="381721" y="5157975"/>
            <a:ext cx="1545042" cy="15450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him hoạt hình Clip nghệ thuật - Một cây cỏ png tải về - Miễn phí trong  suốt Máy Tính Nền png Tải về.">
            <a:extLst>
              <a:ext uri="{FF2B5EF4-FFF2-40B4-BE49-F238E27FC236}">
                <a16:creationId xmlns:a16="http://schemas.microsoft.com/office/drawing/2014/main" id="{A0760508-3648-08D4-4D6A-CD865E013B0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49718" y="4401270"/>
            <a:ext cx="5513362" cy="31854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orange text&#10;&#10;Description automatically generated">
            <a:extLst>
              <a:ext uri="{FF2B5EF4-FFF2-40B4-BE49-F238E27FC236}">
                <a16:creationId xmlns:a16="http://schemas.microsoft.com/office/drawing/2014/main" id="{E1DC1675-5478-8B61-A272-50E27FEC45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7588" y="1352682"/>
            <a:ext cx="14881547" cy="3588219"/>
          </a:xfrm>
          <a:prstGeom prst="rect">
            <a:avLst/>
          </a:prstGeom>
        </p:spPr>
      </p:pic>
    </p:spTree>
    <p:extLst>
      <p:ext uri="{BB962C8B-B14F-4D97-AF65-F5344CB8AC3E}">
        <p14:creationId xmlns:p14="http://schemas.microsoft.com/office/powerpoint/2010/main" val="3569399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D3AD42-211B-57B3-0434-AC12968F7873}"/>
              </a:ext>
            </a:extLst>
          </p:cNvPr>
          <p:cNvSpPr/>
          <p:nvPr/>
        </p:nvSpPr>
        <p:spPr>
          <a:xfrm>
            <a:off x="757980" y="480792"/>
            <a:ext cx="10747046" cy="5340888"/>
          </a:xfrm>
          <a:prstGeom prst="roundRect">
            <a:avLst>
              <a:gd name="adj" fmla="val 15145"/>
            </a:avLst>
          </a:prstGeom>
          <a:solidFill>
            <a:schemeClr val="accent4">
              <a:lumMod val="20000"/>
              <a:lumOff val="80000"/>
            </a:schemeClr>
          </a:solidFill>
          <a:ln>
            <a:solidFill>
              <a:schemeClr val="accent4">
                <a:lumMod val="50000"/>
              </a:schemeClr>
            </a:solidFill>
            <a:prstDash val="lgDashDot"/>
            <a:extLst>
              <a:ext uri="{C807C97D-BFC1-408E-A445-0C87EB9F89A2}">
                <ask:lineSketchStyleProps xmlns="" xmlns:ask="http://schemas.microsoft.com/office/drawing/2018/sketchyshapes" sd="2194494525">
                  <a:custGeom>
                    <a:avLst/>
                    <a:gdLst>
                      <a:gd name="connsiteX0" fmla="*/ 0 w 10747046"/>
                      <a:gd name="connsiteY0" fmla="*/ 890166 h 5340888"/>
                      <a:gd name="connsiteX1" fmla="*/ 890166 w 10747046"/>
                      <a:gd name="connsiteY1" fmla="*/ 0 h 5340888"/>
                      <a:gd name="connsiteX2" fmla="*/ 1218946 w 10747046"/>
                      <a:gd name="connsiteY2" fmla="*/ 0 h 5340888"/>
                      <a:gd name="connsiteX3" fmla="*/ 1906394 w 10747046"/>
                      <a:gd name="connsiteY3" fmla="*/ 0 h 5340888"/>
                      <a:gd name="connsiteX4" fmla="*/ 2683509 w 10747046"/>
                      <a:gd name="connsiteY4" fmla="*/ 0 h 5340888"/>
                      <a:gd name="connsiteX5" fmla="*/ 3191623 w 10747046"/>
                      <a:gd name="connsiteY5" fmla="*/ 0 h 5340888"/>
                      <a:gd name="connsiteX6" fmla="*/ 3699736 w 10747046"/>
                      <a:gd name="connsiteY6" fmla="*/ 0 h 5340888"/>
                      <a:gd name="connsiteX7" fmla="*/ 4387184 w 10747046"/>
                      <a:gd name="connsiteY7" fmla="*/ 0 h 5340888"/>
                      <a:gd name="connsiteX8" fmla="*/ 4895298 w 10747046"/>
                      <a:gd name="connsiteY8" fmla="*/ 0 h 5340888"/>
                      <a:gd name="connsiteX9" fmla="*/ 5313745 w 10747046"/>
                      <a:gd name="connsiteY9" fmla="*/ 0 h 5340888"/>
                      <a:gd name="connsiteX10" fmla="*/ 5642524 w 10747046"/>
                      <a:gd name="connsiteY10" fmla="*/ 0 h 5340888"/>
                      <a:gd name="connsiteX11" fmla="*/ 6419640 w 10747046"/>
                      <a:gd name="connsiteY11" fmla="*/ 0 h 5340888"/>
                      <a:gd name="connsiteX12" fmla="*/ 6838086 w 10747046"/>
                      <a:gd name="connsiteY12" fmla="*/ 0 h 5340888"/>
                      <a:gd name="connsiteX13" fmla="*/ 7435867 w 10747046"/>
                      <a:gd name="connsiteY13" fmla="*/ 0 h 5340888"/>
                      <a:gd name="connsiteX14" fmla="*/ 7764647 w 10747046"/>
                      <a:gd name="connsiteY14" fmla="*/ 0 h 5340888"/>
                      <a:gd name="connsiteX15" fmla="*/ 8272761 w 10747046"/>
                      <a:gd name="connsiteY15" fmla="*/ 0 h 5340888"/>
                      <a:gd name="connsiteX16" fmla="*/ 8691207 w 10747046"/>
                      <a:gd name="connsiteY16" fmla="*/ 0 h 5340888"/>
                      <a:gd name="connsiteX17" fmla="*/ 9199321 w 10747046"/>
                      <a:gd name="connsiteY17" fmla="*/ 0 h 5340888"/>
                      <a:gd name="connsiteX18" fmla="*/ 9856880 w 10747046"/>
                      <a:gd name="connsiteY18" fmla="*/ 0 h 5340888"/>
                      <a:gd name="connsiteX19" fmla="*/ 10747046 w 10747046"/>
                      <a:gd name="connsiteY19" fmla="*/ 890166 h 5340888"/>
                      <a:gd name="connsiteX20" fmla="*/ 10747046 w 10747046"/>
                      <a:gd name="connsiteY20" fmla="*/ 1412381 h 5340888"/>
                      <a:gd name="connsiteX21" fmla="*/ 10747046 w 10747046"/>
                      <a:gd name="connsiteY21" fmla="*/ 1970201 h 5340888"/>
                      <a:gd name="connsiteX22" fmla="*/ 10747046 w 10747046"/>
                      <a:gd name="connsiteY22" fmla="*/ 2492416 h 5340888"/>
                      <a:gd name="connsiteX23" fmla="*/ 10747046 w 10747046"/>
                      <a:gd name="connsiteY23" fmla="*/ 2979026 h 5340888"/>
                      <a:gd name="connsiteX24" fmla="*/ 10747046 w 10747046"/>
                      <a:gd name="connsiteY24" fmla="*/ 3536846 h 5340888"/>
                      <a:gd name="connsiteX25" fmla="*/ 10747046 w 10747046"/>
                      <a:gd name="connsiteY25" fmla="*/ 4450722 h 5340888"/>
                      <a:gd name="connsiteX26" fmla="*/ 9856880 w 10747046"/>
                      <a:gd name="connsiteY26" fmla="*/ 5340888 h 5340888"/>
                      <a:gd name="connsiteX27" fmla="*/ 9169432 w 10747046"/>
                      <a:gd name="connsiteY27" fmla="*/ 5340888 h 5340888"/>
                      <a:gd name="connsiteX28" fmla="*/ 8840652 w 10747046"/>
                      <a:gd name="connsiteY28" fmla="*/ 5340888 h 5340888"/>
                      <a:gd name="connsiteX29" fmla="*/ 8242871 w 10747046"/>
                      <a:gd name="connsiteY29" fmla="*/ 5340888 h 5340888"/>
                      <a:gd name="connsiteX30" fmla="*/ 7465756 w 10747046"/>
                      <a:gd name="connsiteY30" fmla="*/ 5340888 h 5340888"/>
                      <a:gd name="connsiteX31" fmla="*/ 6867975 w 10747046"/>
                      <a:gd name="connsiteY31" fmla="*/ 5340888 h 5340888"/>
                      <a:gd name="connsiteX32" fmla="*/ 6539196 w 10747046"/>
                      <a:gd name="connsiteY32" fmla="*/ 5340888 h 5340888"/>
                      <a:gd name="connsiteX33" fmla="*/ 6031082 w 10747046"/>
                      <a:gd name="connsiteY33" fmla="*/ 5340888 h 5340888"/>
                      <a:gd name="connsiteX34" fmla="*/ 5522968 w 10747046"/>
                      <a:gd name="connsiteY34" fmla="*/ 5340888 h 5340888"/>
                      <a:gd name="connsiteX35" fmla="*/ 5194189 w 10747046"/>
                      <a:gd name="connsiteY35" fmla="*/ 5340888 h 5340888"/>
                      <a:gd name="connsiteX36" fmla="*/ 4596408 w 10747046"/>
                      <a:gd name="connsiteY36" fmla="*/ 5340888 h 5340888"/>
                      <a:gd name="connsiteX37" fmla="*/ 3819293 w 10747046"/>
                      <a:gd name="connsiteY37" fmla="*/ 5340888 h 5340888"/>
                      <a:gd name="connsiteX38" fmla="*/ 3221512 w 10747046"/>
                      <a:gd name="connsiteY38" fmla="*/ 5340888 h 5340888"/>
                      <a:gd name="connsiteX39" fmla="*/ 2534064 w 10747046"/>
                      <a:gd name="connsiteY39" fmla="*/ 5340888 h 5340888"/>
                      <a:gd name="connsiteX40" fmla="*/ 1936283 w 10747046"/>
                      <a:gd name="connsiteY40" fmla="*/ 5340888 h 5340888"/>
                      <a:gd name="connsiteX41" fmla="*/ 890166 w 10747046"/>
                      <a:gd name="connsiteY41" fmla="*/ 5340888 h 5340888"/>
                      <a:gd name="connsiteX42" fmla="*/ 0 w 10747046"/>
                      <a:gd name="connsiteY42" fmla="*/ 4450722 h 5340888"/>
                      <a:gd name="connsiteX43" fmla="*/ 0 w 10747046"/>
                      <a:gd name="connsiteY43" fmla="*/ 3786085 h 5340888"/>
                      <a:gd name="connsiteX44" fmla="*/ 0 w 10747046"/>
                      <a:gd name="connsiteY44" fmla="*/ 3299476 h 5340888"/>
                      <a:gd name="connsiteX45" fmla="*/ 0 w 10747046"/>
                      <a:gd name="connsiteY45" fmla="*/ 2670444 h 5340888"/>
                      <a:gd name="connsiteX46" fmla="*/ 0 w 10747046"/>
                      <a:gd name="connsiteY46" fmla="*/ 2077018 h 5340888"/>
                      <a:gd name="connsiteX47" fmla="*/ 0 w 10747046"/>
                      <a:gd name="connsiteY47" fmla="*/ 1519198 h 5340888"/>
                      <a:gd name="connsiteX48" fmla="*/ 0 w 10747046"/>
                      <a:gd name="connsiteY48" fmla="*/ 890166 h 534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47046" h="5340888" fill="none" extrusionOk="0">
                        <a:moveTo>
                          <a:pt x="0" y="890166"/>
                        </a:moveTo>
                        <a:cubicBezTo>
                          <a:pt x="-12077" y="389102"/>
                          <a:pt x="333822" y="-37092"/>
                          <a:pt x="890166" y="0"/>
                        </a:cubicBezTo>
                        <a:cubicBezTo>
                          <a:pt x="962869" y="-27470"/>
                          <a:pt x="1111970" y="37811"/>
                          <a:pt x="1218946" y="0"/>
                        </a:cubicBezTo>
                        <a:cubicBezTo>
                          <a:pt x="1325922" y="-37811"/>
                          <a:pt x="1653111" y="73128"/>
                          <a:pt x="1906394" y="0"/>
                        </a:cubicBezTo>
                        <a:cubicBezTo>
                          <a:pt x="2159677" y="-73128"/>
                          <a:pt x="2506391" y="66806"/>
                          <a:pt x="2683509" y="0"/>
                        </a:cubicBezTo>
                        <a:cubicBezTo>
                          <a:pt x="2860627" y="-66806"/>
                          <a:pt x="3061971" y="48675"/>
                          <a:pt x="3191623" y="0"/>
                        </a:cubicBezTo>
                        <a:cubicBezTo>
                          <a:pt x="3321275" y="-48675"/>
                          <a:pt x="3483374" y="51171"/>
                          <a:pt x="3699736" y="0"/>
                        </a:cubicBezTo>
                        <a:cubicBezTo>
                          <a:pt x="3916098" y="-51171"/>
                          <a:pt x="4121313" y="44929"/>
                          <a:pt x="4387184" y="0"/>
                        </a:cubicBezTo>
                        <a:cubicBezTo>
                          <a:pt x="4653055" y="-44929"/>
                          <a:pt x="4747537" y="57928"/>
                          <a:pt x="4895298" y="0"/>
                        </a:cubicBezTo>
                        <a:cubicBezTo>
                          <a:pt x="5043059" y="-57928"/>
                          <a:pt x="5128988" y="34764"/>
                          <a:pt x="5313745" y="0"/>
                        </a:cubicBezTo>
                        <a:cubicBezTo>
                          <a:pt x="5498502" y="-34764"/>
                          <a:pt x="5562402" y="31728"/>
                          <a:pt x="5642524" y="0"/>
                        </a:cubicBezTo>
                        <a:cubicBezTo>
                          <a:pt x="5722646" y="-31728"/>
                          <a:pt x="6035408" y="88574"/>
                          <a:pt x="6419640" y="0"/>
                        </a:cubicBezTo>
                        <a:cubicBezTo>
                          <a:pt x="6803872" y="-88574"/>
                          <a:pt x="6687430" y="30501"/>
                          <a:pt x="6838086" y="0"/>
                        </a:cubicBezTo>
                        <a:cubicBezTo>
                          <a:pt x="6988742" y="-30501"/>
                          <a:pt x="7284135" y="17397"/>
                          <a:pt x="7435867" y="0"/>
                        </a:cubicBezTo>
                        <a:cubicBezTo>
                          <a:pt x="7587599" y="-17397"/>
                          <a:pt x="7637038" y="33407"/>
                          <a:pt x="7764647" y="0"/>
                        </a:cubicBezTo>
                        <a:cubicBezTo>
                          <a:pt x="7892256" y="-33407"/>
                          <a:pt x="8121702" y="2731"/>
                          <a:pt x="8272761" y="0"/>
                        </a:cubicBezTo>
                        <a:cubicBezTo>
                          <a:pt x="8423820" y="-2731"/>
                          <a:pt x="8552868" y="44091"/>
                          <a:pt x="8691207" y="0"/>
                        </a:cubicBezTo>
                        <a:cubicBezTo>
                          <a:pt x="8829546" y="-44091"/>
                          <a:pt x="9033051" y="26670"/>
                          <a:pt x="9199321" y="0"/>
                        </a:cubicBezTo>
                        <a:cubicBezTo>
                          <a:pt x="9365591" y="-26670"/>
                          <a:pt x="9610917" y="43960"/>
                          <a:pt x="9856880" y="0"/>
                        </a:cubicBezTo>
                        <a:cubicBezTo>
                          <a:pt x="10347710" y="-34218"/>
                          <a:pt x="10818413" y="486152"/>
                          <a:pt x="10747046" y="890166"/>
                        </a:cubicBezTo>
                        <a:cubicBezTo>
                          <a:pt x="10797597" y="1040486"/>
                          <a:pt x="10688375" y="1153192"/>
                          <a:pt x="10747046" y="1412381"/>
                        </a:cubicBezTo>
                        <a:cubicBezTo>
                          <a:pt x="10805717" y="1671571"/>
                          <a:pt x="10721482" y="1800188"/>
                          <a:pt x="10747046" y="1970201"/>
                        </a:cubicBezTo>
                        <a:cubicBezTo>
                          <a:pt x="10772610" y="2140214"/>
                          <a:pt x="10687302" y="2253898"/>
                          <a:pt x="10747046" y="2492416"/>
                        </a:cubicBezTo>
                        <a:cubicBezTo>
                          <a:pt x="10806790" y="2730934"/>
                          <a:pt x="10743611" y="2752410"/>
                          <a:pt x="10747046" y="2979026"/>
                        </a:cubicBezTo>
                        <a:cubicBezTo>
                          <a:pt x="10750481" y="3205642"/>
                          <a:pt x="10716403" y="3392129"/>
                          <a:pt x="10747046" y="3536846"/>
                        </a:cubicBezTo>
                        <a:cubicBezTo>
                          <a:pt x="10777689" y="3681563"/>
                          <a:pt x="10677249" y="4093942"/>
                          <a:pt x="10747046" y="4450722"/>
                        </a:cubicBezTo>
                        <a:cubicBezTo>
                          <a:pt x="10678405" y="4918432"/>
                          <a:pt x="10356388" y="5324400"/>
                          <a:pt x="9856880" y="5340888"/>
                        </a:cubicBezTo>
                        <a:cubicBezTo>
                          <a:pt x="9585576" y="5411169"/>
                          <a:pt x="9496936" y="5313856"/>
                          <a:pt x="9169432" y="5340888"/>
                        </a:cubicBezTo>
                        <a:cubicBezTo>
                          <a:pt x="8841928" y="5367920"/>
                          <a:pt x="8996511" y="5314498"/>
                          <a:pt x="8840652" y="5340888"/>
                        </a:cubicBezTo>
                        <a:cubicBezTo>
                          <a:pt x="8684793" y="5367278"/>
                          <a:pt x="8512421" y="5283820"/>
                          <a:pt x="8242871" y="5340888"/>
                        </a:cubicBezTo>
                        <a:cubicBezTo>
                          <a:pt x="7973321" y="5397956"/>
                          <a:pt x="7839097" y="5279214"/>
                          <a:pt x="7465756" y="5340888"/>
                        </a:cubicBezTo>
                        <a:cubicBezTo>
                          <a:pt x="7092416" y="5402562"/>
                          <a:pt x="7152431" y="5302909"/>
                          <a:pt x="6867975" y="5340888"/>
                        </a:cubicBezTo>
                        <a:cubicBezTo>
                          <a:pt x="6583519" y="5378867"/>
                          <a:pt x="6670444" y="5327914"/>
                          <a:pt x="6539196" y="5340888"/>
                        </a:cubicBezTo>
                        <a:cubicBezTo>
                          <a:pt x="6407948" y="5353862"/>
                          <a:pt x="6191740" y="5282203"/>
                          <a:pt x="6031082" y="5340888"/>
                        </a:cubicBezTo>
                        <a:cubicBezTo>
                          <a:pt x="5870424" y="5399573"/>
                          <a:pt x="5765041" y="5304644"/>
                          <a:pt x="5522968" y="5340888"/>
                        </a:cubicBezTo>
                        <a:cubicBezTo>
                          <a:pt x="5280895" y="5377132"/>
                          <a:pt x="5338187" y="5305423"/>
                          <a:pt x="5194189" y="5340888"/>
                        </a:cubicBezTo>
                        <a:cubicBezTo>
                          <a:pt x="5050191" y="5376353"/>
                          <a:pt x="4767458" y="5269536"/>
                          <a:pt x="4596408" y="5340888"/>
                        </a:cubicBezTo>
                        <a:cubicBezTo>
                          <a:pt x="4425358" y="5412240"/>
                          <a:pt x="4187378" y="5285074"/>
                          <a:pt x="3819293" y="5340888"/>
                        </a:cubicBezTo>
                        <a:cubicBezTo>
                          <a:pt x="3451209" y="5396702"/>
                          <a:pt x="3369198" y="5336809"/>
                          <a:pt x="3221512" y="5340888"/>
                        </a:cubicBezTo>
                        <a:cubicBezTo>
                          <a:pt x="3073826" y="5344967"/>
                          <a:pt x="2872031" y="5273869"/>
                          <a:pt x="2534064" y="5340888"/>
                        </a:cubicBezTo>
                        <a:cubicBezTo>
                          <a:pt x="2196097" y="5407907"/>
                          <a:pt x="2197905" y="5326961"/>
                          <a:pt x="1936283" y="5340888"/>
                        </a:cubicBezTo>
                        <a:cubicBezTo>
                          <a:pt x="1674661" y="5354815"/>
                          <a:pt x="1406103" y="5221327"/>
                          <a:pt x="890166" y="5340888"/>
                        </a:cubicBezTo>
                        <a:cubicBezTo>
                          <a:pt x="442212" y="5260626"/>
                          <a:pt x="38267" y="4910051"/>
                          <a:pt x="0" y="4450722"/>
                        </a:cubicBezTo>
                        <a:cubicBezTo>
                          <a:pt x="-6510" y="4294103"/>
                          <a:pt x="59046" y="4048288"/>
                          <a:pt x="0" y="3786085"/>
                        </a:cubicBezTo>
                        <a:cubicBezTo>
                          <a:pt x="-59046" y="3523882"/>
                          <a:pt x="31724" y="3425134"/>
                          <a:pt x="0" y="3299476"/>
                        </a:cubicBezTo>
                        <a:cubicBezTo>
                          <a:pt x="-31724" y="3173818"/>
                          <a:pt x="17582" y="2946254"/>
                          <a:pt x="0" y="2670444"/>
                        </a:cubicBezTo>
                        <a:cubicBezTo>
                          <a:pt x="-17582" y="2394634"/>
                          <a:pt x="54636" y="2243275"/>
                          <a:pt x="0" y="2077018"/>
                        </a:cubicBezTo>
                        <a:cubicBezTo>
                          <a:pt x="-54636" y="1910761"/>
                          <a:pt x="46836" y="1750402"/>
                          <a:pt x="0" y="1519198"/>
                        </a:cubicBezTo>
                        <a:cubicBezTo>
                          <a:pt x="-46836" y="1287994"/>
                          <a:pt x="19192" y="1059589"/>
                          <a:pt x="0" y="890166"/>
                        </a:cubicBezTo>
                        <a:close/>
                      </a:path>
                      <a:path w="10747046" h="5340888" stroke="0" extrusionOk="0">
                        <a:moveTo>
                          <a:pt x="0" y="890166"/>
                        </a:moveTo>
                        <a:cubicBezTo>
                          <a:pt x="16445" y="425610"/>
                          <a:pt x="380423" y="-96559"/>
                          <a:pt x="890166" y="0"/>
                        </a:cubicBezTo>
                        <a:cubicBezTo>
                          <a:pt x="1045951" y="-19251"/>
                          <a:pt x="1120665" y="15339"/>
                          <a:pt x="1218946" y="0"/>
                        </a:cubicBezTo>
                        <a:cubicBezTo>
                          <a:pt x="1317227" y="-15339"/>
                          <a:pt x="1523022" y="16331"/>
                          <a:pt x="1727059" y="0"/>
                        </a:cubicBezTo>
                        <a:cubicBezTo>
                          <a:pt x="1931096" y="-16331"/>
                          <a:pt x="1929839" y="29104"/>
                          <a:pt x="2055839" y="0"/>
                        </a:cubicBezTo>
                        <a:cubicBezTo>
                          <a:pt x="2181839" y="-29104"/>
                          <a:pt x="2222710" y="34043"/>
                          <a:pt x="2384618" y="0"/>
                        </a:cubicBezTo>
                        <a:cubicBezTo>
                          <a:pt x="2546526" y="-34043"/>
                          <a:pt x="2574311" y="19285"/>
                          <a:pt x="2713398" y="0"/>
                        </a:cubicBezTo>
                        <a:cubicBezTo>
                          <a:pt x="2852485" y="-19285"/>
                          <a:pt x="3324471" y="296"/>
                          <a:pt x="3490513" y="0"/>
                        </a:cubicBezTo>
                        <a:cubicBezTo>
                          <a:pt x="3656555" y="-296"/>
                          <a:pt x="3975128" y="69033"/>
                          <a:pt x="4177961" y="0"/>
                        </a:cubicBezTo>
                        <a:cubicBezTo>
                          <a:pt x="4380794" y="-69033"/>
                          <a:pt x="4543259" y="3723"/>
                          <a:pt x="4775742" y="0"/>
                        </a:cubicBezTo>
                        <a:cubicBezTo>
                          <a:pt x="5008225" y="-3723"/>
                          <a:pt x="5146242" y="73813"/>
                          <a:pt x="5463190" y="0"/>
                        </a:cubicBezTo>
                        <a:cubicBezTo>
                          <a:pt x="5780138" y="-73813"/>
                          <a:pt x="5721371" y="49755"/>
                          <a:pt x="5881637" y="0"/>
                        </a:cubicBezTo>
                        <a:cubicBezTo>
                          <a:pt x="6041903" y="-49755"/>
                          <a:pt x="6215458" y="21156"/>
                          <a:pt x="6479418" y="0"/>
                        </a:cubicBezTo>
                        <a:cubicBezTo>
                          <a:pt x="6743378" y="-21156"/>
                          <a:pt x="6946963" y="39844"/>
                          <a:pt x="7256533" y="0"/>
                        </a:cubicBezTo>
                        <a:cubicBezTo>
                          <a:pt x="7566103" y="-39844"/>
                          <a:pt x="7549583" y="666"/>
                          <a:pt x="7674980" y="0"/>
                        </a:cubicBezTo>
                        <a:cubicBezTo>
                          <a:pt x="7800377" y="-666"/>
                          <a:pt x="8174095" y="92047"/>
                          <a:pt x="8452095" y="0"/>
                        </a:cubicBezTo>
                        <a:cubicBezTo>
                          <a:pt x="8730095" y="-92047"/>
                          <a:pt x="9046528" y="90684"/>
                          <a:pt x="9229210" y="0"/>
                        </a:cubicBezTo>
                        <a:cubicBezTo>
                          <a:pt x="9411892" y="-90684"/>
                          <a:pt x="9675603" y="49541"/>
                          <a:pt x="9856880" y="0"/>
                        </a:cubicBezTo>
                        <a:cubicBezTo>
                          <a:pt x="10237721" y="-74357"/>
                          <a:pt x="10770428" y="409290"/>
                          <a:pt x="10747046" y="890166"/>
                        </a:cubicBezTo>
                        <a:cubicBezTo>
                          <a:pt x="10789584" y="1029307"/>
                          <a:pt x="10704540" y="1217403"/>
                          <a:pt x="10747046" y="1447986"/>
                        </a:cubicBezTo>
                        <a:cubicBezTo>
                          <a:pt x="10789552" y="1678569"/>
                          <a:pt x="10738160" y="1784210"/>
                          <a:pt x="10747046" y="1934596"/>
                        </a:cubicBezTo>
                        <a:cubicBezTo>
                          <a:pt x="10755932" y="2084982"/>
                          <a:pt x="10698206" y="2305888"/>
                          <a:pt x="10747046" y="2456811"/>
                        </a:cubicBezTo>
                        <a:cubicBezTo>
                          <a:pt x="10795886" y="2607734"/>
                          <a:pt x="10731852" y="2822698"/>
                          <a:pt x="10747046" y="2943420"/>
                        </a:cubicBezTo>
                        <a:cubicBezTo>
                          <a:pt x="10762240" y="3064142"/>
                          <a:pt x="10705560" y="3326592"/>
                          <a:pt x="10747046" y="3430029"/>
                        </a:cubicBezTo>
                        <a:cubicBezTo>
                          <a:pt x="10788532" y="3533466"/>
                          <a:pt x="10635085" y="4061279"/>
                          <a:pt x="10747046" y="4450722"/>
                        </a:cubicBezTo>
                        <a:cubicBezTo>
                          <a:pt x="10703628" y="4822640"/>
                          <a:pt x="10304136" y="5351733"/>
                          <a:pt x="9856880" y="5340888"/>
                        </a:cubicBezTo>
                        <a:cubicBezTo>
                          <a:pt x="9724356" y="5369561"/>
                          <a:pt x="9533685" y="5327297"/>
                          <a:pt x="9348766" y="5340888"/>
                        </a:cubicBezTo>
                        <a:cubicBezTo>
                          <a:pt x="9163847" y="5354479"/>
                          <a:pt x="9122684" y="5291843"/>
                          <a:pt x="8930320" y="5340888"/>
                        </a:cubicBezTo>
                        <a:cubicBezTo>
                          <a:pt x="8737956" y="5389933"/>
                          <a:pt x="8347069" y="5328184"/>
                          <a:pt x="8153204" y="5340888"/>
                        </a:cubicBezTo>
                        <a:cubicBezTo>
                          <a:pt x="7959339" y="5353592"/>
                          <a:pt x="7680258" y="5297458"/>
                          <a:pt x="7465756" y="5340888"/>
                        </a:cubicBezTo>
                        <a:cubicBezTo>
                          <a:pt x="7251254" y="5384318"/>
                          <a:pt x="7016963" y="5310978"/>
                          <a:pt x="6867975" y="5340888"/>
                        </a:cubicBezTo>
                        <a:cubicBezTo>
                          <a:pt x="6718987" y="5370798"/>
                          <a:pt x="6543714" y="5330751"/>
                          <a:pt x="6270194" y="5340888"/>
                        </a:cubicBezTo>
                        <a:cubicBezTo>
                          <a:pt x="5996674" y="5351025"/>
                          <a:pt x="5679394" y="5333669"/>
                          <a:pt x="5493079" y="5340888"/>
                        </a:cubicBezTo>
                        <a:cubicBezTo>
                          <a:pt x="5306764" y="5348107"/>
                          <a:pt x="5178258" y="5305942"/>
                          <a:pt x="5074633" y="5340888"/>
                        </a:cubicBezTo>
                        <a:cubicBezTo>
                          <a:pt x="4971008" y="5375834"/>
                          <a:pt x="4631529" y="5269729"/>
                          <a:pt x="4476852" y="5340888"/>
                        </a:cubicBezTo>
                        <a:cubicBezTo>
                          <a:pt x="4322175" y="5412047"/>
                          <a:pt x="4265003" y="5318812"/>
                          <a:pt x="4148072" y="5340888"/>
                        </a:cubicBezTo>
                        <a:cubicBezTo>
                          <a:pt x="4031141" y="5362964"/>
                          <a:pt x="3802854" y="5288187"/>
                          <a:pt x="3639958" y="5340888"/>
                        </a:cubicBezTo>
                        <a:cubicBezTo>
                          <a:pt x="3477062" y="5393589"/>
                          <a:pt x="3314930" y="5306280"/>
                          <a:pt x="3131845" y="5340888"/>
                        </a:cubicBezTo>
                        <a:cubicBezTo>
                          <a:pt x="2948760" y="5375496"/>
                          <a:pt x="2771825" y="5330770"/>
                          <a:pt x="2444396" y="5340888"/>
                        </a:cubicBezTo>
                        <a:cubicBezTo>
                          <a:pt x="2116967" y="5351006"/>
                          <a:pt x="2164071" y="5312113"/>
                          <a:pt x="2025950" y="5340888"/>
                        </a:cubicBezTo>
                        <a:cubicBezTo>
                          <a:pt x="1887829" y="5369663"/>
                          <a:pt x="1259891" y="5228541"/>
                          <a:pt x="890166" y="5340888"/>
                        </a:cubicBezTo>
                        <a:cubicBezTo>
                          <a:pt x="376659" y="5299229"/>
                          <a:pt x="-92489" y="4955645"/>
                          <a:pt x="0" y="4450722"/>
                        </a:cubicBezTo>
                        <a:cubicBezTo>
                          <a:pt x="-24510" y="4276573"/>
                          <a:pt x="5746" y="4049757"/>
                          <a:pt x="0" y="3892902"/>
                        </a:cubicBezTo>
                        <a:cubicBezTo>
                          <a:pt x="-5746" y="3736047"/>
                          <a:pt x="69448" y="3503230"/>
                          <a:pt x="0" y="3299476"/>
                        </a:cubicBezTo>
                        <a:cubicBezTo>
                          <a:pt x="-69448" y="3095722"/>
                          <a:pt x="65437" y="2889935"/>
                          <a:pt x="0" y="2741655"/>
                        </a:cubicBezTo>
                        <a:cubicBezTo>
                          <a:pt x="-65437" y="2593375"/>
                          <a:pt x="10005" y="2437622"/>
                          <a:pt x="0" y="2183835"/>
                        </a:cubicBezTo>
                        <a:cubicBezTo>
                          <a:pt x="-10005" y="1930048"/>
                          <a:pt x="27472" y="1885792"/>
                          <a:pt x="0" y="1590409"/>
                        </a:cubicBezTo>
                        <a:cubicBezTo>
                          <a:pt x="-27472" y="1295026"/>
                          <a:pt x="39075" y="1081363"/>
                          <a:pt x="0" y="890166"/>
                        </a:cubicBezTo>
                        <a:close/>
                      </a:path>
                    </a:pathLst>
                  </a:cu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9DD2316-3F52-B364-0294-1B320F7129BF}"/>
              </a:ext>
            </a:extLst>
          </p:cNvPr>
          <p:cNvSpPr txBox="1"/>
          <p:nvPr/>
        </p:nvSpPr>
        <p:spPr>
          <a:xfrm>
            <a:off x="1079916" y="507397"/>
            <a:ext cx="10207844" cy="5016758"/>
          </a:xfrm>
          <a:prstGeom prst="rect">
            <a:avLst/>
          </a:prstGeom>
          <a:noFill/>
        </p:spPr>
        <p:txBody>
          <a:bodyPr wrap="square" rtlCol="0">
            <a:spAutoFit/>
          </a:bodyPr>
          <a:lstStyle/>
          <a:p>
            <a:pPr lvl="0" algn="just">
              <a:defRPr/>
            </a:pPr>
            <a:r>
              <a:rPr lang="en-US" sz="4000" b="1" dirty="0">
                <a:solidFill>
                  <a:prstClr val="black"/>
                </a:solidFill>
                <a:latin typeface="Calibri" panose="020F0502020204030204"/>
              </a:rPr>
              <a:t>1. </a:t>
            </a:r>
            <a:r>
              <a:rPr lang="vi-VN" sz="4000" b="1" dirty="0">
                <a:solidFill>
                  <a:prstClr val="black"/>
                </a:solidFill>
                <a:latin typeface="Calibri" panose="020F0502020204030204"/>
              </a:rPr>
              <a:t>Câu nào dưới đây là câu ghép? Các vế trong câu ghép được nối với nhau bằng cách nào?</a:t>
            </a:r>
          </a:p>
          <a:p>
            <a:pPr lvl="0" algn="just">
              <a:defRPr/>
            </a:pPr>
            <a:r>
              <a:rPr lang="vi-VN" sz="4000" dirty="0">
                <a:solidFill>
                  <a:prstClr val="black"/>
                </a:solidFill>
                <a:latin typeface="Calibri" panose="020F0502020204030204"/>
              </a:rPr>
              <a:t>a. Dưới sự chỉ dạy của ông, Mát nhớ được tên và đặc tính của nhiều loại cây.</a:t>
            </a:r>
          </a:p>
          <a:p>
            <a:pPr lvl="0" algn="just">
              <a:defRPr/>
            </a:pPr>
            <a:r>
              <a:rPr lang="vi-VN" sz="4000" dirty="0">
                <a:solidFill>
                  <a:prstClr val="black"/>
                </a:solidFill>
                <a:latin typeface="Calibri" panose="020F0502020204030204"/>
              </a:rPr>
              <a:t>b. Cây bốc cháy, ngọn lửa mau chóng lan khắp rừng.</a:t>
            </a:r>
          </a:p>
          <a:p>
            <a:pPr lvl="0" algn="just">
              <a:defRPr/>
            </a:pPr>
            <a:r>
              <a:rPr lang="vi-VN" sz="4000" dirty="0">
                <a:solidFill>
                  <a:prstClr val="black"/>
                </a:solidFill>
                <a:latin typeface="Calibri" panose="020F0502020204030204"/>
              </a:rPr>
              <a:t>c. Nhiều năm sau, trang trại phủ một màu xanh mướt.</a:t>
            </a:r>
            <a:endParaRPr kumimoji="0" lang="en-US" sz="4000" i="0" u="none" strike="noStrike" kern="1200" cap="none" spc="0" normalizeH="0" baseline="0" noProof="0" dirty="0">
              <a:ln>
                <a:noFill/>
              </a:ln>
              <a:solidFill>
                <a:prstClr val="black"/>
              </a:solidFill>
              <a:effectLst/>
              <a:uLnTx/>
              <a:uFillTx/>
              <a:latin typeface="Calibri" panose="020F0502020204030204"/>
            </a:endParaRPr>
          </a:p>
        </p:txBody>
      </p:sp>
      <p:sp>
        <p:nvSpPr>
          <p:cNvPr id="4" name="Oval 3">
            <a:extLst>
              <a:ext uri="{FF2B5EF4-FFF2-40B4-BE49-F238E27FC236}">
                <a16:creationId xmlns:a16="http://schemas.microsoft.com/office/drawing/2014/main" id="{12288F65-541E-41BF-C265-E74AAB9CEF7A}"/>
              </a:ext>
            </a:extLst>
          </p:cNvPr>
          <p:cNvSpPr/>
          <p:nvPr/>
        </p:nvSpPr>
        <p:spPr>
          <a:xfrm>
            <a:off x="894080" y="3048000"/>
            <a:ext cx="73152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345C11D-11FA-C0D3-AC51-751155A1084A}"/>
              </a:ext>
            </a:extLst>
          </p:cNvPr>
          <p:cNvSpPr/>
          <p:nvPr/>
        </p:nvSpPr>
        <p:spPr>
          <a:xfrm>
            <a:off x="4490720" y="3149600"/>
            <a:ext cx="24384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08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D3AD42-211B-57B3-0434-AC12968F7873}"/>
              </a:ext>
            </a:extLst>
          </p:cNvPr>
          <p:cNvSpPr/>
          <p:nvPr/>
        </p:nvSpPr>
        <p:spPr>
          <a:xfrm>
            <a:off x="757980" y="480792"/>
            <a:ext cx="10747046" cy="5340888"/>
          </a:xfrm>
          <a:prstGeom prst="roundRect">
            <a:avLst>
              <a:gd name="adj" fmla="val 15145"/>
            </a:avLst>
          </a:prstGeom>
          <a:solidFill>
            <a:schemeClr val="accent4">
              <a:lumMod val="20000"/>
              <a:lumOff val="80000"/>
            </a:schemeClr>
          </a:solidFill>
          <a:ln>
            <a:solidFill>
              <a:schemeClr val="accent4">
                <a:lumMod val="50000"/>
              </a:schemeClr>
            </a:solidFill>
            <a:prstDash val="lgDashDot"/>
            <a:extLst>
              <a:ext uri="{C807C97D-BFC1-408E-A445-0C87EB9F89A2}">
                <ask:lineSketchStyleProps xmlns="" xmlns:ask="http://schemas.microsoft.com/office/drawing/2018/sketchyshapes" sd="2194494525">
                  <a:custGeom>
                    <a:avLst/>
                    <a:gdLst>
                      <a:gd name="connsiteX0" fmla="*/ 0 w 10747046"/>
                      <a:gd name="connsiteY0" fmla="*/ 890166 h 5340888"/>
                      <a:gd name="connsiteX1" fmla="*/ 890166 w 10747046"/>
                      <a:gd name="connsiteY1" fmla="*/ 0 h 5340888"/>
                      <a:gd name="connsiteX2" fmla="*/ 1218946 w 10747046"/>
                      <a:gd name="connsiteY2" fmla="*/ 0 h 5340888"/>
                      <a:gd name="connsiteX3" fmla="*/ 1906394 w 10747046"/>
                      <a:gd name="connsiteY3" fmla="*/ 0 h 5340888"/>
                      <a:gd name="connsiteX4" fmla="*/ 2683509 w 10747046"/>
                      <a:gd name="connsiteY4" fmla="*/ 0 h 5340888"/>
                      <a:gd name="connsiteX5" fmla="*/ 3191623 w 10747046"/>
                      <a:gd name="connsiteY5" fmla="*/ 0 h 5340888"/>
                      <a:gd name="connsiteX6" fmla="*/ 3699736 w 10747046"/>
                      <a:gd name="connsiteY6" fmla="*/ 0 h 5340888"/>
                      <a:gd name="connsiteX7" fmla="*/ 4387184 w 10747046"/>
                      <a:gd name="connsiteY7" fmla="*/ 0 h 5340888"/>
                      <a:gd name="connsiteX8" fmla="*/ 4895298 w 10747046"/>
                      <a:gd name="connsiteY8" fmla="*/ 0 h 5340888"/>
                      <a:gd name="connsiteX9" fmla="*/ 5313745 w 10747046"/>
                      <a:gd name="connsiteY9" fmla="*/ 0 h 5340888"/>
                      <a:gd name="connsiteX10" fmla="*/ 5642524 w 10747046"/>
                      <a:gd name="connsiteY10" fmla="*/ 0 h 5340888"/>
                      <a:gd name="connsiteX11" fmla="*/ 6419640 w 10747046"/>
                      <a:gd name="connsiteY11" fmla="*/ 0 h 5340888"/>
                      <a:gd name="connsiteX12" fmla="*/ 6838086 w 10747046"/>
                      <a:gd name="connsiteY12" fmla="*/ 0 h 5340888"/>
                      <a:gd name="connsiteX13" fmla="*/ 7435867 w 10747046"/>
                      <a:gd name="connsiteY13" fmla="*/ 0 h 5340888"/>
                      <a:gd name="connsiteX14" fmla="*/ 7764647 w 10747046"/>
                      <a:gd name="connsiteY14" fmla="*/ 0 h 5340888"/>
                      <a:gd name="connsiteX15" fmla="*/ 8272761 w 10747046"/>
                      <a:gd name="connsiteY15" fmla="*/ 0 h 5340888"/>
                      <a:gd name="connsiteX16" fmla="*/ 8691207 w 10747046"/>
                      <a:gd name="connsiteY16" fmla="*/ 0 h 5340888"/>
                      <a:gd name="connsiteX17" fmla="*/ 9199321 w 10747046"/>
                      <a:gd name="connsiteY17" fmla="*/ 0 h 5340888"/>
                      <a:gd name="connsiteX18" fmla="*/ 9856880 w 10747046"/>
                      <a:gd name="connsiteY18" fmla="*/ 0 h 5340888"/>
                      <a:gd name="connsiteX19" fmla="*/ 10747046 w 10747046"/>
                      <a:gd name="connsiteY19" fmla="*/ 890166 h 5340888"/>
                      <a:gd name="connsiteX20" fmla="*/ 10747046 w 10747046"/>
                      <a:gd name="connsiteY20" fmla="*/ 1412381 h 5340888"/>
                      <a:gd name="connsiteX21" fmla="*/ 10747046 w 10747046"/>
                      <a:gd name="connsiteY21" fmla="*/ 1970201 h 5340888"/>
                      <a:gd name="connsiteX22" fmla="*/ 10747046 w 10747046"/>
                      <a:gd name="connsiteY22" fmla="*/ 2492416 h 5340888"/>
                      <a:gd name="connsiteX23" fmla="*/ 10747046 w 10747046"/>
                      <a:gd name="connsiteY23" fmla="*/ 2979026 h 5340888"/>
                      <a:gd name="connsiteX24" fmla="*/ 10747046 w 10747046"/>
                      <a:gd name="connsiteY24" fmla="*/ 3536846 h 5340888"/>
                      <a:gd name="connsiteX25" fmla="*/ 10747046 w 10747046"/>
                      <a:gd name="connsiteY25" fmla="*/ 4450722 h 5340888"/>
                      <a:gd name="connsiteX26" fmla="*/ 9856880 w 10747046"/>
                      <a:gd name="connsiteY26" fmla="*/ 5340888 h 5340888"/>
                      <a:gd name="connsiteX27" fmla="*/ 9169432 w 10747046"/>
                      <a:gd name="connsiteY27" fmla="*/ 5340888 h 5340888"/>
                      <a:gd name="connsiteX28" fmla="*/ 8840652 w 10747046"/>
                      <a:gd name="connsiteY28" fmla="*/ 5340888 h 5340888"/>
                      <a:gd name="connsiteX29" fmla="*/ 8242871 w 10747046"/>
                      <a:gd name="connsiteY29" fmla="*/ 5340888 h 5340888"/>
                      <a:gd name="connsiteX30" fmla="*/ 7465756 w 10747046"/>
                      <a:gd name="connsiteY30" fmla="*/ 5340888 h 5340888"/>
                      <a:gd name="connsiteX31" fmla="*/ 6867975 w 10747046"/>
                      <a:gd name="connsiteY31" fmla="*/ 5340888 h 5340888"/>
                      <a:gd name="connsiteX32" fmla="*/ 6539196 w 10747046"/>
                      <a:gd name="connsiteY32" fmla="*/ 5340888 h 5340888"/>
                      <a:gd name="connsiteX33" fmla="*/ 6031082 w 10747046"/>
                      <a:gd name="connsiteY33" fmla="*/ 5340888 h 5340888"/>
                      <a:gd name="connsiteX34" fmla="*/ 5522968 w 10747046"/>
                      <a:gd name="connsiteY34" fmla="*/ 5340888 h 5340888"/>
                      <a:gd name="connsiteX35" fmla="*/ 5194189 w 10747046"/>
                      <a:gd name="connsiteY35" fmla="*/ 5340888 h 5340888"/>
                      <a:gd name="connsiteX36" fmla="*/ 4596408 w 10747046"/>
                      <a:gd name="connsiteY36" fmla="*/ 5340888 h 5340888"/>
                      <a:gd name="connsiteX37" fmla="*/ 3819293 w 10747046"/>
                      <a:gd name="connsiteY37" fmla="*/ 5340888 h 5340888"/>
                      <a:gd name="connsiteX38" fmla="*/ 3221512 w 10747046"/>
                      <a:gd name="connsiteY38" fmla="*/ 5340888 h 5340888"/>
                      <a:gd name="connsiteX39" fmla="*/ 2534064 w 10747046"/>
                      <a:gd name="connsiteY39" fmla="*/ 5340888 h 5340888"/>
                      <a:gd name="connsiteX40" fmla="*/ 1936283 w 10747046"/>
                      <a:gd name="connsiteY40" fmla="*/ 5340888 h 5340888"/>
                      <a:gd name="connsiteX41" fmla="*/ 890166 w 10747046"/>
                      <a:gd name="connsiteY41" fmla="*/ 5340888 h 5340888"/>
                      <a:gd name="connsiteX42" fmla="*/ 0 w 10747046"/>
                      <a:gd name="connsiteY42" fmla="*/ 4450722 h 5340888"/>
                      <a:gd name="connsiteX43" fmla="*/ 0 w 10747046"/>
                      <a:gd name="connsiteY43" fmla="*/ 3786085 h 5340888"/>
                      <a:gd name="connsiteX44" fmla="*/ 0 w 10747046"/>
                      <a:gd name="connsiteY44" fmla="*/ 3299476 h 5340888"/>
                      <a:gd name="connsiteX45" fmla="*/ 0 w 10747046"/>
                      <a:gd name="connsiteY45" fmla="*/ 2670444 h 5340888"/>
                      <a:gd name="connsiteX46" fmla="*/ 0 w 10747046"/>
                      <a:gd name="connsiteY46" fmla="*/ 2077018 h 5340888"/>
                      <a:gd name="connsiteX47" fmla="*/ 0 w 10747046"/>
                      <a:gd name="connsiteY47" fmla="*/ 1519198 h 5340888"/>
                      <a:gd name="connsiteX48" fmla="*/ 0 w 10747046"/>
                      <a:gd name="connsiteY48" fmla="*/ 890166 h 534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47046" h="5340888" fill="none" extrusionOk="0">
                        <a:moveTo>
                          <a:pt x="0" y="890166"/>
                        </a:moveTo>
                        <a:cubicBezTo>
                          <a:pt x="-12077" y="389102"/>
                          <a:pt x="333822" y="-37092"/>
                          <a:pt x="890166" y="0"/>
                        </a:cubicBezTo>
                        <a:cubicBezTo>
                          <a:pt x="962869" y="-27470"/>
                          <a:pt x="1111970" y="37811"/>
                          <a:pt x="1218946" y="0"/>
                        </a:cubicBezTo>
                        <a:cubicBezTo>
                          <a:pt x="1325922" y="-37811"/>
                          <a:pt x="1653111" y="73128"/>
                          <a:pt x="1906394" y="0"/>
                        </a:cubicBezTo>
                        <a:cubicBezTo>
                          <a:pt x="2159677" y="-73128"/>
                          <a:pt x="2506391" y="66806"/>
                          <a:pt x="2683509" y="0"/>
                        </a:cubicBezTo>
                        <a:cubicBezTo>
                          <a:pt x="2860627" y="-66806"/>
                          <a:pt x="3061971" y="48675"/>
                          <a:pt x="3191623" y="0"/>
                        </a:cubicBezTo>
                        <a:cubicBezTo>
                          <a:pt x="3321275" y="-48675"/>
                          <a:pt x="3483374" y="51171"/>
                          <a:pt x="3699736" y="0"/>
                        </a:cubicBezTo>
                        <a:cubicBezTo>
                          <a:pt x="3916098" y="-51171"/>
                          <a:pt x="4121313" y="44929"/>
                          <a:pt x="4387184" y="0"/>
                        </a:cubicBezTo>
                        <a:cubicBezTo>
                          <a:pt x="4653055" y="-44929"/>
                          <a:pt x="4747537" y="57928"/>
                          <a:pt x="4895298" y="0"/>
                        </a:cubicBezTo>
                        <a:cubicBezTo>
                          <a:pt x="5043059" y="-57928"/>
                          <a:pt x="5128988" y="34764"/>
                          <a:pt x="5313745" y="0"/>
                        </a:cubicBezTo>
                        <a:cubicBezTo>
                          <a:pt x="5498502" y="-34764"/>
                          <a:pt x="5562402" y="31728"/>
                          <a:pt x="5642524" y="0"/>
                        </a:cubicBezTo>
                        <a:cubicBezTo>
                          <a:pt x="5722646" y="-31728"/>
                          <a:pt x="6035408" y="88574"/>
                          <a:pt x="6419640" y="0"/>
                        </a:cubicBezTo>
                        <a:cubicBezTo>
                          <a:pt x="6803872" y="-88574"/>
                          <a:pt x="6687430" y="30501"/>
                          <a:pt x="6838086" y="0"/>
                        </a:cubicBezTo>
                        <a:cubicBezTo>
                          <a:pt x="6988742" y="-30501"/>
                          <a:pt x="7284135" y="17397"/>
                          <a:pt x="7435867" y="0"/>
                        </a:cubicBezTo>
                        <a:cubicBezTo>
                          <a:pt x="7587599" y="-17397"/>
                          <a:pt x="7637038" y="33407"/>
                          <a:pt x="7764647" y="0"/>
                        </a:cubicBezTo>
                        <a:cubicBezTo>
                          <a:pt x="7892256" y="-33407"/>
                          <a:pt x="8121702" y="2731"/>
                          <a:pt x="8272761" y="0"/>
                        </a:cubicBezTo>
                        <a:cubicBezTo>
                          <a:pt x="8423820" y="-2731"/>
                          <a:pt x="8552868" y="44091"/>
                          <a:pt x="8691207" y="0"/>
                        </a:cubicBezTo>
                        <a:cubicBezTo>
                          <a:pt x="8829546" y="-44091"/>
                          <a:pt x="9033051" y="26670"/>
                          <a:pt x="9199321" y="0"/>
                        </a:cubicBezTo>
                        <a:cubicBezTo>
                          <a:pt x="9365591" y="-26670"/>
                          <a:pt x="9610917" y="43960"/>
                          <a:pt x="9856880" y="0"/>
                        </a:cubicBezTo>
                        <a:cubicBezTo>
                          <a:pt x="10347710" y="-34218"/>
                          <a:pt x="10818413" y="486152"/>
                          <a:pt x="10747046" y="890166"/>
                        </a:cubicBezTo>
                        <a:cubicBezTo>
                          <a:pt x="10797597" y="1040486"/>
                          <a:pt x="10688375" y="1153192"/>
                          <a:pt x="10747046" y="1412381"/>
                        </a:cubicBezTo>
                        <a:cubicBezTo>
                          <a:pt x="10805717" y="1671571"/>
                          <a:pt x="10721482" y="1800188"/>
                          <a:pt x="10747046" y="1970201"/>
                        </a:cubicBezTo>
                        <a:cubicBezTo>
                          <a:pt x="10772610" y="2140214"/>
                          <a:pt x="10687302" y="2253898"/>
                          <a:pt x="10747046" y="2492416"/>
                        </a:cubicBezTo>
                        <a:cubicBezTo>
                          <a:pt x="10806790" y="2730934"/>
                          <a:pt x="10743611" y="2752410"/>
                          <a:pt x="10747046" y="2979026"/>
                        </a:cubicBezTo>
                        <a:cubicBezTo>
                          <a:pt x="10750481" y="3205642"/>
                          <a:pt x="10716403" y="3392129"/>
                          <a:pt x="10747046" y="3536846"/>
                        </a:cubicBezTo>
                        <a:cubicBezTo>
                          <a:pt x="10777689" y="3681563"/>
                          <a:pt x="10677249" y="4093942"/>
                          <a:pt x="10747046" y="4450722"/>
                        </a:cubicBezTo>
                        <a:cubicBezTo>
                          <a:pt x="10678405" y="4918432"/>
                          <a:pt x="10356388" y="5324400"/>
                          <a:pt x="9856880" y="5340888"/>
                        </a:cubicBezTo>
                        <a:cubicBezTo>
                          <a:pt x="9585576" y="5411169"/>
                          <a:pt x="9496936" y="5313856"/>
                          <a:pt x="9169432" y="5340888"/>
                        </a:cubicBezTo>
                        <a:cubicBezTo>
                          <a:pt x="8841928" y="5367920"/>
                          <a:pt x="8996511" y="5314498"/>
                          <a:pt x="8840652" y="5340888"/>
                        </a:cubicBezTo>
                        <a:cubicBezTo>
                          <a:pt x="8684793" y="5367278"/>
                          <a:pt x="8512421" y="5283820"/>
                          <a:pt x="8242871" y="5340888"/>
                        </a:cubicBezTo>
                        <a:cubicBezTo>
                          <a:pt x="7973321" y="5397956"/>
                          <a:pt x="7839097" y="5279214"/>
                          <a:pt x="7465756" y="5340888"/>
                        </a:cubicBezTo>
                        <a:cubicBezTo>
                          <a:pt x="7092416" y="5402562"/>
                          <a:pt x="7152431" y="5302909"/>
                          <a:pt x="6867975" y="5340888"/>
                        </a:cubicBezTo>
                        <a:cubicBezTo>
                          <a:pt x="6583519" y="5378867"/>
                          <a:pt x="6670444" y="5327914"/>
                          <a:pt x="6539196" y="5340888"/>
                        </a:cubicBezTo>
                        <a:cubicBezTo>
                          <a:pt x="6407948" y="5353862"/>
                          <a:pt x="6191740" y="5282203"/>
                          <a:pt x="6031082" y="5340888"/>
                        </a:cubicBezTo>
                        <a:cubicBezTo>
                          <a:pt x="5870424" y="5399573"/>
                          <a:pt x="5765041" y="5304644"/>
                          <a:pt x="5522968" y="5340888"/>
                        </a:cubicBezTo>
                        <a:cubicBezTo>
                          <a:pt x="5280895" y="5377132"/>
                          <a:pt x="5338187" y="5305423"/>
                          <a:pt x="5194189" y="5340888"/>
                        </a:cubicBezTo>
                        <a:cubicBezTo>
                          <a:pt x="5050191" y="5376353"/>
                          <a:pt x="4767458" y="5269536"/>
                          <a:pt x="4596408" y="5340888"/>
                        </a:cubicBezTo>
                        <a:cubicBezTo>
                          <a:pt x="4425358" y="5412240"/>
                          <a:pt x="4187378" y="5285074"/>
                          <a:pt x="3819293" y="5340888"/>
                        </a:cubicBezTo>
                        <a:cubicBezTo>
                          <a:pt x="3451209" y="5396702"/>
                          <a:pt x="3369198" y="5336809"/>
                          <a:pt x="3221512" y="5340888"/>
                        </a:cubicBezTo>
                        <a:cubicBezTo>
                          <a:pt x="3073826" y="5344967"/>
                          <a:pt x="2872031" y="5273869"/>
                          <a:pt x="2534064" y="5340888"/>
                        </a:cubicBezTo>
                        <a:cubicBezTo>
                          <a:pt x="2196097" y="5407907"/>
                          <a:pt x="2197905" y="5326961"/>
                          <a:pt x="1936283" y="5340888"/>
                        </a:cubicBezTo>
                        <a:cubicBezTo>
                          <a:pt x="1674661" y="5354815"/>
                          <a:pt x="1406103" y="5221327"/>
                          <a:pt x="890166" y="5340888"/>
                        </a:cubicBezTo>
                        <a:cubicBezTo>
                          <a:pt x="442212" y="5260626"/>
                          <a:pt x="38267" y="4910051"/>
                          <a:pt x="0" y="4450722"/>
                        </a:cubicBezTo>
                        <a:cubicBezTo>
                          <a:pt x="-6510" y="4294103"/>
                          <a:pt x="59046" y="4048288"/>
                          <a:pt x="0" y="3786085"/>
                        </a:cubicBezTo>
                        <a:cubicBezTo>
                          <a:pt x="-59046" y="3523882"/>
                          <a:pt x="31724" y="3425134"/>
                          <a:pt x="0" y="3299476"/>
                        </a:cubicBezTo>
                        <a:cubicBezTo>
                          <a:pt x="-31724" y="3173818"/>
                          <a:pt x="17582" y="2946254"/>
                          <a:pt x="0" y="2670444"/>
                        </a:cubicBezTo>
                        <a:cubicBezTo>
                          <a:pt x="-17582" y="2394634"/>
                          <a:pt x="54636" y="2243275"/>
                          <a:pt x="0" y="2077018"/>
                        </a:cubicBezTo>
                        <a:cubicBezTo>
                          <a:pt x="-54636" y="1910761"/>
                          <a:pt x="46836" y="1750402"/>
                          <a:pt x="0" y="1519198"/>
                        </a:cubicBezTo>
                        <a:cubicBezTo>
                          <a:pt x="-46836" y="1287994"/>
                          <a:pt x="19192" y="1059589"/>
                          <a:pt x="0" y="890166"/>
                        </a:cubicBezTo>
                        <a:close/>
                      </a:path>
                      <a:path w="10747046" h="5340888" stroke="0" extrusionOk="0">
                        <a:moveTo>
                          <a:pt x="0" y="890166"/>
                        </a:moveTo>
                        <a:cubicBezTo>
                          <a:pt x="16445" y="425610"/>
                          <a:pt x="380423" y="-96559"/>
                          <a:pt x="890166" y="0"/>
                        </a:cubicBezTo>
                        <a:cubicBezTo>
                          <a:pt x="1045951" y="-19251"/>
                          <a:pt x="1120665" y="15339"/>
                          <a:pt x="1218946" y="0"/>
                        </a:cubicBezTo>
                        <a:cubicBezTo>
                          <a:pt x="1317227" y="-15339"/>
                          <a:pt x="1523022" y="16331"/>
                          <a:pt x="1727059" y="0"/>
                        </a:cubicBezTo>
                        <a:cubicBezTo>
                          <a:pt x="1931096" y="-16331"/>
                          <a:pt x="1929839" y="29104"/>
                          <a:pt x="2055839" y="0"/>
                        </a:cubicBezTo>
                        <a:cubicBezTo>
                          <a:pt x="2181839" y="-29104"/>
                          <a:pt x="2222710" y="34043"/>
                          <a:pt x="2384618" y="0"/>
                        </a:cubicBezTo>
                        <a:cubicBezTo>
                          <a:pt x="2546526" y="-34043"/>
                          <a:pt x="2574311" y="19285"/>
                          <a:pt x="2713398" y="0"/>
                        </a:cubicBezTo>
                        <a:cubicBezTo>
                          <a:pt x="2852485" y="-19285"/>
                          <a:pt x="3324471" y="296"/>
                          <a:pt x="3490513" y="0"/>
                        </a:cubicBezTo>
                        <a:cubicBezTo>
                          <a:pt x="3656555" y="-296"/>
                          <a:pt x="3975128" y="69033"/>
                          <a:pt x="4177961" y="0"/>
                        </a:cubicBezTo>
                        <a:cubicBezTo>
                          <a:pt x="4380794" y="-69033"/>
                          <a:pt x="4543259" y="3723"/>
                          <a:pt x="4775742" y="0"/>
                        </a:cubicBezTo>
                        <a:cubicBezTo>
                          <a:pt x="5008225" y="-3723"/>
                          <a:pt x="5146242" y="73813"/>
                          <a:pt x="5463190" y="0"/>
                        </a:cubicBezTo>
                        <a:cubicBezTo>
                          <a:pt x="5780138" y="-73813"/>
                          <a:pt x="5721371" y="49755"/>
                          <a:pt x="5881637" y="0"/>
                        </a:cubicBezTo>
                        <a:cubicBezTo>
                          <a:pt x="6041903" y="-49755"/>
                          <a:pt x="6215458" y="21156"/>
                          <a:pt x="6479418" y="0"/>
                        </a:cubicBezTo>
                        <a:cubicBezTo>
                          <a:pt x="6743378" y="-21156"/>
                          <a:pt x="6946963" y="39844"/>
                          <a:pt x="7256533" y="0"/>
                        </a:cubicBezTo>
                        <a:cubicBezTo>
                          <a:pt x="7566103" y="-39844"/>
                          <a:pt x="7549583" y="666"/>
                          <a:pt x="7674980" y="0"/>
                        </a:cubicBezTo>
                        <a:cubicBezTo>
                          <a:pt x="7800377" y="-666"/>
                          <a:pt x="8174095" y="92047"/>
                          <a:pt x="8452095" y="0"/>
                        </a:cubicBezTo>
                        <a:cubicBezTo>
                          <a:pt x="8730095" y="-92047"/>
                          <a:pt x="9046528" y="90684"/>
                          <a:pt x="9229210" y="0"/>
                        </a:cubicBezTo>
                        <a:cubicBezTo>
                          <a:pt x="9411892" y="-90684"/>
                          <a:pt x="9675603" y="49541"/>
                          <a:pt x="9856880" y="0"/>
                        </a:cubicBezTo>
                        <a:cubicBezTo>
                          <a:pt x="10237721" y="-74357"/>
                          <a:pt x="10770428" y="409290"/>
                          <a:pt x="10747046" y="890166"/>
                        </a:cubicBezTo>
                        <a:cubicBezTo>
                          <a:pt x="10789584" y="1029307"/>
                          <a:pt x="10704540" y="1217403"/>
                          <a:pt x="10747046" y="1447986"/>
                        </a:cubicBezTo>
                        <a:cubicBezTo>
                          <a:pt x="10789552" y="1678569"/>
                          <a:pt x="10738160" y="1784210"/>
                          <a:pt x="10747046" y="1934596"/>
                        </a:cubicBezTo>
                        <a:cubicBezTo>
                          <a:pt x="10755932" y="2084982"/>
                          <a:pt x="10698206" y="2305888"/>
                          <a:pt x="10747046" y="2456811"/>
                        </a:cubicBezTo>
                        <a:cubicBezTo>
                          <a:pt x="10795886" y="2607734"/>
                          <a:pt x="10731852" y="2822698"/>
                          <a:pt x="10747046" y="2943420"/>
                        </a:cubicBezTo>
                        <a:cubicBezTo>
                          <a:pt x="10762240" y="3064142"/>
                          <a:pt x="10705560" y="3326592"/>
                          <a:pt x="10747046" y="3430029"/>
                        </a:cubicBezTo>
                        <a:cubicBezTo>
                          <a:pt x="10788532" y="3533466"/>
                          <a:pt x="10635085" y="4061279"/>
                          <a:pt x="10747046" y="4450722"/>
                        </a:cubicBezTo>
                        <a:cubicBezTo>
                          <a:pt x="10703628" y="4822640"/>
                          <a:pt x="10304136" y="5351733"/>
                          <a:pt x="9856880" y="5340888"/>
                        </a:cubicBezTo>
                        <a:cubicBezTo>
                          <a:pt x="9724356" y="5369561"/>
                          <a:pt x="9533685" y="5327297"/>
                          <a:pt x="9348766" y="5340888"/>
                        </a:cubicBezTo>
                        <a:cubicBezTo>
                          <a:pt x="9163847" y="5354479"/>
                          <a:pt x="9122684" y="5291843"/>
                          <a:pt x="8930320" y="5340888"/>
                        </a:cubicBezTo>
                        <a:cubicBezTo>
                          <a:pt x="8737956" y="5389933"/>
                          <a:pt x="8347069" y="5328184"/>
                          <a:pt x="8153204" y="5340888"/>
                        </a:cubicBezTo>
                        <a:cubicBezTo>
                          <a:pt x="7959339" y="5353592"/>
                          <a:pt x="7680258" y="5297458"/>
                          <a:pt x="7465756" y="5340888"/>
                        </a:cubicBezTo>
                        <a:cubicBezTo>
                          <a:pt x="7251254" y="5384318"/>
                          <a:pt x="7016963" y="5310978"/>
                          <a:pt x="6867975" y="5340888"/>
                        </a:cubicBezTo>
                        <a:cubicBezTo>
                          <a:pt x="6718987" y="5370798"/>
                          <a:pt x="6543714" y="5330751"/>
                          <a:pt x="6270194" y="5340888"/>
                        </a:cubicBezTo>
                        <a:cubicBezTo>
                          <a:pt x="5996674" y="5351025"/>
                          <a:pt x="5679394" y="5333669"/>
                          <a:pt x="5493079" y="5340888"/>
                        </a:cubicBezTo>
                        <a:cubicBezTo>
                          <a:pt x="5306764" y="5348107"/>
                          <a:pt x="5178258" y="5305942"/>
                          <a:pt x="5074633" y="5340888"/>
                        </a:cubicBezTo>
                        <a:cubicBezTo>
                          <a:pt x="4971008" y="5375834"/>
                          <a:pt x="4631529" y="5269729"/>
                          <a:pt x="4476852" y="5340888"/>
                        </a:cubicBezTo>
                        <a:cubicBezTo>
                          <a:pt x="4322175" y="5412047"/>
                          <a:pt x="4265003" y="5318812"/>
                          <a:pt x="4148072" y="5340888"/>
                        </a:cubicBezTo>
                        <a:cubicBezTo>
                          <a:pt x="4031141" y="5362964"/>
                          <a:pt x="3802854" y="5288187"/>
                          <a:pt x="3639958" y="5340888"/>
                        </a:cubicBezTo>
                        <a:cubicBezTo>
                          <a:pt x="3477062" y="5393589"/>
                          <a:pt x="3314930" y="5306280"/>
                          <a:pt x="3131845" y="5340888"/>
                        </a:cubicBezTo>
                        <a:cubicBezTo>
                          <a:pt x="2948760" y="5375496"/>
                          <a:pt x="2771825" y="5330770"/>
                          <a:pt x="2444396" y="5340888"/>
                        </a:cubicBezTo>
                        <a:cubicBezTo>
                          <a:pt x="2116967" y="5351006"/>
                          <a:pt x="2164071" y="5312113"/>
                          <a:pt x="2025950" y="5340888"/>
                        </a:cubicBezTo>
                        <a:cubicBezTo>
                          <a:pt x="1887829" y="5369663"/>
                          <a:pt x="1259891" y="5228541"/>
                          <a:pt x="890166" y="5340888"/>
                        </a:cubicBezTo>
                        <a:cubicBezTo>
                          <a:pt x="376659" y="5299229"/>
                          <a:pt x="-92489" y="4955645"/>
                          <a:pt x="0" y="4450722"/>
                        </a:cubicBezTo>
                        <a:cubicBezTo>
                          <a:pt x="-24510" y="4276573"/>
                          <a:pt x="5746" y="4049757"/>
                          <a:pt x="0" y="3892902"/>
                        </a:cubicBezTo>
                        <a:cubicBezTo>
                          <a:pt x="-5746" y="3736047"/>
                          <a:pt x="69448" y="3503230"/>
                          <a:pt x="0" y="3299476"/>
                        </a:cubicBezTo>
                        <a:cubicBezTo>
                          <a:pt x="-69448" y="3095722"/>
                          <a:pt x="65437" y="2889935"/>
                          <a:pt x="0" y="2741655"/>
                        </a:cubicBezTo>
                        <a:cubicBezTo>
                          <a:pt x="-65437" y="2593375"/>
                          <a:pt x="10005" y="2437622"/>
                          <a:pt x="0" y="2183835"/>
                        </a:cubicBezTo>
                        <a:cubicBezTo>
                          <a:pt x="-10005" y="1930048"/>
                          <a:pt x="27472" y="1885792"/>
                          <a:pt x="0" y="1590409"/>
                        </a:cubicBezTo>
                        <a:cubicBezTo>
                          <a:pt x="-27472" y="1295026"/>
                          <a:pt x="39075" y="1081363"/>
                          <a:pt x="0" y="890166"/>
                        </a:cubicBezTo>
                        <a:close/>
                      </a:path>
                    </a:pathLst>
                  </a:cu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9DD2316-3F52-B364-0294-1B320F7129BF}"/>
              </a:ext>
            </a:extLst>
          </p:cNvPr>
          <p:cNvSpPr txBox="1"/>
          <p:nvPr/>
        </p:nvSpPr>
        <p:spPr>
          <a:xfrm>
            <a:off x="1079916" y="507397"/>
            <a:ext cx="10096084" cy="1754326"/>
          </a:xfrm>
          <a:prstGeom prst="rect">
            <a:avLst/>
          </a:prstGeom>
          <a:noFill/>
        </p:spPr>
        <p:txBody>
          <a:bodyPr wrap="square" rtlCol="0">
            <a:spAutoFit/>
          </a:bodyPr>
          <a:lstStyle/>
          <a:p>
            <a:pPr lvl="0" algn="just">
              <a:defRPr/>
            </a:pPr>
            <a:r>
              <a:rPr lang="en-US" sz="3600" dirty="0">
                <a:solidFill>
                  <a:prstClr val="black"/>
                </a:solidFill>
                <a:latin typeface="Calibri" panose="020F0502020204030204"/>
              </a:rPr>
              <a:t>2. </a:t>
            </a:r>
            <a:r>
              <a:rPr lang="vi-VN" sz="3600" dirty="0">
                <a:solidFill>
                  <a:prstClr val="black"/>
                </a:solidFill>
                <a:latin typeface="Calibri" panose="020F0502020204030204"/>
              </a:rPr>
              <a:t>Đặt một câu ghép nói về nhân vật Mát hoặc trang trại của Mát, trong đó các vế của câu ghép được nối với nhau bằng một kết từ (và, hay, nhưng, rồi, thì,...).</a:t>
            </a:r>
            <a:endParaRPr kumimoji="0" lang="en-US" sz="3600" i="0" u="none" strike="noStrike" kern="1200" cap="none" spc="0" normalizeH="0" baseline="0" noProof="0" dirty="0">
              <a:ln>
                <a:noFill/>
              </a:ln>
              <a:solidFill>
                <a:prstClr val="black"/>
              </a:solidFill>
              <a:effectLst/>
              <a:uLnTx/>
              <a:uFillTx/>
              <a:latin typeface="Calibri" panose="020F0502020204030204"/>
            </a:endParaRPr>
          </a:p>
        </p:txBody>
      </p:sp>
      <p:sp>
        <p:nvSpPr>
          <p:cNvPr id="6" name="TextBox 5">
            <a:extLst>
              <a:ext uri="{FF2B5EF4-FFF2-40B4-BE49-F238E27FC236}">
                <a16:creationId xmlns:a16="http://schemas.microsoft.com/office/drawing/2014/main" id="{E8AC662F-D297-F0D5-940A-29D6E5E55F6E}"/>
              </a:ext>
            </a:extLst>
          </p:cNvPr>
          <p:cNvSpPr txBox="1"/>
          <p:nvPr/>
        </p:nvSpPr>
        <p:spPr>
          <a:xfrm>
            <a:off x="1120556" y="2640997"/>
            <a:ext cx="10096084" cy="1754326"/>
          </a:xfrm>
          <a:prstGeom prst="rect">
            <a:avLst/>
          </a:prstGeom>
          <a:noFill/>
        </p:spPr>
        <p:txBody>
          <a:bodyPr wrap="square" rtlCol="0">
            <a:spAutoFit/>
          </a:bodyPr>
          <a:lstStyle/>
          <a:p>
            <a:pPr lvl="0" algn="ctr">
              <a:defRPr/>
            </a:pPr>
            <a:r>
              <a:rPr lang="en-US" sz="3600" b="1" dirty="0" err="1">
                <a:solidFill>
                  <a:srgbClr val="FF0000"/>
                </a:solidFill>
                <a:latin typeface="Calibri" panose="020F0502020204030204"/>
              </a:rPr>
              <a:t>Ví</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dụ</a:t>
            </a:r>
            <a:r>
              <a:rPr lang="en-US" sz="3600" b="1" dirty="0">
                <a:solidFill>
                  <a:srgbClr val="FF0000"/>
                </a:solidFill>
                <a:latin typeface="Calibri" panose="020F0502020204030204"/>
              </a:rPr>
              <a:t>: </a:t>
            </a:r>
            <a:r>
              <a:rPr lang="vi-VN" sz="3600" b="1" dirty="0">
                <a:solidFill>
                  <a:srgbClr val="FF0000"/>
                </a:solidFill>
                <a:latin typeface="Calibri" panose="020F0502020204030204"/>
              </a:rPr>
              <a:t>Buồn đau, thất vọng trước những mất mát sau vụ cháy rừng nhưng Mát vẫn quyết tâm gây dựng trang trại xanh tươi trở lại.</a:t>
            </a:r>
            <a:endParaRPr kumimoji="0" lang="en-US" sz="36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332202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5"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down)">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987B9737-CA73-1FAD-9BE6-F03F0E8FA4D0}"/>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72262E1-1A16-0AC0-F695-43B1B7F00C7F}"/>
              </a:ext>
            </a:extLst>
          </p:cNvPr>
          <p:cNvSpPr txBox="1"/>
          <p:nvPr/>
        </p:nvSpPr>
        <p:spPr>
          <a:xfrm>
            <a:off x="1947339"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9F5C7ECF-229F-BA86-05D9-B9ABDD02A7C9}"/>
              </a:ext>
            </a:extLst>
          </p:cNvPr>
          <p:cNvPicPr>
            <a:picLocks noChangeAspect="1"/>
          </p:cNvPicPr>
          <p:nvPr/>
        </p:nvPicPr>
        <p:blipFill>
          <a:blip r:embed="rId3"/>
          <a:stretch>
            <a:fillRect/>
          </a:stretch>
        </p:blipFill>
        <p:spPr>
          <a:xfrm rot="737208" flipH="1">
            <a:off x="755225" y="2137949"/>
            <a:ext cx="919996" cy="919996"/>
          </a:xfrm>
          <a:prstGeom prst="rect">
            <a:avLst/>
          </a:prstGeom>
        </p:spPr>
      </p:pic>
      <p:sp>
        <p:nvSpPr>
          <p:cNvPr id="7" name="TextBox 6">
            <a:extLst>
              <a:ext uri="{FF2B5EF4-FFF2-40B4-BE49-F238E27FC236}">
                <a16:creationId xmlns:a16="http://schemas.microsoft.com/office/drawing/2014/main" id="{28A3B052-A6C4-C888-7D56-7EE797BACAD4}"/>
              </a:ext>
            </a:extLst>
          </p:cNvPr>
          <p:cNvSpPr txBox="1"/>
          <p:nvPr/>
        </p:nvSpPr>
        <p:spPr>
          <a:xfrm>
            <a:off x="1947339" y="320161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B8C4AAEE-D1FE-8BA5-EDD8-4B53622BEE20}"/>
              </a:ext>
            </a:extLst>
          </p:cNvPr>
          <p:cNvPicPr>
            <a:picLocks noChangeAspect="1"/>
          </p:cNvPicPr>
          <p:nvPr/>
        </p:nvPicPr>
        <p:blipFill>
          <a:blip r:embed="rId3"/>
          <a:stretch>
            <a:fillRect/>
          </a:stretch>
        </p:blipFill>
        <p:spPr>
          <a:xfrm rot="737208" flipH="1">
            <a:off x="755225" y="3118961"/>
            <a:ext cx="919996" cy="919996"/>
          </a:xfrm>
          <a:prstGeom prst="rect">
            <a:avLst/>
          </a:prstGeom>
        </p:spPr>
      </p:pic>
      <p:sp>
        <p:nvSpPr>
          <p:cNvPr id="9" name="TextBox 8">
            <a:extLst>
              <a:ext uri="{FF2B5EF4-FFF2-40B4-BE49-F238E27FC236}">
                <a16:creationId xmlns:a16="http://schemas.microsoft.com/office/drawing/2014/main" id="{1FBBCECF-155F-2C6B-0BD0-A803CABD513D}"/>
              </a:ext>
            </a:extLst>
          </p:cNvPr>
          <p:cNvSpPr txBox="1"/>
          <p:nvPr/>
        </p:nvSpPr>
        <p:spPr>
          <a:xfrm>
            <a:off x="1947339" y="418262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F03F2013-49E6-B676-485E-E8471C6EB2DD}"/>
              </a:ext>
            </a:extLst>
          </p:cNvPr>
          <p:cNvPicPr>
            <a:picLocks noChangeAspect="1"/>
          </p:cNvPicPr>
          <p:nvPr/>
        </p:nvPicPr>
        <p:blipFill>
          <a:blip r:embed="rId3"/>
          <a:stretch>
            <a:fillRect/>
          </a:stretch>
        </p:blipFill>
        <p:spPr>
          <a:xfrm rot="737208" flipH="1">
            <a:off x="755225" y="4099973"/>
            <a:ext cx="919996" cy="919996"/>
          </a:xfrm>
          <a:prstGeom prst="rect">
            <a:avLst/>
          </a:prstGeom>
        </p:spPr>
      </p:pic>
      <p:sp>
        <p:nvSpPr>
          <p:cNvPr id="11" name="TextBox 10">
            <a:extLst>
              <a:ext uri="{FF2B5EF4-FFF2-40B4-BE49-F238E27FC236}">
                <a16:creationId xmlns:a16="http://schemas.microsoft.com/office/drawing/2014/main" id="{E0BA68F5-F4FA-E083-3E90-87D3FFFAD677}"/>
              </a:ext>
            </a:extLst>
          </p:cNvPr>
          <p:cNvSpPr txBox="1"/>
          <p:nvPr/>
        </p:nvSpPr>
        <p:spPr>
          <a:xfrm>
            <a:off x="1947339" y="516363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35D98CA8-5266-4919-C321-2F8BED3A7875}"/>
              </a:ext>
            </a:extLst>
          </p:cNvPr>
          <p:cNvPicPr>
            <a:picLocks noChangeAspect="1"/>
          </p:cNvPicPr>
          <p:nvPr/>
        </p:nvPicPr>
        <p:blipFill>
          <a:blip r:embed="rId3"/>
          <a:stretch>
            <a:fillRect/>
          </a:stretch>
        </p:blipFill>
        <p:spPr>
          <a:xfrm rot="737208" flipH="1">
            <a:off x="755225" y="5080985"/>
            <a:ext cx="919996" cy="919996"/>
          </a:xfrm>
          <a:prstGeom prst="rect">
            <a:avLst/>
          </a:prstGeom>
        </p:spPr>
      </p:pic>
      <p:pic>
        <p:nvPicPr>
          <p:cNvPr id="2" name="Picture 1">
            <a:extLst>
              <a:ext uri="{FF2B5EF4-FFF2-40B4-BE49-F238E27FC236}">
                <a16:creationId xmlns:a16="http://schemas.microsoft.com/office/drawing/2014/main" id="{14B8C99F-69D0-1CF9-5D9D-63616A1E9891}"/>
              </a:ext>
            </a:extLst>
          </p:cNvPr>
          <p:cNvPicPr>
            <a:picLocks noChangeAspect="1"/>
          </p:cNvPicPr>
          <p:nvPr/>
        </p:nvPicPr>
        <p:blipFill>
          <a:blip r:embed="rId4"/>
          <a:stretch>
            <a:fillRect/>
          </a:stretch>
        </p:blipFill>
        <p:spPr>
          <a:xfrm>
            <a:off x="2789651" y="198051"/>
            <a:ext cx="6572058" cy="1585097"/>
          </a:xfrm>
          <a:prstGeom prst="rect">
            <a:avLst/>
          </a:prstGeom>
        </p:spPr>
      </p:pic>
    </p:spTree>
    <p:extLst>
      <p:ext uri="{BB962C8B-B14F-4D97-AF65-F5344CB8AC3E}">
        <p14:creationId xmlns:p14="http://schemas.microsoft.com/office/powerpoint/2010/main" val="558451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left)">
                                      <p:cBhvr>
                                        <p:cTn id="33" dur="500"/>
                                        <p:tgtEl>
                                          <p:spTgt spid="9">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P spid="9" grpId="0" uiExpand="1" build="p"/>
      <p:bldP spid="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537C06FF-1CB3-4681-89AF-A31D7424B7A6}"/>
              </a:ext>
            </a:extLst>
          </p:cNvPr>
          <p:cNvSpPr/>
          <p:nvPr/>
        </p:nvSpPr>
        <p:spPr>
          <a:xfrm>
            <a:off x="1989221" y="621241"/>
            <a:ext cx="8165432" cy="4421553"/>
          </a:xfrm>
          <a:custGeom>
            <a:avLst/>
            <a:gdLst>
              <a:gd name="connsiteX0" fmla="*/ 0 w 8165432"/>
              <a:gd name="connsiteY0" fmla="*/ 599253 h 4421553"/>
              <a:gd name="connsiteX1" fmla="*/ 599253 w 8165432"/>
              <a:gd name="connsiteY1" fmla="*/ 0 h 4421553"/>
              <a:gd name="connsiteX2" fmla="*/ 1249499 w 8165432"/>
              <a:gd name="connsiteY2" fmla="*/ 0 h 4421553"/>
              <a:gd name="connsiteX3" fmla="*/ 1690738 w 8165432"/>
              <a:gd name="connsiteY3" fmla="*/ 0 h 4421553"/>
              <a:gd name="connsiteX4" fmla="*/ 2271315 w 8165432"/>
              <a:gd name="connsiteY4" fmla="*/ 0 h 4421553"/>
              <a:gd name="connsiteX5" fmla="*/ 2991231 w 8165432"/>
              <a:gd name="connsiteY5" fmla="*/ 0 h 4421553"/>
              <a:gd name="connsiteX6" fmla="*/ 3362800 w 8165432"/>
              <a:gd name="connsiteY6" fmla="*/ 0 h 4421553"/>
              <a:gd name="connsiteX7" fmla="*/ 3804039 w 8165432"/>
              <a:gd name="connsiteY7" fmla="*/ 0 h 4421553"/>
              <a:gd name="connsiteX8" fmla="*/ 4314947 w 8165432"/>
              <a:gd name="connsiteY8" fmla="*/ 0 h 4421553"/>
              <a:gd name="connsiteX9" fmla="*/ 4895524 w 8165432"/>
              <a:gd name="connsiteY9" fmla="*/ 0 h 4421553"/>
              <a:gd name="connsiteX10" fmla="*/ 5406432 w 8165432"/>
              <a:gd name="connsiteY10" fmla="*/ 0 h 4421553"/>
              <a:gd name="connsiteX11" fmla="*/ 5917340 w 8165432"/>
              <a:gd name="connsiteY11" fmla="*/ 0 h 4421553"/>
              <a:gd name="connsiteX12" fmla="*/ 6567586 w 8165432"/>
              <a:gd name="connsiteY12" fmla="*/ 0 h 4421553"/>
              <a:gd name="connsiteX13" fmla="*/ 7566179 w 8165432"/>
              <a:gd name="connsiteY13" fmla="*/ 0 h 4421553"/>
              <a:gd name="connsiteX14" fmla="*/ 8165432 w 8165432"/>
              <a:gd name="connsiteY14" fmla="*/ 599253 h 4421553"/>
              <a:gd name="connsiteX15" fmla="*/ 8165432 w 8165432"/>
              <a:gd name="connsiteY15" fmla="*/ 1071967 h 4421553"/>
              <a:gd name="connsiteX16" fmla="*/ 8165432 w 8165432"/>
              <a:gd name="connsiteY16" fmla="*/ 1673602 h 4421553"/>
              <a:gd name="connsiteX17" fmla="*/ 8165432 w 8165432"/>
              <a:gd name="connsiteY17" fmla="*/ 2275237 h 4421553"/>
              <a:gd name="connsiteX18" fmla="*/ 8165432 w 8165432"/>
              <a:gd name="connsiteY18" fmla="*/ 2780181 h 4421553"/>
              <a:gd name="connsiteX19" fmla="*/ 8165432 w 8165432"/>
              <a:gd name="connsiteY19" fmla="*/ 3349586 h 4421553"/>
              <a:gd name="connsiteX20" fmla="*/ 8165432 w 8165432"/>
              <a:gd name="connsiteY20" fmla="*/ 3822300 h 4421553"/>
              <a:gd name="connsiteX21" fmla="*/ 7566179 w 8165432"/>
              <a:gd name="connsiteY21" fmla="*/ 4421553 h 4421553"/>
              <a:gd name="connsiteX22" fmla="*/ 7055271 w 8165432"/>
              <a:gd name="connsiteY22" fmla="*/ 4421553 h 4421553"/>
              <a:gd name="connsiteX23" fmla="*/ 6405025 w 8165432"/>
              <a:gd name="connsiteY23" fmla="*/ 4421553 h 4421553"/>
              <a:gd name="connsiteX24" fmla="*/ 5894117 w 8165432"/>
              <a:gd name="connsiteY24" fmla="*/ 4421553 h 4421553"/>
              <a:gd name="connsiteX25" fmla="*/ 5383209 w 8165432"/>
              <a:gd name="connsiteY25" fmla="*/ 4421553 h 4421553"/>
              <a:gd name="connsiteX26" fmla="*/ 4663293 w 8165432"/>
              <a:gd name="connsiteY26" fmla="*/ 4421553 h 4421553"/>
              <a:gd name="connsiteX27" fmla="*/ 4152385 w 8165432"/>
              <a:gd name="connsiteY27" fmla="*/ 4421553 h 4421553"/>
              <a:gd name="connsiteX28" fmla="*/ 3502139 w 8165432"/>
              <a:gd name="connsiteY28" fmla="*/ 4421553 h 4421553"/>
              <a:gd name="connsiteX29" fmla="*/ 2991231 w 8165432"/>
              <a:gd name="connsiteY29" fmla="*/ 4421553 h 4421553"/>
              <a:gd name="connsiteX30" fmla="*/ 2410654 w 8165432"/>
              <a:gd name="connsiteY30" fmla="*/ 4421553 h 4421553"/>
              <a:gd name="connsiteX31" fmla="*/ 1969415 w 8165432"/>
              <a:gd name="connsiteY31" fmla="*/ 4421553 h 4421553"/>
              <a:gd name="connsiteX32" fmla="*/ 1249499 w 8165432"/>
              <a:gd name="connsiteY32" fmla="*/ 4421553 h 4421553"/>
              <a:gd name="connsiteX33" fmla="*/ 599253 w 8165432"/>
              <a:gd name="connsiteY33" fmla="*/ 4421553 h 4421553"/>
              <a:gd name="connsiteX34" fmla="*/ 0 w 8165432"/>
              <a:gd name="connsiteY34" fmla="*/ 3822300 h 4421553"/>
              <a:gd name="connsiteX35" fmla="*/ 0 w 8165432"/>
              <a:gd name="connsiteY35" fmla="*/ 3252895 h 4421553"/>
              <a:gd name="connsiteX36" fmla="*/ 0 w 8165432"/>
              <a:gd name="connsiteY36" fmla="*/ 2747951 h 4421553"/>
              <a:gd name="connsiteX37" fmla="*/ 0 w 8165432"/>
              <a:gd name="connsiteY37" fmla="*/ 2146316 h 4421553"/>
              <a:gd name="connsiteX38" fmla="*/ 0 w 8165432"/>
              <a:gd name="connsiteY38" fmla="*/ 1705832 h 4421553"/>
              <a:gd name="connsiteX39" fmla="*/ 0 w 8165432"/>
              <a:gd name="connsiteY39" fmla="*/ 1233119 h 4421553"/>
              <a:gd name="connsiteX40" fmla="*/ 0 w 8165432"/>
              <a:gd name="connsiteY40"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65432" h="4421553" fill="none" extrusionOk="0">
                <a:moveTo>
                  <a:pt x="0" y="599253"/>
                </a:moveTo>
                <a:cubicBezTo>
                  <a:pt x="-2226" y="211161"/>
                  <a:pt x="242321" y="22704"/>
                  <a:pt x="599253" y="0"/>
                </a:cubicBezTo>
                <a:cubicBezTo>
                  <a:pt x="838046" y="-74168"/>
                  <a:pt x="1093298" y="77545"/>
                  <a:pt x="1249499" y="0"/>
                </a:cubicBezTo>
                <a:cubicBezTo>
                  <a:pt x="1405700" y="-77545"/>
                  <a:pt x="1487443" y="31893"/>
                  <a:pt x="1690738" y="0"/>
                </a:cubicBezTo>
                <a:cubicBezTo>
                  <a:pt x="1894033" y="-31893"/>
                  <a:pt x="2086623" y="26766"/>
                  <a:pt x="2271315" y="0"/>
                </a:cubicBezTo>
                <a:cubicBezTo>
                  <a:pt x="2456007" y="-26766"/>
                  <a:pt x="2817194" y="83483"/>
                  <a:pt x="2991231" y="0"/>
                </a:cubicBezTo>
                <a:cubicBezTo>
                  <a:pt x="3165268" y="-83483"/>
                  <a:pt x="3235586" y="15251"/>
                  <a:pt x="3362800" y="0"/>
                </a:cubicBezTo>
                <a:cubicBezTo>
                  <a:pt x="3490014" y="-15251"/>
                  <a:pt x="3627845" y="21044"/>
                  <a:pt x="3804039" y="0"/>
                </a:cubicBezTo>
                <a:cubicBezTo>
                  <a:pt x="3980233" y="-21044"/>
                  <a:pt x="4183970" y="15747"/>
                  <a:pt x="4314947" y="0"/>
                </a:cubicBezTo>
                <a:cubicBezTo>
                  <a:pt x="4445924" y="-15747"/>
                  <a:pt x="4703028" y="47559"/>
                  <a:pt x="4895524" y="0"/>
                </a:cubicBezTo>
                <a:cubicBezTo>
                  <a:pt x="5088020" y="-47559"/>
                  <a:pt x="5256312" y="33"/>
                  <a:pt x="5406432" y="0"/>
                </a:cubicBezTo>
                <a:cubicBezTo>
                  <a:pt x="5556552" y="-33"/>
                  <a:pt x="5801953" y="28363"/>
                  <a:pt x="5917340" y="0"/>
                </a:cubicBezTo>
                <a:cubicBezTo>
                  <a:pt x="6032727" y="-28363"/>
                  <a:pt x="6294351" y="24955"/>
                  <a:pt x="6567586" y="0"/>
                </a:cubicBezTo>
                <a:cubicBezTo>
                  <a:pt x="6840821" y="-24955"/>
                  <a:pt x="7182553" y="116049"/>
                  <a:pt x="7566179" y="0"/>
                </a:cubicBezTo>
                <a:cubicBezTo>
                  <a:pt x="7924376" y="-4979"/>
                  <a:pt x="8248353" y="311281"/>
                  <a:pt x="8165432" y="599253"/>
                </a:cubicBezTo>
                <a:cubicBezTo>
                  <a:pt x="8185168" y="696527"/>
                  <a:pt x="8161361" y="947142"/>
                  <a:pt x="8165432" y="1071967"/>
                </a:cubicBezTo>
                <a:cubicBezTo>
                  <a:pt x="8169503" y="1196792"/>
                  <a:pt x="8133946" y="1460975"/>
                  <a:pt x="8165432" y="1673602"/>
                </a:cubicBezTo>
                <a:cubicBezTo>
                  <a:pt x="8196918" y="1886230"/>
                  <a:pt x="8155725" y="1994901"/>
                  <a:pt x="8165432" y="2275237"/>
                </a:cubicBezTo>
                <a:cubicBezTo>
                  <a:pt x="8175139" y="2555574"/>
                  <a:pt x="8107987" y="2646225"/>
                  <a:pt x="8165432" y="2780181"/>
                </a:cubicBezTo>
                <a:cubicBezTo>
                  <a:pt x="8222877" y="2914137"/>
                  <a:pt x="8104247" y="3179525"/>
                  <a:pt x="8165432" y="3349586"/>
                </a:cubicBezTo>
                <a:cubicBezTo>
                  <a:pt x="8226617" y="3519648"/>
                  <a:pt x="8113585" y="3655331"/>
                  <a:pt x="8165432" y="3822300"/>
                </a:cubicBezTo>
                <a:cubicBezTo>
                  <a:pt x="8206257" y="4138703"/>
                  <a:pt x="7988485" y="4440549"/>
                  <a:pt x="7566179" y="4421553"/>
                </a:cubicBezTo>
                <a:cubicBezTo>
                  <a:pt x="7428655" y="4461613"/>
                  <a:pt x="7290481" y="4402345"/>
                  <a:pt x="7055271" y="4421553"/>
                </a:cubicBezTo>
                <a:cubicBezTo>
                  <a:pt x="6820061" y="4440761"/>
                  <a:pt x="6677830" y="4375803"/>
                  <a:pt x="6405025" y="4421553"/>
                </a:cubicBezTo>
                <a:cubicBezTo>
                  <a:pt x="6132220" y="4467303"/>
                  <a:pt x="6063549" y="4367094"/>
                  <a:pt x="5894117" y="4421553"/>
                </a:cubicBezTo>
                <a:cubicBezTo>
                  <a:pt x="5724685" y="4476012"/>
                  <a:pt x="5555627" y="4389671"/>
                  <a:pt x="5383209" y="4421553"/>
                </a:cubicBezTo>
                <a:cubicBezTo>
                  <a:pt x="5210791" y="4453435"/>
                  <a:pt x="4923859" y="4363268"/>
                  <a:pt x="4663293" y="4421553"/>
                </a:cubicBezTo>
                <a:cubicBezTo>
                  <a:pt x="4402727" y="4479838"/>
                  <a:pt x="4329669" y="4386103"/>
                  <a:pt x="4152385" y="4421553"/>
                </a:cubicBezTo>
                <a:cubicBezTo>
                  <a:pt x="3975101" y="4457003"/>
                  <a:pt x="3787238" y="4358094"/>
                  <a:pt x="3502139" y="4421553"/>
                </a:cubicBezTo>
                <a:cubicBezTo>
                  <a:pt x="3217040" y="4485012"/>
                  <a:pt x="3233323" y="4381858"/>
                  <a:pt x="2991231" y="4421553"/>
                </a:cubicBezTo>
                <a:cubicBezTo>
                  <a:pt x="2749139" y="4461248"/>
                  <a:pt x="2575554" y="4396942"/>
                  <a:pt x="2410654" y="4421553"/>
                </a:cubicBezTo>
                <a:cubicBezTo>
                  <a:pt x="2245754" y="4446164"/>
                  <a:pt x="2145727" y="4369763"/>
                  <a:pt x="1969415" y="4421553"/>
                </a:cubicBezTo>
                <a:cubicBezTo>
                  <a:pt x="1793103" y="4473343"/>
                  <a:pt x="1503427" y="4371669"/>
                  <a:pt x="1249499" y="4421553"/>
                </a:cubicBezTo>
                <a:cubicBezTo>
                  <a:pt x="995571" y="4471437"/>
                  <a:pt x="879048" y="4397495"/>
                  <a:pt x="599253" y="4421553"/>
                </a:cubicBezTo>
                <a:cubicBezTo>
                  <a:pt x="238748" y="4481100"/>
                  <a:pt x="-73206" y="4209697"/>
                  <a:pt x="0" y="3822300"/>
                </a:cubicBezTo>
                <a:cubicBezTo>
                  <a:pt x="-26719" y="3577816"/>
                  <a:pt x="57049" y="3446947"/>
                  <a:pt x="0" y="3252895"/>
                </a:cubicBezTo>
                <a:cubicBezTo>
                  <a:pt x="-57049" y="3058843"/>
                  <a:pt x="46025" y="2866160"/>
                  <a:pt x="0" y="2747951"/>
                </a:cubicBezTo>
                <a:cubicBezTo>
                  <a:pt x="-46025" y="2629742"/>
                  <a:pt x="4458" y="2286114"/>
                  <a:pt x="0" y="2146316"/>
                </a:cubicBezTo>
                <a:cubicBezTo>
                  <a:pt x="-4458" y="2006518"/>
                  <a:pt x="18577" y="1796617"/>
                  <a:pt x="0" y="1705832"/>
                </a:cubicBezTo>
                <a:cubicBezTo>
                  <a:pt x="-18577" y="1615047"/>
                  <a:pt x="40912" y="1343968"/>
                  <a:pt x="0" y="1233119"/>
                </a:cubicBezTo>
                <a:cubicBezTo>
                  <a:pt x="-40912" y="1122270"/>
                  <a:pt x="26970" y="793154"/>
                  <a:pt x="0" y="599253"/>
                </a:cubicBezTo>
                <a:close/>
              </a:path>
              <a:path w="8165432" h="4421553" stroke="0" extrusionOk="0">
                <a:moveTo>
                  <a:pt x="0" y="599253"/>
                </a:moveTo>
                <a:cubicBezTo>
                  <a:pt x="69510" y="287242"/>
                  <a:pt x="298457" y="62842"/>
                  <a:pt x="599253" y="0"/>
                </a:cubicBezTo>
                <a:cubicBezTo>
                  <a:pt x="792463" y="-58442"/>
                  <a:pt x="1124381" y="32142"/>
                  <a:pt x="1319169" y="0"/>
                </a:cubicBezTo>
                <a:cubicBezTo>
                  <a:pt x="1513957" y="-32142"/>
                  <a:pt x="1605563" y="21673"/>
                  <a:pt x="1690738" y="0"/>
                </a:cubicBezTo>
                <a:cubicBezTo>
                  <a:pt x="1775913" y="-21673"/>
                  <a:pt x="2187593" y="70248"/>
                  <a:pt x="2340985" y="0"/>
                </a:cubicBezTo>
                <a:cubicBezTo>
                  <a:pt x="2494377" y="-70248"/>
                  <a:pt x="2586655" y="16460"/>
                  <a:pt x="2782223" y="0"/>
                </a:cubicBezTo>
                <a:cubicBezTo>
                  <a:pt x="2977791" y="-16460"/>
                  <a:pt x="3235262" y="43381"/>
                  <a:pt x="3502139" y="0"/>
                </a:cubicBezTo>
                <a:cubicBezTo>
                  <a:pt x="3769016" y="-43381"/>
                  <a:pt x="4066360" y="56227"/>
                  <a:pt x="4222055" y="0"/>
                </a:cubicBezTo>
                <a:cubicBezTo>
                  <a:pt x="4377750" y="-56227"/>
                  <a:pt x="4521491" y="52934"/>
                  <a:pt x="4663293" y="0"/>
                </a:cubicBezTo>
                <a:cubicBezTo>
                  <a:pt x="4805095" y="-52934"/>
                  <a:pt x="5020217" y="23171"/>
                  <a:pt x="5243870" y="0"/>
                </a:cubicBezTo>
                <a:cubicBezTo>
                  <a:pt x="5467523" y="-23171"/>
                  <a:pt x="5763854" y="19302"/>
                  <a:pt x="5963786" y="0"/>
                </a:cubicBezTo>
                <a:cubicBezTo>
                  <a:pt x="6163718" y="-19302"/>
                  <a:pt x="6258172" y="14303"/>
                  <a:pt x="6405025" y="0"/>
                </a:cubicBezTo>
                <a:cubicBezTo>
                  <a:pt x="6551878" y="-14303"/>
                  <a:pt x="6690768" y="29786"/>
                  <a:pt x="6915933" y="0"/>
                </a:cubicBezTo>
                <a:cubicBezTo>
                  <a:pt x="7141098" y="-29786"/>
                  <a:pt x="7344700" y="74880"/>
                  <a:pt x="7566179" y="0"/>
                </a:cubicBezTo>
                <a:cubicBezTo>
                  <a:pt x="7850706" y="-14044"/>
                  <a:pt x="8195634" y="288502"/>
                  <a:pt x="8165432" y="599253"/>
                </a:cubicBezTo>
                <a:cubicBezTo>
                  <a:pt x="8191248" y="822607"/>
                  <a:pt x="8127874" y="955762"/>
                  <a:pt x="8165432" y="1104197"/>
                </a:cubicBezTo>
                <a:cubicBezTo>
                  <a:pt x="8202990" y="1252632"/>
                  <a:pt x="8114614" y="1523624"/>
                  <a:pt x="8165432" y="1641372"/>
                </a:cubicBezTo>
                <a:cubicBezTo>
                  <a:pt x="8216250" y="1759121"/>
                  <a:pt x="8104664" y="2086248"/>
                  <a:pt x="8165432" y="2210777"/>
                </a:cubicBezTo>
                <a:cubicBezTo>
                  <a:pt x="8226200" y="2335306"/>
                  <a:pt x="8160672" y="2503316"/>
                  <a:pt x="8165432" y="2747951"/>
                </a:cubicBezTo>
                <a:cubicBezTo>
                  <a:pt x="8170192" y="2992586"/>
                  <a:pt x="8145366" y="3029928"/>
                  <a:pt x="8165432" y="3252895"/>
                </a:cubicBezTo>
                <a:cubicBezTo>
                  <a:pt x="8185498" y="3475862"/>
                  <a:pt x="8141318" y="3641397"/>
                  <a:pt x="8165432" y="3822300"/>
                </a:cubicBezTo>
                <a:cubicBezTo>
                  <a:pt x="8156849" y="4066639"/>
                  <a:pt x="7902683" y="4359821"/>
                  <a:pt x="7566179" y="4421553"/>
                </a:cubicBezTo>
                <a:cubicBezTo>
                  <a:pt x="7256042" y="4433499"/>
                  <a:pt x="7000523" y="4411731"/>
                  <a:pt x="6846263" y="4421553"/>
                </a:cubicBezTo>
                <a:cubicBezTo>
                  <a:pt x="6692003" y="4431375"/>
                  <a:pt x="6586869" y="4420432"/>
                  <a:pt x="6335355" y="4421553"/>
                </a:cubicBezTo>
                <a:cubicBezTo>
                  <a:pt x="6083841" y="4422674"/>
                  <a:pt x="5876381" y="4408399"/>
                  <a:pt x="5615440" y="4421553"/>
                </a:cubicBezTo>
                <a:cubicBezTo>
                  <a:pt x="5354499" y="4434707"/>
                  <a:pt x="5112910" y="4366504"/>
                  <a:pt x="4895524" y="4421553"/>
                </a:cubicBezTo>
                <a:cubicBezTo>
                  <a:pt x="4678138" y="4476602"/>
                  <a:pt x="4429317" y="4405506"/>
                  <a:pt x="4245278" y="4421553"/>
                </a:cubicBezTo>
                <a:cubicBezTo>
                  <a:pt x="4061239" y="4437600"/>
                  <a:pt x="3823498" y="4391543"/>
                  <a:pt x="3595031" y="4421553"/>
                </a:cubicBezTo>
                <a:cubicBezTo>
                  <a:pt x="3366564" y="4451563"/>
                  <a:pt x="3131816" y="4338850"/>
                  <a:pt x="2875115" y="4421553"/>
                </a:cubicBezTo>
                <a:cubicBezTo>
                  <a:pt x="2618414" y="4504256"/>
                  <a:pt x="2513289" y="4352930"/>
                  <a:pt x="2294538" y="4421553"/>
                </a:cubicBezTo>
                <a:cubicBezTo>
                  <a:pt x="2075787" y="4490176"/>
                  <a:pt x="2108459" y="4390161"/>
                  <a:pt x="1922969" y="4421553"/>
                </a:cubicBezTo>
                <a:cubicBezTo>
                  <a:pt x="1737479" y="4452945"/>
                  <a:pt x="1576667" y="4411652"/>
                  <a:pt x="1342392" y="4421553"/>
                </a:cubicBezTo>
                <a:cubicBezTo>
                  <a:pt x="1108117" y="4431454"/>
                  <a:pt x="931718" y="4334794"/>
                  <a:pt x="599253" y="4421553"/>
                </a:cubicBezTo>
                <a:cubicBezTo>
                  <a:pt x="275495" y="4389835"/>
                  <a:pt x="7458" y="4137002"/>
                  <a:pt x="0" y="3822300"/>
                </a:cubicBezTo>
                <a:cubicBezTo>
                  <a:pt x="-66672" y="3661121"/>
                  <a:pt x="44501" y="3390996"/>
                  <a:pt x="0" y="3220665"/>
                </a:cubicBezTo>
                <a:cubicBezTo>
                  <a:pt x="-44501" y="3050335"/>
                  <a:pt x="24507" y="2814173"/>
                  <a:pt x="0" y="2683490"/>
                </a:cubicBezTo>
                <a:cubicBezTo>
                  <a:pt x="-24507" y="2552807"/>
                  <a:pt x="30564" y="2308758"/>
                  <a:pt x="0" y="2146316"/>
                </a:cubicBezTo>
                <a:cubicBezTo>
                  <a:pt x="-30564" y="1983874"/>
                  <a:pt x="40215" y="1834106"/>
                  <a:pt x="0" y="1705832"/>
                </a:cubicBezTo>
                <a:cubicBezTo>
                  <a:pt x="-40215" y="1577558"/>
                  <a:pt x="26685" y="1368303"/>
                  <a:pt x="0" y="1200888"/>
                </a:cubicBezTo>
                <a:cubicBezTo>
                  <a:pt x="-26685" y="1033473"/>
                  <a:pt x="27711" y="855455"/>
                  <a:pt x="0" y="599253"/>
                </a:cubicBezTo>
                <a:close/>
              </a:path>
            </a:pathLst>
          </a:custGeom>
          <a:solidFill>
            <a:schemeClr val="bg1">
              <a:alpha val="76000"/>
            </a:schemeClr>
          </a:solidFill>
          <a:ln w="38100">
            <a:solidFill>
              <a:schemeClr val="accent2">
                <a:lumMod val="75000"/>
              </a:schemeClr>
            </a:solidFill>
            <a:prstDash val="dash"/>
            <a:extLst>
              <a:ext uri="{C807C97D-BFC1-408E-A445-0C87EB9F89A2}">
                <ask:lineSketchStyleProps xmlns="" xmlns:ask="http://schemas.microsoft.com/office/drawing/2018/sketchyshapes" sd="852854689">
                  <a:prstGeom prst="roundRect">
                    <a:avLst>
                      <a:gd name="adj" fmla="val 13553"/>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2" name="Picture 2" descr="School Kids Cartoon Images - Free Download on Freepik">
            <a:extLst>
              <a:ext uri="{FF2B5EF4-FFF2-40B4-BE49-F238E27FC236}">
                <a16:creationId xmlns:a16="http://schemas.microsoft.com/office/drawing/2014/main" id="{229FACD8-8FE7-398C-8C8B-A74F8680C65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1" b="94611" l="2077" r="96006">
                        <a14:foregroundMark x1="5911" y1="21257" x2="14696" y2="73353"/>
                        <a14:foregroundMark x1="7827" y1="20359" x2="13898" y2="36527"/>
                        <a14:foregroundMark x1="4792" y1="26048" x2="2396" y2="40419"/>
                        <a14:foregroundMark x1="7188" y1="51198" x2="5911" y2="58683"/>
                        <a14:foregroundMark x1="16933" y1="46707" x2="16933" y2="50599"/>
                        <a14:foregroundMark x1="8626" y1="90419" x2="8626" y2="93413"/>
                        <a14:foregroundMark x1="18051" y1="88922" x2="18530" y2="94611"/>
                        <a14:foregroundMark x1="6709" y1="91916" x2="11022" y2="88024"/>
                        <a14:foregroundMark x1="18850" y1="91018" x2="21725" y2="93413"/>
                        <a14:foregroundMark x1="27157" y1="85030" x2="28754" y2="91018"/>
                        <a14:foregroundMark x1="36741" y1="85329" x2="33866" y2="89820"/>
                        <a14:foregroundMark x1="35942" y1="89521" x2="35942" y2="89521"/>
                        <a14:foregroundMark x1="40256" y1="86527" x2="41853" y2="91916"/>
                        <a14:foregroundMark x1="36262" y1="26946" x2="41853" y2="35030"/>
                        <a14:foregroundMark x1="51917" y1="84431" x2="51917" y2="84431"/>
                        <a14:foregroundMark x1="49201" y1="78443" x2="50479" y2="82036"/>
                        <a14:foregroundMark x1="51278" y1="82934" x2="53035" y2="87425"/>
                        <a14:foregroundMark x1="50319" y1="83832" x2="50319" y2="83832"/>
                        <a14:foregroundMark x1="60703" y1="80838" x2="57827" y2="85928"/>
                        <a14:foregroundMark x1="67412" y1="87425" x2="69649" y2="86527"/>
                        <a14:foregroundMark x1="68530" y1="83832" x2="70128" y2="87425"/>
                        <a14:foregroundMark x1="83866" y1="20958" x2="88978" y2="68862"/>
                        <a14:foregroundMark x1="91214" y1="36527" x2="93291" y2="42515"/>
                        <a14:foregroundMark x1="80192" y1="37425" x2="80351" y2="46108"/>
                        <a14:foregroundMark x1="95208" y1="59281" x2="96006" y2="64671"/>
                        <a14:foregroundMark x1="81789" y1="78443" x2="81789" y2="86527"/>
                      </a14:backgroundRemoval>
                    </a14:imgEffect>
                  </a14:imgLayer>
                </a14:imgProps>
              </a:ext>
              <a:ext uri="{28A0092B-C50C-407E-A947-70E740481C1C}">
                <a14:useLocalDpi xmlns:a14="http://schemas.microsoft.com/office/drawing/2010/main" val="0"/>
              </a:ext>
            </a:extLst>
          </a:blip>
          <a:srcRect/>
          <a:stretch>
            <a:fillRect/>
          </a:stretch>
        </p:blipFill>
        <p:spPr bwMode="auto">
          <a:xfrm>
            <a:off x="2474590" y="4122822"/>
            <a:ext cx="5427081" cy="28955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1EFCB3F-A312-182C-7CF0-5E09B3BFEF3C}"/>
              </a:ext>
            </a:extLst>
          </p:cNvPr>
          <p:cNvPicPr>
            <a:picLocks noChangeAspect="1"/>
          </p:cNvPicPr>
          <p:nvPr/>
        </p:nvPicPr>
        <p:blipFill>
          <a:blip r:embed="rId5"/>
          <a:stretch>
            <a:fillRect/>
          </a:stretch>
        </p:blipFill>
        <p:spPr>
          <a:xfrm>
            <a:off x="2895600" y="587055"/>
            <a:ext cx="7398880" cy="3869285"/>
          </a:xfrm>
          <a:prstGeom prst="rect">
            <a:avLst/>
          </a:prstGeom>
        </p:spPr>
      </p:pic>
    </p:spTree>
    <p:extLst>
      <p:ext uri="{BB962C8B-B14F-4D97-AF65-F5344CB8AC3E}">
        <p14:creationId xmlns:p14="http://schemas.microsoft.com/office/powerpoint/2010/main" val="2018452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173</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.VnAristote</vt:lpstr>
      <vt:lpstr>Aptos</vt:lpstr>
      <vt:lpstr>Aptos Display</vt:lpstr>
      <vt:lpstr>Arial</vt:lpstr>
      <vt:lpstr>Calibri</vt:lpstr>
      <vt:lpstr>Calibri Light</vt:lpstr>
      <vt:lpstr>LNTH-LuoLuoNotangYuanTi 1</vt:lpstr>
      <vt:lpstr>SVN-Gretoon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43</cp:revision>
  <dcterms:created xsi:type="dcterms:W3CDTF">2024-12-09T08:57:55Z</dcterms:created>
  <dcterms:modified xsi:type="dcterms:W3CDTF">2026-02-04T04:40:25Z</dcterms:modified>
</cp:coreProperties>
</file>