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80" r:id="rId3"/>
    <p:sldId id="260" r:id="rId4"/>
    <p:sldId id="261" r:id="rId5"/>
    <p:sldId id="262" r:id="rId6"/>
    <p:sldId id="276" r:id="rId7"/>
    <p:sldId id="264" r:id="rId8"/>
    <p:sldId id="265" r:id="rId9"/>
    <p:sldId id="266" r:id="rId10"/>
    <p:sldId id="267" r:id="rId11"/>
    <p:sldId id="278" r:id="rId12"/>
    <p:sldId id="281" r:id="rId13"/>
    <p:sldId id="268" r:id="rId14"/>
    <p:sldId id="279" r:id="rId15"/>
  </p:sldIdLst>
  <p:sldSz cx="18288000" cy="10287000"/>
  <p:notesSz cx="6858000" cy="9144000"/>
  <p:embeddedFontLst>
    <p:embeddedFont>
      <p:font typeface="Cambria Bold Italics" panose="020B0604020202020204" charset="0"/>
      <p:regular r:id="rId17"/>
    </p:embeddedFont>
    <p:embeddedFont>
      <p:font typeface="Cambria Bold" panose="02040803050406030204" pitchFamily="18" charset="0"/>
      <p:regular r:id="rId18"/>
      <p:bold r:id="rId19"/>
    </p:embeddedFont>
    <p:embeddedFont>
      <p:font typeface=".VnAristote" panose="020B7200000000000000" pitchFamily="34" charset="0"/>
      <p:regular r:id="rId20"/>
    </p:embeddedFont>
    <p:embeddedFont>
      <p:font typeface="#9Slide07 HoneyCream" panose="020B0604020202020204" charset="0"/>
      <p:regular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94622" autoAdjust="0"/>
  </p:normalViewPr>
  <p:slideViewPr>
    <p:cSldViewPr>
      <p:cViewPr varScale="1">
        <p:scale>
          <a:sx n="56" d="100"/>
          <a:sy n="56" d="100"/>
        </p:scale>
        <p:origin x="8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864141" y="5108011"/>
            <a:ext cx="22316371" cy="11393818"/>
            <a:chOff x="-3302541" y="2872035"/>
            <a:chExt cx="22316371" cy="11393818"/>
          </a:xfrm>
        </p:grpSpPr>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endParaRP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3"/>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4"/>
            <a:stretch>
              <a:fillRect/>
            </a:stretch>
          </p:blipFill>
          <p:spPr>
            <a:xfrm>
              <a:off x="14325600" y="10561728"/>
              <a:ext cx="4688230" cy="1268078"/>
            </a:xfrm>
            <a:prstGeom prst="rect">
              <a:avLst/>
            </a:prstGeom>
          </p:spPr>
        </p:pic>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302541" y="2872035"/>
            <a:ext cx="22316371" cy="11393818"/>
            <a:chOff x="-3302541" y="2872035"/>
            <a:chExt cx="22316371" cy="11393818"/>
          </a:xfrm>
        </p:grpSpPr>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endParaRP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5"/>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10"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7" Type="http://schemas.openxmlformats.org/officeDocument/2006/relationships/image" Target="../media/image10.png"/><Relationship Id="rId17" Type="http://schemas.openxmlformats.org/officeDocument/2006/relationships/image" Target="../media/image22.png"/><Relationship Id="rId12" Type="http://schemas.openxmlformats.org/officeDocument/2006/relationships/image" Target="../media/image48.svg"/><Relationship Id="rId2" Type="http://schemas.openxmlformats.org/officeDocument/2006/relationships/image" Target="../media/image4.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10" Type="http://schemas.openxmlformats.org/officeDocument/2006/relationships/image" Target="../media/image7.sv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3.png"/><Relationship Id="rId7" Type="http://schemas.openxmlformats.org/officeDocument/2006/relationships/image" Target="../media/image4.png"/><Relationship Id="rId12"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0" Type="http://schemas.openxmlformats.org/officeDocument/2006/relationships/image" Target="../media/image27.svg"/><Relationship Id="rId9" Type="http://schemas.openxmlformats.org/officeDocument/2006/relationships/image" Target="../media/image10.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7.sv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0" Type="http://schemas.openxmlformats.org/officeDocument/2006/relationships/image" Target="../media/image27.sv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png"/><Relationship Id="rId7" Type="http://schemas.openxmlformats.org/officeDocument/2006/relationships/image" Target="../media/image4.png"/><Relationship Id="rId12"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0" Type="http://schemas.openxmlformats.org/officeDocument/2006/relationships/image" Target="../media/image27.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2.png"/><Relationship Id="rId18" Type="http://schemas.openxmlformats.org/officeDocument/2006/relationships/image" Target="../media/image33.svg"/><Relationship Id="rId21" Type="http://schemas.openxmlformats.org/officeDocument/2006/relationships/image" Target="../media/image15.png"/><Relationship Id="rId7" Type="http://schemas.openxmlformats.org/officeDocument/2006/relationships/image" Target="../media/image4.png"/><Relationship Id="rId12" Type="http://schemas.openxmlformats.org/officeDocument/2006/relationships/image" Target="../media/image7.svg"/><Relationship Id="rId2" Type="http://schemas.openxmlformats.org/officeDocument/2006/relationships/image" Target="../media/image9.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5" Type="http://schemas.openxmlformats.org/officeDocument/2006/relationships/image" Target="../media/image30.svg"/><Relationship Id="rId10" Type="http://schemas.openxmlformats.org/officeDocument/2006/relationships/image" Target="../media/image27.svg"/><Relationship Id="rId19" Type="http://schemas.openxmlformats.org/officeDocument/2006/relationships/image" Target="../media/image13.png"/><Relationship Id="rId9" Type="http://schemas.openxmlformats.org/officeDocument/2006/relationships/image" Target="../media/image10.png"/><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1.png"/><Relationship Id="rId12"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9.svg"/><Relationship Id="rId9" Type="http://schemas.openxmlformats.org/officeDocument/2006/relationships/image" Target="../media/image4.png"/><Relationship Id="rId1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sv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3.png"/><Relationship Id="rId10" Type="http://schemas.openxmlformats.org/officeDocument/2006/relationships/image" Target="../media/image7.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sv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3.png"/><Relationship Id="rId10" Type="http://schemas.openxmlformats.org/officeDocument/2006/relationships/image" Target="../media/image7.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7.svg"/><Relationship Id="rId17" Type="http://schemas.openxmlformats.org/officeDocument/2006/relationships/image" Target="../media/image48.sv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27.svg"/><Relationship Id="rId9" Type="http://schemas.openxmlformats.org/officeDocument/2006/relationships/image" Target="../media/image10.png"/><Relationship Id="rId1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7" Type="http://schemas.openxmlformats.org/officeDocument/2006/relationships/image" Target="../media/image4.png"/><Relationship Id="rId12" Type="http://schemas.openxmlformats.org/officeDocument/2006/relationships/image" Target="../media/image7.svg"/><Relationship Id="rId17"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27.svg"/><Relationship Id="rId9" Type="http://schemas.openxmlformats.org/officeDocument/2006/relationships/image" Target="../media/image10.png"/><Relationship Id="rId1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2">
              <a:alphaModFix amt="50000"/>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pic>
        <p:nvPicPr>
          <p:cNvPr id="18" name="Picture 17"/>
          <p:cNvPicPr>
            <a:picLocks noChangeAspect="1"/>
          </p:cNvPicPr>
          <p:nvPr/>
        </p:nvPicPr>
        <p:blipFill>
          <a:blip r:embed="rId11"/>
          <a:stretch>
            <a:fillRect/>
          </a:stretch>
        </p:blipFill>
        <p:spPr>
          <a:xfrm>
            <a:off x="9530945" y="1947237"/>
            <a:ext cx="7601168" cy="6287225"/>
          </a:xfrm>
          <a:prstGeom prst="rect">
            <a:avLst/>
          </a:prstGeom>
        </p:spPr>
      </p:pic>
      <p:pic>
        <p:nvPicPr>
          <p:cNvPr id="21" name="Picture 20"/>
          <p:cNvPicPr>
            <a:picLocks noChangeAspect="1"/>
          </p:cNvPicPr>
          <p:nvPr/>
        </p:nvPicPr>
        <p:blipFill>
          <a:blip r:embed="rId12"/>
          <a:stretch>
            <a:fillRect/>
          </a:stretch>
        </p:blipFill>
        <p:spPr>
          <a:xfrm rot="21057215">
            <a:off x="1673242" y="3946782"/>
            <a:ext cx="9269482" cy="4081487"/>
          </a:xfrm>
          <a:prstGeom prst="rect">
            <a:avLst/>
          </a:prstGeom>
        </p:spPr>
      </p:pic>
      <p:pic>
        <p:nvPicPr>
          <p:cNvPr id="25" name="Picture 24"/>
          <p:cNvPicPr>
            <a:picLocks noChangeAspect="1"/>
          </p:cNvPicPr>
          <p:nvPr/>
        </p:nvPicPr>
        <p:blipFill>
          <a:blip r:embed="rId13"/>
          <a:stretch>
            <a:fillRect/>
          </a:stretch>
        </p:blipFill>
        <p:spPr>
          <a:xfrm>
            <a:off x="1615193" y="2553022"/>
            <a:ext cx="8783276" cy="1057961"/>
          </a:xfrm>
          <a:prstGeom prst="rect">
            <a:avLst/>
          </a:prstGeom>
        </p:spPr>
      </p:pic>
      <p:sp>
        <p:nvSpPr>
          <p:cNvPr id="19" name="矩形: 圆角 7">
            <a:extLst>
              <a:ext uri="{FF2B5EF4-FFF2-40B4-BE49-F238E27FC236}">
                <a16:creationId xmlns:a16="http://schemas.microsoft.com/office/drawing/2014/main" id="{F109CC2C-841A-A7A8-9377-9F1DB9AE450D}"/>
              </a:ext>
            </a:extLst>
          </p:cNvPr>
          <p:cNvSpPr/>
          <p:nvPr/>
        </p:nvSpPr>
        <p:spPr>
          <a:xfrm>
            <a:off x="4114800" y="1058291"/>
            <a:ext cx="4691354" cy="648921"/>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2060"/>
                </a:solidFill>
                <a:latin typeface=".VnAristote" panose="020B7200000000000000" pitchFamily="34" charset="0"/>
              </a:rPr>
              <a:t>        </a:t>
            </a:r>
            <a:r>
              <a:rPr lang="en-US" sz="4800" b="1" dirty="0" err="1" smtClean="0">
                <a:solidFill>
                  <a:schemeClr val="bg2">
                    <a:lumMod val="10000"/>
                  </a:schemeClr>
                </a:solidFill>
                <a:latin typeface=".VnAristote" panose="020B7200000000000000" pitchFamily="34" charset="0"/>
              </a:rPr>
              <a:t>TiÕng</a:t>
            </a:r>
            <a:r>
              <a:rPr lang="en-US" sz="4800" b="1" dirty="0" smtClean="0">
                <a:solidFill>
                  <a:schemeClr val="bg2">
                    <a:lumMod val="10000"/>
                  </a:schemeClr>
                </a:solidFill>
                <a:latin typeface=".VnAristote" panose="020B7200000000000000" pitchFamily="34" charset="0"/>
              </a:rPr>
              <a:t> </a:t>
            </a:r>
            <a:r>
              <a:rPr lang="en-US" sz="4800" b="1" dirty="0" err="1">
                <a:solidFill>
                  <a:schemeClr val="bg2">
                    <a:lumMod val="10000"/>
                  </a:schemeClr>
                </a:solidFill>
                <a:latin typeface=".VnAristote" panose="020B7200000000000000" pitchFamily="34" charset="0"/>
              </a:rPr>
              <a:t>ViÖt</a:t>
            </a:r>
            <a:r>
              <a:rPr lang="en-US" sz="4800" b="1" dirty="0">
                <a:solidFill>
                  <a:schemeClr val="bg2">
                    <a:lumMod val="10000"/>
                  </a:schemeClr>
                </a:solidFill>
                <a:latin typeface=".VnAristote" panose="020B7200000000000000" pitchFamily="34" charset="0"/>
              </a:rPr>
              <a:t> 5</a:t>
            </a:r>
          </a:p>
        </p:txBody>
      </p:sp>
      <p:sp>
        <p:nvSpPr>
          <p:cNvPr id="20" name="TextBox 12">
            <a:extLst>
              <a:ext uri="{FF2B5EF4-FFF2-40B4-BE49-F238E27FC236}">
                <a16:creationId xmlns:a16="http://schemas.microsoft.com/office/drawing/2014/main" id="{6BDCEA81-7C04-4943-A286-4A2DB9AB7424}"/>
              </a:ext>
            </a:extLst>
          </p:cNvPr>
          <p:cNvSpPr txBox="1"/>
          <p:nvPr/>
        </p:nvSpPr>
        <p:spPr>
          <a:xfrm>
            <a:off x="11261305" y="7733688"/>
            <a:ext cx="4434750" cy="769441"/>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err="1" smtClean="0">
                <a:solidFill>
                  <a:schemeClr val="accent2">
                    <a:lumMod val="50000"/>
                  </a:schemeClr>
                </a:solidFill>
                <a:latin typeface=".VnAristote" panose="020B7200000000000000" pitchFamily="34" charset="0"/>
              </a:rPr>
              <a:t>TuÇn</a:t>
            </a:r>
            <a:r>
              <a:rPr lang="en-US" sz="4400" b="1" dirty="0" smtClean="0">
                <a:solidFill>
                  <a:schemeClr val="accent2">
                    <a:lumMod val="50000"/>
                  </a:schemeClr>
                </a:solidFill>
                <a:latin typeface=".VnAristote" panose="020B7200000000000000" pitchFamily="34" charset="0"/>
              </a:rPr>
              <a:t> 17 – </a:t>
            </a:r>
            <a:r>
              <a:rPr lang="en-US" sz="4400" b="1" dirty="0" err="1" smtClean="0">
                <a:solidFill>
                  <a:schemeClr val="accent2">
                    <a:lumMod val="50000"/>
                  </a:schemeClr>
                </a:solidFill>
                <a:latin typeface=".VnAristote" panose="020B7200000000000000" pitchFamily="34" charset="0"/>
              </a:rPr>
              <a:t>TiÕt</a:t>
            </a:r>
            <a:r>
              <a:rPr lang="en-US" sz="4400" b="1" dirty="0" smtClean="0">
                <a:solidFill>
                  <a:schemeClr val="accent2">
                    <a:lumMod val="50000"/>
                  </a:schemeClr>
                </a:solidFill>
                <a:latin typeface=".VnAristote" panose="020B7200000000000000" pitchFamily="34" charset="0"/>
              </a:rPr>
              <a:t> 114</a:t>
            </a:r>
            <a:endParaRPr lang="en-US" sz="4400" b="1" dirty="0">
              <a:solidFill>
                <a:schemeClr val="accent2">
                  <a:lumMod val="50000"/>
                </a:schemeClr>
              </a:solidFill>
              <a:latin typeface=".VnAristot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11">
              <a:extLst>
                <a:ext uri="{96DAC541-7B7A-43D3-8B79-37D633B846F1}">
                  <asvg:svgBlip xmlns:asvg="http://schemas.microsoft.com/office/drawing/2016/SVG/main" xmlns="" r:embed="rId16"/>
                </a:ext>
              </a:extLst>
            </a:blip>
            <a:stretch>
              <a:fillRect/>
            </a:stretch>
          </a:blipFill>
        </p:spPr>
      </p:sp>
      <p:sp>
        <p:nvSpPr>
          <p:cNvPr id="48" name="TextBox 48"/>
          <p:cNvSpPr txBox="1"/>
          <p:nvPr/>
        </p:nvSpPr>
        <p:spPr>
          <a:xfrm>
            <a:off x="2272489" y="638336"/>
            <a:ext cx="14526456" cy="1538883"/>
          </a:xfrm>
          <a:prstGeom prst="rect">
            <a:avLst/>
          </a:prstGeom>
        </p:spPr>
        <p:txBody>
          <a:bodyPr lIns="0" tIns="0" rIns="0" bIns="0" rtlCol="0" anchor="t">
            <a:spAutoFit/>
          </a:bodyPr>
          <a:lstStyle/>
          <a:p>
            <a:pPr algn="just">
              <a:lnSpc>
                <a:spcPts val="5979"/>
              </a:lnSpc>
            </a:pPr>
            <a:r>
              <a:rPr lang="en-US" sz="5199" b="1" dirty="0" err="1">
                <a:solidFill>
                  <a:srgbClr val="7030A0"/>
                </a:solidFill>
                <a:latin typeface="Cambria Bold"/>
                <a:ea typeface="Cambria Bold"/>
                <a:cs typeface="Cambria Bold"/>
                <a:sym typeface="Cambria Bold"/>
              </a:rPr>
              <a:t>Hoàn</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thiện</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câu</a:t>
            </a:r>
            <a:r>
              <a:rPr lang="en-US" sz="5199" b="1" dirty="0">
                <a:solidFill>
                  <a:srgbClr val="7030A0"/>
                </a:solidFill>
                <a:latin typeface="Cambria Bold"/>
                <a:ea typeface="Cambria Bold"/>
                <a:cs typeface="Cambria Bold"/>
                <a:sym typeface="Cambria Bold"/>
              </a:rPr>
              <a:t> a </a:t>
            </a:r>
            <a:r>
              <a:rPr lang="en-US" sz="5199" b="1" dirty="0" err="1">
                <a:solidFill>
                  <a:srgbClr val="7030A0"/>
                </a:solidFill>
                <a:latin typeface="Cambria Bold"/>
                <a:ea typeface="Cambria Bold"/>
                <a:cs typeface="Cambria Bold"/>
                <a:sym typeface="Cambria Bold"/>
              </a:rPr>
              <a:t>hoặc</a:t>
            </a:r>
            <a:r>
              <a:rPr lang="en-US" sz="5199" b="1" dirty="0">
                <a:solidFill>
                  <a:srgbClr val="7030A0"/>
                </a:solidFill>
                <a:latin typeface="Cambria Bold"/>
                <a:ea typeface="Cambria Bold"/>
                <a:cs typeface="Cambria Bold"/>
                <a:sym typeface="Cambria Bold"/>
              </a:rPr>
              <a:t> b </a:t>
            </a:r>
            <a:r>
              <a:rPr lang="en-US" sz="5199" b="1" dirty="0" err="1">
                <a:solidFill>
                  <a:srgbClr val="7030A0"/>
                </a:solidFill>
                <a:latin typeface="Cambria Bold"/>
                <a:ea typeface="Cambria Bold"/>
                <a:cs typeface="Cambria Bold"/>
                <a:sym typeface="Cambria Bold"/>
              </a:rPr>
              <a:t>dưới</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đây</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với</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mỗi</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kết</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từ</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cho</a:t>
            </a:r>
            <a:r>
              <a:rPr lang="en-US" sz="5199" b="1" dirty="0">
                <a:solidFill>
                  <a:srgbClr val="7030A0"/>
                </a:solidFill>
                <a:latin typeface="Cambria Bold"/>
                <a:ea typeface="Cambria Bold"/>
                <a:cs typeface="Cambria Bold"/>
                <a:sym typeface="Cambria Bold"/>
              </a:rPr>
              <a:t> </a:t>
            </a:r>
            <a:r>
              <a:rPr lang="en-US" sz="5199" b="1" dirty="0" err="1">
                <a:solidFill>
                  <a:srgbClr val="7030A0"/>
                </a:solidFill>
                <a:latin typeface="Cambria Bold"/>
                <a:ea typeface="Cambria Bold"/>
                <a:cs typeface="Cambria Bold"/>
                <a:sym typeface="Cambria Bold"/>
              </a:rPr>
              <a:t>sẵn</a:t>
            </a:r>
            <a:endParaRPr lang="en-US" sz="5199" b="1" dirty="0">
              <a:solidFill>
                <a:srgbClr val="7030A0"/>
              </a:solidFill>
              <a:latin typeface="Cambria Bold"/>
              <a:ea typeface="Cambria Bold"/>
              <a:cs typeface="Cambria Bold"/>
              <a:sym typeface="Cambria Bold"/>
            </a:endParaRPr>
          </a:p>
        </p:txBody>
      </p:sp>
      <p:grpSp>
        <p:nvGrpSpPr>
          <p:cNvPr id="54" name="Group 53"/>
          <p:cNvGrpSpPr/>
          <p:nvPr/>
        </p:nvGrpSpPr>
        <p:grpSpPr>
          <a:xfrm>
            <a:off x="394943" y="3975331"/>
            <a:ext cx="4668592" cy="2294371"/>
            <a:chOff x="850274" y="4711951"/>
            <a:chExt cx="5236873" cy="2294371"/>
          </a:xfrm>
        </p:grpSpPr>
        <p:sp>
          <p:nvSpPr>
            <p:cNvPr id="15" name="TextBox 15"/>
            <p:cNvSpPr txBox="1"/>
            <p:nvPr/>
          </p:nvSpPr>
          <p:spPr>
            <a:xfrm>
              <a:off x="850274" y="4711951"/>
              <a:ext cx="5236873" cy="2294371"/>
            </a:xfrm>
            <a:prstGeom prst="rect">
              <a:avLst/>
            </a:prstGeom>
          </p:spPr>
          <p:txBody>
            <a:bodyPr lIns="50800" tIns="50800" rIns="50800" bIns="50800" rtlCol="0" anchor="ctr"/>
            <a:lstStyle/>
            <a:p>
              <a:pPr algn="ctr">
                <a:lnSpc>
                  <a:spcPts val="2659"/>
                </a:lnSpc>
                <a:spcBef>
                  <a:spcPct val="0"/>
                </a:spcBef>
              </a:pPr>
              <a:endParaRPr sz="4800"/>
            </a:p>
          </p:txBody>
        </p:sp>
        <p:sp>
          <p:nvSpPr>
            <p:cNvPr id="49" name="TextBox 49"/>
            <p:cNvSpPr txBox="1"/>
            <p:nvPr/>
          </p:nvSpPr>
          <p:spPr>
            <a:xfrm>
              <a:off x="1121187" y="5068140"/>
              <a:ext cx="4639376" cy="1518920"/>
            </a:xfrm>
            <a:prstGeom prst="rect">
              <a:avLst/>
            </a:prstGeom>
          </p:spPr>
          <p:txBody>
            <a:bodyPr lIns="0" tIns="0" rIns="0" bIns="0" rtlCol="0" anchor="t">
              <a:spAutoFit/>
            </a:bodyPr>
            <a:lstStyle/>
            <a:p>
              <a:pPr algn="just">
                <a:lnSpc>
                  <a:spcPts val="5979"/>
                </a:lnSpc>
              </a:pPr>
              <a:r>
                <a:rPr lang="en-US" sz="4500" b="1" dirty="0">
                  <a:solidFill>
                    <a:srgbClr val="000000"/>
                  </a:solidFill>
                  <a:latin typeface="Cambria Bold"/>
                  <a:ea typeface="Cambria Bold"/>
                  <a:cs typeface="Cambria Bold"/>
                  <a:sym typeface="Cambria Bold"/>
                </a:rPr>
                <a:t>a. </a:t>
              </a:r>
              <a:r>
                <a:rPr lang="en-US" sz="4500" b="1" dirty="0" err="1">
                  <a:solidFill>
                    <a:srgbClr val="000000"/>
                  </a:solidFill>
                  <a:latin typeface="Cambria Bold"/>
                  <a:ea typeface="Cambria Bold"/>
                  <a:cs typeface="Cambria Bold"/>
                  <a:sym typeface="Cambria Bold"/>
                </a:rPr>
                <a:t>Tôi</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học</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chơi</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đàn</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ghi</a:t>
              </a:r>
              <a:r>
                <a:rPr lang="en-US" sz="4500" b="1" dirty="0">
                  <a:solidFill>
                    <a:srgbClr val="000000"/>
                  </a:solidFill>
                  <a:latin typeface="Cambria Bold"/>
                  <a:ea typeface="Cambria Bold"/>
                  <a:cs typeface="Cambria Bold"/>
                  <a:sym typeface="Cambria Bold"/>
                </a:rPr>
                <a:t>-ta</a:t>
              </a:r>
            </a:p>
          </p:txBody>
        </p:sp>
      </p:grpSp>
      <p:grpSp>
        <p:nvGrpSpPr>
          <p:cNvPr id="55" name="Group 54"/>
          <p:cNvGrpSpPr/>
          <p:nvPr/>
        </p:nvGrpSpPr>
        <p:grpSpPr>
          <a:xfrm>
            <a:off x="9733408" y="3832338"/>
            <a:ext cx="4668592" cy="2394430"/>
            <a:chOff x="850274" y="4711951"/>
            <a:chExt cx="5236873" cy="2394430"/>
          </a:xfrm>
        </p:grpSpPr>
        <p:sp>
          <p:nvSpPr>
            <p:cNvPr id="60" name="TextBox 15"/>
            <p:cNvSpPr txBox="1"/>
            <p:nvPr/>
          </p:nvSpPr>
          <p:spPr>
            <a:xfrm>
              <a:off x="850274" y="4711951"/>
              <a:ext cx="5236873" cy="2294371"/>
            </a:xfrm>
            <a:prstGeom prst="rect">
              <a:avLst/>
            </a:prstGeom>
          </p:spPr>
          <p:txBody>
            <a:bodyPr lIns="50800" tIns="50800" rIns="50800" bIns="50800" rtlCol="0" anchor="ctr"/>
            <a:lstStyle/>
            <a:p>
              <a:pPr algn="ctr">
                <a:lnSpc>
                  <a:spcPts val="2659"/>
                </a:lnSpc>
                <a:spcBef>
                  <a:spcPct val="0"/>
                </a:spcBef>
              </a:pPr>
              <a:endParaRPr sz="4800"/>
            </a:p>
          </p:txBody>
        </p:sp>
        <p:sp>
          <p:nvSpPr>
            <p:cNvPr id="58" name="TextBox 49"/>
            <p:cNvSpPr txBox="1"/>
            <p:nvPr/>
          </p:nvSpPr>
          <p:spPr>
            <a:xfrm>
              <a:off x="1197997" y="4798057"/>
              <a:ext cx="4835680" cy="2308324"/>
            </a:xfrm>
            <a:prstGeom prst="rect">
              <a:avLst/>
            </a:prstGeom>
          </p:spPr>
          <p:txBody>
            <a:bodyPr wrap="square" lIns="0" tIns="0" rIns="0" bIns="0" rtlCol="0" anchor="t">
              <a:spAutoFit/>
            </a:bodyPr>
            <a:lstStyle/>
            <a:p>
              <a:pPr algn="just">
                <a:lnSpc>
                  <a:spcPts val="5979"/>
                </a:lnSpc>
              </a:pPr>
              <a:r>
                <a:rPr lang="en-US" sz="4500" b="1" dirty="0" smtClean="0">
                  <a:solidFill>
                    <a:srgbClr val="000000"/>
                  </a:solidFill>
                  <a:latin typeface="Cambria Bold"/>
                  <a:ea typeface="Cambria Bold"/>
                  <a:cs typeface="Cambria Bold"/>
                  <a:sym typeface="Cambria Bold"/>
                </a:rPr>
                <a:t>b. </a:t>
              </a:r>
              <a:r>
                <a:rPr lang="en-US" sz="4500" b="1" dirty="0" err="1" smtClean="0">
                  <a:solidFill>
                    <a:srgbClr val="000000"/>
                  </a:solidFill>
                  <a:latin typeface="Cambria Bold"/>
                  <a:ea typeface="Cambria Bold"/>
                  <a:cs typeface="Cambria Bold"/>
                  <a:sym typeface="Cambria Bold"/>
                </a:rPr>
                <a:t>Môn</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ảo</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thuật</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luôn</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kích</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thích</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người</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xem</a:t>
              </a:r>
              <a:endParaRPr lang="en-US" sz="4500" b="1" dirty="0">
                <a:solidFill>
                  <a:srgbClr val="000000"/>
                </a:solidFill>
                <a:latin typeface="Cambria Bold"/>
                <a:ea typeface="Cambria Bold"/>
                <a:cs typeface="Cambria Bold"/>
                <a:sym typeface="Cambria Bold"/>
              </a:endParaRPr>
            </a:p>
          </p:txBody>
        </p:sp>
      </p:grpSp>
      <p:grpSp>
        <p:nvGrpSpPr>
          <p:cNvPr id="61" name="Group 60"/>
          <p:cNvGrpSpPr/>
          <p:nvPr/>
        </p:nvGrpSpPr>
        <p:grpSpPr>
          <a:xfrm>
            <a:off x="6227697" y="2591623"/>
            <a:ext cx="2802304" cy="1365500"/>
            <a:chOff x="6583297" y="3105527"/>
            <a:chExt cx="2609623" cy="1365500"/>
          </a:xfrm>
        </p:grpSpPr>
        <p:sp>
          <p:nvSpPr>
            <p:cNvPr id="53" name="Cloud 52"/>
            <p:cNvSpPr/>
            <p:nvPr/>
          </p:nvSpPr>
          <p:spPr>
            <a:xfrm>
              <a:off x="6583297" y="3105527"/>
              <a:ext cx="2609623"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và</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21" name="Freeform 21"/>
            <p:cNvSpPr/>
            <p:nvPr/>
          </p:nvSpPr>
          <p:spPr>
            <a:xfrm>
              <a:off x="7618289" y="3535118"/>
              <a:ext cx="804552" cy="749239"/>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grpSp>
        <p:nvGrpSpPr>
          <p:cNvPr id="62" name="Group 61"/>
          <p:cNvGrpSpPr/>
          <p:nvPr/>
        </p:nvGrpSpPr>
        <p:grpSpPr>
          <a:xfrm>
            <a:off x="6252795" y="4433644"/>
            <a:ext cx="2667580" cy="1365500"/>
            <a:chOff x="6479884" y="3224238"/>
            <a:chExt cx="2667580" cy="1365500"/>
          </a:xfrm>
        </p:grpSpPr>
        <p:sp>
          <p:nvSpPr>
            <p:cNvPr id="63" name="Cloud 62"/>
            <p:cNvSpPr/>
            <p:nvPr/>
          </p:nvSpPr>
          <p:spPr>
            <a:xfrm>
              <a:off x="6479884" y="3224238"/>
              <a:ext cx="2667580"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để</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64" name="Freeform 21"/>
            <p:cNvSpPr/>
            <p:nvPr/>
          </p:nvSpPr>
          <p:spPr>
            <a:xfrm>
              <a:off x="7665115" y="3514204"/>
              <a:ext cx="700463" cy="65230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grpSp>
        <p:nvGrpSpPr>
          <p:cNvPr id="65" name="Group 64"/>
          <p:cNvGrpSpPr/>
          <p:nvPr/>
        </p:nvGrpSpPr>
        <p:grpSpPr>
          <a:xfrm>
            <a:off x="6176250" y="6343250"/>
            <a:ext cx="2693417" cy="1365500"/>
            <a:chOff x="6561794" y="3224238"/>
            <a:chExt cx="2693417" cy="1365500"/>
          </a:xfrm>
        </p:grpSpPr>
        <p:sp>
          <p:nvSpPr>
            <p:cNvPr id="66" name="Cloud 65"/>
            <p:cNvSpPr/>
            <p:nvPr/>
          </p:nvSpPr>
          <p:spPr>
            <a:xfrm>
              <a:off x="6561794" y="3224238"/>
              <a:ext cx="2693417"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vì</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67" name="Freeform 21"/>
            <p:cNvSpPr/>
            <p:nvPr/>
          </p:nvSpPr>
          <p:spPr>
            <a:xfrm>
              <a:off x="7601977" y="3435043"/>
              <a:ext cx="842681" cy="78474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sp>
        <p:nvSpPr>
          <p:cNvPr id="86" name="Arc 85"/>
          <p:cNvSpPr/>
          <p:nvPr/>
        </p:nvSpPr>
        <p:spPr>
          <a:xfrm rot="18950719">
            <a:off x="4323301" y="4031476"/>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p:cNvSpPr/>
          <p:nvPr/>
        </p:nvSpPr>
        <p:spPr>
          <a:xfrm rot="2649281" flipV="1">
            <a:off x="4350974" y="5526857"/>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Connector 91"/>
          <p:cNvCxnSpPr/>
          <p:nvPr/>
        </p:nvCxnSpPr>
        <p:spPr>
          <a:xfrm>
            <a:off x="5334000" y="5011730"/>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8950719">
            <a:off x="13694830" y="3973121"/>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2649281" flipV="1">
            <a:off x="13722503" y="5468502"/>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5" name="Straight Connector 94"/>
          <p:cNvCxnSpPr/>
          <p:nvPr/>
        </p:nvCxnSpPr>
        <p:spPr>
          <a:xfrm>
            <a:off x="14705529" y="4953375"/>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15313933" y="2621352"/>
            <a:ext cx="2802304" cy="1365500"/>
            <a:chOff x="6561794" y="3224238"/>
            <a:chExt cx="2609623" cy="1365500"/>
          </a:xfrm>
        </p:grpSpPr>
        <p:sp>
          <p:nvSpPr>
            <p:cNvPr id="78" name="Cloud 77"/>
            <p:cNvSpPr/>
            <p:nvPr/>
          </p:nvSpPr>
          <p:spPr>
            <a:xfrm>
              <a:off x="6561794" y="3224238"/>
              <a:ext cx="2609623"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bởi</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79" name="Freeform 21"/>
            <p:cNvSpPr/>
            <p:nvPr/>
          </p:nvSpPr>
          <p:spPr>
            <a:xfrm>
              <a:off x="7835213" y="3555593"/>
              <a:ext cx="627816" cy="584654"/>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grpSp>
        <p:nvGrpSpPr>
          <p:cNvPr id="80" name="Group 79"/>
          <p:cNvGrpSpPr/>
          <p:nvPr/>
        </p:nvGrpSpPr>
        <p:grpSpPr>
          <a:xfrm>
            <a:off x="15276357" y="4422585"/>
            <a:ext cx="2667580" cy="1365500"/>
            <a:chOff x="6479884" y="3224238"/>
            <a:chExt cx="2667580" cy="1365500"/>
          </a:xfrm>
        </p:grpSpPr>
        <p:sp>
          <p:nvSpPr>
            <p:cNvPr id="81" name="Cloud 80"/>
            <p:cNvSpPr/>
            <p:nvPr/>
          </p:nvSpPr>
          <p:spPr>
            <a:xfrm>
              <a:off x="6479884" y="3224238"/>
              <a:ext cx="2667580"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nên</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82" name="Freeform 21"/>
            <p:cNvSpPr/>
            <p:nvPr/>
          </p:nvSpPr>
          <p:spPr>
            <a:xfrm>
              <a:off x="7874087" y="3597539"/>
              <a:ext cx="588718" cy="548243"/>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grpSp>
        <p:nvGrpSpPr>
          <p:cNvPr id="83" name="Group 82"/>
          <p:cNvGrpSpPr/>
          <p:nvPr/>
        </p:nvGrpSpPr>
        <p:grpSpPr>
          <a:xfrm>
            <a:off x="15285576" y="6254268"/>
            <a:ext cx="2693417" cy="1365500"/>
            <a:chOff x="6561794" y="3224238"/>
            <a:chExt cx="2693417" cy="1365500"/>
          </a:xfrm>
        </p:grpSpPr>
        <p:sp>
          <p:nvSpPr>
            <p:cNvPr id="84" name="Cloud 83"/>
            <p:cNvSpPr/>
            <p:nvPr/>
          </p:nvSpPr>
          <p:spPr>
            <a:xfrm>
              <a:off x="6561794" y="3224238"/>
              <a:ext cx="2693417"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với</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85" name="Freeform 21"/>
            <p:cNvSpPr/>
            <p:nvPr/>
          </p:nvSpPr>
          <p:spPr>
            <a:xfrm>
              <a:off x="7854131" y="3583668"/>
              <a:ext cx="605096" cy="563495"/>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7">
                <a:extLst>
                  <a:ext uri="{96DAC541-7B7A-43D3-8B79-37D633B846F1}">
                    <asvg:svgBlip xmlns:asvg="http://schemas.microsoft.com/office/drawing/2016/SVG/main" xmlns="" r:embed="rId12"/>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in)">
                                      <p:cBhvr>
                                        <p:cTn id="15" dur="20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left)">
                                      <p:cBhvr>
                                        <p:cTn id="20" dur="500"/>
                                        <p:tgtEl>
                                          <p:spTgt spid="8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wipe(left)">
                                      <p:cBhvr>
                                        <p:cTn id="28" dur="500"/>
                                        <p:tgtEl>
                                          <p:spTgt spid="92"/>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wipe(left)">
                                      <p:cBhvr>
                                        <p:cTn id="36" dur="500"/>
                                        <p:tgtEl>
                                          <p:spTgt spid="87"/>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left)">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circle(in)">
                                      <p:cBhvr>
                                        <p:cTn id="45" dur="20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wipe(left)">
                                      <p:cBhvr>
                                        <p:cTn id="50" dur="500"/>
                                        <p:tgtEl>
                                          <p:spTgt spid="9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wipe(left)">
                                      <p:cBhvr>
                                        <p:cTn id="54" dur="500"/>
                                        <p:tgtEl>
                                          <p:spTgt spid="77"/>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wipe(left)">
                                      <p:cBhvr>
                                        <p:cTn id="58" dur="500"/>
                                        <p:tgtEl>
                                          <p:spTgt spid="95"/>
                                        </p:tgtEl>
                                      </p:cBhvr>
                                    </p:animEffect>
                                  </p:childTnLst>
                                </p:cTn>
                              </p:par>
                            </p:childTnLst>
                          </p:cTn>
                        </p:par>
                        <p:par>
                          <p:cTn id="59" fill="hold">
                            <p:stCondLst>
                              <p:cond delay="1500"/>
                            </p:stCondLst>
                            <p:childTnLst>
                              <p:par>
                                <p:cTn id="60" presetID="22" presetClass="entr" presetSubtype="8"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wipe(left)">
                                      <p:cBhvr>
                                        <p:cTn id="62" dur="500"/>
                                        <p:tgtEl>
                                          <p:spTgt spid="80"/>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left)">
                                      <p:cBhvr>
                                        <p:cTn id="66" dur="500"/>
                                        <p:tgtEl>
                                          <p:spTgt spid="94"/>
                                        </p:tgtEl>
                                      </p:cBhvr>
                                    </p:animEffect>
                                  </p:childTnLst>
                                </p:cTn>
                              </p:par>
                            </p:childTnLst>
                          </p:cTn>
                        </p:par>
                        <p:par>
                          <p:cTn id="67" fill="hold">
                            <p:stCondLst>
                              <p:cond delay="2500"/>
                            </p:stCondLst>
                            <p:childTnLst>
                              <p:par>
                                <p:cTn id="68" presetID="22" presetClass="entr" presetSubtype="8" fill="hold" nodeType="after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wipe(left)">
                                      <p:cBhvr>
                                        <p:cTn id="7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6" grpId="0" animBg="1"/>
      <p:bldP spid="87"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17383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9766" y="726587"/>
            <a:ext cx="7500385" cy="4385413"/>
          </a:xfrm>
          <a:prstGeom prst="rect">
            <a:avLst/>
          </a:prstGeom>
        </p:spPr>
      </p:pic>
    </p:spTree>
    <p:extLst>
      <p:ext uri="{BB962C8B-B14F-4D97-AF65-F5344CB8AC3E}">
        <p14:creationId xmlns:p14="http://schemas.microsoft.com/office/powerpoint/2010/main" val="134180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3">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36" y="744851"/>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a:blip r:embed="rId13"/>
          <a:stretch>
            <a:fillRect/>
          </a:stretch>
        </p:blipFill>
        <p:spPr>
          <a:xfrm>
            <a:off x="4934632" y="523259"/>
            <a:ext cx="8195661" cy="4627940"/>
          </a:xfrm>
          <a:prstGeom prst="rect">
            <a:avLst/>
          </a:prstGeom>
        </p:spPr>
      </p:pic>
      <p:grpSp>
        <p:nvGrpSpPr>
          <p:cNvPr id="26" name="Group 25"/>
          <p:cNvGrpSpPr/>
          <p:nvPr/>
        </p:nvGrpSpPr>
        <p:grpSpPr>
          <a:xfrm>
            <a:off x="1028678" y="5496148"/>
            <a:ext cx="16528869" cy="1911940"/>
            <a:chOff x="1028678" y="5940041"/>
            <a:chExt cx="16528869" cy="1911940"/>
          </a:xfrm>
        </p:grpSpPr>
        <p:sp>
          <p:nvSpPr>
            <p:cNvPr id="24"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500"/>
            </a:p>
          </p:txBody>
        </p:sp>
        <p:sp>
          <p:nvSpPr>
            <p:cNvPr id="25" name="TextBox 48"/>
            <p:cNvSpPr txBox="1"/>
            <p:nvPr/>
          </p:nvSpPr>
          <p:spPr>
            <a:xfrm>
              <a:off x="1422761" y="6037285"/>
              <a:ext cx="15882391" cy="708335"/>
            </a:xfrm>
            <a:prstGeom prst="rect">
              <a:avLst/>
            </a:prstGeom>
          </p:spPr>
          <p:txBody>
            <a:bodyPr wrap="square" lIns="0" tIns="0" rIns="0" bIns="0" rtlCol="0" anchor="t">
              <a:spAutoFit/>
            </a:bodyPr>
            <a:lstStyle/>
            <a:p>
              <a:pPr algn="just">
                <a:lnSpc>
                  <a:spcPts val="5979"/>
                </a:lnSpc>
              </a:pPr>
              <a:r>
                <a:rPr lang="en-US" sz="4500" b="1" dirty="0" err="1" smtClean="0">
                  <a:solidFill>
                    <a:srgbClr val="002060"/>
                  </a:solidFill>
                  <a:latin typeface="Cambria Bold"/>
                  <a:ea typeface="Cambria Bold"/>
                  <a:cs typeface="Cambria Bold"/>
                  <a:sym typeface="Cambria Bold"/>
                </a:rPr>
                <a:t>Tôi</a:t>
              </a:r>
              <a:r>
                <a:rPr lang="en-US" sz="4500" b="1" dirty="0" smtClean="0">
                  <a:solidFill>
                    <a:srgbClr val="002060"/>
                  </a:solidFill>
                  <a:latin typeface="Cambria Bold"/>
                  <a:ea typeface="Cambria Bold"/>
                  <a:cs typeface="Cambria Bold"/>
                  <a:sym typeface="Cambria Bold"/>
                </a:rPr>
                <a:t> </a:t>
              </a:r>
              <a:r>
                <a:rPr lang="en-US" sz="4500" b="1" dirty="0" err="1" smtClean="0">
                  <a:solidFill>
                    <a:srgbClr val="002060"/>
                  </a:solidFill>
                  <a:latin typeface="Cambria Bold"/>
                  <a:ea typeface="Cambria Bold"/>
                  <a:cs typeface="Cambria Bold"/>
                  <a:sym typeface="Cambria Bold"/>
                </a:rPr>
                <a:t>học</a:t>
              </a:r>
              <a:r>
                <a:rPr lang="en-US" sz="4500" b="1" dirty="0" smtClean="0">
                  <a:solidFill>
                    <a:srgbClr val="002060"/>
                  </a:solidFill>
                  <a:latin typeface="Cambria Bold"/>
                  <a:ea typeface="Cambria Bold"/>
                  <a:cs typeface="Cambria Bold"/>
                  <a:sym typeface="Cambria Bold"/>
                </a:rPr>
                <a:t> </a:t>
              </a:r>
              <a:r>
                <a:rPr lang="en-US" sz="4500" b="1" dirty="0" err="1" smtClean="0">
                  <a:solidFill>
                    <a:srgbClr val="002060"/>
                  </a:solidFill>
                  <a:latin typeface="Cambria Bold"/>
                  <a:ea typeface="Cambria Bold"/>
                  <a:cs typeface="Cambria Bold"/>
                  <a:sym typeface="Cambria Bold"/>
                </a:rPr>
                <a:t>đàn</a:t>
              </a:r>
              <a:r>
                <a:rPr lang="en-US" sz="4500" b="1" dirty="0" smtClean="0">
                  <a:solidFill>
                    <a:srgbClr val="002060"/>
                  </a:solidFill>
                  <a:latin typeface="Cambria Bold"/>
                  <a:ea typeface="Cambria Bold"/>
                  <a:cs typeface="Cambria Bold"/>
                  <a:sym typeface="Cambria Bold"/>
                </a:rPr>
                <a:t> </a:t>
              </a:r>
              <a:r>
                <a:rPr lang="en-US" sz="4500" b="1" dirty="0" err="1" smtClean="0">
                  <a:solidFill>
                    <a:srgbClr val="002060"/>
                  </a:solidFill>
                  <a:latin typeface="Cambria Bold"/>
                  <a:ea typeface="Cambria Bold"/>
                  <a:cs typeface="Cambria Bold"/>
                  <a:sym typeface="Cambria Bold"/>
                </a:rPr>
                <a:t>ghi</a:t>
              </a:r>
              <a:r>
                <a:rPr lang="en-US" sz="4500" b="1" dirty="0" smtClean="0">
                  <a:solidFill>
                    <a:srgbClr val="002060"/>
                  </a:solidFill>
                  <a:latin typeface="Cambria Bold"/>
                  <a:ea typeface="Cambria Bold"/>
                  <a:cs typeface="Cambria Bold"/>
                  <a:sym typeface="Cambria Bold"/>
                </a:rPr>
                <a:t>- ta </a:t>
              </a:r>
              <a:r>
                <a:rPr lang="en-US" sz="4500" b="1" i="1" dirty="0" err="1" smtClean="0">
                  <a:solidFill>
                    <a:srgbClr val="002060"/>
                  </a:solidFill>
                  <a:latin typeface="Cambria Bold"/>
                  <a:ea typeface="Cambria Bold"/>
                  <a:cs typeface="Cambria Bold"/>
                  <a:sym typeface="Cambria Bold"/>
                </a:rPr>
                <a:t>và</a:t>
              </a:r>
              <a:r>
                <a:rPr lang="en-US" sz="4500" b="1" i="1" dirty="0" smtClean="0">
                  <a:solidFill>
                    <a:srgbClr val="002060"/>
                  </a:solidFill>
                  <a:latin typeface="Cambria Bold"/>
                  <a:ea typeface="Cambria Bold"/>
                  <a:cs typeface="Cambria Bold"/>
                  <a:sym typeface="Cambria Bold"/>
                </a:rPr>
                <a:t> </a:t>
              </a:r>
              <a:r>
                <a:rPr lang="en-US" sz="4500" b="1" i="1" dirty="0" err="1" smtClean="0">
                  <a:solidFill>
                    <a:srgbClr val="002060"/>
                  </a:solidFill>
                  <a:latin typeface="Cambria Bold"/>
                  <a:ea typeface="Cambria Bold"/>
                  <a:cs typeface="Cambria Bold"/>
                  <a:sym typeface="Cambria Bold"/>
                </a:rPr>
                <a:t>học</a:t>
              </a:r>
              <a:r>
                <a:rPr lang="en-US" sz="4500" b="1" i="1" dirty="0" smtClean="0">
                  <a:solidFill>
                    <a:srgbClr val="002060"/>
                  </a:solidFill>
                  <a:latin typeface="Cambria Bold"/>
                  <a:ea typeface="Cambria Bold"/>
                  <a:cs typeface="Cambria Bold"/>
                  <a:sym typeface="Cambria Bold"/>
                </a:rPr>
                <a:t> </a:t>
              </a:r>
              <a:r>
                <a:rPr lang="en-US" sz="4500" b="1" i="1" dirty="0" err="1" smtClean="0">
                  <a:solidFill>
                    <a:srgbClr val="002060"/>
                  </a:solidFill>
                  <a:latin typeface="Cambria Bold"/>
                  <a:ea typeface="Cambria Bold"/>
                  <a:cs typeface="Cambria Bold"/>
                  <a:sym typeface="Cambria Bold"/>
                </a:rPr>
                <a:t>khiêu</a:t>
              </a:r>
              <a:r>
                <a:rPr lang="en-US" sz="4500" b="1" i="1" dirty="0" smtClean="0">
                  <a:solidFill>
                    <a:srgbClr val="002060"/>
                  </a:solidFill>
                  <a:latin typeface="Cambria Bold"/>
                  <a:ea typeface="Cambria Bold"/>
                  <a:cs typeface="Cambria Bold"/>
                  <a:sym typeface="Cambria Bold"/>
                </a:rPr>
                <a:t> </a:t>
              </a:r>
              <a:r>
                <a:rPr lang="en-US" sz="4500" b="1" i="1" dirty="0" err="1" smtClean="0">
                  <a:solidFill>
                    <a:srgbClr val="002060"/>
                  </a:solidFill>
                  <a:latin typeface="Cambria Bold"/>
                  <a:ea typeface="Cambria Bold"/>
                  <a:cs typeface="Cambria Bold"/>
                  <a:sym typeface="Cambria Bold"/>
                </a:rPr>
                <a:t>vũ</a:t>
              </a:r>
              <a:r>
                <a:rPr lang="en-US" sz="4500" b="1" i="1" dirty="0" smtClean="0">
                  <a:solidFill>
                    <a:srgbClr val="002060"/>
                  </a:solidFill>
                  <a:latin typeface="Cambria Bold"/>
                  <a:ea typeface="Cambria Bold"/>
                  <a:cs typeface="Cambria Bold"/>
                  <a:sym typeface="Cambria Bold"/>
                </a:rPr>
                <a:t>.</a:t>
              </a:r>
              <a:endParaRPr lang="en-US" sz="4500" b="1" i="1" dirty="0">
                <a:solidFill>
                  <a:srgbClr val="002060"/>
                </a:solidFill>
                <a:latin typeface="Cambria Bold"/>
                <a:ea typeface="Cambria Bold"/>
                <a:cs typeface="Cambria Bold"/>
                <a:sym typeface="Cambria Bold"/>
              </a:endParaRPr>
            </a:p>
          </p:txBody>
        </p:sp>
      </p:grpSp>
      <p:grpSp>
        <p:nvGrpSpPr>
          <p:cNvPr id="27" name="Group 26"/>
          <p:cNvGrpSpPr/>
          <p:nvPr/>
        </p:nvGrpSpPr>
        <p:grpSpPr>
          <a:xfrm>
            <a:off x="972783" y="6634316"/>
            <a:ext cx="16528869" cy="2166930"/>
            <a:chOff x="1028678" y="5685051"/>
            <a:chExt cx="16528869" cy="2166930"/>
          </a:xfrm>
        </p:grpSpPr>
        <p:sp>
          <p:nvSpPr>
            <p:cNvPr id="31"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500"/>
            </a:p>
          </p:txBody>
        </p:sp>
        <p:sp>
          <p:nvSpPr>
            <p:cNvPr id="29" name="TextBox 48"/>
            <p:cNvSpPr txBox="1"/>
            <p:nvPr/>
          </p:nvSpPr>
          <p:spPr>
            <a:xfrm>
              <a:off x="1351912" y="5685051"/>
              <a:ext cx="15882391" cy="708335"/>
            </a:xfrm>
            <a:prstGeom prst="rect">
              <a:avLst/>
            </a:prstGeom>
          </p:spPr>
          <p:txBody>
            <a:bodyPr wrap="square" lIns="0" tIns="0" rIns="0" bIns="0" rtlCol="0" anchor="t">
              <a:spAutoFit/>
            </a:bodyPr>
            <a:lstStyle/>
            <a:p>
              <a:pPr algn="just">
                <a:lnSpc>
                  <a:spcPts val="5979"/>
                </a:lnSpc>
              </a:pPr>
              <a:r>
                <a:rPr lang="en-US" sz="4500" b="1" dirty="0" err="1" smtClean="0">
                  <a:solidFill>
                    <a:schemeClr val="accent6">
                      <a:lumMod val="50000"/>
                    </a:schemeClr>
                  </a:solidFill>
                  <a:latin typeface="Cambria Bold"/>
                  <a:ea typeface="Cambria Bold"/>
                  <a:cs typeface="Cambria Bold"/>
                  <a:sym typeface="Cambria Bold"/>
                </a:rPr>
                <a:t>Tôi</a:t>
              </a:r>
              <a:r>
                <a:rPr lang="en-US" sz="4500" b="1" dirty="0" smtClean="0">
                  <a:solidFill>
                    <a:schemeClr val="accent6">
                      <a:lumMod val="50000"/>
                    </a:schemeClr>
                  </a:solidFill>
                  <a:latin typeface="Cambria Bold"/>
                  <a:ea typeface="Cambria Bold"/>
                  <a:cs typeface="Cambria Bold"/>
                  <a:sym typeface="Cambria Bold"/>
                </a:rPr>
                <a:t> </a:t>
              </a:r>
              <a:r>
                <a:rPr lang="en-US" sz="4500" b="1" dirty="0" err="1" smtClean="0">
                  <a:solidFill>
                    <a:schemeClr val="accent6">
                      <a:lumMod val="50000"/>
                    </a:schemeClr>
                  </a:solidFill>
                  <a:latin typeface="Cambria Bold"/>
                  <a:ea typeface="Cambria Bold"/>
                  <a:cs typeface="Cambria Bold"/>
                  <a:sym typeface="Cambria Bold"/>
                </a:rPr>
                <a:t>học</a:t>
              </a:r>
              <a:r>
                <a:rPr lang="en-US" sz="4500" b="1" dirty="0" smtClean="0">
                  <a:solidFill>
                    <a:schemeClr val="accent6">
                      <a:lumMod val="50000"/>
                    </a:schemeClr>
                  </a:solidFill>
                  <a:latin typeface="Cambria Bold"/>
                  <a:ea typeface="Cambria Bold"/>
                  <a:cs typeface="Cambria Bold"/>
                  <a:sym typeface="Cambria Bold"/>
                </a:rPr>
                <a:t> </a:t>
              </a:r>
              <a:r>
                <a:rPr lang="en-US" sz="4500" b="1" dirty="0" err="1" smtClean="0">
                  <a:solidFill>
                    <a:schemeClr val="accent6">
                      <a:lumMod val="50000"/>
                    </a:schemeClr>
                  </a:solidFill>
                  <a:latin typeface="Cambria Bold"/>
                  <a:ea typeface="Cambria Bold"/>
                  <a:cs typeface="Cambria Bold"/>
                  <a:sym typeface="Cambria Bold"/>
                </a:rPr>
                <a:t>đàn</a:t>
              </a:r>
              <a:r>
                <a:rPr lang="en-US" sz="4500" b="1" dirty="0" smtClean="0">
                  <a:solidFill>
                    <a:schemeClr val="accent6">
                      <a:lumMod val="50000"/>
                    </a:schemeClr>
                  </a:solidFill>
                  <a:latin typeface="Cambria Bold"/>
                  <a:ea typeface="Cambria Bold"/>
                  <a:cs typeface="Cambria Bold"/>
                  <a:sym typeface="Cambria Bold"/>
                </a:rPr>
                <a:t> </a:t>
              </a:r>
              <a:r>
                <a:rPr lang="en-US" sz="4500" b="1" dirty="0" err="1" smtClean="0">
                  <a:solidFill>
                    <a:schemeClr val="accent6">
                      <a:lumMod val="50000"/>
                    </a:schemeClr>
                  </a:solidFill>
                  <a:latin typeface="Cambria Bold"/>
                  <a:ea typeface="Cambria Bold"/>
                  <a:cs typeface="Cambria Bold"/>
                  <a:sym typeface="Cambria Bold"/>
                </a:rPr>
                <a:t>ghi</a:t>
              </a:r>
              <a:r>
                <a:rPr lang="en-US" sz="4500" b="1" dirty="0" smtClean="0">
                  <a:solidFill>
                    <a:schemeClr val="accent6">
                      <a:lumMod val="50000"/>
                    </a:schemeClr>
                  </a:solidFill>
                  <a:latin typeface="Cambria Bold"/>
                  <a:ea typeface="Cambria Bold"/>
                  <a:cs typeface="Cambria Bold"/>
                  <a:sym typeface="Cambria Bold"/>
                </a:rPr>
                <a:t>- ta </a:t>
              </a:r>
              <a:r>
                <a:rPr lang="en-US" sz="4500" b="1" i="1" dirty="0" err="1" smtClean="0">
                  <a:solidFill>
                    <a:schemeClr val="accent6">
                      <a:lumMod val="50000"/>
                    </a:schemeClr>
                  </a:solidFill>
                  <a:latin typeface="Cambria Bold"/>
                  <a:ea typeface="Cambria Bold"/>
                  <a:cs typeface="Cambria Bold"/>
                  <a:sym typeface="Cambria Bold"/>
                </a:rPr>
                <a:t>để</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thỏa</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mãn</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niềm</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đam</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mê</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âm</a:t>
              </a:r>
              <a:r>
                <a:rPr lang="en-US" sz="4500" b="1" i="1" dirty="0" smtClean="0">
                  <a:solidFill>
                    <a:schemeClr val="accent6">
                      <a:lumMod val="50000"/>
                    </a:schemeClr>
                  </a:solidFill>
                  <a:latin typeface="Cambria Bold"/>
                  <a:ea typeface="Cambria Bold"/>
                  <a:cs typeface="Cambria Bold"/>
                  <a:sym typeface="Cambria Bold"/>
                </a:rPr>
                <a:t> </a:t>
              </a:r>
              <a:r>
                <a:rPr lang="en-US" sz="4500" b="1" i="1" dirty="0" err="1" smtClean="0">
                  <a:solidFill>
                    <a:schemeClr val="accent6">
                      <a:lumMod val="50000"/>
                    </a:schemeClr>
                  </a:solidFill>
                  <a:latin typeface="Cambria Bold"/>
                  <a:ea typeface="Cambria Bold"/>
                  <a:cs typeface="Cambria Bold"/>
                  <a:sym typeface="Cambria Bold"/>
                </a:rPr>
                <a:t>nhạc</a:t>
              </a:r>
              <a:r>
                <a:rPr lang="en-US" sz="4500" b="1" i="1" dirty="0" smtClean="0">
                  <a:solidFill>
                    <a:schemeClr val="accent6">
                      <a:lumMod val="50000"/>
                    </a:schemeClr>
                  </a:solidFill>
                  <a:latin typeface="Cambria Bold"/>
                  <a:ea typeface="Cambria Bold"/>
                  <a:cs typeface="Cambria Bold"/>
                  <a:sym typeface="Cambria Bold"/>
                </a:rPr>
                <a:t>.</a:t>
              </a:r>
              <a:endParaRPr lang="en-US" sz="4500" b="1" i="1" dirty="0">
                <a:solidFill>
                  <a:schemeClr val="accent6">
                    <a:lumMod val="50000"/>
                  </a:schemeClr>
                </a:solidFill>
                <a:latin typeface="Cambria Bold"/>
                <a:ea typeface="Cambria Bold"/>
                <a:cs typeface="Cambria Bold"/>
                <a:sym typeface="Cambria Bold"/>
              </a:endParaRPr>
            </a:p>
          </p:txBody>
        </p:sp>
      </p:grpSp>
      <p:grpSp>
        <p:nvGrpSpPr>
          <p:cNvPr id="32" name="Group 31"/>
          <p:cNvGrpSpPr/>
          <p:nvPr/>
        </p:nvGrpSpPr>
        <p:grpSpPr>
          <a:xfrm>
            <a:off x="989623" y="7745471"/>
            <a:ext cx="16528869" cy="1911940"/>
            <a:chOff x="1028678" y="5940041"/>
            <a:chExt cx="16528869" cy="1911940"/>
          </a:xfrm>
        </p:grpSpPr>
        <p:sp>
          <p:nvSpPr>
            <p:cNvPr id="36"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500"/>
            </a:p>
          </p:txBody>
        </p:sp>
        <p:sp>
          <p:nvSpPr>
            <p:cNvPr id="34" name="TextBox 48"/>
            <p:cNvSpPr txBox="1"/>
            <p:nvPr/>
          </p:nvSpPr>
          <p:spPr>
            <a:xfrm>
              <a:off x="1326446" y="5981320"/>
              <a:ext cx="15882391" cy="708335"/>
            </a:xfrm>
            <a:prstGeom prst="rect">
              <a:avLst/>
            </a:prstGeom>
          </p:spPr>
          <p:txBody>
            <a:bodyPr wrap="square" lIns="0" tIns="0" rIns="0" bIns="0" rtlCol="0" anchor="t">
              <a:spAutoFit/>
            </a:bodyPr>
            <a:lstStyle/>
            <a:p>
              <a:pPr algn="just">
                <a:lnSpc>
                  <a:spcPts val="5979"/>
                </a:lnSpc>
              </a:pPr>
              <a:r>
                <a:rPr lang="en-US" sz="4500" b="1" dirty="0" err="1" smtClean="0">
                  <a:solidFill>
                    <a:schemeClr val="accent4">
                      <a:lumMod val="50000"/>
                    </a:schemeClr>
                  </a:solidFill>
                  <a:latin typeface="Cambria Bold"/>
                  <a:ea typeface="Cambria Bold"/>
                  <a:cs typeface="Cambria Bold"/>
                  <a:sym typeface="Cambria Bold"/>
                </a:rPr>
                <a:t>Tôi</a:t>
              </a:r>
              <a:r>
                <a:rPr lang="en-US" sz="4500" b="1" dirty="0" smtClean="0">
                  <a:solidFill>
                    <a:schemeClr val="accent4">
                      <a:lumMod val="50000"/>
                    </a:schemeClr>
                  </a:solidFill>
                  <a:latin typeface="Cambria Bold"/>
                  <a:ea typeface="Cambria Bold"/>
                  <a:cs typeface="Cambria Bold"/>
                  <a:sym typeface="Cambria Bold"/>
                </a:rPr>
                <a:t> </a:t>
              </a:r>
              <a:r>
                <a:rPr lang="en-US" sz="4500" b="1" dirty="0" err="1" smtClean="0">
                  <a:solidFill>
                    <a:schemeClr val="accent4">
                      <a:lumMod val="50000"/>
                    </a:schemeClr>
                  </a:solidFill>
                  <a:latin typeface="Cambria Bold"/>
                  <a:ea typeface="Cambria Bold"/>
                  <a:cs typeface="Cambria Bold"/>
                  <a:sym typeface="Cambria Bold"/>
                </a:rPr>
                <a:t>học</a:t>
              </a:r>
              <a:r>
                <a:rPr lang="en-US" sz="4500" b="1" dirty="0" smtClean="0">
                  <a:solidFill>
                    <a:schemeClr val="accent4">
                      <a:lumMod val="50000"/>
                    </a:schemeClr>
                  </a:solidFill>
                  <a:latin typeface="Cambria Bold"/>
                  <a:ea typeface="Cambria Bold"/>
                  <a:cs typeface="Cambria Bold"/>
                  <a:sym typeface="Cambria Bold"/>
                </a:rPr>
                <a:t> </a:t>
              </a:r>
              <a:r>
                <a:rPr lang="en-US" sz="4500" b="1" dirty="0" err="1" smtClean="0">
                  <a:solidFill>
                    <a:schemeClr val="accent4">
                      <a:lumMod val="50000"/>
                    </a:schemeClr>
                  </a:solidFill>
                  <a:latin typeface="Cambria Bold"/>
                  <a:ea typeface="Cambria Bold"/>
                  <a:cs typeface="Cambria Bold"/>
                  <a:sym typeface="Cambria Bold"/>
                </a:rPr>
                <a:t>đàn</a:t>
              </a:r>
              <a:r>
                <a:rPr lang="en-US" sz="4500" b="1" dirty="0" smtClean="0">
                  <a:solidFill>
                    <a:schemeClr val="accent4">
                      <a:lumMod val="50000"/>
                    </a:schemeClr>
                  </a:solidFill>
                  <a:latin typeface="Cambria Bold"/>
                  <a:ea typeface="Cambria Bold"/>
                  <a:cs typeface="Cambria Bold"/>
                  <a:sym typeface="Cambria Bold"/>
                </a:rPr>
                <a:t> </a:t>
              </a:r>
              <a:r>
                <a:rPr lang="en-US" sz="4500" b="1" dirty="0" err="1" smtClean="0">
                  <a:solidFill>
                    <a:schemeClr val="accent4">
                      <a:lumMod val="50000"/>
                    </a:schemeClr>
                  </a:solidFill>
                  <a:latin typeface="Cambria Bold"/>
                  <a:ea typeface="Cambria Bold"/>
                  <a:cs typeface="Cambria Bold"/>
                  <a:sym typeface="Cambria Bold"/>
                </a:rPr>
                <a:t>ghi</a:t>
              </a:r>
              <a:r>
                <a:rPr lang="en-US" sz="4500" b="1" dirty="0" smtClean="0">
                  <a:solidFill>
                    <a:schemeClr val="accent4">
                      <a:lumMod val="50000"/>
                    </a:schemeClr>
                  </a:solidFill>
                  <a:latin typeface="Cambria Bold"/>
                  <a:ea typeface="Cambria Bold"/>
                  <a:cs typeface="Cambria Bold"/>
                  <a:sym typeface="Cambria Bold"/>
                </a:rPr>
                <a:t>- ta </a:t>
              </a:r>
              <a:r>
                <a:rPr lang="en-US" sz="4500" b="1" i="1" dirty="0" err="1" smtClean="0">
                  <a:solidFill>
                    <a:schemeClr val="accent4">
                      <a:lumMod val="50000"/>
                    </a:schemeClr>
                  </a:solidFill>
                  <a:latin typeface="Cambria Bold"/>
                  <a:ea typeface="Cambria Bold"/>
                  <a:cs typeface="Cambria Bold"/>
                  <a:sym typeface="Cambria Bold"/>
                </a:rPr>
                <a:t>vì</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nó</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giúp</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tôi</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giải</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tỏa</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căng</a:t>
              </a:r>
              <a:r>
                <a:rPr lang="en-US" sz="4500" b="1" i="1" dirty="0" smtClean="0">
                  <a:solidFill>
                    <a:schemeClr val="accent4">
                      <a:lumMod val="50000"/>
                    </a:schemeClr>
                  </a:solidFill>
                  <a:latin typeface="Cambria Bold"/>
                  <a:ea typeface="Cambria Bold"/>
                  <a:cs typeface="Cambria Bold"/>
                  <a:sym typeface="Cambria Bold"/>
                </a:rPr>
                <a:t> </a:t>
              </a:r>
              <a:r>
                <a:rPr lang="en-US" sz="4500" b="1" i="1" dirty="0" err="1" smtClean="0">
                  <a:solidFill>
                    <a:schemeClr val="accent4">
                      <a:lumMod val="50000"/>
                    </a:schemeClr>
                  </a:solidFill>
                  <a:latin typeface="Cambria Bold"/>
                  <a:ea typeface="Cambria Bold"/>
                  <a:cs typeface="Cambria Bold"/>
                  <a:sym typeface="Cambria Bold"/>
                </a:rPr>
                <a:t>thẳng</a:t>
              </a:r>
              <a:r>
                <a:rPr lang="en-US" sz="4500" b="1" i="1" dirty="0" smtClean="0">
                  <a:solidFill>
                    <a:schemeClr val="accent4">
                      <a:lumMod val="50000"/>
                    </a:schemeClr>
                  </a:solidFill>
                  <a:latin typeface="Cambria Bold"/>
                  <a:ea typeface="Cambria Bold"/>
                  <a:cs typeface="Cambria Bold"/>
                  <a:sym typeface="Cambria Bold"/>
                </a:rPr>
                <a:t>.</a:t>
              </a:r>
              <a:endParaRPr lang="en-US" sz="4500" b="1" i="1" dirty="0">
                <a:solidFill>
                  <a:schemeClr val="accent4">
                    <a:lumMod val="50000"/>
                  </a:schemeClr>
                </a:solidFill>
                <a:latin typeface="Cambria Bold"/>
                <a:ea typeface="Cambria Bold"/>
                <a:cs typeface="Cambria Bold"/>
                <a:sym typeface="Cambria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6"/>
          <p:cNvPicPr>
            <a:picLocks noChangeAspect="1"/>
          </p:cNvPicPr>
          <p:nvPr/>
        </p:nvPicPr>
        <p:blipFill>
          <a:blip r:embed="rId13"/>
          <a:stretch>
            <a:fillRect/>
          </a:stretch>
        </p:blipFill>
        <p:spPr>
          <a:xfrm>
            <a:off x="5429766" y="726587"/>
            <a:ext cx="7500385" cy="4385413"/>
          </a:xfrm>
          <a:prstGeom prst="rect">
            <a:avLst/>
          </a:prstGeom>
        </p:spPr>
      </p:pic>
      <p:grpSp>
        <p:nvGrpSpPr>
          <p:cNvPr id="21" name="Group 20"/>
          <p:cNvGrpSpPr/>
          <p:nvPr/>
        </p:nvGrpSpPr>
        <p:grpSpPr>
          <a:xfrm>
            <a:off x="1028678" y="5192848"/>
            <a:ext cx="16528869" cy="2215240"/>
            <a:chOff x="1028678" y="5636741"/>
            <a:chExt cx="16528869" cy="2215240"/>
          </a:xfrm>
        </p:grpSpPr>
        <p:sp>
          <p:nvSpPr>
            <p:cNvPr id="25"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000"/>
            </a:p>
          </p:txBody>
        </p:sp>
        <p:sp>
          <p:nvSpPr>
            <p:cNvPr id="23" name="TextBox 48"/>
            <p:cNvSpPr txBox="1"/>
            <p:nvPr/>
          </p:nvSpPr>
          <p:spPr>
            <a:xfrm>
              <a:off x="1376887" y="5636741"/>
              <a:ext cx="15882391" cy="693716"/>
            </a:xfrm>
            <a:prstGeom prst="rect">
              <a:avLst/>
            </a:prstGeom>
          </p:spPr>
          <p:txBody>
            <a:bodyPr wrap="square" lIns="0" tIns="0" rIns="0" bIns="0" rtlCol="0" anchor="t">
              <a:spAutoFit/>
            </a:bodyPr>
            <a:lstStyle/>
            <a:p>
              <a:pPr algn="just">
                <a:lnSpc>
                  <a:spcPts val="5979"/>
                </a:lnSpc>
              </a:pPr>
              <a:r>
                <a:rPr lang="en-US" sz="4000" b="1" dirty="0" err="1" smtClean="0">
                  <a:latin typeface="Cambria Bold"/>
                  <a:ea typeface="Cambria Bold"/>
                  <a:cs typeface="Cambria Bold"/>
                  <a:sym typeface="Cambria Bold"/>
                </a:rPr>
                <a:t>Môn</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ảo</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thuật</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luôn</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kích</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thích</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người</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xem</a:t>
              </a:r>
              <a:r>
                <a:rPr lang="en-US" sz="4000" b="1" dirty="0" smtClean="0">
                  <a:latin typeface="Cambria Bold"/>
                  <a:ea typeface="Cambria Bold"/>
                  <a:cs typeface="Cambria Bold"/>
                  <a:sym typeface="Cambria Bold"/>
                </a:rPr>
                <a:t> </a:t>
              </a:r>
              <a:r>
                <a:rPr lang="en-US" sz="4000" b="1" i="1" dirty="0" err="1" smtClean="0">
                  <a:solidFill>
                    <a:srgbClr val="002060"/>
                  </a:solidFill>
                  <a:latin typeface="Cambria Bold"/>
                  <a:ea typeface="Cambria Bold"/>
                  <a:cs typeface="Cambria Bold"/>
                  <a:sym typeface="Cambria Bold"/>
                </a:rPr>
                <a:t>bởi</a:t>
              </a:r>
              <a:r>
                <a:rPr lang="en-US" sz="4000" b="1" i="1" dirty="0" smtClean="0">
                  <a:solidFill>
                    <a:srgbClr val="002060"/>
                  </a:solidFill>
                  <a:latin typeface="Cambria Bold"/>
                  <a:ea typeface="Cambria Bold"/>
                  <a:cs typeface="Cambria Bold"/>
                  <a:sym typeface="Cambria Bold"/>
                </a:rPr>
                <a:t> </a:t>
              </a:r>
              <a:r>
                <a:rPr lang="en-US" sz="4000" b="1" i="1" dirty="0" err="1" smtClean="0">
                  <a:solidFill>
                    <a:srgbClr val="002060"/>
                  </a:solidFill>
                  <a:latin typeface="Cambria Bold"/>
                  <a:ea typeface="Cambria Bold"/>
                  <a:cs typeface="Cambria Bold"/>
                  <a:sym typeface="Cambria Bold"/>
                </a:rPr>
                <a:t>những</a:t>
              </a:r>
              <a:r>
                <a:rPr lang="en-US" sz="4000" b="1" i="1" dirty="0" smtClean="0">
                  <a:solidFill>
                    <a:srgbClr val="002060"/>
                  </a:solidFill>
                  <a:latin typeface="Cambria Bold"/>
                  <a:ea typeface="Cambria Bold"/>
                  <a:cs typeface="Cambria Bold"/>
                  <a:sym typeface="Cambria Bold"/>
                </a:rPr>
                <a:t> </a:t>
              </a:r>
              <a:r>
                <a:rPr lang="en-US" sz="4000" b="1" i="1" dirty="0" err="1" smtClean="0">
                  <a:solidFill>
                    <a:srgbClr val="002060"/>
                  </a:solidFill>
                  <a:latin typeface="Cambria Bold"/>
                  <a:ea typeface="Cambria Bold"/>
                  <a:cs typeface="Cambria Bold"/>
                  <a:sym typeface="Cambria Bold"/>
                </a:rPr>
                <a:t>điều</a:t>
              </a:r>
              <a:r>
                <a:rPr lang="en-US" sz="4000" b="1" i="1" dirty="0" smtClean="0">
                  <a:solidFill>
                    <a:srgbClr val="002060"/>
                  </a:solidFill>
                  <a:latin typeface="Cambria Bold"/>
                  <a:ea typeface="Cambria Bold"/>
                  <a:cs typeface="Cambria Bold"/>
                  <a:sym typeface="Cambria Bold"/>
                </a:rPr>
                <a:t> </a:t>
              </a:r>
              <a:r>
                <a:rPr lang="en-US" sz="4000" b="1" i="1" dirty="0" err="1" smtClean="0">
                  <a:solidFill>
                    <a:srgbClr val="002060"/>
                  </a:solidFill>
                  <a:latin typeface="Cambria Bold"/>
                  <a:ea typeface="Cambria Bold"/>
                  <a:cs typeface="Cambria Bold"/>
                  <a:sym typeface="Cambria Bold"/>
                </a:rPr>
                <a:t>bất</a:t>
              </a:r>
              <a:r>
                <a:rPr lang="en-US" sz="4000" b="1" i="1" dirty="0" smtClean="0">
                  <a:solidFill>
                    <a:srgbClr val="002060"/>
                  </a:solidFill>
                  <a:latin typeface="Cambria Bold"/>
                  <a:ea typeface="Cambria Bold"/>
                  <a:cs typeface="Cambria Bold"/>
                  <a:sym typeface="Cambria Bold"/>
                </a:rPr>
                <a:t> </a:t>
              </a:r>
              <a:r>
                <a:rPr lang="en-US" sz="4000" b="1" i="1" dirty="0" err="1" smtClean="0">
                  <a:solidFill>
                    <a:srgbClr val="002060"/>
                  </a:solidFill>
                  <a:latin typeface="Cambria Bold"/>
                  <a:ea typeface="Cambria Bold"/>
                  <a:cs typeface="Cambria Bold"/>
                  <a:sym typeface="Cambria Bold"/>
                </a:rPr>
                <a:t>ngờ</a:t>
              </a:r>
              <a:r>
                <a:rPr lang="en-US" sz="4000" b="1" i="1" dirty="0" smtClean="0">
                  <a:solidFill>
                    <a:srgbClr val="002060"/>
                  </a:solidFill>
                  <a:latin typeface="Cambria Bold"/>
                  <a:ea typeface="Cambria Bold"/>
                  <a:cs typeface="Cambria Bold"/>
                  <a:sym typeface="Cambria Bold"/>
                </a:rPr>
                <a:t>.</a:t>
              </a:r>
              <a:endParaRPr lang="en-US" sz="4000" b="1" i="1" dirty="0">
                <a:solidFill>
                  <a:srgbClr val="002060"/>
                </a:solidFill>
                <a:latin typeface="Cambria Bold"/>
                <a:ea typeface="Cambria Bold"/>
                <a:cs typeface="Cambria Bold"/>
                <a:sym typeface="Cambria Bold"/>
              </a:endParaRPr>
            </a:p>
          </p:txBody>
        </p:sp>
      </p:grpSp>
      <p:grpSp>
        <p:nvGrpSpPr>
          <p:cNvPr id="26" name="Group 25"/>
          <p:cNvGrpSpPr/>
          <p:nvPr/>
        </p:nvGrpSpPr>
        <p:grpSpPr>
          <a:xfrm>
            <a:off x="972779" y="6159321"/>
            <a:ext cx="16528869" cy="2488536"/>
            <a:chOff x="1028678" y="5363445"/>
            <a:chExt cx="16528869" cy="2488536"/>
          </a:xfrm>
        </p:grpSpPr>
        <p:sp>
          <p:nvSpPr>
            <p:cNvPr id="30"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000"/>
            </a:p>
          </p:txBody>
        </p:sp>
        <p:sp>
          <p:nvSpPr>
            <p:cNvPr id="28" name="TextBox 48"/>
            <p:cNvSpPr txBox="1"/>
            <p:nvPr/>
          </p:nvSpPr>
          <p:spPr>
            <a:xfrm>
              <a:off x="1407815" y="5363445"/>
              <a:ext cx="15882391" cy="693716"/>
            </a:xfrm>
            <a:prstGeom prst="rect">
              <a:avLst/>
            </a:prstGeom>
          </p:spPr>
          <p:txBody>
            <a:bodyPr wrap="square" lIns="0" tIns="0" rIns="0" bIns="0" rtlCol="0" anchor="t">
              <a:spAutoFit/>
            </a:bodyPr>
            <a:lstStyle/>
            <a:p>
              <a:pPr algn="just">
                <a:lnSpc>
                  <a:spcPts val="5979"/>
                </a:lnSpc>
              </a:pPr>
              <a:r>
                <a:rPr lang="en-US" sz="4000" b="1" dirty="0" err="1">
                  <a:latin typeface="Cambria Bold"/>
                  <a:ea typeface="Cambria Bold"/>
                  <a:cs typeface="Cambria Bold"/>
                  <a:sym typeface="Cambria Bold"/>
                </a:rPr>
                <a:t>Môn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ảo</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thuật</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luôn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kích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người</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xem</a:t>
              </a:r>
              <a:r>
                <a:rPr lang="en-US" sz="4000" b="1" dirty="0">
                  <a:latin typeface="Cambria Bold"/>
                  <a:ea typeface="Cambria Bold"/>
                  <a:cs typeface="Cambria Bold"/>
                  <a:sym typeface="Cambria Bold"/>
                </a:rPr>
                <a:t> </a:t>
              </a:r>
              <a:r>
                <a:rPr lang="en-US" sz="4000" b="1" i="1" dirty="0" err="1" smtClean="0">
                  <a:solidFill>
                    <a:schemeClr val="accent6">
                      <a:lumMod val="50000"/>
                    </a:schemeClr>
                  </a:solidFill>
                  <a:latin typeface="Cambria Bold"/>
                  <a:ea typeface="Cambria Bold"/>
                  <a:cs typeface="Cambria Bold"/>
                  <a:sym typeface="Cambria Bold"/>
                </a:rPr>
                <a:t>nên</a:t>
              </a:r>
              <a:r>
                <a:rPr lang="en-US" sz="4000" b="1" i="1" dirty="0" smtClean="0">
                  <a:solidFill>
                    <a:schemeClr val="accent6">
                      <a:lumMod val="50000"/>
                    </a:schemeClr>
                  </a:solidFill>
                  <a:latin typeface="Cambria Bold"/>
                  <a:ea typeface="Cambria Bold"/>
                  <a:cs typeface="Cambria Bold"/>
                  <a:sym typeface="Cambria Bold"/>
                </a:rPr>
                <a:t> </a:t>
              </a:r>
              <a:r>
                <a:rPr lang="en-US" sz="4000" b="1" i="1" dirty="0" err="1" smtClean="0">
                  <a:solidFill>
                    <a:schemeClr val="accent6">
                      <a:lumMod val="50000"/>
                    </a:schemeClr>
                  </a:solidFill>
                  <a:latin typeface="Cambria Bold"/>
                  <a:ea typeface="Cambria Bold"/>
                  <a:cs typeface="Cambria Bold"/>
                  <a:sym typeface="Cambria Bold"/>
                </a:rPr>
                <a:t>nhiều</a:t>
              </a:r>
              <a:r>
                <a:rPr lang="en-US" sz="4000" b="1" i="1" dirty="0" smtClean="0">
                  <a:solidFill>
                    <a:schemeClr val="accent6">
                      <a:lumMod val="50000"/>
                    </a:schemeClr>
                  </a:solidFill>
                  <a:latin typeface="Cambria Bold"/>
                  <a:ea typeface="Cambria Bold"/>
                  <a:cs typeface="Cambria Bold"/>
                  <a:sym typeface="Cambria Bold"/>
                </a:rPr>
                <a:t> </a:t>
              </a:r>
              <a:r>
                <a:rPr lang="en-US" sz="4000" b="1" i="1" dirty="0" err="1" smtClean="0">
                  <a:solidFill>
                    <a:schemeClr val="accent6">
                      <a:lumMod val="50000"/>
                    </a:schemeClr>
                  </a:solidFill>
                  <a:latin typeface="Cambria Bold"/>
                  <a:ea typeface="Cambria Bold"/>
                  <a:cs typeface="Cambria Bold"/>
                  <a:sym typeface="Cambria Bold"/>
                </a:rPr>
                <a:t>người</a:t>
              </a:r>
              <a:r>
                <a:rPr lang="en-US" sz="4000" b="1" i="1" dirty="0" smtClean="0">
                  <a:solidFill>
                    <a:schemeClr val="accent6">
                      <a:lumMod val="50000"/>
                    </a:schemeClr>
                  </a:solidFill>
                  <a:latin typeface="Cambria Bold"/>
                  <a:ea typeface="Cambria Bold"/>
                  <a:cs typeface="Cambria Bold"/>
                  <a:sym typeface="Cambria Bold"/>
                </a:rPr>
                <a:t> </a:t>
              </a:r>
              <a:r>
                <a:rPr lang="en-US" sz="4000" b="1" i="1" dirty="0" err="1" smtClean="0">
                  <a:solidFill>
                    <a:schemeClr val="accent6">
                      <a:lumMod val="50000"/>
                    </a:schemeClr>
                  </a:solidFill>
                  <a:latin typeface="Cambria Bold"/>
                  <a:ea typeface="Cambria Bold"/>
                  <a:cs typeface="Cambria Bold"/>
                  <a:sym typeface="Cambria Bold"/>
                </a:rPr>
                <a:t>thích</a:t>
              </a:r>
              <a:r>
                <a:rPr lang="en-US" sz="4000" b="1" i="1" dirty="0" smtClean="0">
                  <a:solidFill>
                    <a:schemeClr val="accent6">
                      <a:lumMod val="50000"/>
                    </a:schemeClr>
                  </a:solidFill>
                  <a:latin typeface="Cambria Bold"/>
                  <a:ea typeface="Cambria Bold"/>
                  <a:cs typeface="Cambria Bold"/>
                  <a:sym typeface="Cambria Bold"/>
                </a:rPr>
                <a:t> </a:t>
              </a:r>
              <a:r>
                <a:rPr lang="en-US" sz="4000" b="1" i="1" dirty="0" err="1" smtClean="0">
                  <a:solidFill>
                    <a:schemeClr val="accent6">
                      <a:lumMod val="50000"/>
                    </a:schemeClr>
                  </a:solidFill>
                  <a:latin typeface="Cambria Bold"/>
                  <a:ea typeface="Cambria Bold"/>
                  <a:cs typeface="Cambria Bold"/>
                  <a:sym typeface="Cambria Bold"/>
                </a:rPr>
                <a:t>nó</a:t>
              </a:r>
              <a:r>
                <a:rPr lang="en-US" sz="4000" b="1" i="1" dirty="0" smtClean="0">
                  <a:solidFill>
                    <a:schemeClr val="accent6">
                      <a:lumMod val="50000"/>
                    </a:schemeClr>
                  </a:solidFill>
                  <a:latin typeface="Cambria Bold"/>
                  <a:ea typeface="Cambria Bold"/>
                  <a:cs typeface="Cambria Bold"/>
                  <a:sym typeface="Cambria Bold"/>
                </a:rPr>
                <a:t>.</a:t>
              </a:r>
              <a:endParaRPr lang="en-US" sz="4000" b="1" i="1" dirty="0">
                <a:solidFill>
                  <a:schemeClr val="accent6">
                    <a:lumMod val="50000"/>
                  </a:schemeClr>
                </a:solidFill>
                <a:latin typeface="Cambria Bold"/>
                <a:ea typeface="Cambria Bold"/>
                <a:cs typeface="Cambria Bold"/>
                <a:sym typeface="Cambria Bold"/>
              </a:endParaRPr>
            </a:p>
          </p:txBody>
        </p:sp>
      </p:grpSp>
      <p:grpSp>
        <p:nvGrpSpPr>
          <p:cNvPr id="31" name="Group 30"/>
          <p:cNvGrpSpPr/>
          <p:nvPr/>
        </p:nvGrpSpPr>
        <p:grpSpPr>
          <a:xfrm>
            <a:off x="926673" y="7115441"/>
            <a:ext cx="16528869" cy="2786199"/>
            <a:chOff x="1028678" y="5065782"/>
            <a:chExt cx="16528869" cy="2786199"/>
          </a:xfrm>
        </p:grpSpPr>
        <p:sp>
          <p:nvSpPr>
            <p:cNvPr id="35" name="TextBox 18"/>
            <p:cNvSpPr txBox="1"/>
            <p:nvPr/>
          </p:nvSpPr>
          <p:spPr>
            <a:xfrm>
              <a:off x="1028678" y="5940041"/>
              <a:ext cx="16528869" cy="1911940"/>
            </a:xfrm>
            <a:prstGeom prst="rect">
              <a:avLst/>
            </a:prstGeom>
          </p:spPr>
          <p:txBody>
            <a:bodyPr lIns="50800" tIns="50800" rIns="50800" bIns="50800" rtlCol="0" anchor="ctr"/>
            <a:lstStyle/>
            <a:p>
              <a:pPr algn="ctr">
                <a:lnSpc>
                  <a:spcPts val="2659"/>
                </a:lnSpc>
                <a:spcBef>
                  <a:spcPct val="0"/>
                </a:spcBef>
              </a:pPr>
              <a:endParaRPr sz="4000"/>
            </a:p>
          </p:txBody>
        </p:sp>
        <p:sp>
          <p:nvSpPr>
            <p:cNvPr id="33" name="TextBox 48"/>
            <p:cNvSpPr txBox="1"/>
            <p:nvPr/>
          </p:nvSpPr>
          <p:spPr>
            <a:xfrm>
              <a:off x="1340767" y="5065782"/>
              <a:ext cx="15882391" cy="1538883"/>
            </a:xfrm>
            <a:prstGeom prst="rect">
              <a:avLst/>
            </a:prstGeom>
          </p:spPr>
          <p:txBody>
            <a:bodyPr wrap="square" lIns="0" tIns="0" rIns="0" bIns="0" rtlCol="0" anchor="t">
              <a:spAutoFit/>
            </a:bodyPr>
            <a:lstStyle/>
            <a:p>
              <a:pPr algn="just">
                <a:lnSpc>
                  <a:spcPts val="5979"/>
                </a:lnSpc>
              </a:pPr>
              <a:r>
                <a:rPr lang="en-US" sz="4000" b="1" dirty="0" err="1">
                  <a:latin typeface="Cambria Bold"/>
                  <a:ea typeface="Cambria Bold"/>
                  <a:cs typeface="Cambria Bold"/>
                  <a:sym typeface="Cambria Bold"/>
                </a:rPr>
                <a:t>Môn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ảo</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thuật</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luôn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kích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người</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xem</a:t>
              </a:r>
              <a:r>
                <a:rPr lang="en-US" sz="4000" b="1" dirty="0">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với</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nhiều</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cung</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bậc</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cảm</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xúc</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khác</a:t>
              </a:r>
              <a:r>
                <a:rPr lang="en-US" sz="4000" b="1" i="1" dirty="0" smtClean="0">
                  <a:solidFill>
                    <a:srgbClr val="7030A0"/>
                  </a:solidFill>
                  <a:latin typeface="Cambria Bold"/>
                  <a:ea typeface="Cambria Bold"/>
                  <a:cs typeface="Cambria Bold"/>
                  <a:sym typeface="Cambria Bold"/>
                </a:rPr>
                <a:t> </a:t>
              </a:r>
              <a:r>
                <a:rPr lang="en-US" sz="4000" b="1" i="1" dirty="0" err="1" smtClean="0">
                  <a:solidFill>
                    <a:srgbClr val="7030A0"/>
                  </a:solidFill>
                  <a:latin typeface="Cambria Bold"/>
                  <a:ea typeface="Cambria Bold"/>
                  <a:cs typeface="Cambria Bold"/>
                  <a:sym typeface="Cambria Bold"/>
                </a:rPr>
                <a:t>nhau</a:t>
              </a:r>
              <a:r>
                <a:rPr lang="en-US" sz="4000" b="1" i="1" dirty="0" smtClean="0">
                  <a:solidFill>
                    <a:schemeClr val="bg1"/>
                  </a:solidFill>
                  <a:latin typeface="Cambria Bold"/>
                  <a:ea typeface="Cambria Bold"/>
                  <a:cs typeface="Cambria Bold"/>
                  <a:sym typeface="Cambria Bold"/>
                </a:rPr>
                <a:t>.</a:t>
              </a:r>
              <a:endParaRPr lang="en-US" sz="4000" b="1" i="1" dirty="0">
                <a:solidFill>
                  <a:schemeClr val="bg1"/>
                </a:solidFill>
                <a:latin typeface="Cambria Bold"/>
                <a:ea typeface="Cambria Bold"/>
                <a:cs typeface="Cambria Bold"/>
                <a:sym typeface="Cambria Bold"/>
              </a:endParaRPr>
            </a:p>
          </p:txBody>
        </p:sp>
      </p:grpSp>
    </p:spTree>
    <p:extLst>
      <p:ext uri="{BB962C8B-B14F-4D97-AF65-F5344CB8AC3E}">
        <p14:creationId xmlns:p14="http://schemas.microsoft.com/office/powerpoint/2010/main" val="34784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p:cNvSpPr txBox="1"/>
          <p:nvPr/>
        </p:nvSpPr>
        <p:spPr>
          <a:xfrm>
            <a:off x="6714477" y="1886994"/>
            <a:ext cx="8134458" cy="3931258"/>
          </a:xfrm>
          <a:prstGeom prst="rect">
            <a:avLst/>
          </a:prstGeom>
        </p:spPr>
        <p:txBody>
          <a:bodyPr lIns="0" tIns="0" rIns="0" bIns="0" rtlCol="0" anchor="t">
            <a:spAutoFit/>
          </a:bodyPr>
          <a:lstStyle/>
          <a:p>
            <a:pPr algn="ctr">
              <a:lnSpc>
                <a:spcPts val="7807"/>
              </a:lnSpc>
            </a:pPr>
            <a:r>
              <a:rPr lang="en-US" sz="5576" b="1" dirty="0">
                <a:solidFill>
                  <a:srgbClr val="000000"/>
                </a:solidFill>
                <a:latin typeface="Cambria Bold"/>
                <a:ea typeface="Cambria Bold"/>
                <a:cs typeface="Cambria Bold"/>
                <a:sym typeface="Cambria Bold"/>
              </a:rPr>
              <a:t>Chia </a:t>
            </a:r>
            <a:r>
              <a:rPr lang="en-US" sz="5576" b="1" dirty="0" err="1">
                <a:solidFill>
                  <a:srgbClr val="000000"/>
                </a:solidFill>
                <a:latin typeface="Cambria Bold"/>
                <a:ea typeface="Cambria Bold"/>
                <a:cs typeface="Cambria Bold"/>
                <a:sym typeface="Cambria Bold"/>
              </a:rPr>
              <a:t>sẻ</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về</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câu</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chuyện</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ngắn</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mà</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bạn</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đã</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kể</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cho</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người</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thân</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nghe</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trong</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đó</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có</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sử</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dụng</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kết</a:t>
            </a:r>
            <a:r>
              <a:rPr lang="en-US" sz="5576" b="1" dirty="0">
                <a:solidFill>
                  <a:srgbClr val="000000"/>
                </a:solidFill>
                <a:latin typeface="Cambria Bold"/>
                <a:ea typeface="Cambria Bold"/>
                <a:cs typeface="Cambria Bold"/>
                <a:sym typeface="Cambria Bold"/>
              </a:rPr>
              <a:t> </a:t>
            </a:r>
            <a:r>
              <a:rPr lang="en-US" sz="5576" b="1" dirty="0" err="1">
                <a:solidFill>
                  <a:srgbClr val="000000"/>
                </a:solidFill>
                <a:latin typeface="Cambria Bold"/>
                <a:ea typeface="Cambria Bold"/>
                <a:cs typeface="Cambria Bold"/>
                <a:sym typeface="Cambria Bold"/>
              </a:rPr>
              <a:t>từ</a:t>
            </a:r>
            <a:endParaRPr lang="en-US" sz="5576" b="1" dirty="0">
              <a:solidFill>
                <a:srgbClr val="000000"/>
              </a:solidFill>
              <a:latin typeface="Cambria Bold"/>
              <a:ea typeface="Cambria Bold"/>
              <a:cs typeface="Cambria Bold"/>
              <a:sym typeface="Cambria Bold"/>
            </a:endParaRPr>
          </a:p>
        </p:txBody>
      </p:sp>
      <p:sp>
        <p:nvSpPr>
          <p:cNvPr id="3" name="Freeform 30"/>
          <p:cNvSpPr/>
          <p:nvPr/>
        </p:nvSpPr>
        <p:spPr>
          <a:xfrm>
            <a:off x="1066800" y="4610100"/>
            <a:ext cx="6163669" cy="6155965"/>
          </a:xfrm>
          <a:custGeom>
            <a:avLst/>
            <a:gdLst/>
            <a:ahLst/>
            <a:cxnLst/>
            <a:rect l="l" t="t" r="r" b="b"/>
            <a:pathLst>
              <a:path w="6163669" h="6155965">
                <a:moveTo>
                  <a:pt x="0" y="0"/>
                </a:moveTo>
                <a:lnTo>
                  <a:pt x="6163670" y="0"/>
                </a:lnTo>
                <a:lnTo>
                  <a:pt x="6163670" y="6155965"/>
                </a:lnTo>
                <a:lnTo>
                  <a:pt x="0" y="6155965"/>
                </a:lnTo>
                <a:lnTo>
                  <a:pt x="0" y="0"/>
                </a:lnTo>
                <a:close/>
              </a:path>
            </a:pathLst>
          </a:custGeom>
          <a:blipFill>
            <a:blip r:embed="rId2"/>
            <a:stretch>
              <a:fillRect/>
            </a:stretch>
          </a:blipFill>
        </p:spPr>
      </p:sp>
    </p:spTree>
    <p:extLst>
      <p:ext uri="{BB962C8B-B14F-4D97-AF65-F5344CB8AC3E}">
        <p14:creationId xmlns:p14="http://schemas.microsoft.com/office/powerpoint/2010/main" val="31869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189556" y="1629822"/>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56" name="Group 55"/>
          <p:cNvGrpSpPr/>
          <p:nvPr/>
        </p:nvGrpSpPr>
        <p:grpSpPr>
          <a:xfrm>
            <a:off x="294397" y="5143500"/>
            <a:ext cx="8265128" cy="1586507"/>
            <a:chOff x="294397" y="5143500"/>
            <a:chExt cx="8265128" cy="1586507"/>
          </a:xfrm>
        </p:grpSpPr>
        <p:grpSp>
          <p:nvGrpSpPr>
            <p:cNvPr id="20" name="Group 20"/>
            <p:cNvGrpSpPr/>
            <p:nvPr/>
          </p:nvGrpSpPr>
          <p:grpSpPr>
            <a:xfrm>
              <a:off x="294397" y="5143500"/>
              <a:ext cx="8265128" cy="1586507"/>
              <a:chOff x="0" y="0"/>
              <a:chExt cx="2176824" cy="417845"/>
            </a:xfrm>
          </p:grpSpPr>
          <p:sp>
            <p:nvSpPr>
              <p:cNvPr id="21" name="Freeform 21"/>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2" name="TextBox 22"/>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507234" y="525936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b. </a:t>
              </a:r>
              <a:r>
                <a:rPr lang="en-US" sz="3600" dirty="0" err="1">
                  <a:solidFill>
                    <a:srgbClr val="000000"/>
                  </a:solidFill>
                  <a:latin typeface="Cambria"/>
                  <a:ea typeface="Cambria"/>
                  <a:cs typeface="Cambria"/>
                  <a:sym typeface="Cambria"/>
                </a:rPr>
                <a:t>Nếu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tính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toán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thật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lưỡng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luyện</a:t>
              </a:r>
              <a:r>
                <a:rPr lang="en-US" sz="3600" dirty="0">
                  <a:solidFill>
                    <a:srgbClr val="000000"/>
                  </a:solidFill>
                  <a:latin typeface="Cambria"/>
                  <a:ea typeface="Cambria"/>
                  <a:cs typeface="Cambria"/>
                  <a:sym typeface="Cambria"/>
                </a:rPr>
                <a:t> </a:t>
              </a:r>
              <a:r>
                <a:rPr lang="en-US" sz="3600" dirty="0" err="1" smtClean="0">
                  <a:solidFill>
                    <a:srgbClr val="000000"/>
                  </a:solidFill>
                  <a:latin typeface="Cambria"/>
                  <a:ea typeface="Cambria"/>
                  <a:cs typeface="Cambria"/>
                  <a:sym typeface="Cambria"/>
                </a:rPr>
                <a:t>tập</a:t>
              </a:r>
              <a:r>
                <a:rPr lang="en-US" sz="3600" dirty="0" smtClean="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trong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mỗi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cảnh</a:t>
              </a:r>
              <a:r>
                <a:rPr lang="en-US" sz="3600" dirty="0">
                  <a:solidFill>
                    <a:srgbClr val="000000"/>
                  </a:solidFill>
                  <a:latin typeface="Cambria"/>
                  <a:ea typeface="Cambria"/>
                  <a:cs typeface="Cambria"/>
                  <a:sym typeface="Cambria"/>
                </a:rPr>
                <a:t> quay</a:t>
              </a:r>
            </a:p>
          </p:txBody>
        </p:sp>
      </p:grpSp>
      <p:grpSp>
        <p:nvGrpSpPr>
          <p:cNvPr id="57" name="Group 56"/>
          <p:cNvGrpSpPr/>
          <p:nvPr/>
        </p:nvGrpSpPr>
        <p:grpSpPr>
          <a:xfrm>
            <a:off x="294397" y="6863357"/>
            <a:ext cx="8265128" cy="1586507"/>
            <a:chOff x="294397" y="6863357"/>
            <a:chExt cx="8265128" cy="1586507"/>
          </a:xfrm>
        </p:grpSpPr>
        <p:grpSp>
          <p:nvGrpSpPr>
            <p:cNvPr id="23" name="Group 23"/>
            <p:cNvGrpSpPr/>
            <p:nvPr/>
          </p:nvGrpSpPr>
          <p:grpSpPr>
            <a:xfrm>
              <a:off x="294397" y="6863357"/>
              <a:ext cx="8265128" cy="1586507"/>
              <a:chOff x="0" y="0"/>
              <a:chExt cx="2176824" cy="417845"/>
            </a:xfrm>
          </p:grpSpPr>
          <p:sp>
            <p:nvSpPr>
              <p:cNvPr id="24" name="Freeform 24"/>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5" name="TextBox 25"/>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507234" y="705190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c.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tăng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sự</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quan</a:t>
              </a:r>
              <a:endParaRPr lang="en-US" sz="3600" dirty="0">
                <a:solidFill>
                  <a:srgbClr val="000000"/>
                </a:solidFill>
                <a:latin typeface="Cambria"/>
                <a:ea typeface="Cambria"/>
                <a:cs typeface="Cambria"/>
                <a:sym typeface="Cambria"/>
              </a:endParaRPr>
            </a:p>
          </p:txBody>
        </p:sp>
      </p:grpSp>
      <p:grpSp>
        <p:nvGrpSpPr>
          <p:cNvPr id="59" name="Group 58"/>
          <p:cNvGrpSpPr/>
          <p:nvPr/>
        </p:nvGrpSpPr>
        <p:grpSpPr>
          <a:xfrm>
            <a:off x="294397" y="8583214"/>
            <a:ext cx="8265128" cy="1586507"/>
            <a:chOff x="294397" y="8583214"/>
            <a:chExt cx="8265128" cy="1586507"/>
          </a:xfrm>
        </p:grpSpPr>
        <p:grpSp>
          <p:nvGrpSpPr>
            <p:cNvPr id="26" name="Group 26"/>
            <p:cNvGrpSpPr/>
            <p:nvPr/>
          </p:nvGrpSpPr>
          <p:grpSpPr>
            <a:xfrm>
              <a:off x="294397" y="8583214"/>
              <a:ext cx="8265128" cy="1586507"/>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507234" y="877371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d. </a:t>
              </a:r>
              <a:r>
                <a:rPr lang="en-US" sz="3600" dirty="0" err="1">
                  <a:solidFill>
                    <a:srgbClr val="000000"/>
                  </a:solidFill>
                  <a:latin typeface="Cambria"/>
                  <a:ea typeface="Cambria"/>
                  <a:cs typeface="Cambria"/>
                  <a:sym typeface="Cambria"/>
                </a:rPr>
                <a:t>Mặc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dù</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Van </a:t>
              </a:r>
              <a:r>
                <a:rPr lang="en-US" sz="3600" dirty="0" err="1">
                  <a:solidFill>
                    <a:srgbClr val="000000"/>
                  </a:solidFill>
                  <a:latin typeface="Cambria"/>
                  <a:ea typeface="Cambria"/>
                  <a:cs typeface="Cambria"/>
                  <a:sym typeface="Cambria"/>
                </a:rPr>
                <a:t>Gốc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màu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chói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chang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đến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mắt</a:t>
              </a:r>
              <a:endParaRPr lang="en-US" sz="3600" dirty="0">
                <a:solidFill>
                  <a:srgbClr val="000000"/>
                </a:solidFill>
                <a:latin typeface="Cambria"/>
                <a:ea typeface="Cambria"/>
                <a:cs typeface="Cambria"/>
                <a:sym typeface="Cambria"/>
              </a:endParaRPr>
            </a:p>
          </p:txBody>
        </p:sp>
      </p:grpSp>
      <p:grpSp>
        <p:nvGrpSpPr>
          <p:cNvPr id="61" name="Group 60"/>
          <p:cNvGrpSpPr/>
          <p:nvPr/>
        </p:nvGrpSpPr>
        <p:grpSpPr>
          <a:xfrm>
            <a:off x="9499962" y="5139185"/>
            <a:ext cx="8265128" cy="1586507"/>
            <a:chOff x="9499962" y="5139185"/>
            <a:chExt cx="8265128" cy="1586507"/>
          </a:xfrm>
        </p:grpSpPr>
        <p:grpSp>
          <p:nvGrpSpPr>
            <p:cNvPr id="32" name="Group 32"/>
            <p:cNvGrpSpPr/>
            <p:nvPr/>
          </p:nvGrpSpPr>
          <p:grpSpPr>
            <a:xfrm>
              <a:off x="9499962" y="5139185"/>
              <a:ext cx="8265128" cy="1586507"/>
              <a:chOff x="0" y="0"/>
              <a:chExt cx="2176824" cy="417845"/>
            </a:xfrm>
          </p:grpSpPr>
          <p:sp>
            <p:nvSpPr>
              <p:cNvPr id="33" name="Freeform 33"/>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4" name="TextBox 34"/>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6" name="TextBox 46"/>
            <p:cNvSpPr txBox="1"/>
            <p:nvPr/>
          </p:nvSpPr>
          <p:spPr>
            <a:xfrm>
              <a:off x="9724970" y="524688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dirty="0" err="1">
                  <a:solidFill>
                    <a:srgbClr val="000000"/>
                  </a:solidFill>
                  <a:latin typeface="Cambria"/>
                  <a:ea typeface="Cambria"/>
                  <a:cs typeface="Cambria"/>
                  <a:sym typeface="Cambria"/>
                </a:rPr>
                <a:t>mà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còn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62" name="Group 61"/>
          <p:cNvGrpSpPr/>
          <p:nvPr/>
        </p:nvGrpSpPr>
        <p:grpSpPr>
          <a:xfrm>
            <a:off x="9499962" y="6859042"/>
            <a:ext cx="8265128" cy="1586507"/>
            <a:chOff x="9499962" y="6859042"/>
            <a:chExt cx="8265128" cy="1586507"/>
          </a:xfrm>
        </p:grpSpPr>
        <p:grpSp>
          <p:nvGrpSpPr>
            <p:cNvPr id="35" name="Group 35"/>
            <p:cNvGrpSpPr/>
            <p:nvPr/>
          </p:nvGrpSpPr>
          <p:grpSpPr>
            <a:xfrm>
              <a:off x="9499962" y="6859042"/>
              <a:ext cx="8265128" cy="1586507"/>
              <a:chOff x="0" y="0"/>
              <a:chExt cx="2176824" cy="417845"/>
            </a:xfrm>
          </p:grpSpPr>
          <p:sp>
            <p:nvSpPr>
              <p:cNvPr id="36" name="Freeform 36"/>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7" name="TextBox 37"/>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9724970" y="703942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(3) </a:t>
              </a:r>
              <a:r>
                <a:rPr lang="en-US" sz="3600" dirty="0" err="1">
                  <a:solidFill>
                    <a:srgbClr val="000000"/>
                  </a:solidFill>
                  <a:latin typeface="Cambria"/>
                  <a:ea typeface="Cambria"/>
                  <a:cs typeface="Cambria"/>
                  <a:sym typeface="Cambria"/>
                </a:rPr>
                <a:t>thì</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diễn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viên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sẽ</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rất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dễ</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gặp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nguy</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hiểm</a:t>
              </a:r>
              <a:r>
                <a:rPr lang="en-US" sz="3600" dirty="0">
                  <a:solidFill>
                    <a:srgbClr val="000000"/>
                  </a:solidFill>
                  <a:latin typeface="Cambria"/>
                  <a:ea typeface="Cambria"/>
                  <a:cs typeface="Cambria"/>
                  <a:sym typeface="Cambria"/>
                </a:rPr>
                <a:t>.</a:t>
              </a:r>
            </a:p>
          </p:txBody>
        </p:sp>
      </p:grpSp>
      <p:grpSp>
        <p:nvGrpSpPr>
          <p:cNvPr id="63" name="Group 62"/>
          <p:cNvGrpSpPr/>
          <p:nvPr/>
        </p:nvGrpSpPr>
        <p:grpSpPr>
          <a:xfrm>
            <a:off x="9499962" y="8578899"/>
            <a:ext cx="8265128" cy="1586507"/>
            <a:chOff x="9499962" y="8578899"/>
            <a:chExt cx="8265128" cy="1586507"/>
          </a:xfrm>
        </p:grpSpPr>
        <p:grpSp>
          <p:nvGrpSpPr>
            <p:cNvPr id="38" name="Group 38"/>
            <p:cNvGrpSpPr/>
            <p:nvPr/>
          </p:nvGrpSpPr>
          <p:grpSpPr>
            <a:xfrm>
              <a:off x="9499962" y="8578899"/>
              <a:ext cx="8265128" cy="1586507"/>
              <a:chOff x="0" y="0"/>
              <a:chExt cx="2176824" cy="417845"/>
            </a:xfrm>
          </p:grpSpPr>
          <p:sp>
            <p:nvSpPr>
              <p:cNvPr id="39" name="Freeform 39"/>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0" name="TextBox 40"/>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48"/>
            <p:cNvSpPr txBox="1"/>
            <p:nvPr/>
          </p:nvSpPr>
          <p:spPr>
            <a:xfrm>
              <a:off x="9724970" y="876123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(4) </a:t>
              </a:r>
              <a:r>
                <a:rPr lang="en-US" sz="3600" dirty="0" err="1">
                  <a:solidFill>
                    <a:srgbClr val="000000"/>
                  </a:solidFill>
                  <a:latin typeface="Cambria"/>
                  <a:ea typeface="Cambria"/>
                  <a:cs typeface="Cambria"/>
                  <a:sym typeface="Cambria"/>
                </a:rPr>
                <a:t>bởi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nổi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tiếng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đã</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sống</a:t>
              </a:r>
              <a:r>
                <a:rPr lang="en-US" sz="3600" dirty="0">
                  <a:solidFill>
                    <a:srgbClr val="000000"/>
                  </a:solidFill>
                  <a:latin typeface="Cambria"/>
                  <a:ea typeface="Cambria"/>
                  <a:cs typeface="Cambria"/>
                  <a:sym typeface="Cambria"/>
                </a:rPr>
                <a:t> ở </a:t>
              </a:r>
              <a:r>
                <a:rPr lang="en-US" sz="3600" dirty="0" err="1">
                  <a:solidFill>
                    <a:srgbClr val="000000"/>
                  </a:solidFill>
                  <a:latin typeface="Cambria"/>
                  <a:ea typeface="Cambria"/>
                  <a:cs typeface="Cambria"/>
                  <a:sym typeface="Cambria"/>
                </a:rPr>
                <a:t>đây</a:t>
              </a:r>
              <a:r>
                <a:rPr lang="en-US" sz="3600" dirty="0">
                  <a:solidFill>
                    <a:srgbClr val="000000"/>
                  </a:solidFill>
                  <a:latin typeface="Cambria"/>
                  <a:ea typeface="Cambria"/>
                  <a:cs typeface="Cambria"/>
                  <a:sym typeface="Cambria"/>
                </a:rPr>
                <a:t>.</a:t>
              </a:r>
            </a:p>
          </p:txBody>
        </p:sp>
      </p:gr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13">
              <a:extLst>
                <a:ext uri="{96DAC541-7B7A-43D3-8B79-37D633B846F1}">
                  <asvg:svgBlip xmlns:asvg="http://schemas.microsoft.com/office/drawing/2016/SVG/main" xmlns="" r:embed="rId18"/>
                </a:ext>
              </a:extLst>
            </a:blip>
            <a:stretch>
              <a:fillRect/>
            </a:stretch>
          </a:blipFill>
        </p:spPr>
      </p:sp>
      <p:grpSp>
        <p:nvGrpSpPr>
          <p:cNvPr id="54" name="Group 53"/>
          <p:cNvGrpSpPr/>
          <p:nvPr/>
        </p:nvGrpSpPr>
        <p:grpSpPr>
          <a:xfrm>
            <a:off x="1124773" y="227765"/>
            <a:ext cx="16018326" cy="2287443"/>
            <a:chOff x="1124773" y="227765"/>
            <a:chExt cx="16018326" cy="2287443"/>
          </a:xfrm>
        </p:grpSpPr>
        <p:sp>
          <p:nvSpPr>
            <p:cNvPr id="16" name="TextBox 16"/>
            <p:cNvSpPr txBox="1"/>
            <p:nvPr/>
          </p:nvSpPr>
          <p:spPr>
            <a:xfrm>
              <a:off x="1144901" y="227765"/>
              <a:ext cx="15998198" cy="2234986"/>
            </a:xfrm>
            <a:prstGeom prst="rect">
              <a:avLst/>
            </a:prstGeom>
          </p:spPr>
          <p:txBody>
            <a:bodyPr lIns="50800" tIns="50800" rIns="50800" bIns="50800" rtlCol="0" anchor="ctr"/>
            <a:lstStyle/>
            <a:p>
              <a:pPr algn="ctr">
                <a:lnSpc>
                  <a:spcPts val="2659"/>
                </a:lnSpc>
                <a:spcBef>
                  <a:spcPct val="0"/>
                </a:spcBef>
              </a:pPr>
              <a:endParaRPr/>
            </a:p>
          </p:txBody>
        </p:sp>
        <p:sp>
          <p:nvSpPr>
            <p:cNvPr id="51" name="TextBox 51"/>
            <p:cNvSpPr txBox="1"/>
            <p:nvPr/>
          </p:nvSpPr>
          <p:spPr>
            <a:xfrm>
              <a:off x="1124773" y="976325"/>
              <a:ext cx="15779828" cy="1538883"/>
            </a:xfrm>
            <a:prstGeom prst="rect">
              <a:avLst/>
            </a:prstGeom>
          </p:spPr>
          <p:txBody>
            <a:bodyPr lIns="0" tIns="0" rIns="0" bIns="0" rtlCol="0" anchor="t">
              <a:spAutoFit/>
            </a:bodyPr>
            <a:lstStyle/>
            <a:p>
              <a:pPr algn="just">
                <a:lnSpc>
                  <a:spcPts val="5979"/>
                </a:lnSpc>
              </a:pPr>
              <a:r>
                <a:rPr lang="en-US" sz="5199" b="1" dirty="0" err="1">
                  <a:solidFill>
                    <a:srgbClr val="002060"/>
                  </a:solidFill>
                  <a:latin typeface="Cambria Bold"/>
                  <a:ea typeface="Cambria Bold"/>
                  <a:cs typeface="Cambria Bold"/>
                  <a:sym typeface="Cambria Bold"/>
                </a:rPr>
                <a:t>Chọn</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từ</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ngữ</a:t>
              </a:r>
              <a:r>
                <a:rPr lang="en-US" sz="5199" b="1" dirty="0">
                  <a:solidFill>
                    <a:srgbClr val="002060"/>
                  </a:solidFill>
                  <a:latin typeface="Cambria Bold"/>
                  <a:ea typeface="Cambria Bold"/>
                  <a:cs typeface="Cambria Bold"/>
                  <a:sym typeface="Cambria Bold"/>
                </a:rPr>
                <a:t> ở </a:t>
              </a:r>
              <a:r>
                <a:rPr lang="en-US" sz="5199" b="1" dirty="0" err="1">
                  <a:solidFill>
                    <a:srgbClr val="002060"/>
                  </a:solidFill>
                  <a:latin typeface="Cambria Bold"/>
                  <a:ea typeface="Cambria Bold"/>
                  <a:cs typeface="Cambria Bold"/>
                  <a:sym typeface="Cambria Bold"/>
                </a:rPr>
                <a:t>cột</a:t>
              </a:r>
              <a:r>
                <a:rPr lang="en-US" sz="5199" b="1" dirty="0">
                  <a:solidFill>
                    <a:srgbClr val="002060"/>
                  </a:solidFill>
                  <a:latin typeface="Cambria Bold"/>
                  <a:ea typeface="Cambria Bold"/>
                  <a:cs typeface="Cambria Bold"/>
                  <a:sym typeface="Cambria Bold"/>
                </a:rPr>
                <a:t> A </a:t>
              </a:r>
              <a:r>
                <a:rPr lang="en-US" sz="5199" b="1" dirty="0" err="1">
                  <a:solidFill>
                    <a:srgbClr val="002060"/>
                  </a:solidFill>
                  <a:latin typeface="Cambria Bold"/>
                  <a:ea typeface="Cambria Bold"/>
                  <a:cs typeface="Cambria Bold"/>
                  <a:sym typeface="Cambria Bold"/>
                </a:rPr>
                <a:t>phù</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hợp</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với</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từ</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ngữ</a:t>
              </a:r>
              <a:r>
                <a:rPr lang="en-US" sz="5199" b="1" dirty="0">
                  <a:solidFill>
                    <a:srgbClr val="002060"/>
                  </a:solidFill>
                  <a:latin typeface="Cambria Bold"/>
                  <a:ea typeface="Cambria Bold"/>
                  <a:cs typeface="Cambria Bold"/>
                  <a:sym typeface="Cambria Bold"/>
                </a:rPr>
                <a:t> ở </a:t>
              </a:r>
              <a:r>
                <a:rPr lang="en-US" sz="5199" b="1" dirty="0" err="1">
                  <a:solidFill>
                    <a:srgbClr val="002060"/>
                  </a:solidFill>
                  <a:latin typeface="Cambria Bold"/>
                  <a:ea typeface="Cambria Bold"/>
                  <a:cs typeface="Cambria Bold"/>
                  <a:sym typeface="Cambria Bold"/>
                </a:rPr>
                <a:t>cột</a:t>
              </a:r>
              <a:r>
                <a:rPr lang="en-US" sz="5199" b="1" dirty="0">
                  <a:solidFill>
                    <a:srgbClr val="002060"/>
                  </a:solidFill>
                  <a:latin typeface="Cambria Bold"/>
                  <a:ea typeface="Cambria Bold"/>
                  <a:cs typeface="Cambria Bold"/>
                  <a:sym typeface="Cambria Bold"/>
                </a:rPr>
                <a:t> B </a:t>
              </a:r>
              <a:r>
                <a:rPr lang="en-US" sz="5199" b="1" dirty="0" err="1">
                  <a:solidFill>
                    <a:srgbClr val="002060"/>
                  </a:solidFill>
                  <a:latin typeface="Cambria Bold"/>
                  <a:ea typeface="Cambria Bold"/>
                  <a:cs typeface="Cambria Bold"/>
                  <a:sym typeface="Cambria Bold"/>
                </a:rPr>
                <a:t>để</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tạo</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câu</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Chỉ</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ra</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các</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kết</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từ</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trong</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mỗi</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câu</a:t>
              </a:r>
              <a:endParaRPr lang="en-US" sz="5199" b="1" dirty="0">
                <a:solidFill>
                  <a:srgbClr val="002060"/>
                </a:solidFill>
                <a:latin typeface="Cambria Bold"/>
                <a:ea typeface="Cambria Bold"/>
                <a:cs typeface="Cambria Bold"/>
                <a:sym typeface="Cambria Bold"/>
              </a:endParaRPr>
            </a:p>
          </p:txBody>
        </p:sp>
      </p:grpSp>
      <p:grpSp>
        <p:nvGrpSpPr>
          <p:cNvPr id="55" name="Group 54"/>
          <p:cNvGrpSpPr/>
          <p:nvPr/>
        </p:nvGrpSpPr>
        <p:grpSpPr>
          <a:xfrm>
            <a:off x="294397" y="3425223"/>
            <a:ext cx="8265128" cy="1586507"/>
            <a:chOff x="294397" y="3425223"/>
            <a:chExt cx="8265128" cy="1586507"/>
          </a:xfrm>
        </p:grpSpPr>
        <p:grpSp>
          <p:nvGrpSpPr>
            <p:cNvPr id="17" name="Group 17"/>
            <p:cNvGrpSpPr/>
            <p:nvPr/>
          </p:nvGrpSpPr>
          <p:grpSpPr>
            <a:xfrm>
              <a:off x="294397" y="3425223"/>
              <a:ext cx="8265128" cy="1586507"/>
              <a:chOff x="0" y="0"/>
              <a:chExt cx="2176824" cy="417845"/>
            </a:xfrm>
          </p:grpSpPr>
          <p:sp>
            <p:nvSpPr>
              <p:cNvPr id="18" name="Freeform 18"/>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9" name="TextBox 19"/>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2" name="TextBox 52"/>
            <p:cNvSpPr txBox="1"/>
            <p:nvPr/>
          </p:nvSpPr>
          <p:spPr>
            <a:xfrm>
              <a:off x="531577" y="353598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a.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Áo</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được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coi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endParaRPr lang="en-US" sz="3600" dirty="0">
                <a:solidFill>
                  <a:srgbClr val="000000"/>
                </a:solidFill>
                <a:latin typeface="Cambria"/>
                <a:ea typeface="Cambria"/>
                <a:cs typeface="Cambria"/>
                <a:sym typeface="Cambria"/>
              </a:endParaRPr>
            </a:p>
          </p:txBody>
        </p:sp>
      </p:grpSp>
      <p:grpSp>
        <p:nvGrpSpPr>
          <p:cNvPr id="60" name="Group 59"/>
          <p:cNvGrpSpPr/>
          <p:nvPr/>
        </p:nvGrpSpPr>
        <p:grpSpPr>
          <a:xfrm>
            <a:off x="9499962" y="3420908"/>
            <a:ext cx="8265128" cy="1586507"/>
            <a:chOff x="9499962" y="3420908"/>
            <a:chExt cx="8265128" cy="1586507"/>
          </a:xfrm>
        </p:grpSpPr>
        <p:grpSp>
          <p:nvGrpSpPr>
            <p:cNvPr id="29" name="Group 29"/>
            <p:cNvGrpSpPr/>
            <p:nvPr/>
          </p:nvGrpSpPr>
          <p:grpSpPr>
            <a:xfrm>
              <a:off x="9499962" y="3420908"/>
              <a:ext cx="8265128" cy="1586507"/>
              <a:chOff x="0" y="0"/>
              <a:chExt cx="2176824" cy="417845"/>
            </a:xfrm>
          </p:grpSpPr>
          <p:sp>
            <p:nvSpPr>
              <p:cNvPr id="30" name="Freeform 30"/>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1" name="TextBox 31"/>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9749313" y="352350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dirty="0" err="1">
                  <a:solidFill>
                    <a:srgbClr val="000000"/>
                  </a:solidFill>
                  <a:latin typeface="Cambria"/>
                  <a:ea typeface="Cambria"/>
                  <a:cs typeface="Cambria"/>
                  <a:sym typeface="Cambria"/>
                </a:rPr>
                <a:t>nhưng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
        <p:nvSpPr>
          <p:cNvPr id="41" name="Freeform 41"/>
          <p:cNvSpPr/>
          <p:nvPr/>
        </p:nvSpPr>
        <p:spPr>
          <a:xfrm>
            <a:off x="3835770" y="2377213"/>
            <a:ext cx="969546" cy="1053854"/>
          </a:xfrm>
          <a:custGeom>
            <a:avLst/>
            <a:gdLst/>
            <a:ahLst/>
            <a:cxnLst/>
            <a:rect l="l" t="t" r="r" b="b"/>
            <a:pathLst>
              <a:path w="969546" h="1053854">
                <a:moveTo>
                  <a:pt x="0" y="0"/>
                </a:moveTo>
                <a:lnTo>
                  <a:pt x="969545" y="0"/>
                </a:lnTo>
                <a:lnTo>
                  <a:pt x="969545" y="1053854"/>
                </a:lnTo>
                <a:lnTo>
                  <a:pt x="0" y="1053854"/>
                </a:lnTo>
                <a:lnTo>
                  <a:pt x="0" y="0"/>
                </a:lnTo>
                <a:close/>
              </a:path>
            </a:pathLst>
          </a:custGeom>
          <a:blipFill>
            <a:blip r:embed="rId19"/>
            <a:stretch>
              <a:fillRect/>
            </a:stretch>
          </a:blipFill>
        </p:spPr>
      </p:sp>
      <p:sp>
        <p:nvSpPr>
          <p:cNvPr id="42" name="Freeform 42"/>
          <p:cNvSpPr/>
          <p:nvPr/>
        </p:nvSpPr>
        <p:spPr>
          <a:xfrm>
            <a:off x="13259549" y="2239710"/>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20">
              <a:extLst>
                <a:ext uri="{96DAC541-7B7A-43D3-8B79-37D633B846F1}">
                  <asvg:svgBlip xmlns:asvg="http://schemas.microsoft.com/office/drawing/2016/SVG/main" xmlns="" r:embed="rId15"/>
                </a:ext>
              </a:extLst>
            </a:blip>
            <a:stretch>
              <a:fillRect/>
            </a:stretch>
          </a:blipFill>
        </p:spPr>
      </p:sp>
      <p:grpSp>
        <p:nvGrpSpPr>
          <p:cNvPr id="68" name="Group 67"/>
          <p:cNvGrpSpPr/>
          <p:nvPr/>
        </p:nvGrpSpPr>
        <p:grpSpPr>
          <a:xfrm>
            <a:off x="5194071" y="3626212"/>
            <a:ext cx="8239496" cy="6684594"/>
            <a:chOff x="5213605" y="2535740"/>
            <a:chExt cx="8239496" cy="6684594"/>
          </a:xfrm>
        </p:grpSpPr>
        <p:pic>
          <p:nvPicPr>
            <p:cNvPr id="67" name="Picture 66"/>
            <p:cNvPicPr>
              <a:picLocks noChangeAspect="1"/>
            </p:cNvPicPr>
            <p:nvPr/>
          </p:nvPicPr>
          <p:blipFill>
            <a:blip r:embed="rId21"/>
            <a:stretch>
              <a:fillRect/>
            </a:stretch>
          </p:blipFill>
          <p:spPr>
            <a:xfrm>
              <a:off x="5213605" y="2535740"/>
              <a:ext cx="8239496" cy="3615241"/>
            </a:xfrm>
            <a:prstGeom prst="rect">
              <a:avLst/>
            </a:prstGeom>
          </p:spPr>
        </p:pic>
        <p:sp>
          <p:nvSpPr>
            <p:cNvPr id="49" name="Freeform 49"/>
            <p:cNvSpPr/>
            <p:nvPr/>
          </p:nvSpPr>
          <p:spPr>
            <a:xfrm>
              <a:off x="7381646" y="4799748"/>
              <a:ext cx="4232711" cy="4420586"/>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22"/>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1000"/>
                                        <p:tgtEl>
                                          <p:spTgt spid="59"/>
                                        </p:tgtEl>
                                      </p:cBhvr>
                                    </p:animEffect>
                                    <p:anim calcmode="lin" valueType="num">
                                      <p:cBhvr>
                                        <p:cTn id="37" dur="1000" fill="hold"/>
                                        <p:tgtEl>
                                          <p:spTgt spid="59"/>
                                        </p:tgtEl>
                                        <p:attrNameLst>
                                          <p:attrName>ppt_x</p:attrName>
                                        </p:attrNameLst>
                                      </p:cBhvr>
                                      <p:tavLst>
                                        <p:tav tm="0">
                                          <p:val>
                                            <p:strVal val="#ppt_x"/>
                                          </p:val>
                                        </p:tav>
                                        <p:tav tm="100000">
                                          <p:val>
                                            <p:strVal val="#ppt_x"/>
                                          </p:val>
                                        </p:tav>
                                      </p:tavLst>
                                    </p:anim>
                                    <p:anim calcmode="lin" valueType="num">
                                      <p:cBhvr>
                                        <p:cTn id="3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Effect transition="in" filter="fade">
                                      <p:cBhvr>
                                        <p:cTn id="45" dur="500"/>
                                        <p:tgtEl>
                                          <p:spTgt spid="4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1000"/>
                                        <p:tgtEl>
                                          <p:spTgt spid="60"/>
                                        </p:tgtEl>
                                      </p:cBhvr>
                                    </p:animEffect>
                                    <p:anim calcmode="lin" valueType="num">
                                      <p:cBhvr>
                                        <p:cTn id="50" dur="1000" fill="hold"/>
                                        <p:tgtEl>
                                          <p:spTgt spid="60"/>
                                        </p:tgtEl>
                                        <p:attrNameLst>
                                          <p:attrName>ppt_x</p:attrName>
                                        </p:attrNameLst>
                                      </p:cBhvr>
                                      <p:tavLst>
                                        <p:tav tm="0">
                                          <p:val>
                                            <p:strVal val="#ppt_x"/>
                                          </p:val>
                                        </p:tav>
                                        <p:tav tm="100000">
                                          <p:val>
                                            <p:strVal val="#ppt_x"/>
                                          </p:val>
                                        </p:tav>
                                      </p:tavLst>
                                    </p:anim>
                                    <p:anim calcmode="lin" valueType="num">
                                      <p:cBhvr>
                                        <p:cTn id="51" dur="10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1000"/>
                                        <p:tgtEl>
                                          <p:spTgt spid="61"/>
                                        </p:tgtEl>
                                      </p:cBhvr>
                                    </p:animEffect>
                                    <p:anim calcmode="lin" valueType="num">
                                      <p:cBhvr>
                                        <p:cTn id="55" dur="1000" fill="hold"/>
                                        <p:tgtEl>
                                          <p:spTgt spid="61"/>
                                        </p:tgtEl>
                                        <p:attrNameLst>
                                          <p:attrName>ppt_x</p:attrName>
                                        </p:attrNameLst>
                                      </p:cBhvr>
                                      <p:tavLst>
                                        <p:tav tm="0">
                                          <p:val>
                                            <p:strVal val="#ppt_x"/>
                                          </p:val>
                                        </p:tav>
                                        <p:tav tm="100000">
                                          <p:val>
                                            <p:strVal val="#ppt_x"/>
                                          </p:val>
                                        </p:tav>
                                      </p:tavLst>
                                    </p:anim>
                                    <p:anim calcmode="lin" valueType="num">
                                      <p:cBhvr>
                                        <p:cTn id="56" dur="1000" fill="hold"/>
                                        <p:tgtEl>
                                          <p:spTgt spid="6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1000"/>
                                        <p:tgtEl>
                                          <p:spTgt spid="63"/>
                                        </p:tgtEl>
                                      </p:cBhvr>
                                    </p:animEffect>
                                    <p:anim calcmode="lin" valueType="num">
                                      <p:cBhvr>
                                        <p:cTn id="65" dur="1000" fill="hold"/>
                                        <p:tgtEl>
                                          <p:spTgt spid="63"/>
                                        </p:tgtEl>
                                        <p:attrNameLst>
                                          <p:attrName>ppt_x</p:attrName>
                                        </p:attrNameLst>
                                      </p:cBhvr>
                                      <p:tavLst>
                                        <p:tav tm="0">
                                          <p:val>
                                            <p:strVal val="#ppt_x"/>
                                          </p:val>
                                        </p:tav>
                                        <p:tav tm="100000">
                                          <p:val>
                                            <p:strVal val="#ppt_x"/>
                                          </p:val>
                                        </p:tav>
                                      </p:tavLst>
                                    </p:anim>
                                    <p:anim calcmode="lin" valueType="num">
                                      <p:cBhvr>
                                        <p:cTn id="6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stretch>
            <a:fillRect/>
          </a:stretch>
        </p:blipFill>
        <p:spPr>
          <a:xfrm>
            <a:off x="1066801" y="342900"/>
            <a:ext cx="16459200" cy="752926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917844" y="1153750"/>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448521" y="1167537"/>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b. Nếu không tính toán thật kĩ lưỡng và luyện tập tỉ mỉ trong mỗi cảnh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c. Âm nhạc không những làm tăng sự lạc quan</a:t>
              </a: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d. Mặc dù nhiều bức tranh của Van Gốc có màu vàng chói chang đến nhức mắt</a:t>
              </a:r>
            </a:p>
          </p:txBody>
        </p:sp>
      </p:grpSp>
      <p:grpSp>
        <p:nvGrpSpPr>
          <p:cNvPr id="30" name="Group 30"/>
          <p:cNvGrpSpPr/>
          <p:nvPr/>
        </p:nvGrpSpPr>
        <p:grpSpPr>
          <a:xfrm>
            <a:off x="9499962" y="4194311"/>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300011" y="172173"/>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dirty="0" err="1">
                  <a:solidFill>
                    <a:srgbClr val="000000"/>
                  </a:solidFill>
                  <a:latin typeface="Cambria"/>
                  <a:ea typeface="Cambria"/>
                  <a:cs typeface="Cambria"/>
                  <a:sym typeface="Cambria"/>
                </a:rPr>
                <a:t>mà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còn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35" name="Group 35"/>
          <p:cNvGrpSpPr/>
          <p:nvPr/>
        </p:nvGrpSpPr>
        <p:grpSpPr>
          <a:xfrm>
            <a:off x="9499962" y="5914168"/>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(3) thì các diễn viên đóng thế sẽ rất dễ gặp nguy hiểm.</a:t>
              </a:r>
            </a:p>
          </p:txBody>
        </p:sp>
      </p:grpSp>
      <p:grpSp>
        <p:nvGrpSpPr>
          <p:cNvPr id="40" name="Group 40"/>
          <p:cNvGrpSpPr/>
          <p:nvPr/>
        </p:nvGrpSpPr>
        <p:grpSpPr>
          <a:xfrm>
            <a:off x="9499962" y="7634025"/>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300011" y="271688"/>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(4) bởi nhiều nhạc sĩ nổi tiếng thế giới đều đã sống ở đây.</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a. Nước Áo được coi là đất nước của âm nhạc</a:t>
              </a:r>
            </a:p>
          </p:txBody>
        </p:sp>
      </p:grpSp>
      <p:grpSp>
        <p:nvGrpSpPr>
          <p:cNvPr id="50" name="Group 50"/>
          <p:cNvGrpSpPr/>
          <p:nvPr/>
        </p:nvGrpSpPr>
        <p:grpSpPr>
          <a:xfrm>
            <a:off x="9499962" y="2476034"/>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2468" y="165367"/>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dirty="0" err="1">
                  <a:solidFill>
                    <a:srgbClr val="000000"/>
                  </a:solidFill>
                  <a:latin typeface="Cambria"/>
                  <a:ea typeface="Cambria"/>
                  <a:cs typeface="Cambria"/>
                  <a:sym typeface="Cambria"/>
                </a:rPr>
                <a:t>nhưng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94444E-7 3.08642E-6 L -3.33333E-6 0.50139 " pathEditMode="relative" rAng="0" ptsTypes="AA">
                                      <p:cBhvr>
                                        <p:cTn id="6" dur="2000" fill="hold"/>
                                        <p:tgtEl>
                                          <p:spTgt spid="50"/>
                                        </p:tgtEl>
                                        <p:attrNameLst>
                                          <p:attrName>ppt_x</p:attrName>
                                          <p:attrName>ppt_y</p:attrName>
                                        </p:attrNameLst>
                                      </p:cBhvr>
                                      <p:rCtr x="17" y="25401"/>
                                    </p:animMotion>
                                  </p:childTnLst>
                                </p:cTn>
                              </p:par>
                              <p:par>
                                <p:cTn id="7" presetID="42" presetClass="path" presetSubtype="0" accel="50000" decel="50000" fill="hold" nodeType="withEffect">
                                  <p:stCondLst>
                                    <p:cond delay="0"/>
                                  </p:stCondLst>
                                  <p:childTnLst>
                                    <p:animMotion origin="layout" path="M 6.94444E-7 -2.22222E-6 L -3.33333E-6 0.16729 " pathEditMode="relative" rAng="0" ptsTypes="AA">
                                      <p:cBhvr>
                                        <p:cTn id="8" dur="2000" fill="hold"/>
                                        <p:tgtEl>
                                          <p:spTgt spid="30"/>
                                        </p:tgtEl>
                                        <p:attrNameLst>
                                          <p:attrName>ppt_x</p:attrName>
                                          <p:attrName>ppt_y</p:attrName>
                                        </p:attrNameLst>
                                      </p:cBhvr>
                                      <p:rCtr x="17" y="8534"/>
                                    </p:animMotion>
                                  </p:childTnLst>
                                </p:cTn>
                              </p:par>
                              <p:par>
                                <p:cTn id="9" presetID="42" presetClass="path" presetSubtype="0" accel="50000" decel="50000" fill="hold" nodeType="withEffect">
                                  <p:stCondLst>
                                    <p:cond delay="0"/>
                                  </p:stCondLst>
                                  <p:childTnLst>
                                    <p:animMotion origin="layout" path="M 6.94444E-7 3.82716E-6 L -3.33333E-6 -0.16728 " pathEditMode="relative" rAng="0" ptsTypes="AA">
                                      <p:cBhvr>
                                        <p:cTn id="10" dur="2000" fill="hold"/>
                                        <p:tgtEl>
                                          <p:spTgt spid="35"/>
                                        </p:tgtEl>
                                        <p:attrNameLst>
                                          <p:attrName>ppt_x</p:attrName>
                                          <p:attrName>ppt_y</p:attrName>
                                        </p:attrNameLst>
                                      </p:cBhvr>
                                      <p:rCtr x="17" y="-7716"/>
                                    </p:animMotion>
                                  </p:childTnLst>
                                </p:cTn>
                              </p:par>
                              <p:par>
                                <p:cTn id="11" presetID="42" presetClass="path" presetSubtype="0" accel="50000" decel="50000" fill="hold" nodeType="withEffect">
                                  <p:stCondLst>
                                    <p:cond delay="0"/>
                                  </p:stCondLst>
                                  <p:childTnLst>
                                    <p:animMotion origin="layout" path="M 6.94444E-7 4.19753E-6 L -4.02778E-6 -0.50138 " pathEditMode="relative" rAng="0" ptsTypes="AA">
                                      <p:cBhvr>
                                        <p:cTn id="12" dur="2000" fill="hold"/>
                                        <p:tgtEl>
                                          <p:spTgt spid="40"/>
                                        </p:tgtEl>
                                        <p:attrNameLst>
                                          <p:attrName>ppt_x</p:attrName>
                                          <p:attrName>ppt_y</p:attrName>
                                        </p:attrNameLst>
                                      </p:cBhvr>
                                      <p:rCtr x="-373" y="-251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901187" y="1191969"/>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259549" y="1128711"/>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b. </a:t>
              </a:r>
              <a:r>
                <a:rPr lang="en-US" sz="3600" b="1" dirty="0" err="1">
                  <a:solidFill>
                    <a:srgbClr val="FF0000"/>
                  </a:solidFill>
                  <a:latin typeface="Cambria"/>
                  <a:ea typeface="Cambria"/>
                  <a:cs typeface="Cambria"/>
                  <a:sym typeface="Cambria"/>
                </a:rPr>
                <a:t>Nếu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tính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toán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thật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lưỡng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luyện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tập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trong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mỗi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cảnh</a:t>
              </a:r>
              <a:r>
                <a:rPr lang="en-US" sz="3600" dirty="0">
                  <a:solidFill>
                    <a:srgbClr val="000000"/>
                  </a:solidFill>
                  <a:latin typeface="Cambria"/>
                  <a:ea typeface="Cambria"/>
                  <a:cs typeface="Cambria"/>
                  <a:sym typeface="Cambria"/>
                </a:rPr>
                <a:t>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c.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không</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những</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tăng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sự</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quan</a:t>
              </a:r>
              <a:endParaRPr lang="en-US" sz="3600" dirty="0">
                <a:solidFill>
                  <a:srgbClr val="000000"/>
                </a:solidFill>
                <a:latin typeface="Cambria"/>
                <a:ea typeface="Cambria"/>
                <a:cs typeface="Cambria"/>
                <a:sym typeface="Cambria"/>
              </a:endParaRP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d. </a:t>
              </a:r>
              <a:r>
                <a:rPr lang="en-US" sz="3600" b="1" dirty="0" err="1">
                  <a:solidFill>
                    <a:srgbClr val="FF0000"/>
                  </a:solidFill>
                  <a:latin typeface="Cambria"/>
                  <a:ea typeface="Cambria"/>
                  <a:cs typeface="Cambria"/>
                  <a:sym typeface="Cambria"/>
                </a:rPr>
                <a:t>Mặc</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dù</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Van </a:t>
              </a:r>
              <a:r>
                <a:rPr lang="en-US" sz="3600" dirty="0" err="1">
                  <a:solidFill>
                    <a:srgbClr val="000000"/>
                  </a:solidFill>
                  <a:latin typeface="Cambria"/>
                  <a:ea typeface="Cambria"/>
                  <a:cs typeface="Cambria"/>
                  <a:sym typeface="Cambria"/>
                </a:rPr>
                <a:t>Gốc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màu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chói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chang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đến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mắt</a:t>
              </a:r>
              <a:endParaRPr lang="en-US" sz="3600" dirty="0">
                <a:solidFill>
                  <a:srgbClr val="000000"/>
                </a:solidFill>
                <a:latin typeface="Cambria"/>
                <a:ea typeface="Cambria"/>
                <a:cs typeface="Cambria"/>
                <a:sym typeface="Cambria"/>
              </a:endParaRPr>
            </a:p>
          </p:txBody>
        </p:sp>
      </p:grpSp>
      <p:grpSp>
        <p:nvGrpSpPr>
          <p:cNvPr id="30" name="Group 30"/>
          <p:cNvGrpSpPr/>
          <p:nvPr/>
        </p:nvGrpSpPr>
        <p:grpSpPr>
          <a:xfrm>
            <a:off x="9499962" y="5941563"/>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300011" y="172173"/>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b="1" dirty="0" err="1">
                  <a:solidFill>
                    <a:srgbClr val="FF0000"/>
                  </a:solidFill>
                  <a:latin typeface="Cambria"/>
                  <a:ea typeface="Cambria"/>
                  <a:cs typeface="Cambria"/>
                  <a:sym typeface="Cambria"/>
                </a:rPr>
                <a:t>mà</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còn</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35" name="Group 35"/>
          <p:cNvGrpSpPr/>
          <p:nvPr/>
        </p:nvGrpSpPr>
        <p:grpSpPr>
          <a:xfrm>
            <a:off x="9499962" y="4198626"/>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(3) </a:t>
              </a:r>
              <a:r>
                <a:rPr lang="en-US" sz="3600" b="1" dirty="0" err="1">
                  <a:solidFill>
                    <a:srgbClr val="FF0000"/>
                  </a:solidFill>
                  <a:latin typeface="Cambria"/>
                  <a:ea typeface="Cambria"/>
                  <a:cs typeface="Cambria"/>
                  <a:sym typeface="Cambria"/>
                </a:rPr>
                <a:t>thì</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diễn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viên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sẽ</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rất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dễ</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gặp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nguy</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hiểm</a:t>
              </a:r>
              <a:r>
                <a:rPr lang="en-US" sz="3600" dirty="0">
                  <a:solidFill>
                    <a:srgbClr val="000000"/>
                  </a:solidFill>
                  <a:latin typeface="Cambria"/>
                  <a:ea typeface="Cambria"/>
                  <a:cs typeface="Cambria"/>
                  <a:sym typeface="Cambria"/>
                </a:rPr>
                <a:t>.</a:t>
              </a:r>
            </a:p>
          </p:txBody>
        </p:sp>
      </p:grpSp>
      <p:grpSp>
        <p:nvGrpSpPr>
          <p:cNvPr id="40" name="Group 40"/>
          <p:cNvGrpSpPr/>
          <p:nvPr/>
        </p:nvGrpSpPr>
        <p:grpSpPr>
          <a:xfrm>
            <a:off x="9499962" y="2456204"/>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300011" y="271688"/>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(4) </a:t>
              </a:r>
              <a:r>
                <a:rPr lang="en-US" sz="3600" b="1" dirty="0" err="1">
                  <a:solidFill>
                    <a:srgbClr val="FF0000"/>
                  </a:solidFill>
                  <a:latin typeface="Cambria"/>
                  <a:ea typeface="Cambria"/>
                  <a:cs typeface="Cambria"/>
                  <a:sym typeface="Cambria"/>
                </a:rPr>
                <a:t>bởi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nổi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tiếng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đã</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sống</a:t>
              </a:r>
              <a:r>
                <a:rPr lang="en-US" sz="3600" dirty="0">
                  <a:solidFill>
                    <a:srgbClr val="000000"/>
                  </a:solidFill>
                  <a:latin typeface="Cambria"/>
                  <a:ea typeface="Cambria"/>
                  <a:cs typeface="Cambria"/>
                  <a:sym typeface="Cambria"/>
                </a:rPr>
                <a:t> ở </a:t>
              </a:r>
              <a:r>
                <a:rPr lang="en-US" sz="3600" dirty="0" err="1">
                  <a:solidFill>
                    <a:srgbClr val="000000"/>
                  </a:solidFill>
                  <a:latin typeface="Cambria"/>
                  <a:ea typeface="Cambria"/>
                  <a:cs typeface="Cambria"/>
                  <a:sym typeface="Cambria"/>
                </a:rPr>
                <a:t>đây</a:t>
              </a:r>
              <a:r>
                <a:rPr lang="en-US" sz="3600" dirty="0">
                  <a:solidFill>
                    <a:srgbClr val="000000"/>
                  </a:solidFill>
                  <a:latin typeface="Cambria"/>
                  <a:ea typeface="Cambria"/>
                  <a:cs typeface="Cambria"/>
                  <a:sym typeface="Cambria"/>
                </a:rPr>
                <a:t>.</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a.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Áo</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được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coi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endParaRPr lang="en-US" sz="3600" dirty="0">
                <a:solidFill>
                  <a:srgbClr val="000000"/>
                </a:solidFill>
                <a:latin typeface="Cambria"/>
                <a:ea typeface="Cambria"/>
                <a:cs typeface="Cambria"/>
                <a:sym typeface="Cambria"/>
              </a:endParaRPr>
            </a:p>
          </p:txBody>
        </p:sp>
      </p:grpSp>
      <p:grpSp>
        <p:nvGrpSpPr>
          <p:cNvPr id="50" name="Group 50"/>
          <p:cNvGrpSpPr/>
          <p:nvPr/>
        </p:nvGrpSpPr>
        <p:grpSpPr>
          <a:xfrm>
            <a:off x="9487790" y="7672731"/>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2468" y="165367"/>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b="1" dirty="0" err="1">
                  <a:solidFill>
                    <a:srgbClr val="FF0000"/>
                  </a:solidFill>
                  <a:latin typeface="Cambria"/>
                  <a:ea typeface="Cambria"/>
                  <a:cs typeface="Cambria"/>
                  <a:sym typeface="Cambria"/>
                </a:rPr>
                <a:t>nhưng</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Tree>
    <p:extLst>
      <p:ext uri="{BB962C8B-B14F-4D97-AF65-F5344CB8AC3E}">
        <p14:creationId xmlns:p14="http://schemas.microsoft.com/office/powerpoint/2010/main" val="4004622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315706" y="1912909"/>
            <a:ext cx="11100756" cy="4552309"/>
            <a:chOff x="0" y="0"/>
            <a:chExt cx="2923656" cy="1198962"/>
          </a:xfrm>
        </p:grpSpPr>
        <p:sp>
          <p:nvSpPr>
            <p:cNvPr id="5" name="Freeform 5"/>
            <p:cNvSpPr/>
            <p:nvPr/>
          </p:nvSpPr>
          <p:spPr>
            <a:xfrm>
              <a:off x="0" y="0"/>
              <a:ext cx="2923656" cy="1198962"/>
            </a:xfrm>
            <a:custGeom>
              <a:avLst/>
              <a:gdLst/>
              <a:ahLst/>
              <a:cxnLst/>
              <a:rect l="l" t="t" r="r" b="b"/>
              <a:pathLst>
                <a:path w="2923656" h="1198962">
                  <a:moveTo>
                    <a:pt x="35569" y="0"/>
                  </a:moveTo>
                  <a:lnTo>
                    <a:pt x="2888087" y="0"/>
                  </a:lnTo>
                  <a:cubicBezTo>
                    <a:pt x="2907731" y="0"/>
                    <a:pt x="2923656" y="15925"/>
                    <a:pt x="2923656" y="35569"/>
                  </a:cubicBezTo>
                  <a:lnTo>
                    <a:pt x="2923656" y="1163393"/>
                  </a:lnTo>
                  <a:cubicBezTo>
                    <a:pt x="2923656" y="1183037"/>
                    <a:pt x="2907731" y="1198962"/>
                    <a:pt x="2888087" y="1198962"/>
                  </a:cubicBezTo>
                  <a:lnTo>
                    <a:pt x="35569" y="1198962"/>
                  </a:lnTo>
                  <a:cubicBezTo>
                    <a:pt x="15925" y="1198962"/>
                    <a:pt x="0" y="1183037"/>
                    <a:pt x="0" y="1163393"/>
                  </a:cubicBezTo>
                  <a:lnTo>
                    <a:pt x="0" y="35569"/>
                  </a:lnTo>
                  <a:cubicBezTo>
                    <a:pt x="0" y="15925"/>
                    <a:pt x="15925" y="0"/>
                    <a:pt x="35569" y="0"/>
                  </a:cubicBezTo>
                  <a:close/>
                </a:path>
              </a:pathLst>
            </a:custGeom>
            <a:solidFill>
              <a:srgbClr val="FFFFFF"/>
            </a:solidFill>
            <a:ln w="19050" cap="rnd">
              <a:solidFill>
                <a:srgbClr val="333333"/>
              </a:solidFill>
              <a:prstDash val="solid"/>
              <a:round/>
            </a:ln>
          </p:spPr>
        </p:sp>
        <p:sp>
          <p:nvSpPr>
            <p:cNvPr id="6" name="TextBox 6"/>
            <p:cNvSpPr txBox="1"/>
            <p:nvPr/>
          </p:nvSpPr>
          <p:spPr>
            <a:xfrm>
              <a:off x="0" y="-38100"/>
              <a:ext cx="2923656" cy="123706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525294" y="2130054"/>
            <a:ext cx="4355414" cy="5512020"/>
            <a:chOff x="0" y="0"/>
            <a:chExt cx="6021070" cy="7620000"/>
          </a:xfrm>
        </p:grpSpPr>
        <p:sp>
          <p:nvSpPr>
            <p:cNvPr id="11" name="Freeform 11"/>
            <p:cNvSpPr/>
            <p:nvPr/>
          </p:nvSpPr>
          <p:spPr>
            <a:xfrm>
              <a:off x="0" y="0"/>
              <a:ext cx="6022340" cy="7620000"/>
            </a:xfrm>
            <a:custGeom>
              <a:avLst/>
              <a:gdLst/>
              <a:ahLst/>
              <a:cxnLst/>
              <a:rect l="l" t="t" r="r" b="b"/>
              <a:pathLst>
                <a:path w="6022340" h="7620000">
                  <a:moveTo>
                    <a:pt x="3011170" y="0"/>
                  </a:moveTo>
                  <a:cubicBezTo>
                    <a:pt x="1348147" y="0"/>
                    <a:pt x="0" y="1705795"/>
                    <a:pt x="0" y="3810000"/>
                  </a:cubicBezTo>
                  <a:cubicBezTo>
                    <a:pt x="0" y="5914205"/>
                    <a:pt x="1348147" y="7620000"/>
                    <a:pt x="3011170" y="7620000"/>
                  </a:cubicBezTo>
                  <a:cubicBezTo>
                    <a:pt x="4674193" y="7620000"/>
                    <a:pt x="6022340" y="5914205"/>
                    <a:pt x="6022340" y="3810000"/>
                  </a:cubicBezTo>
                  <a:cubicBezTo>
                    <a:pt x="6022340" y="1705795"/>
                    <a:pt x="4674193" y="0"/>
                    <a:pt x="3011170" y="0"/>
                  </a:cubicBezTo>
                  <a:close/>
                </a:path>
              </a:pathLst>
            </a:custGeom>
            <a:blipFill>
              <a:blip r:embed="rId2"/>
              <a:stretch>
                <a:fillRect t="-9535" b="-9535"/>
              </a:stretch>
            </a:blipFill>
            <a:ln w="38100" cap="sq">
              <a:solidFill>
                <a:srgbClr val="333333"/>
              </a:solidFill>
              <a:prstDash val="solid"/>
              <a:miter/>
            </a:ln>
          </p:spPr>
        </p:sp>
      </p:grpSp>
      <p:sp>
        <p:nvSpPr>
          <p:cNvPr id="12" name="Freeform 12"/>
          <p:cNvSpPr/>
          <p:nvPr/>
        </p:nvSpPr>
        <p:spPr>
          <a:xfrm>
            <a:off x="2582210" y="1685925"/>
            <a:ext cx="2241581" cy="996811"/>
          </a:xfrm>
          <a:custGeom>
            <a:avLst/>
            <a:gdLst/>
            <a:ahLst/>
            <a:cxnLst/>
            <a:rect l="l" t="t" r="r" b="b"/>
            <a:pathLst>
              <a:path w="2241581" h="996811">
                <a:moveTo>
                  <a:pt x="0" y="0"/>
                </a:moveTo>
                <a:lnTo>
                  <a:pt x="2241581" y="0"/>
                </a:lnTo>
                <a:lnTo>
                  <a:pt x="2241581" y="996811"/>
                </a:lnTo>
                <a:lnTo>
                  <a:pt x="0" y="996811"/>
                </a:lnTo>
                <a:lnTo>
                  <a:pt x="0" y="0"/>
                </a:lnTo>
                <a:close/>
              </a:path>
            </a:pathLst>
          </a:custGeom>
          <a:blipFill>
            <a:blip r:embed="rId3">
              <a:extLst>
                <a:ext uri="{96DAC541-7B7A-43D3-8B79-37D633B846F1}">
                  <asvg:svgBlip xmlns:asvg="http://schemas.microsoft.com/office/drawing/2016/SVG/main" xmlns="" r:embed="rId7"/>
                </a:ext>
              </a:extLst>
            </a:blip>
            <a:stretch>
              <a:fillRect b="-130425"/>
            </a:stretch>
          </a:blipFill>
        </p:spPr>
      </p:sp>
      <p:sp>
        <p:nvSpPr>
          <p:cNvPr id="13" name="Freeform 13"/>
          <p:cNvSpPr/>
          <p:nvPr/>
        </p:nvSpPr>
        <p:spPr>
          <a:xfrm flipV="1">
            <a:off x="2582210" y="7083114"/>
            <a:ext cx="2241581" cy="996811"/>
          </a:xfrm>
          <a:custGeom>
            <a:avLst/>
            <a:gdLst/>
            <a:ahLst/>
            <a:cxnLst/>
            <a:rect l="l" t="t" r="r" b="b"/>
            <a:pathLst>
              <a:path w="2241581" h="996811">
                <a:moveTo>
                  <a:pt x="0" y="996811"/>
                </a:moveTo>
                <a:lnTo>
                  <a:pt x="2241581" y="996811"/>
                </a:lnTo>
                <a:lnTo>
                  <a:pt x="2241581" y="0"/>
                </a:lnTo>
                <a:lnTo>
                  <a:pt x="0" y="0"/>
                </a:lnTo>
                <a:lnTo>
                  <a:pt x="0" y="996811"/>
                </a:lnTo>
                <a:close/>
              </a:path>
            </a:pathLst>
          </a:custGeom>
          <a:blipFill>
            <a:blip r:embed="rId3">
              <a:extLst>
                <a:ext uri="{96DAC541-7B7A-43D3-8B79-37D633B846F1}">
                  <asvg:svgBlip xmlns:asvg="http://schemas.microsoft.com/office/drawing/2016/SVG/main" xmlns="" r:embed="rId7"/>
                </a:ext>
              </a:extLst>
            </a:blip>
            <a:stretch>
              <a:fillRect b="-130425"/>
            </a:stretch>
          </a:blipFill>
        </p:spPr>
      </p:sp>
      <p:sp>
        <p:nvSpPr>
          <p:cNvPr id="15" name="TextBox 15"/>
          <p:cNvSpPr txBox="1"/>
          <p:nvPr/>
        </p:nvSpPr>
        <p:spPr>
          <a:xfrm>
            <a:off x="6712963" y="2269264"/>
            <a:ext cx="10345867" cy="3797046"/>
          </a:xfrm>
          <a:prstGeom prst="rect">
            <a:avLst/>
          </a:prstGeom>
        </p:spPr>
        <p:txBody>
          <a:bodyPr lIns="0" tIns="0" rIns="0" bIns="0" rtlCol="0" anchor="t">
            <a:spAutoFit/>
          </a:bodyPr>
          <a:lstStyle/>
          <a:p>
            <a:pPr algn="just">
              <a:lnSpc>
                <a:spcPts val="6071"/>
              </a:lnSpc>
            </a:pPr>
            <a:r>
              <a:rPr lang="en-US" sz="4599" b="1">
                <a:solidFill>
                  <a:srgbClr val="333333"/>
                </a:solidFill>
                <a:latin typeface="Cambria Bold"/>
                <a:ea typeface="Cambria Bold"/>
                <a:cs typeface="Cambria Bold"/>
                <a:sym typeface="Cambria Bold"/>
              </a:rPr>
              <a:t>Vincent Willem Van Gogh</a:t>
            </a:r>
            <a:r>
              <a:rPr lang="en-US" sz="4599">
                <a:solidFill>
                  <a:srgbClr val="333333"/>
                </a:solidFill>
                <a:latin typeface="Cambria"/>
                <a:ea typeface="Cambria"/>
                <a:cs typeface="Cambria"/>
                <a:sym typeface="Cambria"/>
              </a:rPr>
              <a:t> là một họa sĩ hậu ấn tượng người Hà Lan, được đánh giá là một trong những nhân vật nổi tiếng và có ảnh hưởng nhất trong lịch sử nghệ thuật phương Tây.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964681"/>
            <a:ext cx="17015084" cy="617402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a:off x="13816530" y="6177774"/>
            <a:ext cx="3753032" cy="3920458"/>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5"/>
            <a:stretch>
              <a:fillRect l="-166699" t="-47772" r="-8951"/>
            </a:stretch>
          </a:blipFill>
        </p:spPr>
      </p:sp>
      <p:sp>
        <p:nvSpPr>
          <p:cNvPr id="22" name="TextBox 22"/>
          <p:cNvSpPr txBox="1"/>
          <p:nvPr/>
        </p:nvSpPr>
        <p:spPr>
          <a:xfrm>
            <a:off x="847732" y="4875662"/>
            <a:ext cx="12784793" cy="4356100"/>
          </a:xfrm>
          <a:prstGeom prst="rect">
            <a:avLst/>
          </a:prstGeom>
        </p:spPr>
        <p:txBody>
          <a:bodyPr lIns="0" tIns="0" rIns="0" bIns="0" rtlCol="0" anchor="t">
            <a:spAutoFit/>
          </a:bodyPr>
          <a:lstStyle/>
          <a:p>
            <a:pPr algn="just">
              <a:lnSpc>
                <a:spcPts val="5750"/>
              </a:lnSpc>
            </a:pPr>
            <a:r>
              <a:rPr lang="en-US" sz="5000" b="1">
                <a:solidFill>
                  <a:srgbClr val="357527"/>
                </a:solidFill>
                <a:latin typeface="Cambria Bold"/>
                <a:ea typeface="Cambria Bold"/>
                <a:cs typeface="Cambria Bold"/>
                <a:sym typeface="Cambria Bold"/>
              </a:rPr>
              <a:t>     Nghị lực phi thường, sự lãng mạn       lòng nhân ái đã chắp cánh       tài năng âm nhạc      Mô-da. Di sản       ông để lại       nhân loại thật là vĩ đại: hơn 600 tác phẩm lớn nhỏ. Đây là một cống hiến vào mức kỉ lục      một con người chỉ sống trên đời có 35 năm.</a:t>
            </a:r>
          </a:p>
        </p:txBody>
      </p:sp>
      <p:sp>
        <p:nvSpPr>
          <p:cNvPr id="23" name="Freeform 23"/>
          <p:cNvSpPr/>
          <p:nvPr/>
        </p:nvSpPr>
        <p:spPr>
          <a:xfrm>
            <a:off x="11331692" y="4704209"/>
            <a:ext cx="943443" cy="878581"/>
          </a:xfrm>
          <a:custGeom>
            <a:avLst/>
            <a:gdLst/>
            <a:ahLst/>
            <a:cxnLst/>
            <a:rect l="l" t="t" r="r" b="b"/>
            <a:pathLst>
              <a:path w="943443" h="878581">
                <a:moveTo>
                  <a:pt x="0" y="0"/>
                </a:moveTo>
                <a:lnTo>
                  <a:pt x="943443" y="0"/>
                </a:lnTo>
                <a:lnTo>
                  <a:pt x="943443" y="878582"/>
                </a:lnTo>
                <a:lnTo>
                  <a:pt x="0" y="8785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32526" y="548525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25"/>
          <p:cNvSpPr/>
          <p:nvPr/>
        </p:nvSpPr>
        <p:spPr>
          <a:xfrm>
            <a:off x="7449222" y="543108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6" name="Freeform 26"/>
          <p:cNvSpPr/>
          <p:nvPr/>
        </p:nvSpPr>
        <p:spPr>
          <a:xfrm>
            <a:off x="8672279" y="6265954"/>
            <a:ext cx="943443" cy="878581"/>
          </a:xfrm>
          <a:custGeom>
            <a:avLst/>
            <a:gdLst/>
            <a:ahLst/>
            <a:cxnLst/>
            <a:rect l="l" t="t" r="r" b="b"/>
            <a:pathLst>
              <a:path w="943443" h="878581">
                <a:moveTo>
                  <a:pt x="0" y="0"/>
                </a:moveTo>
                <a:lnTo>
                  <a:pt x="943442" y="0"/>
                </a:lnTo>
                <a:lnTo>
                  <a:pt x="943442"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7" name="Freeform 27"/>
          <p:cNvSpPr/>
          <p:nvPr/>
        </p:nvSpPr>
        <p:spPr>
          <a:xfrm>
            <a:off x="4838904" y="6265954"/>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10242237" y="7709362"/>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9" name="Group 29"/>
          <p:cNvGrpSpPr/>
          <p:nvPr/>
        </p:nvGrpSpPr>
        <p:grpSpPr>
          <a:xfrm>
            <a:off x="1042602" y="2495368"/>
            <a:ext cx="3053455" cy="1189850"/>
            <a:chOff x="0" y="0"/>
            <a:chExt cx="4071273" cy="1586466"/>
          </a:xfrm>
        </p:grpSpPr>
        <p:grpSp>
          <p:nvGrpSpPr>
            <p:cNvPr id="30" name="Group 30"/>
            <p:cNvGrpSpPr/>
            <p:nvPr/>
          </p:nvGrpSpPr>
          <p:grpSpPr>
            <a:xfrm>
              <a:off x="0" y="0"/>
              <a:ext cx="4071273" cy="1586466"/>
              <a:chOff x="0" y="0"/>
              <a:chExt cx="688421" cy="268259"/>
            </a:xfrm>
          </p:grpSpPr>
          <p:sp>
            <p:nvSpPr>
              <p:cNvPr id="31" name="Freeform 3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2" name="TextBox 3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3" name="TextBox 33"/>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cho</a:t>
              </a:r>
            </a:p>
          </p:txBody>
        </p:sp>
      </p:grpSp>
      <p:grpSp>
        <p:nvGrpSpPr>
          <p:cNvPr id="34" name="Group 34"/>
          <p:cNvGrpSpPr/>
          <p:nvPr/>
        </p:nvGrpSpPr>
        <p:grpSpPr>
          <a:xfrm>
            <a:off x="4867488" y="2495368"/>
            <a:ext cx="3053455" cy="1189850"/>
            <a:chOff x="0" y="0"/>
            <a:chExt cx="4071273" cy="1586466"/>
          </a:xfrm>
        </p:grpSpPr>
        <p:grpSp>
          <p:nvGrpSpPr>
            <p:cNvPr id="35" name="Group 35"/>
            <p:cNvGrpSpPr/>
            <p:nvPr/>
          </p:nvGrpSpPr>
          <p:grpSpPr>
            <a:xfrm>
              <a:off x="0" y="0"/>
              <a:ext cx="4071273" cy="1586466"/>
              <a:chOff x="0" y="0"/>
              <a:chExt cx="688421" cy="268259"/>
            </a:xfrm>
          </p:grpSpPr>
          <p:sp>
            <p:nvSpPr>
              <p:cNvPr id="36" name="Freeform 3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7" name="TextBox 3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8" name="TextBox 38"/>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của</a:t>
              </a:r>
            </a:p>
          </p:txBody>
        </p:sp>
      </p:grpSp>
      <p:grpSp>
        <p:nvGrpSpPr>
          <p:cNvPr id="39" name="Group 39"/>
          <p:cNvGrpSpPr/>
          <p:nvPr/>
        </p:nvGrpSpPr>
        <p:grpSpPr>
          <a:xfrm>
            <a:off x="8850376" y="2495368"/>
            <a:ext cx="3053455" cy="1189850"/>
            <a:chOff x="0" y="0"/>
            <a:chExt cx="4071273" cy="1586466"/>
          </a:xfrm>
        </p:grpSpPr>
        <p:grpSp>
          <p:nvGrpSpPr>
            <p:cNvPr id="40" name="Group 40"/>
            <p:cNvGrpSpPr/>
            <p:nvPr/>
          </p:nvGrpSpPr>
          <p:grpSpPr>
            <a:xfrm>
              <a:off x="0" y="0"/>
              <a:ext cx="4071273" cy="1586466"/>
              <a:chOff x="0" y="0"/>
              <a:chExt cx="688421" cy="268259"/>
            </a:xfrm>
          </p:grpSpPr>
          <p:sp>
            <p:nvSpPr>
              <p:cNvPr id="41" name="Freeform 4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2" name="TextBox 4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3" name="TextBox 43"/>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mà</a:t>
              </a:r>
            </a:p>
          </p:txBody>
        </p:sp>
      </p:grpSp>
      <p:grpSp>
        <p:nvGrpSpPr>
          <p:cNvPr id="44" name="Group 44"/>
          <p:cNvGrpSpPr/>
          <p:nvPr/>
        </p:nvGrpSpPr>
        <p:grpSpPr>
          <a:xfrm>
            <a:off x="13448522" y="2495368"/>
            <a:ext cx="3053455" cy="1189850"/>
            <a:chOff x="0" y="0"/>
            <a:chExt cx="4071273" cy="1586466"/>
          </a:xfrm>
        </p:grpSpPr>
        <p:grpSp>
          <p:nvGrpSpPr>
            <p:cNvPr id="45" name="Group 45"/>
            <p:cNvGrpSpPr/>
            <p:nvPr/>
          </p:nvGrpSpPr>
          <p:grpSpPr>
            <a:xfrm>
              <a:off x="0" y="0"/>
              <a:ext cx="4071273" cy="1586466"/>
              <a:chOff x="0" y="0"/>
              <a:chExt cx="688421" cy="268259"/>
            </a:xfrm>
          </p:grpSpPr>
          <p:sp>
            <p:nvSpPr>
              <p:cNvPr id="46" name="Freeform 4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7" name="TextBox 4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8" name="TextBox 48"/>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và</a:t>
              </a:r>
            </a:p>
          </p:txBody>
        </p:sp>
      </p:grpSp>
      <p:sp>
        <p:nvSpPr>
          <p:cNvPr id="49" name="TextBox 49"/>
          <p:cNvSpPr txBox="1"/>
          <p:nvPr/>
        </p:nvSpPr>
        <p:spPr>
          <a:xfrm>
            <a:off x="2102117" y="984414"/>
            <a:ext cx="15779828" cy="766445"/>
          </a:xfrm>
          <a:prstGeom prst="rect">
            <a:avLst/>
          </a:prstGeom>
        </p:spPr>
        <p:txBody>
          <a:bodyPr lIns="0" tIns="0" rIns="0" bIns="0" rtlCol="0" anchor="t">
            <a:spAutoFit/>
          </a:bodyPr>
          <a:lstStyle/>
          <a:p>
            <a:pPr algn="just">
              <a:lnSpc>
                <a:spcPts val="5979"/>
              </a:lnSpc>
            </a:pPr>
            <a:r>
              <a:rPr lang="en-US" sz="5199" b="1" dirty="0" err="1">
                <a:solidFill>
                  <a:srgbClr val="002060"/>
                </a:solidFill>
                <a:latin typeface="Cambria Bold"/>
                <a:ea typeface="Cambria Bold"/>
                <a:cs typeface="Cambria Bold"/>
                <a:sym typeface="Cambria Bold"/>
              </a:rPr>
              <a:t>Chọn</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kết</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từ</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phù</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hợp</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thay</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cho</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bông</a:t>
            </a:r>
            <a:r>
              <a:rPr lang="en-US" sz="5199" b="1" dirty="0">
                <a:solidFill>
                  <a:srgbClr val="002060"/>
                </a:solidFill>
                <a:latin typeface="Cambria Bold"/>
                <a:ea typeface="Cambria Bold"/>
                <a:cs typeface="Cambria Bold"/>
                <a:sym typeface="Cambria Bold"/>
              </a:rPr>
              <a:t> </a:t>
            </a:r>
            <a:r>
              <a:rPr lang="en-US" sz="5199" b="1" dirty="0" err="1">
                <a:solidFill>
                  <a:srgbClr val="002060"/>
                </a:solidFill>
                <a:latin typeface="Cambria Bold"/>
                <a:ea typeface="Cambria Bold"/>
                <a:cs typeface="Cambria Bold"/>
                <a:sym typeface="Cambria Bold"/>
              </a:rPr>
              <a:t>hoa</a:t>
            </a:r>
            <a:r>
              <a:rPr lang="en-US" sz="5199" b="1" dirty="0">
                <a:solidFill>
                  <a:srgbClr val="002060"/>
                </a:solidFill>
                <a:latin typeface="Cambria Bold"/>
                <a:ea typeface="Cambria Bold"/>
                <a:cs typeface="Cambria Bold"/>
                <a:sym typeface="Cambria Bold"/>
              </a:rPr>
              <a:t>.</a:t>
            </a:r>
          </a:p>
        </p:txBody>
      </p:sp>
      <p:sp>
        <p:nvSpPr>
          <p:cNvPr id="50" name="TextBox 50"/>
          <p:cNvSpPr txBox="1"/>
          <p:nvPr/>
        </p:nvSpPr>
        <p:spPr>
          <a:xfrm>
            <a:off x="6167533" y="9403212"/>
            <a:ext cx="7648997" cy="527050"/>
          </a:xfrm>
          <a:prstGeom prst="rect">
            <a:avLst/>
          </a:prstGeom>
        </p:spPr>
        <p:txBody>
          <a:bodyPr lIns="0" tIns="0" rIns="0" bIns="0" rtlCol="0" anchor="t">
            <a:spAutoFit/>
          </a:bodyPr>
          <a:lstStyle/>
          <a:p>
            <a:pPr algn="just">
              <a:lnSpc>
                <a:spcPts val="4025"/>
              </a:lnSpc>
            </a:pPr>
            <a:r>
              <a:rPr lang="en-US" sz="3500" b="1">
                <a:solidFill>
                  <a:srgbClr val="000000"/>
                </a:solidFill>
                <a:latin typeface="Cambria Bold"/>
                <a:ea typeface="Cambria Bold"/>
                <a:cs typeface="Cambria Bold"/>
                <a:sym typeface="Cambria Bold"/>
              </a:rPr>
              <a:t>(Theo </a:t>
            </a:r>
            <a:r>
              <a:rPr lang="en-US" sz="3500" b="1" i="1">
                <a:solidFill>
                  <a:srgbClr val="000000"/>
                </a:solidFill>
                <a:latin typeface="Cambria Bold Italics"/>
                <a:ea typeface="Cambria Bold Italics"/>
                <a:cs typeface="Cambria Bold Italics"/>
                <a:sym typeface="Cambria Bold Italics"/>
              </a:rPr>
              <a:t>Kể chuyện danh nhân thế giới</a:t>
            </a:r>
            <a:r>
              <a:rPr lang="en-US" sz="3500" b="1">
                <a:solidFill>
                  <a:srgbClr val="000000"/>
                </a:solidFill>
                <a:latin typeface="Cambria Bold"/>
                <a:ea typeface="Cambria Bold"/>
                <a:cs typeface="Cambria Bold"/>
                <a:sym typeface="Cambria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53" presetClass="entr" presetSubtype="16"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par>
                                <p:cTn id="23" presetID="53"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par>
                                <p:cTn id="47" presetID="22" presetClass="entr" presetSubtype="1"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par>
                                <p:cTn id="50" presetID="22" presetClass="entr" presetSubtype="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par>
                                <p:cTn id="53" presetID="22" presetClass="entr" presetSubtype="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up)">
                                      <p:cBhvr>
                                        <p:cTn id="61" dur="500"/>
                                        <p:tgtEl>
                                          <p:spTgt spid="50"/>
                                        </p:tgtEl>
                                      </p:cBhvr>
                                    </p:animEffect>
                                  </p:childTnLst>
                                </p:cTn>
                              </p:par>
                              <p:par>
                                <p:cTn id="62" presetID="22" presetClass="entr" presetSubtype="1"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2">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5552120"/>
            <a:chOff x="0" y="0"/>
            <a:chExt cx="4481339" cy="1462287"/>
          </a:xfrm>
        </p:grpSpPr>
        <p:sp>
          <p:nvSpPr>
            <p:cNvPr id="15" name="Freeform 15"/>
            <p:cNvSpPr/>
            <p:nvPr/>
          </p:nvSpPr>
          <p:spPr>
            <a:xfrm>
              <a:off x="0" y="0"/>
              <a:ext cx="4481339" cy="1462287"/>
            </a:xfrm>
            <a:custGeom>
              <a:avLst/>
              <a:gdLst/>
              <a:ahLst/>
              <a:cxnLst/>
              <a:rect l="l" t="t" r="r" b="b"/>
              <a:pathLst>
                <a:path w="4481339" h="1462287">
                  <a:moveTo>
                    <a:pt x="0" y="0"/>
                  </a:moveTo>
                  <a:lnTo>
                    <a:pt x="4481339" y="0"/>
                  </a:lnTo>
                  <a:lnTo>
                    <a:pt x="4481339" y="1462287"/>
                  </a:lnTo>
                  <a:lnTo>
                    <a:pt x="0" y="1462287"/>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50038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89624" y="1047750"/>
            <a:ext cx="16227541" cy="3632200"/>
          </a:xfrm>
          <a:prstGeom prst="rect">
            <a:avLst/>
          </a:prstGeom>
        </p:spPr>
        <p:txBody>
          <a:bodyPr lIns="0" tIns="0" rIns="0" bIns="0" rtlCol="0" anchor="t">
            <a:spAutoFit/>
          </a:bodyPr>
          <a:lstStyle/>
          <a:p>
            <a:pPr algn="just">
              <a:lnSpc>
                <a:spcPts val="5750"/>
              </a:lnSpc>
            </a:pP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Nghị</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lực</a:t>
            </a:r>
            <a:r>
              <a:rPr lang="en-US" sz="5000" dirty="0">
                <a:solidFill>
                  <a:srgbClr val="357527"/>
                </a:solidFill>
                <a:latin typeface="Cambria"/>
                <a:ea typeface="Cambria"/>
                <a:cs typeface="Cambria"/>
                <a:sym typeface="Cambria"/>
              </a:rPr>
              <a:t> phi </a:t>
            </a:r>
            <a:r>
              <a:rPr lang="en-US" sz="5000" dirty="0" err="1">
                <a:solidFill>
                  <a:srgbClr val="357527"/>
                </a:solidFill>
                <a:latin typeface="Cambria"/>
                <a:ea typeface="Cambria"/>
                <a:cs typeface="Cambria"/>
                <a:sym typeface="Cambria"/>
              </a:rPr>
              <a:t>thường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sự</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lãng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mạn</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và</a:t>
            </a:r>
            <a:r>
              <a:rPr lang="en-US" sz="5000" b="1" dirty="0">
                <a:solidFill>
                  <a:srgbClr val="FF5B66"/>
                </a:solidFill>
                <a:latin typeface="Cambria Bold"/>
                <a:ea typeface="Cambria Bold"/>
                <a:cs typeface="Cambria Bold"/>
                <a:sym typeface="Cambria Bold"/>
              </a:rPr>
              <a:t> </a:t>
            </a:r>
            <a:r>
              <a:rPr lang="en-US" sz="5000" dirty="0" err="1">
                <a:solidFill>
                  <a:srgbClr val="357527"/>
                </a:solidFill>
                <a:latin typeface="Cambria"/>
                <a:ea typeface="Cambria"/>
                <a:cs typeface="Cambria"/>
                <a:sym typeface="Cambria"/>
              </a:rPr>
              <a:t>lòng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nhân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đã</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chắp</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cánh</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cho</a:t>
            </a:r>
            <a:r>
              <a:rPr lang="en-US" sz="5000" b="1" dirty="0">
                <a:solidFill>
                  <a:srgbClr val="FF5B66"/>
                </a:solidFill>
                <a:latin typeface="Cambria Bold"/>
                <a:ea typeface="Cambria Bold"/>
                <a:cs typeface="Cambria Bold"/>
                <a:sym typeface="Cambria Bold"/>
              </a:rPr>
              <a:t> </a:t>
            </a:r>
            <a:r>
              <a:rPr lang="en-US" sz="5000" dirty="0" err="1">
                <a:solidFill>
                  <a:srgbClr val="357527"/>
                </a:solidFill>
                <a:latin typeface="Cambria"/>
                <a:ea typeface="Cambria"/>
                <a:cs typeface="Cambria"/>
                <a:sym typeface="Cambria"/>
              </a:rPr>
              <a:t>tài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năng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âm</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nhạc</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của</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Mô</a:t>
            </a:r>
            <a:r>
              <a:rPr lang="en-US" sz="5000" dirty="0">
                <a:solidFill>
                  <a:srgbClr val="357527"/>
                </a:solidFill>
                <a:latin typeface="Cambria"/>
                <a:ea typeface="Cambria"/>
                <a:cs typeface="Cambria"/>
                <a:sym typeface="Cambria"/>
              </a:rPr>
              <a:t>-da. Di </a:t>
            </a:r>
            <a:r>
              <a:rPr lang="en-US" sz="5000" dirty="0" err="1">
                <a:solidFill>
                  <a:srgbClr val="357527"/>
                </a:solidFill>
                <a:latin typeface="Cambria"/>
                <a:ea typeface="Cambria"/>
                <a:cs typeface="Cambria"/>
                <a:sym typeface="Cambria"/>
              </a:rPr>
              <a:t>sản</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mà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ông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để</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lại</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cho</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nhân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loại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thật</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vĩ</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hơn</a:t>
            </a:r>
            <a:r>
              <a:rPr lang="en-US" sz="5000" dirty="0">
                <a:solidFill>
                  <a:srgbClr val="357527"/>
                </a:solidFill>
                <a:latin typeface="Cambria"/>
                <a:ea typeface="Cambria"/>
                <a:cs typeface="Cambria"/>
                <a:sym typeface="Cambria"/>
              </a:rPr>
              <a:t> 600 </a:t>
            </a:r>
            <a:r>
              <a:rPr lang="en-US" sz="5000" dirty="0" err="1">
                <a:solidFill>
                  <a:srgbClr val="357527"/>
                </a:solidFill>
                <a:latin typeface="Cambria"/>
                <a:ea typeface="Cambria"/>
                <a:cs typeface="Cambria"/>
                <a:sym typeface="Cambria"/>
              </a:rPr>
              <a:t>tác</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phẩm</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lớn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nhỏ</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Đây</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một</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cống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hiến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vào</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mức</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kỉ</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lục</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của</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một</a:t>
            </a:r>
            <a:r>
              <a:rPr lang="en-US" sz="5000" dirty="0">
                <a:solidFill>
                  <a:srgbClr val="357527"/>
                </a:solidFill>
                <a:latin typeface="Cambria"/>
                <a:ea typeface="Cambria"/>
                <a:cs typeface="Cambria"/>
                <a:sym typeface="Cambria"/>
              </a:rPr>
              <a:t> con </a:t>
            </a:r>
            <a:r>
              <a:rPr lang="en-US" sz="5000" dirty="0" err="1">
                <a:solidFill>
                  <a:srgbClr val="357527"/>
                </a:solidFill>
                <a:latin typeface="Cambria"/>
                <a:ea typeface="Cambria"/>
                <a:cs typeface="Cambria"/>
                <a:sym typeface="Cambria"/>
              </a:rPr>
              <a:t>người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chỉ</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sống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trên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đời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có</a:t>
            </a:r>
            <a:r>
              <a:rPr lang="en-US" sz="5000" dirty="0">
                <a:solidFill>
                  <a:srgbClr val="357527"/>
                </a:solidFill>
                <a:latin typeface="Cambria"/>
                <a:ea typeface="Cambria"/>
                <a:cs typeface="Cambria"/>
                <a:sym typeface="Cambria"/>
              </a:rPr>
              <a:t> 35 </a:t>
            </a:r>
            <a:r>
              <a:rPr lang="en-US" sz="5000" dirty="0" err="1">
                <a:solidFill>
                  <a:srgbClr val="357527"/>
                </a:solidFill>
                <a:latin typeface="Cambria"/>
                <a:ea typeface="Cambria"/>
                <a:cs typeface="Cambria"/>
                <a:sym typeface="Cambria"/>
              </a:rPr>
              <a:t>năm</a:t>
            </a:r>
            <a:r>
              <a:rPr lang="en-US" sz="5000" dirty="0">
                <a:solidFill>
                  <a:srgbClr val="357527"/>
                </a:solidFill>
                <a:latin typeface="Cambria"/>
                <a:ea typeface="Cambria"/>
                <a:cs typeface="Cambria"/>
                <a:sym typeface="Cambria"/>
              </a:rPr>
              <a:t>.</a:t>
            </a:r>
          </a:p>
        </p:txBody>
      </p:sp>
      <p:grpSp>
        <p:nvGrpSpPr>
          <p:cNvPr id="22" name="Group 21"/>
          <p:cNvGrpSpPr/>
          <p:nvPr/>
        </p:nvGrpSpPr>
        <p:grpSpPr>
          <a:xfrm>
            <a:off x="2462467" y="1701535"/>
            <a:ext cx="997131" cy="805401"/>
            <a:chOff x="10809358" y="1015880"/>
            <a:chExt cx="997131" cy="805401"/>
          </a:xfrm>
        </p:grpSpPr>
        <p:sp>
          <p:nvSpPr>
            <p:cNvPr id="20" name="Rectangle 19"/>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8"/>
            <p:cNvSpPr/>
            <p:nvPr/>
          </p:nvSpPr>
          <p:spPr>
            <a:xfrm>
              <a:off x="10875542" y="1073992"/>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3" name="Group 22"/>
          <p:cNvGrpSpPr/>
          <p:nvPr/>
        </p:nvGrpSpPr>
        <p:grpSpPr>
          <a:xfrm>
            <a:off x="8378105" y="1783009"/>
            <a:ext cx="1070695" cy="747289"/>
            <a:chOff x="10654357" y="522871"/>
            <a:chExt cx="1070695" cy="747289"/>
          </a:xfrm>
        </p:grpSpPr>
        <p:sp>
          <p:nvSpPr>
            <p:cNvPr id="24" name="Rectangle 23"/>
            <p:cNvSpPr/>
            <p:nvPr/>
          </p:nvSpPr>
          <p:spPr>
            <a:xfrm>
              <a:off x="10654357" y="522871"/>
              <a:ext cx="107069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8"/>
            <p:cNvSpPr/>
            <p:nvPr/>
          </p:nvSpPr>
          <p:spPr>
            <a:xfrm>
              <a:off x="10767572" y="522871"/>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6" name="Group 25"/>
          <p:cNvGrpSpPr/>
          <p:nvPr/>
        </p:nvGrpSpPr>
        <p:grpSpPr>
          <a:xfrm>
            <a:off x="10809359" y="1015880"/>
            <a:ext cx="802458" cy="800137"/>
            <a:chOff x="10809359" y="1015880"/>
            <a:chExt cx="802458" cy="800137"/>
          </a:xfrm>
        </p:grpSpPr>
        <p:sp>
          <p:nvSpPr>
            <p:cNvPr id="27" name="Rectangle 26"/>
            <p:cNvSpPr/>
            <p:nvPr/>
          </p:nvSpPr>
          <p:spPr>
            <a:xfrm>
              <a:off x="10809359" y="1015880"/>
              <a:ext cx="740826"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8"/>
            <p:cNvSpPr/>
            <p:nvPr/>
          </p:nvSpPr>
          <p:spPr>
            <a:xfrm>
              <a:off x="10809359" y="1068728"/>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9" name="Group 28"/>
          <p:cNvGrpSpPr/>
          <p:nvPr/>
        </p:nvGrpSpPr>
        <p:grpSpPr>
          <a:xfrm>
            <a:off x="13459199" y="1777931"/>
            <a:ext cx="927614" cy="747289"/>
            <a:chOff x="10809359" y="1035399"/>
            <a:chExt cx="927614" cy="747289"/>
          </a:xfrm>
        </p:grpSpPr>
        <p:sp>
          <p:nvSpPr>
            <p:cNvPr id="30" name="Rectangle 29"/>
            <p:cNvSpPr/>
            <p:nvPr/>
          </p:nvSpPr>
          <p:spPr>
            <a:xfrm>
              <a:off x="10809359" y="1035399"/>
              <a:ext cx="927614"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8"/>
            <p:cNvSpPr/>
            <p:nvPr/>
          </p:nvSpPr>
          <p:spPr>
            <a:xfrm>
              <a:off x="10922058" y="1035399"/>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32" name="Group 31"/>
          <p:cNvGrpSpPr/>
          <p:nvPr/>
        </p:nvGrpSpPr>
        <p:grpSpPr>
          <a:xfrm>
            <a:off x="966185" y="2568184"/>
            <a:ext cx="1081843" cy="747289"/>
            <a:chOff x="10809358" y="1017311"/>
            <a:chExt cx="1081843" cy="747289"/>
          </a:xfrm>
        </p:grpSpPr>
        <p:sp>
          <p:nvSpPr>
            <p:cNvPr id="33" name="Rectangle 32"/>
            <p:cNvSpPr/>
            <p:nvPr/>
          </p:nvSpPr>
          <p:spPr>
            <a:xfrm>
              <a:off x="10809358" y="1035399"/>
              <a:ext cx="1081843"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8"/>
            <p:cNvSpPr/>
            <p:nvPr/>
          </p:nvSpPr>
          <p:spPr>
            <a:xfrm>
              <a:off x="11005743" y="1017311"/>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35" name="Group 34"/>
          <p:cNvGrpSpPr/>
          <p:nvPr/>
        </p:nvGrpSpPr>
        <p:grpSpPr>
          <a:xfrm>
            <a:off x="9736647" y="3266977"/>
            <a:ext cx="1037275" cy="809233"/>
            <a:chOff x="12982300" y="-258568"/>
            <a:chExt cx="1037275" cy="809233"/>
          </a:xfrm>
        </p:grpSpPr>
        <p:sp>
          <p:nvSpPr>
            <p:cNvPr id="36" name="Rectangle 35"/>
            <p:cNvSpPr/>
            <p:nvPr/>
          </p:nvSpPr>
          <p:spPr>
            <a:xfrm>
              <a:off x="12982300" y="-258568"/>
              <a:ext cx="103727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8"/>
            <p:cNvSpPr/>
            <p:nvPr/>
          </p:nvSpPr>
          <p:spPr>
            <a:xfrm>
              <a:off x="13099708" y="-196624"/>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40" name="Group 39"/>
          <p:cNvGrpSpPr/>
          <p:nvPr/>
        </p:nvGrpSpPr>
        <p:grpSpPr>
          <a:xfrm>
            <a:off x="4855853" y="4990175"/>
            <a:ext cx="6584435" cy="5547358"/>
            <a:chOff x="5621234" y="4715534"/>
            <a:chExt cx="6584435" cy="5547358"/>
          </a:xfrm>
        </p:grpSpPr>
        <p:pic>
          <p:nvPicPr>
            <p:cNvPr id="38" name="Picture 37"/>
            <p:cNvPicPr>
              <a:picLocks noChangeAspect="1"/>
            </p:cNvPicPr>
            <p:nvPr/>
          </p:nvPicPr>
          <p:blipFill>
            <a:blip r:embed="rId15"/>
            <a:stretch>
              <a:fillRect/>
            </a:stretch>
          </p:blipFill>
          <p:spPr>
            <a:xfrm>
              <a:off x="5621234" y="4715534"/>
              <a:ext cx="6584435" cy="2344372"/>
            </a:xfrm>
            <a:prstGeom prst="rect">
              <a:avLst/>
            </a:prstGeom>
          </p:spPr>
        </p:pic>
        <p:sp>
          <p:nvSpPr>
            <p:cNvPr id="39"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6"/>
              <a:stretch>
                <a:fillRect/>
              </a:stretch>
            </a:blipFill>
          </p:spPr>
        </p:sp>
      </p:grpSp>
      <p:sp>
        <p:nvSpPr>
          <p:cNvPr id="41" name="Freeform 21"/>
          <p:cNvSpPr/>
          <p:nvPr/>
        </p:nvSpPr>
        <p:spPr>
          <a:xfrm>
            <a:off x="12404794" y="4226126"/>
            <a:ext cx="5189263" cy="5420761"/>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7"/>
            <a:stretch>
              <a:fillRect l="-166699" t="-47772" r="-8951"/>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22" presetClass="entr" presetSubtype="1"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up)">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736</Words>
  <Application>Microsoft Office PowerPoint</Application>
  <PresentationFormat>Custom</PresentationFormat>
  <Paragraphs>52</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Cambria Bold Italics</vt:lpstr>
      <vt:lpstr>Cambria Bold</vt:lpstr>
      <vt:lpstr>Arial</vt:lpstr>
      <vt:lpstr>Times New Roman</vt:lpstr>
      <vt:lpstr>SVN-Newton</vt:lpstr>
      <vt:lpstr>.VnAristote</vt:lpstr>
      <vt:lpstr>#9Slide07 HoneyCream</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cp:lastModifiedBy>Windows 10</cp:lastModifiedBy>
  <cp:revision>74</cp:revision>
  <dcterms:created xsi:type="dcterms:W3CDTF">2006-08-16T00:00:00Z</dcterms:created>
  <dcterms:modified xsi:type="dcterms:W3CDTF">2026-01-13T10:42:34Z</dcterms:modified>
  <dc:identifier>DAGWylfYuak</dc:identifier>
</cp:coreProperties>
</file>