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Lst>
  <p:notesMasterIdLst>
    <p:notesMasterId r:id="rId10"/>
  </p:notesMasterIdLst>
  <p:sldIdLst>
    <p:sldId id="257" r:id="rId4"/>
    <p:sldId id="268" r:id="rId5"/>
    <p:sldId id="285" r:id="rId6"/>
    <p:sldId id="286" r:id="rId7"/>
    <p:sldId id="274" r:id="rId8"/>
    <p:sldId id="28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B59"/>
    <a:srgbClr val="542647"/>
    <a:srgbClr val="FF4F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26" autoAdjust="0"/>
    <p:restoredTop sz="94660"/>
  </p:normalViewPr>
  <p:slideViewPr>
    <p:cSldViewPr snapToGrid="0">
      <p:cViewPr varScale="1">
        <p:scale>
          <a:sx n="64" d="100"/>
          <a:sy n="64" d="100"/>
        </p:scale>
        <p:origin x="102"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B0980-1954-48EE-8522-0A9440E083F2}"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84E37-AAC3-49A8-98FC-6EAB456B2E5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870332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096453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3868396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60265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9D5A43B-90CA-4AEA-8A15-6AE6941CC46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2025/1/22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2025/1/22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2025/1/22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pic>
        <p:nvPicPr>
          <p:cNvPr id="3" name="Content Placeholder 8" descr="A picture containing food&#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矩形: 圆角 10"/>
          <p:cNvSpPr/>
          <p:nvPr userDrawn="1"/>
        </p:nvSpPr>
        <p:spPr>
          <a:xfrm>
            <a:off x="304800" y="342900"/>
            <a:ext cx="11544300" cy="6223000"/>
          </a:xfrm>
          <a:prstGeom prst="roundRect">
            <a:avLst>
              <a:gd name="adj" fmla="val 6667"/>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2025/1/22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4206049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2025/1/22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35962676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2025/1/22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3565821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2025/1/22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1148555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2025/1/22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40108868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2025/1/22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2201295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2025/1/22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2784740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2025/1/22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2025/1/22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730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2025/1/22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391611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2025/1/22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17261767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414AA1ED-E21D-46D2-AB3E-A918A87EFBDA}" type="datetimeFigureOut">
              <a:rPr lang="zh-CN" altLang="en-US" smtClean="0"/>
              <a:t>2025/1/22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887D74A-A5CC-4166-A52D-4148B57FB2DF}" type="slidenum">
              <a:rPr lang="zh-CN" altLang="en-US" smtClean="0"/>
              <a:t>‹#›</a:t>
            </a:fld>
            <a:endParaRPr lang="zh-CN" altLang="en-US"/>
          </a:p>
        </p:txBody>
      </p:sp>
    </p:spTree>
    <p:extLst>
      <p:ext uri="{BB962C8B-B14F-4D97-AF65-F5344CB8AC3E}">
        <p14:creationId xmlns:p14="http://schemas.microsoft.com/office/powerpoint/2010/main" val="2702743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1761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53616"/>
          <a:stretch/>
        </p:blipFill>
        <p:spPr>
          <a:xfrm>
            <a:off x="3641973" y="182880"/>
            <a:ext cx="8910244"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0529" y="3032146"/>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98083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15644" y="547782"/>
            <a:ext cx="2274367" cy="20063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7556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352418" y="182880"/>
            <a:ext cx="2274367" cy="20063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65262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7E0125CD-D016-4F87-BDB3-ED14F9D7EE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11" name="图片 10">
            <a:extLst>
              <a:ext uri="{FF2B5EF4-FFF2-40B4-BE49-F238E27FC236}">
                <a16:creationId xmlns:a16="http://schemas.microsoft.com/office/drawing/2014/main" id="{B1708CEF-19A1-4E9B-871F-98207F0F27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06" t="11242" r="10227" b="54380"/>
          <a:stretch/>
        </p:blipFill>
        <p:spPr>
          <a:xfrm>
            <a:off x="1108364" y="547254"/>
            <a:ext cx="10002981" cy="5763492"/>
          </a:xfrm>
          <a:prstGeom prst="rect">
            <a:avLst/>
          </a:prstGeom>
        </p:spPr>
      </p:pic>
      <p:pic>
        <p:nvPicPr>
          <p:cNvPr id="12" name="图片 11" descr="图片包含 矢量图形&#10;&#10;描述已自动生成">
            <a:extLst>
              <a:ext uri="{FF2B5EF4-FFF2-40B4-BE49-F238E27FC236}">
                <a16:creationId xmlns:a16="http://schemas.microsoft.com/office/drawing/2014/main" id="{7C9AAD7B-634C-44C4-B820-7787B3527CA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4990" y="182880"/>
            <a:ext cx="2274367" cy="2006316"/>
          </a:xfrm>
          <a:prstGeom prst="rect">
            <a:avLst/>
          </a:prstGeom>
          <a:effectLst>
            <a:outerShdw blurRad="50800" dist="38100" dir="2700000" algn="tl" rotWithShape="0">
              <a:prstClr val="black">
                <a:alpha val="40000"/>
              </a:prstClr>
            </a:outerShdw>
          </a:effectLst>
        </p:spPr>
      </p:pic>
      <p:pic>
        <p:nvPicPr>
          <p:cNvPr id="14" name="图片 13">
            <a:extLst>
              <a:ext uri="{FF2B5EF4-FFF2-40B4-BE49-F238E27FC236}">
                <a16:creationId xmlns:a16="http://schemas.microsoft.com/office/drawing/2014/main" id="{54DC35F7-6701-4EA1-ACF1-128E3FCBAC3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144001" y="4156363"/>
            <a:ext cx="2817984" cy="3420899"/>
          </a:xfrm>
          <a:prstGeom prst="rect">
            <a:avLst/>
          </a:prstGeom>
        </p:spPr>
      </p:pic>
    </p:spTree>
    <p:extLst>
      <p:ext uri="{BB962C8B-B14F-4D97-AF65-F5344CB8AC3E}">
        <p14:creationId xmlns:p14="http://schemas.microsoft.com/office/powerpoint/2010/main" val="1677469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5F5D7C4-4124-46BA-AD7B-5D6D7A2A76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spTree>
    <p:extLst>
      <p:ext uri="{BB962C8B-B14F-4D97-AF65-F5344CB8AC3E}">
        <p14:creationId xmlns:p14="http://schemas.microsoft.com/office/powerpoint/2010/main" val="621402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2025/1/22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006" t="11242" r="10227" b="54380"/>
          <a:stretch/>
        </p:blipFill>
        <p:spPr>
          <a:xfrm>
            <a:off x="1108364" y="547254"/>
            <a:ext cx="10002981" cy="5763492"/>
          </a:xfrm>
          <a:prstGeom prst="rect">
            <a:avLst/>
          </a:prstGeom>
        </p:spPr>
      </p:pic>
      <p:pic>
        <p:nvPicPr>
          <p:cNvPr id="4" name="图片 3">
            <a:extLst>
              <a:ext uri="{FF2B5EF4-FFF2-40B4-BE49-F238E27FC236}">
                <a16:creationId xmlns:a16="http://schemas.microsoft.com/office/drawing/2014/main" id="{BD2CDB72-16D6-4471-A46F-8D2A4D60F8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1360017">
            <a:off x="76852" y="2804671"/>
            <a:ext cx="3489679" cy="3934442"/>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9352418" y="182880"/>
            <a:ext cx="2274367" cy="20063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76858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53572"/>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2750428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9048"/>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8122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2025/1/22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2025/1/22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2025/1/22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2025/1/22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2025/1/22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14AA1ED-E21D-46D2-AB3E-A918A87EFBDA}"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2025/1/22</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887D74A-A5CC-4166-A52D-4148B57FB2DF}"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SimSun" panose="02010600030101010101"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SimSun"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2.jp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5668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6777500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9643" r="26340" b="-255"/>
          <a:stretch/>
        </p:blipFill>
        <p:spPr>
          <a:xfrm>
            <a:off x="-27842" y="-1"/>
            <a:ext cx="12192000" cy="6858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4537" y="1719942"/>
            <a:ext cx="5665334" cy="5138057"/>
          </a:xfrm>
          <a:prstGeom prst="rect">
            <a:avLst/>
          </a:prstGeom>
        </p:spPr>
      </p:pic>
      <p:grpSp>
        <p:nvGrpSpPr>
          <p:cNvPr id="19" name="组合 18"/>
          <p:cNvGrpSpPr/>
          <p:nvPr/>
        </p:nvGrpSpPr>
        <p:grpSpPr>
          <a:xfrm>
            <a:off x="1915686" y="677051"/>
            <a:ext cx="4384431" cy="2044829"/>
            <a:chOff x="8033656" y="3773347"/>
            <a:chExt cx="1422860" cy="893868"/>
          </a:xfrm>
        </p:grpSpPr>
        <p:sp>
          <p:nvSpPr>
            <p:cNvPr id="17" name="云形 16"/>
            <p:cNvSpPr/>
            <p:nvPr/>
          </p:nvSpPr>
          <p:spPr>
            <a:xfrm>
              <a:off x="8033656" y="3773347"/>
              <a:ext cx="1422860" cy="893868"/>
            </a:xfrm>
            <a:prstGeom prst="cloud">
              <a:avLst/>
            </a:prstGeom>
            <a:solidFill>
              <a:srgbClr val="FFF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云形 17"/>
            <p:cNvSpPr/>
            <p:nvPr/>
          </p:nvSpPr>
          <p:spPr>
            <a:xfrm>
              <a:off x="8161051" y="3883306"/>
              <a:ext cx="1168069" cy="673949"/>
            </a:xfrm>
            <a:prstGeom prst="cloud">
              <a:avLst/>
            </a:prstGeom>
            <a:solidFill>
              <a:srgbClr val="F59BA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pic>
        <p:nvPicPr>
          <p:cNvPr id="3" name="Picture 2">
            <a:extLst>
              <a:ext uri="{FF2B5EF4-FFF2-40B4-BE49-F238E27FC236}">
                <a16:creationId xmlns:a16="http://schemas.microsoft.com/office/drawing/2014/main" id="{986E90E9-3F19-1948-CAC3-BF758A77ADEB}"/>
              </a:ext>
            </a:extLst>
          </p:cNvPr>
          <p:cNvPicPr>
            <a:picLocks noChangeAspect="1"/>
          </p:cNvPicPr>
          <p:nvPr/>
        </p:nvPicPr>
        <p:blipFill>
          <a:blip r:embed="rId5"/>
          <a:stretch>
            <a:fillRect/>
          </a:stretch>
        </p:blipFill>
        <p:spPr>
          <a:xfrm>
            <a:off x="2419337" y="874632"/>
            <a:ext cx="3670110" cy="1847248"/>
          </a:xfrm>
          <a:prstGeom prst="rect">
            <a:avLst/>
          </a:prstGeom>
        </p:spPr>
      </p:pic>
      <p:pic>
        <p:nvPicPr>
          <p:cNvPr id="4" name="Picture 3">
            <a:extLst>
              <a:ext uri="{FF2B5EF4-FFF2-40B4-BE49-F238E27FC236}">
                <a16:creationId xmlns:a16="http://schemas.microsoft.com/office/drawing/2014/main" id="{36DC45C9-C842-87EF-1B26-58CB53379EFA}"/>
              </a:ext>
            </a:extLst>
          </p:cNvPr>
          <p:cNvPicPr>
            <a:picLocks noChangeAspect="1"/>
          </p:cNvPicPr>
          <p:nvPr/>
        </p:nvPicPr>
        <p:blipFill>
          <a:blip r:embed="rId6"/>
          <a:stretch>
            <a:fillRect/>
          </a:stretch>
        </p:blipFill>
        <p:spPr>
          <a:xfrm>
            <a:off x="5376081" y="1691492"/>
            <a:ext cx="6815919" cy="3414056"/>
          </a:xfrm>
          <a:prstGeom prst="rect">
            <a:avLst/>
          </a:prstGeom>
        </p:spPr>
      </p:pic>
      <p:sp>
        <p:nvSpPr>
          <p:cNvPr id="9" name="TextBox 8"/>
          <p:cNvSpPr txBox="1"/>
          <p:nvPr/>
        </p:nvSpPr>
        <p:spPr>
          <a:xfrm>
            <a:off x="233643" y="-23339"/>
            <a:ext cx="6411247" cy="830997"/>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defRPr/>
            </a:pPr>
            <a:r>
              <a:rPr kumimoji="0" lang="en-US" sz="4800" b="1" u="none" strike="noStrike" kern="1200" cap="none" spc="0" normalizeH="0" baseline="0" noProof="0" dirty="0" err="1" smtClean="0">
                <a:ln>
                  <a:noFill/>
                </a:ln>
                <a:solidFill>
                  <a:srgbClr val="3E1B59"/>
                </a:solidFill>
                <a:effectLst/>
                <a:uLnTx/>
                <a:uFillTx/>
                <a:latin typeface="Arial" panose="020B0604020202020204" pitchFamily="34" charset="0"/>
                <a:cs typeface="Arial" panose="020B0604020202020204" pitchFamily="34" charset="0"/>
              </a:rPr>
              <a:t>Tiếng</a:t>
            </a:r>
            <a:r>
              <a:rPr kumimoji="0" lang="en-US" sz="4800" b="1" u="none" strike="noStrike" kern="1200" cap="none" spc="0" normalizeH="0" noProof="0" dirty="0" smtClean="0">
                <a:ln>
                  <a:noFill/>
                </a:ln>
                <a:solidFill>
                  <a:srgbClr val="3E1B59"/>
                </a:solidFill>
                <a:effectLst/>
                <a:uLnTx/>
                <a:uFillTx/>
                <a:latin typeface="Arial" panose="020B0604020202020204" pitchFamily="34" charset="0"/>
                <a:cs typeface="Arial" panose="020B0604020202020204" pitchFamily="34" charset="0"/>
              </a:rPr>
              <a:t> </a:t>
            </a:r>
            <a:r>
              <a:rPr kumimoji="0" lang="en-US" sz="4800" b="1" u="none" strike="noStrike" kern="1200" cap="none" spc="0" normalizeH="0" noProof="0" dirty="0" err="1" smtClean="0">
                <a:ln>
                  <a:noFill/>
                </a:ln>
                <a:solidFill>
                  <a:srgbClr val="3E1B59"/>
                </a:solidFill>
                <a:effectLst/>
                <a:uLnTx/>
                <a:uFillTx/>
                <a:latin typeface="Arial" panose="020B0604020202020204" pitchFamily="34" charset="0"/>
                <a:cs typeface="Arial" panose="020B0604020202020204" pitchFamily="34" charset="0"/>
              </a:rPr>
              <a:t>Việt</a:t>
            </a:r>
            <a:r>
              <a:rPr kumimoji="0" lang="en-US" sz="4800" b="1" u="none" strike="noStrike" kern="1200" cap="none" spc="0" normalizeH="0" noProof="0" dirty="0" smtClean="0">
                <a:ln>
                  <a:noFill/>
                </a:ln>
                <a:solidFill>
                  <a:srgbClr val="3E1B59"/>
                </a:solidFill>
                <a:effectLst/>
                <a:uLnTx/>
                <a:uFillTx/>
                <a:latin typeface="Arial" panose="020B0604020202020204" pitchFamily="34" charset="0"/>
                <a:cs typeface="Arial" panose="020B0604020202020204" pitchFamily="34" charset="0"/>
              </a:rPr>
              <a:t> 5</a:t>
            </a:r>
            <a:endParaRPr kumimoji="0" lang="vi-VN" sz="4800" b="1" u="none" strike="noStrike" kern="1200" cap="none" spc="0" normalizeH="0" baseline="0" noProof="0" dirty="0">
              <a:ln>
                <a:noFill/>
              </a:ln>
              <a:solidFill>
                <a:srgbClr val="3E1B59"/>
              </a:solidFill>
              <a:effectLst/>
              <a:uLnTx/>
              <a:uFillTx/>
              <a:latin typeface="Arial" panose="020B0604020202020204" pitchFamily="34" charset="0"/>
              <a:cs typeface="Arial" panose="020B0604020202020204" pitchFamily="34" charset="0"/>
            </a:endParaRPr>
          </a:p>
        </p:txBody>
      </p:sp>
      <p:sp>
        <p:nvSpPr>
          <p:cNvPr id="11" name="文本框 17"/>
          <p:cNvSpPr txBox="1"/>
          <p:nvPr/>
        </p:nvSpPr>
        <p:spPr>
          <a:xfrm>
            <a:off x="5907557" y="5280042"/>
            <a:ext cx="5371867" cy="701731"/>
          </a:xfrm>
          <a:prstGeom prst="rect">
            <a:avLst/>
          </a:prstGeom>
        </p:spPr>
        <p:txBody>
          <a:bodyPr vert="horz" wrap="square" lIns="91440" tIns="45720" rIns="91440" bIns="45720" rtlCol="0">
            <a:spAutoFit/>
          </a:bodyPr>
          <a:lstStyle>
            <a:lvl1pPr marL="228600" indent="-228600">
              <a:lnSpc>
                <a:spcPct val="90000"/>
              </a:lnSpc>
              <a:spcBef>
                <a:spcPts val="1000"/>
              </a:spcBef>
              <a:buFont typeface="Arial" panose="020B0604020202020204" pitchFamily="34" charset="0"/>
              <a:buChar char="•"/>
              <a:defRPr sz="2800">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44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sym typeface="Arial" panose="020B0604020202020204" pitchFamily="34" charset="0"/>
              </a:rPr>
              <a:t> </a:t>
            </a:r>
            <a:r>
              <a:rPr kumimoji="0" lang="en-US" altLang="zh-CN" sz="4400" b="1" i="0" u="none" strike="noStrike" kern="1200" cap="none" spc="0" normalizeH="0" baseline="0" noProof="0" dirty="0" err="1" smtClean="0">
                <a:ln>
                  <a:noFill/>
                </a:ln>
                <a:solidFill>
                  <a:srgbClr val="542647"/>
                </a:solidFill>
                <a:effectLst/>
                <a:uLnTx/>
                <a:uFillTx/>
                <a:latin typeface="Cambria" panose="02040503050406030204" pitchFamily="18" charset="0"/>
                <a:ea typeface="Cambria" panose="02040503050406030204" pitchFamily="18" charset="0"/>
                <a:sym typeface="Arial" panose="020B0604020202020204" pitchFamily="34" charset="0"/>
              </a:rPr>
              <a:t>Tuần</a:t>
            </a:r>
            <a:r>
              <a:rPr kumimoji="0" lang="en-US" altLang="zh-CN" sz="4400" b="1" i="0" u="none" strike="noStrike" kern="1200" cap="none" spc="0" normalizeH="0" noProof="0" dirty="0" smtClean="0">
                <a:ln>
                  <a:noFill/>
                </a:ln>
                <a:solidFill>
                  <a:srgbClr val="542647"/>
                </a:solidFill>
                <a:effectLst/>
                <a:uLnTx/>
                <a:uFillTx/>
                <a:latin typeface="Cambria" panose="02040503050406030204" pitchFamily="18" charset="0"/>
                <a:ea typeface="Cambria" panose="02040503050406030204" pitchFamily="18" charset="0"/>
                <a:sym typeface="Arial" panose="020B0604020202020204" pitchFamily="34" charset="0"/>
              </a:rPr>
              <a:t> 19 – </a:t>
            </a:r>
            <a:r>
              <a:rPr kumimoji="0" lang="en-US" altLang="zh-CN" sz="4400" b="1" i="0" u="none" strike="noStrike" kern="1200" cap="none" spc="0" normalizeH="0" noProof="0" dirty="0" err="1" smtClean="0">
                <a:ln>
                  <a:noFill/>
                </a:ln>
                <a:solidFill>
                  <a:srgbClr val="542647"/>
                </a:solidFill>
                <a:effectLst/>
                <a:uLnTx/>
                <a:uFillTx/>
                <a:latin typeface="Cambria" panose="02040503050406030204" pitchFamily="18" charset="0"/>
                <a:ea typeface="Cambria" panose="02040503050406030204" pitchFamily="18" charset="0"/>
                <a:sym typeface="Arial" panose="020B0604020202020204" pitchFamily="34" charset="0"/>
              </a:rPr>
              <a:t>Tiết</a:t>
            </a:r>
            <a:r>
              <a:rPr kumimoji="0" lang="en-US" altLang="zh-CN" sz="4400" b="1" i="0" u="none" strike="noStrike" kern="1200" cap="none" spc="0" normalizeH="0" noProof="0" dirty="0" smtClean="0">
                <a:ln>
                  <a:noFill/>
                </a:ln>
                <a:solidFill>
                  <a:srgbClr val="542647"/>
                </a:solidFill>
                <a:effectLst/>
                <a:uLnTx/>
                <a:uFillTx/>
                <a:latin typeface="Cambria" panose="02040503050406030204" pitchFamily="18" charset="0"/>
                <a:ea typeface="Cambria" panose="02040503050406030204" pitchFamily="18" charset="0"/>
                <a:sym typeface="Arial" panose="020B0604020202020204" pitchFamily="34" charset="0"/>
              </a:rPr>
              <a:t> </a:t>
            </a:r>
            <a:r>
              <a:rPr lang="en-US" altLang="zh-CN" sz="4400" b="1" dirty="0" smtClean="0">
                <a:solidFill>
                  <a:srgbClr val="542647"/>
                </a:solidFill>
                <a:latin typeface="Cambria" panose="02040503050406030204" pitchFamily="18" charset="0"/>
                <a:ea typeface="Cambria" panose="02040503050406030204" pitchFamily="18" charset="0"/>
                <a:sym typeface="Arial" panose="020B0604020202020204" pitchFamily="34" charset="0"/>
              </a:rPr>
              <a:t>133</a:t>
            </a:r>
            <a:endParaRPr kumimoji="0" lang="zh-CN" altLang="en-US" sz="4400" b="1" i="0" u="none" strike="noStrike" kern="1200" cap="none" spc="0" normalizeH="0" baseline="0" noProof="0" dirty="0">
              <a:ln>
                <a:noFill/>
              </a:ln>
              <a:solidFill>
                <a:srgbClr val="542647"/>
              </a:solidFill>
              <a:effectLst/>
              <a:uLnTx/>
              <a:uFillTx/>
              <a:latin typeface="Cambria" panose="02040503050406030204" pitchFamily="18" charset="0"/>
              <a:ea typeface="字魂108号-新潮卡通体" panose="00000500000000000000" pitchFamily="2" charset="-122"/>
              <a:sym typeface="Arial" panose="020B0604020202020204" pitchFamily="34" charset="0"/>
            </a:endParaRPr>
          </a:p>
        </p:txBody>
      </p:sp>
    </p:spTree>
    <p:extLst>
      <p:ext uri="{BB962C8B-B14F-4D97-AF65-F5344CB8AC3E}">
        <p14:creationId xmlns:p14="http://schemas.microsoft.com/office/powerpoint/2010/main" val="574581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31"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fltVal val="0"/>
                                          </p:val>
                                        </p:tav>
                                        <p:tav tm="100000">
                                          <p:val>
                                            <p:strVal val="#ppt_w"/>
                                          </p:val>
                                        </p:tav>
                                      </p:tavLst>
                                    </p:anim>
                                    <p:anim calcmode="lin" valueType="num">
                                      <p:cBhvr>
                                        <p:cTn id="13" dur="1000" fill="hold"/>
                                        <p:tgtEl>
                                          <p:spTgt spid="19"/>
                                        </p:tgtEl>
                                        <p:attrNameLst>
                                          <p:attrName>ppt_h</p:attrName>
                                        </p:attrNameLst>
                                      </p:cBhvr>
                                      <p:tavLst>
                                        <p:tav tm="0">
                                          <p:val>
                                            <p:fltVal val="0"/>
                                          </p:val>
                                        </p:tav>
                                        <p:tav tm="100000">
                                          <p:val>
                                            <p:strVal val="#ppt_h"/>
                                          </p:val>
                                        </p:tav>
                                      </p:tavLst>
                                    </p:anim>
                                    <p:anim calcmode="lin" valueType="num">
                                      <p:cBhvr>
                                        <p:cTn id="14" dur="1000" fill="hold"/>
                                        <p:tgtEl>
                                          <p:spTgt spid="19"/>
                                        </p:tgtEl>
                                        <p:attrNameLst>
                                          <p:attrName>style.rotation</p:attrName>
                                        </p:attrNameLst>
                                      </p:cBhvr>
                                      <p:tavLst>
                                        <p:tav tm="0">
                                          <p:val>
                                            <p:fltVal val="90"/>
                                          </p:val>
                                        </p:tav>
                                        <p:tav tm="100000">
                                          <p:val>
                                            <p:fltVal val="0"/>
                                          </p:val>
                                        </p:tav>
                                      </p:tavLst>
                                    </p:anim>
                                    <p:animEffect transition="in" filter="fade">
                                      <p:cBhvr>
                                        <p:cTn id="15" dur="10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a:fillRect/>
          </a:stretch>
        </p:blipFill>
        <p:spPr>
          <a:xfrm>
            <a:off x="0" y="7886"/>
            <a:ext cx="12192001" cy="6858000"/>
          </a:xfrm>
          <a:prstGeom prst="rect">
            <a:avLst/>
          </a:prstGeom>
        </p:spPr>
      </p:pic>
      <p:sp>
        <p:nvSpPr>
          <p:cNvPr id="11" name="Freeform 34"/>
          <p:cNvSpPr>
            <a:spLocks noEditPoints="1"/>
          </p:cNvSpPr>
          <p:nvPr/>
        </p:nvSpPr>
        <p:spPr bwMode="auto">
          <a:xfrm>
            <a:off x="914537" y="1919136"/>
            <a:ext cx="514226" cy="441710"/>
          </a:xfrm>
          <a:custGeom>
            <a:avLst/>
            <a:gdLst>
              <a:gd name="T0" fmla="*/ 35 w 144"/>
              <a:gd name="T1" fmla="*/ 17 h 132"/>
              <a:gd name="T2" fmla="*/ 109 w 144"/>
              <a:gd name="T3" fmla="*/ 17 h 132"/>
              <a:gd name="T4" fmla="*/ 117 w 144"/>
              <a:gd name="T5" fmla="*/ 9 h 132"/>
              <a:gd name="T6" fmla="*/ 109 w 144"/>
              <a:gd name="T7" fmla="*/ 0 h 132"/>
              <a:gd name="T8" fmla="*/ 35 w 144"/>
              <a:gd name="T9" fmla="*/ 0 h 132"/>
              <a:gd name="T10" fmla="*/ 27 w 144"/>
              <a:gd name="T11" fmla="*/ 9 h 132"/>
              <a:gd name="T12" fmla="*/ 35 w 144"/>
              <a:gd name="T13" fmla="*/ 17 h 132"/>
              <a:gd name="T14" fmla="*/ 109 w 144"/>
              <a:gd name="T15" fmla="*/ 25 h 132"/>
              <a:gd name="T16" fmla="*/ 109 w 144"/>
              <a:gd name="T17" fmla="*/ 25 h 132"/>
              <a:gd name="T18" fmla="*/ 35 w 144"/>
              <a:gd name="T19" fmla="*/ 25 h 132"/>
              <a:gd name="T20" fmla="*/ 35 w 144"/>
              <a:gd name="T21" fmla="*/ 25 h 132"/>
              <a:gd name="T22" fmla="*/ 16 w 144"/>
              <a:gd name="T23" fmla="*/ 67 h 132"/>
              <a:gd name="T24" fmla="*/ 52 w 144"/>
              <a:gd name="T25" fmla="*/ 93 h 132"/>
              <a:gd name="T26" fmla="*/ 64 w 144"/>
              <a:gd name="T27" fmla="*/ 107 h 132"/>
              <a:gd name="T28" fmla="*/ 64 w 144"/>
              <a:gd name="T29" fmla="*/ 116 h 132"/>
              <a:gd name="T30" fmla="*/ 66 w 144"/>
              <a:gd name="T31" fmla="*/ 117 h 132"/>
              <a:gd name="T32" fmla="*/ 64 w 144"/>
              <a:gd name="T33" fmla="*/ 120 h 132"/>
              <a:gd name="T34" fmla="*/ 47 w 144"/>
              <a:gd name="T35" fmla="*/ 120 h 132"/>
              <a:gd name="T36" fmla="*/ 39 w 144"/>
              <a:gd name="T37" fmla="*/ 128 h 132"/>
              <a:gd name="T38" fmla="*/ 39 w 144"/>
              <a:gd name="T39" fmla="*/ 132 h 132"/>
              <a:gd name="T40" fmla="*/ 105 w 144"/>
              <a:gd name="T41" fmla="*/ 132 h 132"/>
              <a:gd name="T42" fmla="*/ 105 w 144"/>
              <a:gd name="T43" fmla="*/ 128 h 132"/>
              <a:gd name="T44" fmla="*/ 97 w 144"/>
              <a:gd name="T45" fmla="*/ 120 h 132"/>
              <a:gd name="T46" fmla="*/ 80 w 144"/>
              <a:gd name="T47" fmla="*/ 120 h 132"/>
              <a:gd name="T48" fmla="*/ 78 w 144"/>
              <a:gd name="T49" fmla="*/ 117 h 132"/>
              <a:gd name="T50" fmla="*/ 80 w 144"/>
              <a:gd name="T51" fmla="*/ 116 h 132"/>
              <a:gd name="T52" fmla="*/ 80 w 144"/>
              <a:gd name="T53" fmla="*/ 107 h 132"/>
              <a:gd name="T54" fmla="*/ 92 w 144"/>
              <a:gd name="T55" fmla="*/ 93 h 132"/>
              <a:gd name="T56" fmla="*/ 127 w 144"/>
              <a:gd name="T57" fmla="*/ 67 h 132"/>
              <a:gd name="T58" fmla="*/ 109 w 144"/>
              <a:gd name="T59" fmla="*/ 25 h 132"/>
              <a:gd name="T60" fmla="*/ 24 w 144"/>
              <a:gd name="T61" fmla="*/ 63 h 132"/>
              <a:gd name="T62" fmla="*/ 37 w 144"/>
              <a:gd name="T63" fmla="*/ 37 h 132"/>
              <a:gd name="T64" fmla="*/ 48 w 144"/>
              <a:gd name="T65" fmla="*/ 84 h 132"/>
              <a:gd name="T66" fmla="*/ 24 w 144"/>
              <a:gd name="T67" fmla="*/ 63 h 132"/>
              <a:gd name="T68" fmla="*/ 47 w 144"/>
              <a:gd name="T69" fmla="*/ 37 h 132"/>
              <a:gd name="T70" fmla="*/ 60 w 144"/>
              <a:gd name="T71" fmla="*/ 37 h 132"/>
              <a:gd name="T72" fmla="*/ 64 w 144"/>
              <a:gd name="T73" fmla="*/ 99 h 132"/>
              <a:gd name="T74" fmla="*/ 47 w 144"/>
              <a:gd name="T75" fmla="*/ 37 h 132"/>
              <a:gd name="T76" fmla="*/ 120 w 144"/>
              <a:gd name="T77" fmla="*/ 63 h 132"/>
              <a:gd name="T78" fmla="*/ 96 w 144"/>
              <a:gd name="T79" fmla="*/ 84 h 132"/>
              <a:gd name="T80" fmla="*/ 107 w 144"/>
              <a:gd name="T81" fmla="*/ 37 h 132"/>
              <a:gd name="T82" fmla="*/ 120 w 144"/>
              <a:gd name="T83"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32">
                <a:moveTo>
                  <a:pt x="35" y="17"/>
                </a:moveTo>
                <a:cubicBezTo>
                  <a:pt x="109" y="17"/>
                  <a:pt x="109" y="17"/>
                  <a:pt x="109" y="17"/>
                </a:cubicBezTo>
                <a:cubicBezTo>
                  <a:pt x="113" y="17"/>
                  <a:pt x="117" y="13"/>
                  <a:pt x="117" y="9"/>
                </a:cubicBezTo>
                <a:cubicBezTo>
                  <a:pt x="117" y="4"/>
                  <a:pt x="113" y="0"/>
                  <a:pt x="109" y="0"/>
                </a:cubicBezTo>
                <a:cubicBezTo>
                  <a:pt x="35" y="0"/>
                  <a:pt x="35" y="0"/>
                  <a:pt x="35" y="0"/>
                </a:cubicBezTo>
                <a:cubicBezTo>
                  <a:pt x="30" y="0"/>
                  <a:pt x="27" y="4"/>
                  <a:pt x="27" y="9"/>
                </a:cubicBezTo>
                <a:cubicBezTo>
                  <a:pt x="27" y="13"/>
                  <a:pt x="30" y="17"/>
                  <a:pt x="35" y="17"/>
                </a:cubicBezTo>
                <a:close/>
                <a:moveTo>
                  <a:pt x="109" y="25"/>
                </a:moveTo>
                <a:cubicBezTo>
                  <a:pt x="109" y="25"/>
                  <a:pt x="109" y="25"/>
                  <a:pt x="109" y="25"/>
                </a:cubicBezTo>
                <a:cubicBezTo>
                  <a:pt x="35" y="25"/>
                  <a:pt x="35" y="25"/>
                  <a:pt x="35" y="25"/>
                </a:cubicBezTo>
                <a:cubicBezTo>
                  <a:pt x="35" y="25"/>
                  <a:pt x="35" y="25"/>
                  <a:pt x="35" y="25"/>
                </a:cubicBezTo>
                <a:cubicBezTo>
                  <a:pt x="19" y="26"/>
                  <a:pt x="0" y="32"/>
                  <a:pt x="16" y="67"/>
                </a:cubicBezTo>
                <a:cubicBezTo>
                  <a:pt x="27" y="90"/>
                  <a:pt x="43" y="92"/>
                  <a:pt x="52" y="93"/>
                </a:cubicBezTo>
                <a:cubicBezTo>
                  <a:pt x="55" y="102"/>
                  <a:pt x="59" y="107"/>
                  <a:pt x="64" y="107"/>
                </a:cubicBezTo>
                <a:cubicBezTo>
                  <a:pt x="64" y="112"/>
                  <a:pt x="64" y="116"/>
                  <a:pt x="64" y="116"/>
                </a:cubicBezTo>
                <a:cubicBezTo>
                  <a:pt x="66" y="117"/>
                  <a:pt x="66" y="117"/>
                  <a:pt x="66" y="117"/>
                </a:cubicBezTo>
                <a:cubicBezTo>
                  <a:pt x="64" y="120"/>
                  <a:pt x="64" y="120"/>
                  <a:pt x="64" y="120"/>
                </a:cubicBezTo>
                <a:cubicBezTo>
                  <a:pt x="47" y="120"/>
                  <a:pt x="47" y="120"/>
                  <a:pt x="47" y="120"/>
                </a:cubicBezTo>
                <a:cubicBezTo>
                  <a:pt x="47" y="120"/>
                  <a:pt x="39" y="120"/>
                  <a:pt x="39" y="128"/>
                </a:cubicBezTo>
                <a:cubicBezTo>
                  <a:pt x="39" y="132"/>
                  <a:pt x="39" y="132"/>
                  <a:pt x="39" y="132"/>
                </a:cubicBezTo>
                <a:cubicBezTo>
                  <a:pt x="105" y="132"/>
                  <a:pt x="105" y="132"/>
                  <a:pt x="105" y="132"/>
                </a:cubicBezTo>
                <a:cubicBezTo>
                  <a:pt x="105" y="132"/>
                  <a:pt x="105" y="132"/>
                  <a:pt x="105" y="128"/>
                </a:cubicBezTo>
                <a:cubicBezTo>
                  <a:pt x="105" y="120"/>
                  <a:pt x="97" y="120"/>
                  <a:pt x="97" y="120"/>
                </a:cubicBezTo>
                <a:cubicBezTo>
                  <a:pt x="80" y="120"/>
                  <a:pt x="80" y="120"/>
                  <a:pt x="80" y="120"/>
                </a:cubicBezTo>
                <a:cubicBezTo>
                  <a:pt x="78" y="117"/>
                  <a:pt x="78" y="117"/>
                  <a:pt x="78" y="117"/>
                </a:cubicBezTo>
                <a:cubicBezTo>
                  <a:pt x="80" y="116"/>
                  <a:pt x="80" y="116"/>
                  <a:pt x="80" y="116"/>
                </a:cubicBezTo>
                <a:cubicBezTo>
                  <a:pt x="80" y="116"/>
                  <a:pt x="80" y="112"/>
                  <a:pt x="80" y="107"/>
                </a:cubicBezTo>
                <a:cubicBezTo>
                  <a:pt x="84" y="107"/>
                  <a:pt x="88" y="102"/>
                  <a:pt x="92" y="93"/>
                </a:cubicBezTo>
                <a:cubicBezTo>
                  <a:pt x="101" y="92"/>
                  <a:pt x="116" y="90"/>
                  <a:pt x="127" y="67"/>
                </a:cubicBezTo>
                <a:cubicBezTo>
                  <a:pt x="144" y="32"/>
                  <a:pt x="125" y="26"/>
                  <a:pt x="109" y="25"/>
                </a:cubicBezTo>
                <a:close/>
                <a:moveTo>
                  <a:pt x="24" y="63"/>
                </a:moveTo>
                <a:cubicBezTo>
                  <a:pt x="14" y="40"/>
                  <a:pt x="26" y="37"/>
                  <a:pt x="37" y="37"/>
                </a:cubicBezTo>
                <a:cubicBezTo>
                  <a:pt x="39" y="49"/>
                  <a:pt x="43" y="68"/>
                  <a:pt x="48" y="84"/>
                </a:cubicBezTo>
                <a:cubicBezTo>
                  <a:pt x="41" y="82"/>
                  <a:pt x="31" y="79"/>
                  <a:pt x="24" y="63"/>
                </a:cubicBezTo>
                <a:close/>
                <a:moveTo>
                  <a:pt x="47" y="37"/>
                </a:moveTo>
                <a:cubicBezTo>
                  <a:pt x="47" y="37"/>
                  <a:pt x="55" y="37"/>
                  <a:pt x="60" y="37"/>
                </a:cubicBezTo>
                <a:cubicBezTo>
                  <a:pt x="60" y="66"/>
                  <a:pt x="60" y="74"/>
                  <a:pt x="64" y="99"/>
                </a:cubicBezTo>
                <a:cubicBezTo>
                  <a:pt x="51" y="74"/>
                  <a:pt x="47" y="37"/>
                  <a:pt x="47" y="37"/>
                </a:cubicBezTo>
                <a:close/>
                <a:moveTo>
                  <a:pt x="120" y="63"/>
                </a:moveTo>
                <a:cubicBezTo>
                  <a:pt x="113" y="79"/>
                  <a:pt x="102" y="82"/>
                  <a:pt x="96" y="84"/>
                </a:cubicBezTo>
                <a:cubicBezTo>
                  <a:pt x="101" y="68"/>
                  <a:pt x="105" y="49"/>
                  <a:pt x="107" y="37"/>
                </a:cubicBezTo>
                <a:cubicBezTo>
                  <a:pt x="118" y="37"/>
                  <a:pt x="130" y="40"/>
                  <a:pt x="120" y="63"/>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9"/>
          <p:cNvSpPr/>
          <p:nvPr/>
        </p:nvSpPr>
        <p:spPr bwMode="auto">
          <a:xfrm>
            <a:off x="950667" y="3316002"/>
            <a:ext cx="379576" cy="454459"/>
          </a:xfrm>
          <a:custGeom>
            <a:avLst/>
            <a:gdLst>
              <a:gd name="T0" fmla="*/ 107 w 111"/>
              <a:gd name="T1" fmla="*/ 44 h 133"/>
              <a:gd name="T2" fmla="*/ 101 w 111"/>
              <a:gd name="T3" fmla="*/ 34 h 133"/>
              <a:gd name="T4" fmla="*/ 98 w 111"/>
              <a:gd name="T5" fmla="*/ 31 h 133"/>
              <a:gd name="T6" fmla="*/ 96 w 111"/>
              <a:gd name="T7" fmla="*/ 29 h 133"/>
              <a:gd name="T8" fmla="*/ 90 w 111"/>
              <a:gd name="T9" fmla="*/ 24 h 133"/>
              <a:gd name="T10" fmla="*/ 0 w 111"/>
              <a:gd name="T11" fmla="*/ 20 h 133"/>
              <a:gd name="T12" fmla="*/ 39 w 111"/>
              <a:gd name="T13" fmla="*/ 82 h 133"/>
              <a:gd name="T14" fmla="*/ 42 w 111"/>
              <a:gd name="T15" fmla="*/ 86 h 133"/>
              <a:gd name="T16" fmla="*/ 43 w 111"/>
              <a:gd name="T17" fmla="*/ 88 h 133"/>
              <a:gd name="T18" fmla="*/ 45 w 111"/>
              <a:gd name="T19" fmla="*/ 89 h 133"/>
              <a:gd name="T20" fmla="*/ 51 w 111"/>
              <a:gd name="T21" fmla="*/ 94 h 133"/>
              <a:gd name="T22" fmla="*/ 65 w 111"/>
              <a:gd name="T23" fmla="*/ 99 h 133"/>
              <a:gd name="T24" fmla="*/ 93 w 111"/>
              <a:gd name="T25" fmla="*/ 103 h 133"/>
              <a:gd name="T26" fmla="*/ 80 w 111"/>
              <a:gd name="T27" fmla="*/ 72 h 133"/>
              <a:gd name="T28" fmla="*/ 43 w 111"/>
              <a:gd name="T29" fmla="*/ 34 h 133"/>
              <a:gd name="T30" fmla="*/ 101 w 111"/>
              <a:gd name="T31" fmla="*/ 108 h 133"/>
              <a:gd name="T32" fmla="*/ 101 w 111"/>
              <a:gd name="T33" fmla="*/ 108 h 133"/>
              <a:gd name="T34" fmla="*/ 100 w 111"/>
              <a:gd name="T35" fmla="*/ 131 h 133"/>
              <a:gd name="T36" fmla="*/ 102 w 111"/>
              <a:gd name="T37" fmla="*/ 132 h 133"/>
              <a:gd name="T38" fmla="*/ 105 w 111"/>
              <a:gd name="T39" fmla="*/ 132 h 133"/>
              <a:gd name="T40" fmla="*/ 107 w 111"/>
              <a:gd name="T41" fmla="*/ 132 h 133"/>
              <a:gd name="T42" fmla="*/ 109 w 111"/>
              <a:gd name="T43" fmla="*/ 131 h 133"/>
              <a:gd name="T44" fmla="*/ 103 w 111"/>
              <a:gd name="T45" fmla="*/ 97 h 133"/>
              <a:gd name="T46" fmla="*/ 111 w 111"/>
              <a:gd name="T47" fmla="*/ 64 h 133"/>
              <a:gd name="T48" fmla="*/ 107 w 111"/>
              <a:gd name="T49" fmla="*/ 4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33">
                <a:moveTo>
                  <a:pt x="107" y="44"/>
                </a:moveTo>
                <a:cubicBezTo>
                  <a:pt x="106" y="40"/>
                  <a:pt x="104" y="37"/>
                  <a:pt x="101" y="34"/>
                </a:cubicBezTo>
                <a:cubicBezTo>
                  <a:pt x="100" y="33"/>
                  <a:pt x="99" y="32"/>
                  <a:pt x="98" y="31"/>
                </a:cubicBezTo>
                <a:cubicBezTo>
                  <a:pt x="98" y="30"/>
                  <a:pt x="97" y="29"/>
                  <a:pt x="96" y="29"/>
                </a:cubicBezTo>
                <a:cubicBezTo>
                  <a:pt x="94" y="27"/>
                  <a:pt x="92" y="26"/>
                  <a:pt x="90" y="24"/>
                </a:cubicBezTo>
                <a:cubicBezTo>
                  <a:pt x="49" y="0"/>
                  <a:pt x="28" y="25"/>
                  <a:pt x="0" y="20"/>
                </a:cubicBezTo>
                <a:cubicBezTo>
                  <a:pt x="26" y="31"/>
                  <a:pt x="19" y="58"/>
                  <a:pt x="39" y="82"/>
                </a:cubicBezTo>
                <a:cubicBezTo>
                  <a:pt x="40" y="83"/>
                  <a:pt x="41" y="85"/>
                  <a:pt x="42" y="86"/>
                </a:cubicBezTo>
                <a:cubicBezTo>
                  <a:pt x="42" y="87"/>
                  <a:pt x="43" y="87"/>
                  <a:pt x="43" y="88"/>
                </a:cubicBezTo>
                <a:cubicBezTo>
                  <a:pt x="44" y="88"/>
                  <a:pt x="44" y="89"/>
                  <a:pt x="45" y="89"/>
                </a:cubicBezTo>
                <a:cubicBezTo>
                  <a:pt x="47" y="91"/>
                  <a:pt x="49" y="93"/>
                  <a:pt x="51" y="94"/>
                </a:cubicBezTo>
                <a:cubicBezTo>
                  <a:pt x="55" y="97"/>
                  <a:pt x="60" y="98"/>
                  <a:pt x="65" y="99"/>
                </a:cubicBezTo>
                <a:cubicBezTo>
                  <a:pt x="75" y="101"/>
                  <a:pt x="85" y="101"/>
                  <a:pt x="93" y="103"/>
                </a:cubicBezTo>
                <a:cubicBezTo>
                  <a:pt x="92" y="98"/>
                  <a:pt x="90" y="87"/>
                  <a:pt x="80" y="72"/>
                </a:cubicBezTo>
                <a:cubicBezTo>
                  <a:pt x="54" y="37"/>
                  <a:pt x="54" y="46"/>
                  <a:pt x="43" y="34"/>
                </a:cubicBezTo>
                <a:cubicBezTo>
                  <a:pt x="66" y="38"/>
                  <a:pt x="101" y="89"/>
                  <a:pt x="101" y="108"/>
                </a:cubicBezTo>
                <a:cubicBezTo>
                  <a:pt x="101" y="108"/>
                  <a:pt x="101" y="108"/>
                  <a:pt x="101" y="108"/>
                </a:cubicBezTo>
                <a:cubicBezTo>
                  <a:pt x="103" y="120"/>
                  <a:pt x="100" y="131"/>
                  <a:pt x="100" y="131"/>
                </a:cubicBezTo>
                <a:cubicBezTo>
                  <a:pt x="100" y="131"/>
                  <a:pt x="101" y="132"/>
                  <a:pt x="102" y="132"/>
                </a:cubicBezTo>
                <a:cubicBezTo>
                  <a:pt x="103" y="132"/>
                  <a:pt x="104" y="133"/>
                  <a:pt x="105" y="132"/>
                </a:cubicBezTo>
                <a:cubicBezTo>
                  <a:pt x="106" y="132"/>
                  <a:pt x="106" y="132"/>
                  <a:pt x="107" y="132"/>
                </a:cubicBezTo>
                <a:cubicBezTo>
                  <a:pt x="108" y="132"/>
                  <a:pt x="108" y="131"/>
                  <a:pt x="109" y="131"/>
                </a:cubicBezTo>
                <a:cubicBezTo>
                  <a:pt x="111" y="124"/>
                  <a:pt x="108" y="108"/>
                  <a:pt x="103" y="97"/>
                </a:cubicBezTo>
                <a:cubicBezTo>
                  <a:pt x="106" y="88"/>
                  <a:pt x="111" y="77"/>
                  <a:pt x="111" y="64"/>
                </a:cubicBezTo>
                <a:cubicBezTo>
                  <a:pt x="111" y="57"/>
                  <a:pt x="110" y="51"/>
                  <a:pt x="107" y="4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1"/>
          <p:cNvSpPr>
            <a:spLocks noEditPoints="1"/>
          </p:cNvSpPr>
          <p:nvPr/>
        </p:nvSpPr>
        <p:spPr bwMode="auto">
          <a:xfrm>
            <a:off x="11058572" y="1952224"/>
            <a:ext cx="374465" cy="431698"/>
          </a:xfrm>
          <a:custGeom>
            <a:avLst/>
            <a:gdLst>
              <a:gd name="T0" fmla="*/ 48 w 130"/>
              <a:gd name="T1" fmla="*/ 74 h 137"/>
              <a:gd name="T2" fmla="*/ 61 w 130"/>
              <a:gd name="T3" fmla="*/ 56 h 137"/>
              <a:gd name="T4" fmla="*/ 18 w 130"/>
              <a:gd name="T5" fmla="*/ 0 h 137"/>
              <a:gd name="T6" fmla="*/ 14 w 130"/>
              <a:gd name="T7" fmla="*/ 1 h 137"/>
              <a:gd name="T8" fmla="*/ 22 w 130"/>
              <a:gd name="T9" fmla="*/ 26 h 137"/>
              <a:gd name="T10" fmla="*/ 48 w 130"/>
              <a:gd name="T11" fmla="*/ 74 h 137"/>
              <a:gd name="T12" fmla="*/ 109 w 130"/>
              <a:gd name="T13" fmla="*/ 26 h 137"/>
              <a:gd name="T14" fmla="*/ 117 w 130"/>
              <a:gd name="T15" fmla="*/ 1 h 137"/>
              <a:gd name="T16" fmla="*/ 113 w 130"/>
              <a:gd name="T17" fmla="*/ 0 h 137"/>
              <a:gd name="T18" fmla="*/ 81 w 130"/>
              <a:gd name="T19" fmla="*/ 42 h 137"/>
              <a:gd name="T20" fmla="*/ 81 w 130"/>
              <a:gd name="T21" fmla="*/ 42 h 137"/>
              <a:gd name="T22" fmla="*/ 52 w 130"/>
              <a:gd name="T23" fmla="*/ 82 h 137"/>
              <a:gd name="T24" fmla="*/ 55 w 130"/>
              <a:gd name="T25" fmla="*/ 86 h 137"/>
              <a:gd name="T26" fmla="*/ 44 w 130"/>
              <a:gd name="T27" fmla="*/ 89 h 137"/>
              <a:gd name="T28" fmla="*/ 38 w 130"/>
              <a:gd name="T29" fmla="*/ 86 h 137"/>
              <a:gd name="T30" fmla="*/ 6 w 130"/>
              <a:gd name="T31" fmla="*/ 105 h 137"/>
              <a:gd name="T32" fmla="*/ 17 w 130"/>
              <a:gd name="T33" fmla="*/ 134 h 137"/>
              <a:gd name="T34" fmla="*/ 47 w 130"/>
              <a:gd name="T35" fmla="*/ 116 h 137"/>
              <a:gd name="T36" fmla="*/ 54 w 130"/>
              <a:gd name="T37" fmla="*/ 114 h 137"/>
              <a:gd name="T38" fmla="*/ 62 w 130"/>
              <a:gd name="T39" fmla="*/ 104 h 137"/>
              <a:gd name="T40" fmla="*/ 77 w 130"/>
              <a:gd name="T41" fmla="*/ 83 h 137"/>
              <a:gd name="T42" fmla="*/ 109 w 130"/>
              <a:gd name="T43" fmla="*/ 26 h 137"/>
              <a:gd name="T44" fmla="*/ 40 w 130"/>
              <a:gd name="T45" fmla="*/ 112 h 137"/>
              <a:gd name="T46" fmla="*/ 22 w 130"/>
              <a:gd name="T47" fmla="*/ 125 h 137"/>
              <a:gd name="T48" fmla="*/ 16 w 130"/>
              <a:gd name="T49" fmla="*/ 106 h 137"/>
              <a:gd name="T50" fmla="*/ 35 w 130"/>
              <a:gd name="T51" fmla="*/ 93 h 137"/>
              <a:gd name="T52" fmla="*/ 40 w 130"/>
              <a:gd name="T53" fmla="*/ 112 h 137"/>
              <a:gd name="T54" fmla="*/ 65 w 130"/>
              <a:gd name="T55" fmla="*/ 89 h 137"/>
              <a:gd name="T56" fmla="*/ 61 w 130"/>
              <a:gd name="T57" fmla="*/ 85 h 137"/>
              <a:gd name="T58" fmla="*/ 65 w 130"/>
              <a:gd name="T59" fmla="*/ 81 h 137"/>
              <a:gd name="T60" fmla="*/ 70 w 130"/>
              <a:gd name="T61" fmla="*/ 85 h 137"/>
              <a:gd name="T62" fmla="*/ 65 w 130"/>
              <a:gd name="T63" fmla="*/ 89 h 137"/>
              <a:gd name="T64" fmla="*/ 125 w 130"/>
              <a:gd name="T65" fmla="*/ 105 h 137"/>
              <a:gd name="T66" fmla="*/ 93 w 130"/>
              <a:gd name="T67" fmla="*/ 86 h 137"/>
              <a:gd name="T68" fmla="*/ 86 w 130"/>
              <a:gd name="T69" fmla="*/ 89 h 137"/>
              <a:gd name="T70" fmla="*/ 84 w 130"/>
              <a:gd name="T71" fmla="*/ 89 h 137"/>
              <a:gd name="T72" fmla="*/ 71 w 130"/>
              <a:gd name="T73" fmla="*/ 107 h 137"/>
              <a:gd name="T74" fmla="*/ 77 w 130"/>
              <a:gd name="T75" fmla="*/ 114 h 137"/>
              <a:gd name="T76" fmla="*/ 83 w 130"/>
              <a:gd name="T77" fmla="*/ 116 h 137"/>
              <a:gd name="T78" fmla="*/ 114 w 130"/>
              <a:gd name="T79" fmla="*/ 134 h 137"/>
              <a:gd name="T80" fmla="*/ 125 w 130"/>
              <a:gd name="T81" fmla="*/ 105 h 137"/>
              <a:gd name="T82" fmla="*/ 109 w 130"/>
              <a:gd name="T83" fmla="*/ 125 h 137"/>
              <a:gd name="T84" fmla="*/ 91 w 130"/>
              <a:gd name="T85" fmla="*/ 112 h 137"/>
              <a:gd name="T86" fmla="*/ 96 w 130"/>
              <a:gd name="T87" fmla="*/ 93 h 137"/>
              <a:gd name="T88" fmla="*/ 114 w 130"/>
              <a:gd name="T89" fmla="*/ 106 h 137"/>
              <a:gd name="T90" fmla="*/ 109 w 130"/>
              <a:gd name="T91"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 h="137">
                <a:moveTo>
                  <a:pt x="48" y="74"/>
                </a:moveTo>
                <a:cubicBezTo>
                  <a:pt x="61" y="56"/>
                  <a:pt x="61" y="56"/>
                  <a:pt x="61" y="56"/>
                </a:cubicBezTo>
                <a:cubicBezTo>
                  <a:pt x="18" y="0"/>
                  <a:pt x="18" y="0"/>
                  <a:pt x="18" y="0"/>
                </a:cubicBezTo>
                <a:cubicBezTo>
                  <a:pt x="14" y="1"/>
                  <a:pt x="14" y="1"/>
                  <a:pt x="14" y="1"/>
                </a:cubicBezTo>
                <a:cubicBezTo>
                  <a:pt x="14" y="1"/>
                  <a:pt x="15" y="8"/>
                  <a:pt x="22" y="26"/>
                </a:cubicBezTo>
                <a:cubicBezTo>
                  <a:pt x="27" y="41"/>
                  <a:pt x="37" y="59"/>
                  <a:pt x="48" y="74"/>
                </a:cubicBezTo>
                <a:close/>
                <a:moveTo>
                  <a:pt x="109" y="26"/>
                </a:moveTo>
                <a:cubicBezTo>
                  <a:pt x="115" y="8"/>
                  <a:pt x="117" y="1"/>
                  <a:pt x="117" y="1"/>
                </a:cubicBezTo>
                <a:cubicBezTo>
                  <a:pt x="113" y="0"/>
                  <a:pt x="113" y="0"/>
                  <a:pt x="113" y="0"/>
                </a:cubicBezTo>
                <a:cubicBezTo>
                  <a:pt x="81" y="42"/>
                  <a:pt x="81" y="42"/>
                  <a:pt x="81" y="42"/>
                </a:cubicBezTo>
                <a:cubicBezTo>
                  <a:pt x="81" y="42"/>
                  <a:pt x="81" y="42"/>
                  <a:pt x="81" y="42"/>
                </a:cubicBezTo>
                <a:cubicBezTo>
                  <a:pt x="52" y="82"/>
                  <a:pt x="52" y="82"/>
                  <a:pt x="52" y="82"/>
                </a:cubicBezTo>
                <a:cubicBezTo>
                  <a:pt x="53" y="83"/>
                  <a:pt x="54" y="85"/>
                  <a:pt x="55" y="86"/>
                </a:cubicBezTo>
                <a:cubicBezTo>
                  <a:pt x="53" y="88"/>
                  <a:pt x="49" y="89"/>
                  <a:pt x="44" y="89"/>
                </a:cubicBezTo>
                <a:cubicBezTo>
                  <a:pt x="43" y="87"/>
                  <a:pt x="40" y="86"/>
                  <a:pt x="38" y="86"/>
                </a:cubicBezTo>
                <a:cubicBezTo>
                  <a:pt x="26" y="83"/>
                  <a:pt x="12" y="91"/>
                  <a:pt x="6" y="105"/>
                </a:cubicBezTo>
                <a:cubicBezTo>
                  <a:pt x="0" y="118"/>
                  <a:pt x="5" y="131"/>
                  <a:pt x="17" y="134"/>
                </a:cubicBezTo>
                <a:cubicBezTo>
                  <a:pt x="28" y="137"/>
                  <a:pt x="41" y="129"/>
                  <a:pt x="47" y="116"/>
                </a:cubicBezTo>
                <a:cubicBezTo>
                  <a:pt x="49" y="115"/>
                  <a:pt x="51" y="114"/>
                  <a:pt x="54" y="114"/>
                </a:cubicBezTo>
                <a:cubicBezTo>
                  <a:pt x="55" y="113"/>
                  <a:pt x="58" y="109"/>
                  <a:pt x="62" y="104"/>
                </a:cubicBezTo>
                <a:cubicBezTo>
                  <a:pt x="77" y="83"/>
                  <a:pt x="77" y="83"/>
                  <a:pt x="77" y="83"/>
                </a:cubicBezTo>
                <a:cubicBezTo>
                  <a:pt x="89" y="66"/>
                  <a:pt x="103" y="44"/>
                  <a:pt x="109" y="26"/>
                </a:cubicBezTo>
                <a:close/>
                <a:moveTo>
                  <a:pt x="40" y="112"/>
                </a:moveTo>
                <a:cubicBezTo>
                  <a:pt x="37" y="120"/>
                  <a:pt x="28" y="126"/>
                  <a:pt x="22" y="125"/>
                </a:cubicBezTo>
                <a:cubicBezTo>
                  <a:pt x="15" y="123"/>
                  <a:pt x="13" y="115"/>
                  <a:pt x="16" y="106"/>
                </a:cubicBezTo>
                <a:cubicBezTo>
                  <a:pt x="20" y="98"/>
                  <a:pt x="28" y="92"/>
                  <a:pt x="35" y="93"/>
                </a:cubicBezTo>
                <a:cubicBezTo>
                  <a:pt x="42" y="95"/>
                  <a:pt x="44" y="103"/>
                  <a:pt x="40" y="112"/>
                </a:cubicBezTo>
                <a:close/>
                <a:moveTo>
                  <a:pt x="65" y="89"/>
                </a:moveTo>
                <a:cubicBezTo>
                  <a:pt x="63" y="89"/>
                  <a:pt x="61" y="87"/>
                  <a:pt x="61" y="85"/>
                </a:cubicBezTo>
                <a:cubicBezTo>
                  <a:pt x="61" y="83"/>
                  <a:pt x="63" y="81"/>
                  <a:pt x="65" y="81"/>
                </a:cubicBezTo>
                <a:cubicBezTo>
                  <a:pt x="68" y="81"/>
                  <a:pt x="70" y="83"/>
                  <a:pt x="70" y="85"/>
                </a:cubicBezTo>
                <a:cubicBezTo>
                  <a:pt x="70" y="87"/>
                  <a:pt x="68" y="89"/>
                  <a:pt x="65" y="89"/>
                </a:cubicBezTo>
                <a:close/>
                <a:moveTo>
                  <a:pt x="125" y="105"/>
                </a:moveTo>
                <a:cubicBezTo>
                  <a:pt x="119" y="91"/>
                  <a:pt x="105" y="83"/>
                  <a:pt x="93" y="86"/>
                </a:cubicBezTo>
                <a:cubicBezTo>
                  <a:pt x="90" y="86"/>
                  <a:pt x="88" y="87"/>
                  <a:pt x="86" y="89"/>
                </a:cubicBezTo>
                <a:cubicBezTo>
                  <a:pt x="85" y="89"/>
                  <a:pt x="85" y="89"/>
                  <a:pt x="84" y="89"/>
                </a:cubicBezTo>
                <a:cubicBezTo>
                  <a:pt x="71" y="107"/>
                  <a:pt x="71" y="107"/>
                  <a:pt x="71" y="107"/>
                </a:cubicBezTo>
                <a:cubicBezTo>
                  <a:pt x="74" y="110"/>
                  <a:pt x="76" y="113"/>
                  <a:pt x="77" y="114"/>
                </a:cubicBezTo>
                <a:cubicBezTo>
                  <a:pt x="80" y="114"/>
                  <a:pt x="82" y="115"/>
                  <a:pt x="83" y="116"/>
                </a:cubicBezTo>
                <a:cubicBezTo>
                  <a:pt x="90" y="129"/>
                  <a:pt x="103" y="137"/>
                  <a:pt x="114" y="134"/>
                </a:cubicBezTo>
                <a:cubicBezTo>
                  <a:pt x="126" y="131"/>
                  <a:pt x="130" y="118"/>
                  <a:pt x="125" y="105"/>
                </a:cubicBezTo>
                <a:close/>
                <a:moveTo>
                  <a:pt x="109" y="125"/>
                </a:moveTo>
                <a:cubicBezTo>
                  <a:pt x="103" y="126"/>
                  <a:pt x="94" y="120"/>
                  <a:pt x="91" y="112"/>
                </a:cubicBezTo>
                <a:cubicBezTo>
                  <a:pt x="87" y="103"/>
                  <a:pt x="89" y="95"/>
                  <a:pt x="96" y="93"/>
                </a:cubicBezTo>
                <a:cubicBezTo>
                  <a:pt x="102" y="92"/>
                  <a:pt x="111" y="98"/>
                  <a:pt x="114" y="106"/>
                </a:cubicBezTo>
                <a:cubicBezTo>
                  <a:pt x="118" y="115"/>
                  <a:pt x="116" y="123"/>
                  <a:pt x="109" y="12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7"/>
          <p:cNvSpPr>
            <a:spLocks noEditPoints="1"/>
          </p:cNvSpPr>
          <p:nvPr/>
        </p:nvSpPr>
        <p:spPr bwMode="auto">
          <a:xfrm>
            <a:off x="11027713" y="3355015"/>
            <a:ext cx="466438" cy="430583"/>
          </a:xfrm>
          <a:custGeom>
            <a:avLst/>
            <a:gdLst>
              <a:gd name="T0" fmla="*/ 156 w 156"/>
              <a:gd name="T1" fmla="*/ 37 h 156"/>
              <a:gd name="T2" fmla="*/ 82 w 156"/>
              <a:gd name="T3" fmla="*/ 37 h 156"/>
              <a:gd name="T4" fmla="*/ 107 w 156"/>
              <a:gd name="T5" fmla="*/ 20 h 156"/>
              <a:gd name="T6" fmla="*/ 132 w 156"/>
              <a:gd name="T7" fmla="*/ 23 h 156"/>
              <a:gd name="T8" fmla="*/ 132 w 156"/>
              <a:gd name="T9" fmla="*/ 34 h 156"/>
              <a:gd name="T10" fmla="*/ 134 w 156"/>
              <a:gd name="T11" fmla="*/ 39 h 156"/>
              <a:gd name="T12" fmla="*/ 134 w 156"/>
              <a:gd name="T13" fmla="*/ 49 h 156"/>
              <a:gd name="T14" fmla="*/ 128 w 156"/>
              <a:gd name="T15" fmla="*/ 53 h 156"/>
              <a:gd name="T16" fmla="*/ 107 w 156"/>
              <a:gd name="T17" fmla="*/ 53 h 156"/>
              <a:gd name="T18" fmla="*/ 123 w 156"/>
              <a:gd name="T19" fmla="*/ 33 h 156"/>
              <a:gd name="T20" fmla="*/ 123 w 156"/>
              <a:gd name="T21" fmla="*/ 28 h 156"/>
              <a:gd name="T22" fmla="*/ 115 w 156"/>
              <a:gd name="T23" fmla="*/ 27 h 156"/>
              <a:gd name="T24" fmla="*/ 120 w 156"/>
              <a:gd name="T25" fmla="*/ 33 h 156"/>
              <a:gd name="T26" fmla="*/ 126 w 156"/>
              <a:gd name="T27" fmla="*/ 43 h 156"/>
              <a:gd name="T28" fmla="*/ 121 w 156"/>
              <a:gd name="T29" fmla="*/ 40 h 156"/>
              <a:gd name="T30" fmla="*/ 115 w 156"/>
              <a:gd name="T31" fmla="*/ 46 h 156"/>
              <a:gd name="T32" fmla="*/ 125 w 156"/>
              <a:gd name="T33" fmla="*/ 45 h 156"/>
              <a:gd name="T34" fmla="*/ 33 w 156"/>
              <a:gd name="T35" fmla="*/ 41 h 156"/>
              <a:gd name="T36" fmla="*/ 37 w 156"/>
              <a:gd name="T37" fmla="*/ 29 h 156"/>
              <a:gd name="T38" fmla="*/ 37 w 156"/>
              <a:gd name="T39" fmla="*/ 82 h 156"/>
              <a:gd name="T40" fmla="*/ 37 w 156"/>
              <a:gd name="T41" fmla="*/ 156 h 156"/>
              <a:gd name="T42" fmla="*/ 37 w 156"/>
              <a:gd name="T43" fmla="*/ 82 h 156"/>
              <a:gd name="T44" fmla="*/ 45 w 156"/>
              <a:gd name="T45" fmla="*/ 134 h 156"/>
              <a:gd name="T46" fmla="*/ 29 w 156"/>
              <a:gd name="T47" fmla="*/ 134 h 156"/>
              <a:gd name="T48" fmla="*/ 20 w 156"/>
              <a:gd name="T49" fmla="*/ 119 h 156"/>
              <a:gd name="T50" fmla="*/ 37 w 156"/>
              <a:gd name="T51" fmla="*/ 103 h 156"/>
              <a:gd name="T52" fmla="*/ 53 w 156"/>
              <a:gd name="T53" fmla="*/ 113 h 156"/>
              <a:gd name="T54" fmla="*/ 43 w 156"/>
              <a:gd name="T55" fmla="*/ 113 h 156"/>
              <a:gd name="T56" fmla="*/ 38 w 156"/>
              <a:gd name="T57" fmla="*/ 110 h 156"/>
              <a:gd name="T58" fmla="*/ 31 w 156"/>
              <a:gd name="T59" fmla="*/ 119 h 156"/>
              <a:gd name="T60" fmla="*/ 37 w 156"/>
              <a:gd name="T61" fmla="*/ 128 h 156"/>
              <a:gd name="T62" fmla="*/ 44 w 156"/>
              <a:gd name="T63" fmla="*/ 122 h 156"/>
              <a:gd name="T64" fmla="*/ 50 w 156"/>
              <a:gd name="T65" fmla="*/ 131 h 156"/>
              <a:gd name="T66" fmla="*/ 0 w 156"/>
              <a:gd name="T67" fmla="*/ 37 h 156"/>
              <a:gd name="T68" fmla="*/ 74 w 156"/>
              <a:gd name="T69" fmla="*/ 37 h 156"/>
              <a:gd name="T70" fmla="*/ 45 w 156"/>
              <a:gd name="T71" fmla="*/ 53 h 156"/>
              <a:gd name="T72" fmla="*/ 31 w 156"/>
              <a:gd name="T73" fmla="*/ 45 h 156"/>
              <a:gd name="T74" fmla="*/ 20 w 156"/>
              <a:gd name="T75" fmla="*/ 53 h 156"/>
              <a:gd name="T76" fmla="*/ 41 w 156"/>
              <a:gd name="T77" fmla="*/ 21 h 156"/>
              <a:gd name="T78" fmla="*/ 45 w 156"/>
              <a:gd name="T79" fmla="*/ 53 h 156"/>
              <a:gd name="T80" fmla="*/ 82 w 156"/>
              <a:gd name="T81" fmla="*/ 119 h 156"/>
              <a:gd name="T82" fmla="*/ 156 w 156"/>
              <a:gd name="T83" fmla="*/ 119 h 156"/>
              <a:gd name="T84" fmla="*/ 134 w 156"/>
              <a:gd name="T85" fmla="*/ 127 h 156"/>
              <a:gd name="T86" fmla="*/ 127 w 156"/>
              <a:gd name="T87" fmla="*/ 135 h 156"/>
              <a:gd name="T88" fmla="*/ 107 w 156"/>
              <a:gd name="T89" fmla="*/ 136 h 156"/>
              <a:gd name="T90" fmla="*/ 121 w 156"/>
              <a:gd name="T91" fmla="*/ 103 h 156"/>
              <a:gd name="T92" fmla="*/ 132 w 156"/>
              <a:gd name="T93" fmla="*/ 107 h 156"/>
              <a:gd name="T94" fmla="*/ 135 w 156"/>
              <a:gd name="T95" fmla="*/ 119 h 156"/>
              <a:gd name="T96" fmla="*/ 118 w 156"/>
              <a:gd name="T97" fmla="*/ 110 h 156"/>
              <a:gd name="T98" fmla="*/ 115 w 156"/>
              <a:gd name="T99" fmla="*/ 128 h 156"/>
              <a:gd name="T100" fmla="*/ 124 w 156"/>
              <a:gd name="T101" fmla="*/ 127 h 156"/>
              <a:gd name="T102" fmla="*/ 127 w 156"/>
              <a:gd name="T103" fmla="*/ 119 h 156"/>
              <a:gd name="T104" fmla="*/ 118 w 156"/>
              <a:gd name="T105" fmla="*/ 1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56">
                <a:moveTo>
                  <a:pt x="119" y="74"/>
                </a:moveTo>
                <a:cubicBezTo>
                  <a:pt x="139" y="74"/>
                  <a:pt x="156" y="57"/>
                  <a:pt x="156" y="37"/>
                </a:cubicBezTo>
                <a:cubicBezTo>
                  <a:pt x="156" y="17"/>
                  <a:pt x="139" y="0"/>
                  <a:pt x="119" y="0"/>
                </a:cubicBezTo>
                <a:cubicBezTo>
                  <a:pt x="99" y="0"/>
                  <a:pt x="82" y="17"/>
                  <a:pt x="82" y="37"/>
                </a:cubicBezTo>
                <a:cubicBezTo>
                  <a:pt x="82" y="57"/>
                  <a:pt x="99" y="74"/>
                  <a:pt x="119" y="74"/>
                </a:cubicBezTo>
                <a:close/>
                <a:moveTo>
                  <a:pt x="107" y="20"/>
                </a:moveTo>
                <a:cubicBezTo>
                  <a:pt x="125" y="20"/>
                  <a:pt x="125" y="20"/>
                  <a:pt x="125" y="20"/>
                </a:cubicBezTo>
                <a:cubicBezTo>
                  <a:pt x="128" y="20"/>
                  <a:pt x="130" y="21"/>
                  <a:pt x="132" y="23"/>
                </a:cubicBezTo>
                <a:cubicBezTo>
                  <a:pt x="133" y="24"/>
                  <a:pt x="134" y="26"/>
                  <a:pt x="134" y="29"/>
                </a:cubicBezTo>
                <a:cubicBezTo>
                  <a:pt x="134" y="31"/>
                  <a:pt x="133" y="32"/>
                  <a:pt x="132" y="34"/>
                </a:cubicBezTo>
                <a:cubicBezTo>
                  <a:pt x="132" y="35"/>
                  <a:pt x="130" y="35"/>
                  <a:pt x="129" y="36"/>
                </a:cubicBezTo>
                <a:cubicBezTo>
                  <a:pt x="131" y="36"/>
                  <a:pt x="133" y="37"/>
                  <a:pt x="134" y="39"/>
                </a:cubicBezTo>
                <a:cubicBezTo>
                  <a:pt x="135" y="40"/>
                  <a:pt x="135" y="42"/>
                  <a:pt x="135" y="44"/>
                </a:cubicBezTo>
                <a:cubicBezTo>
                  <a:pt x="135" y="46"/>
                  <a:pt x="135" y="47"/>
                  <a:pt x="134" y="49"/>
                </a:cubicBezTo>
                <a:cubicBezTo>
                  <a:pt x="134" y="50"/>
                  <a:pt x="133" y="51"/>
                  <a:pt x="131" y="52"/>
                </a:cubicBezTo>
                <a:cubicBezTo>
                  <a:pt x="130" y="52"/>
                  <a:pt x="129" y="53"/>
                  <a:pt x="128" y="53"/>
                </a:cubicBezTo>
                <a:cubicBezTo>
                  <a:pt x="125" y="53"/>
                  <a:pt x="124" y="53"/>
                  <a:pt x="123" y="53"/>
                </a:cubicBezTo>
                <a:cubicBezTo>
                  <a:pt x="107" y="53"/>
                  <a:pt x="107" y="53"/>
                  <a:pt x="107" y="53"/>
                </a:cubicBezTo>
                <a:lnTo>
                  <a:pt x="107" y="20"/>
                </a:lnTo>
                <a:close/>
                <a:moveTo>
                  <a:pt x="123" y="33"/>
                </a:moveTo>
                <a:cubicBezTo>
                  <a:pt x="124" y="32"/>
                  <a:pt x="124" y="31"/>
                  <a:pt x="124" y="30"/>
                </a:cubicBezTo>
                <a:cubicBezTo>
                  <a:pt x="124" y="29"/>
                  <a:pt x="124" y="28"/>
                  <a:pt x="123" y="28"/>
                </a:cubicBezTo>
                <a:cubicBezTo>
                  <a:pt x="123" y="27"/>
                  <a:pt x="121" y="27"/>
                  <a:pt x="120" y="27"/>
                </a:cubicBezTo>
                <a:cubicBezTo>
                  <a:pt x="115" y="27"/>
                  <a:pt x="115" y="27"/>
                  <a:pt x="115" y="27"/>
                </a:cubicBezTo>
                <a:cubicBezTo>
                  <a:pt x="115" y="33"/>
                  <a:pt x="115" y="33"/>
                  <a:pt x="115" y="33"/>
                </a:cubicBezTo>
                <a:cubicBezTo>
                  <a:pt x="120" y="33"/>
                  <a:pt x="120" y="33"/>
                  <a:pt x="120" y="33"/>
                </a:cubicBezTo>
                <a:cubicBezTo>
                  <a:pt x="121" y="33"/>
                  <a:pt x="123" y="33"/>
                  <a:pt x="123" y="33"/>
                </a:cubicBezTo>
                <a:close/>
                <a:moveTo>
                  <a:pt x="126" y="43"/>
                </a:moveTo>
                <a:cubicBezTo>
                  <a:pt x="126" y="42"/>
                  <a:pt x="125" y="41"/>
                  <a:pt x="125" y="41"/>
                </a:cubicBezTo>
                <a:cubicBezTo>
                  <a:pt x="124" y="40"/>
                  <a:pt x="122" y="40"/>
                  <a:pt x="121" y="40"/>
                </a:cubicBezTo>
                <a:cubicBezTo>
                  <a:pt x="115" y="40"/>
                  <a:pt x="115" y="40"/>
                  <a:pt x="115" y="40"/>
                </a:cubicBezTo>
                <a:cubicBezTo>
                  <a:pt x="115" y="46"/>
                  <a:pt x="115" y="46"/>
                  <a:pt x="115" y="46"/>
                </a:cubicBezTo>
                <a:cubicBezTo>
                  <a:pt x="121" y="46"/>
                  <a:pt x="121" y="46"/>
                  <a:pt x="121" y="46"/>
                </a:cubicBezTo>
                <a:cubicBezTo>
                  <a:pt x="122" y="46"/>
                  <a:pt x="124" y="46"/>
                  <a:pt x="125" y="45"/>
                </a:cubicBezTo>
                <a:cubicBezTo>
                  <a:pt x="125" y="45"/>
                  <a:pt x="126" y="44"/>
                  <a:pt x="126" y="43"/>
                </a:cubicBezTo>
                <a:close/>
                <a:moveTo>
                  <a:pt x="33" y="41"/>
                </a:moveTo>
                <a:cubicBezTo>
                  <a:pt x="41" y="41"/>
                  <a:pt x="41" y="41"/>
                  <a:pt x="41" y="41"/>
                </a:cubicBezTo>
                <a:cubicBezTo>
                  <a:pt x="37" y="29"/>
                  <a:pt x="37" y="29"/>
                  <a:pt x="37" y="29"/>
                </a:cubicBezTo>
                <a:lnTo>
                  <a:pt x="33" y="41"/>
                </a:lnTo>
                <a:close/>
                <a:moveTo>
                  <a:pt x="37" y="82"/>
                </a:moveTo>
                <a:cubicBezTo>
                  <a:pt x="16" y="82"/>
                  <a:pt x="0" y="99"/>
                  <a:pt x="0" y="119"/>
                </a:cubicBezTo>
                <a:cubicBezTo>
                  <a:pt x="0" y="140"/>
                  <a:pt x="16" y="156"/>
                  <a:pt x="37" y="156"/>
                </a:cubicBezTo>
                <a:cubicBezTo>
                  <a:pt x="57" y="156"/>
                  <a:pt x="74" y="140"/>
                  <a:pt x="74" y="119"/>
                </a:cubicBezTo>
                <a:cubicBezTo>
                  <a:pt x="74" y="99"/>
                  <a:pt x="57" y="82"/>
                  <a:pt x="37" y="82"/>
                </a:cubicBezTo>
                <a:close/>
                <a:moveTo>
                  <a:pt x="50" y="131"/>
                </a:moveTo>
                <a:cubicBezTo>
                  <a:pt x="49" y="132"/>
                  <a:pt x="47" y="134"/>
                  <a:pt x="45" y="134"/>
                </a:cubicBezTo>
                <a:cubicBezTo>
                  <a:pt x="43" y="135"/>
                  <a:pt x="41" y="136"/>
                  <a:pt x="38" y="136"/>
                </a:cubicBezTo>
                <a:cubicBezTo>
                  <a:pt x="34" y="136"/>
                  <a:pt x="31" y="135"/>
                  <a:pt x="29" y="134"/>
                </a:cubicBezTo>
                <a:cubicBezTo>
                  <a:pt x="26" y="133"/>
                  <a:pt x="24" y="131"/>
                  <a:pt x="23" y="129"/>
                </a:cubicBezTo>
                <a:cubicBezTo>
                  <a:pt x="21" y="126"/>
                  <a:pt x="20" y="123"/>
                  <a:pt x="20" y="119"/>
                </a:cubicBezTo>
                <a:cubicBezTo>
                  <a:pt x="20" y="114"/>
                  <a:pt x="22" y="110"/>
                  <a:pt x="25" y="107"/>
                </a:cubicBezTo>
                <a:cubicBezTo>
                  <a:pt x="28" y="104"/>
                  <a:pt x="32" y="103"/>
                  <a:pt x="37" y="103"/>
                </a:cubicBezTo>
                <a:cubicBezTo>
                  <a:pt x="42" y="103"/>
                  <a:pt x="45" y="104"/>
                  <a:pt x="47" y="105"/>
                </a:cubicBezTo>
                <a:cubicBezTo>
                  <a:pt x="50" y="107"/>
                  <a:pt x="52" y="109"/>
                  <a:pt x="53" y="113"/>
                </a:cubicBezTo>
                <a:cubicBezTo>
                  <a:pt x="44" y="115"/>
                  <a:pt x="44" y="115"/>
                  <a:pt x="44" y="115"/>
                </a:cubicBezTo>
                <a:cubicBezTo>
                  <a:pt x="43" y="114"/>
                  <a:pt x="43" y="113"/>
                  <a:pt x="43" y="113"/>
                </a:cubicBezTo>
                <a:cubicBezTo>
                  <a:pt x="42" y="112"/>
                  <a:pt x="41" y="111"/>
                  <a:pt x="40" y="111"/>
                </a:cubicBezTo>
                <a:cubicBezTo>
                  <a:pt x="40" y="110"/>
                  <a:pt x="39" y="110"/>
                  <a:pt x="38" y="110"/>
                </a:cubicBezTo>
                <a:cubicBezTo>
                  <a:pt x="35" y="110"/>
                  <a:pt x="33" y="111"/>
                  <a:pt x="32" y="113"/>
                </a:cubicBezTo>
                <a:cubicBezTo>
                  <a:pt x="31" y="114"/>
                  <a:pt x="31" y="116"/>
                  <a:pt x="31" y="119"/>
                </a:cubicBezTo>
                <a:cubicBezTo>
                  <a:pt x="31" y="123"/>
                  <a:pt x="31" y="125"/>
                  <a:pt x="32" y="126"/>
                </a:cubicBezTo>
                <a:cubicBezTo>
                  <a:pt x="34" y="128"/>
                  <a:pt x="35" y="128"/>
                  <a:pt x="37" y="128"/>
                </a:cubicBezTo>
                <a:cubicBezTo>
                  <a:pt x="39" y="128"/>
                  <a:pt x="41" y="128"/>
                  <a:pt x="42" y="127"/>
                </a:cubicBezTo>
                <a:cubicBezTo>
                  <a:pt x="43" y="126"/>
                  <a:pt x="44" y="124"/>
                  <a:pt x="44" y="122"/>
                </a:cubicBezTo>
                <a:cubicBezTo>
                  <a:pt x="53" y="125"/>
                  <a:pt x="53" y="125"/>
                  <a:pt x="53" y="125"/>
                </a:cubicBezTo>
                <a:cubicBezTo>
                  <a:pt x="53" y="127"/>
                  <a:pt x="52" y="129"/>
                  <a:pt x="50" y="131"/>
                </a:cubicBezTo>
                <a:close/>
                <a:moveTo>
                  <a:pt x="37" y="0"/>
                </a:moveTo>
                <a:cubicBezTo>
                  <a:pt x="16" y="0"/>
                  <a:pt x="0" y="17"/>
                  <a:pt x="0" y="37"/>
                </a:cubicBezTo>
                <a:cubicBezTo>
                  <a:pt x="0" y="57"/>
                  <a:pt x="16" y="74"/>
                  <a:pt x="37" y="74"/>
                </a:cubicBezTo>
                <a:cubicBezTo>
                  <a:pt x="57" y="74"/>
                  <a:pt x="74" y="57"/>
                  <a:pt x="74" y="37"/>
                </a:cubicBezTo>
                <a:cubicBezTo>
                  <a:pt x="74" y="17"/>
                  <a:pt x="57" y="0"/>
                  <a:pt x="37" y="0"/>
                </a:cubicBezTo>
                <a:close/>
                <a:moveTo>
                  <a:pt x="45" y="53"/>
                </a:moveTo>
                <a:cubicBezTo>
                  <a:pt x="42" y="45"/>
                  <a:pt x="42" y="45"/>
                  <a:pt x="42" y="45"/>
                </a:cubicBezTo>
                <a:cubicBezTo>
                  <a:pt x="31" y="45"/>
                  <a:pt x="31" y="45"/>
                  <a:pt x="31" y="45"/>
                </a:cubicBezTo>
                <a:cubicBezTo>
                  <a:pt x="28" y="53"/>
                  <a:pt x="28" y="53"/>
                  <a:pt x="28" y="53"/>
                </a:cubicBezTo>
                <a:cubicBezTo>
                  <a:pt x="20" y="53"/>
                  <a:pt x="20" y="53"/>
                  <a:pt x="20" y="53"/>
                </a:cubicBezTo>
                <a:cubicBezTo>
                  <a:pt x="33" y="21"/>
                  <a:pt x="33" y="21"/>
                  <a:pt x="33" y="21"/>
                </a:cubicBezTo>
                <a:cubicBezTo>
                  <a:pt x="41" y="21"/>
                  <a:pt x="41" y="21"/>
                  <a:pt x="41" y="21"/>
                </a:cubicBezTo>
                <a:cubicBezTo>
                  <a:pt x="53" y="53"/>
                  <a:pt x="53" y="53"/>
                  <a:pt x="53" y="53"/>
                </a:cubicBezTo>
                <a:lnTo>
                  <a:pt x="45" y="53"/>
                </a:lnTo>
                <a:close/>
                <a:moveTo>
                  <a:pt x="119" y="82"/>
                </a:moveTo>
                <a:cubicBezTo>
                  <a:pt x="99" y="82"/>
                  <a:pt x="82" y="99"/>
                  <a:pt x="82" y="119"/>
                </a:cubicBezTo>
                <a:cubicBezTo>
                  <a:pt x="82" y="140"/>
                  <a:pt x="99" y="156"/>
                  <a:pt x="119" y="156"/>
                </a:cubicBezTo>
                <a:cubicBezTo>
                  <a:pt x="139" y="156"/>
                  <a:pt x="156" y="140"/>
                  <a:pt x="156" y="119"/>
                </a:cubicBezTo>
                <a:cubicBezTo>
                  <a:pt x="156" y="99"/>
                  <a:pt x="139" y="82"/>
                  <a:pt x="119" y="82"/>
                </a:cubicBezTo>
                <a:close/>
                <a:moveTo>
                  <a:pt x="134" y="127"/>
                </a:moveTo>
                <a:cubicBezTo>
                  <a:pt x="134" y="129"/>
                  <a:pt x="132" y="131"/>
                  <a:pt x="131" y="132"/>
                </a:cubicBezTo>
                <a:cubicBezTo>
                  <a:pt x="130" y="133"/>
                  <a:pt x="128" y="134"/>
                  <a:pt x="127" y="135"/>
                </a:cubicBezTo>
                <a:cubicBezTo>
                  <a:pt x="125" y="135"/>
                  <a:pt x="123" y="136"/>
                  <a:pt x="121" y="136"/>
                </a:cubicBezTo>
                <a:cubicBezTo>
                  <a:pt x="107" y="136"/>
                  <a:pt x="107" y="136"/>
                  <a:pt x="107" y="136"/>
                </a:cubicBezTo>
                <a:cubicBezTo>
                  <a:pt x="107" y="103"/>
                  <a:pt x="107" y="103"/>
                  <a:pt x="107" y="103"/>
                </a:cubicBezTo>
                <a:cubicBezTo>
                  <a:pt x="121" y="103"/>
                  <a:pt x="121" y="103"/>
                  <a:pt x="121" y="103"/>
                </a:cubicBezTo>
                <a:cubicBezTo>
                  <a:pt x="124" y="103"/>
                  <a:pt x="126" y="103"/>
                  <a:pt x="128" y="104"/>
                </a:cubicBezTo>
                <a:cubicBezTo>
                  <a:pt x="130" y="105"/>
                  <a:pt x="131" y="106"/>
                  <a:pt x="132" y="107"/>
                </a:cubicBezTo>
                <a:cubicBezTo>
                  <a:pt x="133" y="109"/>
                  <a:pt x="134" y="111"/>
                  <a:pt x="135" y="113"/>
                </a:cubicBezTo>
                <a:cubicBezTo>
                  <a:pt x="135" y="115"/>
                  <a:pt x="135" y="117"/>
                  <a:pt x="135" y="119"/>
                </a:cubicBezTo>
                <a:cubicBezTo>
                  <a:pt x="135" y="123"/>
                  <a:pt x="135" y="125"/>
                  <a:pt x="134" y="127"/>
                </a:cubicBezTo>
                <a:close/>
                <a:moveTo>
                  <a:pt x="118" y="110"/>
                </a:moveTo>
                <a:cubicBezTo>
                  <a:pt x="115" y="110"/>
                  <a:pt x="115" y="110"/>
                  <a:pt x="115" y="110"/>
                </a:cubicBezTo>
                <a:cubicBezTo>
                  <a:pt x="115" y="128"/>
                  <a:pt x="115" y="128"/>
                  <a:pt x="115" y="128"/>
                </a:cubicBezTo>
                <a:cubicBezTo>
                  <a:pt x="118" y="128"/>
                  <a:pt x="118" y="128"/>
                  <a:pt x="118" y="128"/>
                </a:cubicBezTo>
                <a:cubicBezTo>
                  <a:pt x="121" y="128"/>
                  <a:pt x="123" y="128"/>
                  <a:pt x="124" y="127"/>
                </a:cubicBezTo>
                <a:cubicBezTo>
                  <a:pt x="125" y="127"/>
                  <a:pt x="126" y="126"/>
                  <a:pt x="126" y="125"/>
                </a:cubicBezTo>
                <a:cubicBezTo>
                  <a:pt x="127" y="124"/>
                  <a:pt x="127" y="122"/>
                  <a:pt x="127" y="119"/>
                </a:cubicBezTo>
                <a:cubicBezTo>
                  <a:pt x="127" y="116"/>
                  <a:pt x="127" y="113"/>
                  <a:pt x="125" y="112"/>
                </a:cubicBezTo>
                <a:cubicBezTo>
                  <a:pt x="124" y="111"/>
                  <a:pt x="121" y="110"/>
                  <a:pt x="118" y="110"/>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p:cNvSpPr>
            <a:spLocks noEditPoints="1"/>
          </p:cNvSpPr>
          <p:nvPr/>
        </p:nvSpPr>
        <p:spPr bwMode="auto">
          <a:xfrm>
            <a:off x="11036990" y="4754941"/>
            <a:ext cx="624880" cy="464787"/>
          </a:xfrm>
          <a:custGeom>
            <a:avLst/>
            <a:gdLst>
              <a:gd name="T0" fmla="*/ 115 w 183"/>
              <a:gd name="T1" fmla="*/ 58 h 136"/>
              <a:gd name="T2" fmla="*/ 57 w 183"/>
              <a:gd name="T3" fmla="*/ 0 h 136"/>
              <a:gd name="T4" fmla="*/ 0 w 183"/>
              <a:gd name="T5" fmla="*/ 58 h 136"/>
              <a:gd name="T6" fmla="*/ 57 w 183"/>
              <a:gd name="T7" fmla="*/ 116 h 136"/>
              <a:gd name="T8" fmla="*/ 115 w 183"/>
              <a:gd name="T9" fmla="*/ 58 h 136"/>
              <a:gd name="T10" fmla="*/ 17 w 183"/>
              <a:gd name="T11" fmla="*/ 56 h 136"/>
              <a:gd name="T12" fmla="*/ 17 w 183"/>
              <a:gd name="T13" fmla="*/ 57 h 136"/>
              <a:gd name="T14" fmla="*/ 13 w 183"/>
              <a:gd name="T15" fmla="*/ 62 h 136"/>
              <a:gd name="T16" fmla="*/ 8 w 183"/>
              <a:gd name="T17" fmla="*/ 57 h 136"/>
              <a:gd name="T18" fmla="*/ 8 w 183"/>
              <a:gd name="T19" fmla="*/ 54 h 136"/>
              <a:gd name="T20" fmla="*/ 8 w 183"/>
              <a:gd name="T21" fmla="*/ 54 h 136"/>
              <a:gd name="T22" fmla="*/ 50 w 183"/>
              <a:gd name="T23" fmla="*/ 11 h 136"/>
              <a:gd name="T24" fmla="*/ 50 w 183"/>
              <a:gd name="T25" fmla="*/ 11 h 136"/>
              <a:gd name="T26" fmla="*/ 57 w 183"/>
              <a:gd name="T27" fmla="*/ 11 h 136"/>
              <a:gd name="T28" fmla="*/ 61 w 183"/>
              <a:gd name="T29" fmla="*/ 16 h 136"/>
              <a:gd name="T30" fmla="*/ 57 w 183"/>
              <a:gd name="T31" fmla="*/ 21 h 136"/>
              <a:gd name="T32" fmla="*/ 52 w 183"/>
              <a:gd name="T33" fmla="*/ 21 h 136"/>
              <a:gd name="T34" fmla="*/ 17 w 183"/>
              <a:gd name="T35" fmla="*/ 56 h 136"/>
              <a:gd name="T36" fmla="*/ 45 w 183"/>
              <a:gd name="T37" fmla="*/ 58 h 136"/>
              <a:gd name="T38" fmla="*/ 57 w 183"/>
              <a:gd name="T39" fmla="*/ 46 h 136"/>
              <a:gd name="T40" fmla="*/ 70 w 183"/>
              <a:gd name="T41" fmla="*/ 58 h 136"/>
              <a:gd name="T42" fmla="*/ 57 w 183"/>
              <a:gd name="T43" fmla="*/ 70 h 136"/>
              <a:gd name="T44" fmla="*/ 45 w 183"/>
              <a:gd name="T45" fmla="*/ 58 h 136"/>
              <a:gd name="T46" fmla="*/ 172 w 183"/>
              <a:gd name="T47" fmla="*/ 51 h 136"/>
              <a:gd name="T48" fmla="*/ 150 w 183"/>
              <a:gd name="T49" fmla="*/ 57 h 136"/>
              <a:gd name="T50" fmla="*/ 156 w 183"/>
              <a:gd name="T51" fmla="*/ 80 h 136"/>
              <a:gd name="T52" fmla="*/ 156 w 183"/>
              <a:gd name="T53" fmla="*/ 80 h 136"/>
              <a:gd name="T54" fmla="*/ 90 w 183"/>
              <a:gd name="T55" fmla="*/ 120 h 136"/>
              <a:gd name="T56" fmla="*/ 90 w 183"/>
              <a:gd name="T57" fmla="*/ 115 h 136"/>
              <a:gd name="T58" fmla="*/ 57 w 183"/>
              <a:gd name="T59" fmla="*/ 124 h 136"/>
              <a:gd name="T60" fmla="*/ 24 w 183"/>
              <a:gd name="T61" fmla="*/ 115 h 136"/>
              <a:gd name="T62" fmla="*/ 24 w 183"/>
              <a:gd name="T63" fmla="*/ 128 h 136"/>
              <a:gd name="T64" fmla="*/ 33 w 183"/>
              <a:gd name="T65" fmla="*/ 136 h 136"/>
              <a:gd name="T66" fmla="*/ 82 w 183"/>
              <a:gd name="T67" fmla="*/ 136 h 136"/>
              <a:gd name="T68" fmla="*/ 90 w 183"/>
              <a:gd name="T69" fmla="*/ 128 h 136"/>
              <a:gd name="T70" fmla="*/ 90 w 183"/>
              <a:gd name="T71" fmla="*/ 128 h 136"/>
              <a:gd name="T72" fmla="*/ 164 w 183"/>
              <a:gd name="T73" fmla="*/ 82 h 136"/>
              <a:gd name="T74" fmla="*/ 178 w 183"/>
              <a:gd name="T75" fmla="*/ 74 h 136"/>
              <a:gd name="T76" fmla="*/ 172 w 183"/>
              <a:gd name="T77" fmla="*/ 51 h 136"/>
              <a:gd name="T78" fmla="*/ 162 w 183"/>
              <a:gd name="T79" fmla="*/ 65 h 136"/>
              <a:gd name="T80" fmla="*/ 158 w 183"/>
              <a:gd name="T81" fmla="*/ 60 h 136"/>
              <a:gd name="T82" fmla="*/ 162 w 183"/>
              <a:gd name="T83" fmla="*/ 56 h 136"/>
              <a:gd name="T84" fmla="*/ 167 w 183"/>
              <a:gd name="T85" fmla="*/ 60 h 136"/>
              <a:gd name="T86" fmla="*/ 162 w 183"/>
              <a:gd name="T87" fmla="*/ 6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36">
                <a:moveTo>
                  <a:pt x="115" y="58"/>
                </a:moveTo>
                <a:cubicBezTo>
                  <a:pt x="115" y="26"/>
                  <a:pt x="89" y="0"/>
                  <a:pt x="57" y="0"/>
                </a:cubicBezTo>
                <a:cubicBezTo>
                  <a:pt x="25" y="0"/>
                  <a:pt x="0" y="26"/>
                  <a:pt x="0" y="58"/>
                </a:cubicBezTo>
                <a:cubicBezTo>
                  <a:pt x="0" y="90"/>
                  <a:pt x="25" y="116"/>
                  <a:pt x="57" y="116"/>
                </a:cubicBezTo>
                <a:cubicBezTo>
                  <a:pt x="89" y="116"/>
                  <a:pt x="115" y="90"/>
                  <a:pt x="115" y="58"/>
                </a:cubicBezTo>
                <a:close/>
                <a:moveTo>
                  <a:pt x="17" y="56"/>
                </a:moveTo>
                <a:cubicBezTo>
                  <a:pt x="17" y="57"/>
                  <a:pt x="17" y="57"/>
                  <a:pt x="17" y="57"/>
                </a:cubicBezTo>
                <a:cubicBezTo>
                  <a:pt x="17" y="60"/>
                  <a:pt x="15" y="62"/>
                  <a:pt x="13" y="62"/>
                </a:cubicBezTo>
                <a:cubicBezTo>
                  <a:pt x="10" y="62"/>
                  <a:pt x="8" y="60"/>
                  <a:pt x="8" y="57"/>
                </a:cubicBezTo>
                <a:cubicBezTo>
                  <a:pt x="8" y="54"/>
                  <a:pt x="8" y="54"/>
                  <a:pt x="8" y="54"/>
                </a:cubicBezTo>
                <a:cubicBezTo>
                  <a:pt x="8" y="54"/>
                  <a:pt x="8" y="54"/>
                  <a:pt x="8" y="54"/>
                </a:cubicBezTo>
                <a:cubicBezTo>
                  <a:pt x="9" y="31"/>
                  <a:pt x="27" y="12"/>
                  <a:pt x="50" y="11"/>
                </a:cubicBezTo>
                <a:cubicBezTo>
                  <a:pt x="50" y="11"/>
                  <a:pt x="50" y="11"/>
                  <a:pt x="50" y="11"/>
                </a:cubicBezTo>
                <a:cubicBezTo>
                  <a:pt x="57" y="11"/>
                  <a:pt x="57" y="11"/>
                  <a:pt x="57" y="11"/>
                </a:cubicBezTo>
                <a:cubicBezTo>
                  <a:pt x="59" y="11"/>
                  <a:pt x="61" y="13"/>
                  <a:pt x="61" y="16"/>
                </a:cubicBezTo>
                <a:cubicBezTo>
                  <a:pt x="61" y="19"/>
                  <a:pt x="59" y="21"/>
                  <a:pt x="57" y="21"/>
                </a:cubicBezTo>
                <a:cubicBezTo>
                  <a:pt x="52" y="21"/>
                  <a:pt x="52" y="21"/>
                  <a:pt x="52" y="21"/>
                </a:cubicBezTo>
                <a:cubicBezTo>
                  <a:pt x="33" y="21"/>
                  <a:pt x="17" y="36"/>
                  <a:pt x="17" y="56"/>
                </a:cubicBezTo>
                <a:close/>
                <a:moveTo>
                  <a:pt x="45" y="58"/>
                </a:moveTo>
                <a:cubicBezTo>
                  <a:pt x="45" y="51"/>
                  <a:pt x="50" y="46"/>
                  <a:pt x="57" y="46"/>
                </a:cubicBezTo>
                <a:cubicBezTo>
                  <a:pt x="64" y="46"/>
                  <a:pt x="70" y="51"/>
                  <a:pt x="70" y="58"/>
                </a:cubicBezTo>
                <a:cubicBezTo>
                  <a:pt x="70" y="65"/>
                  <a:pt x="64" y="70"/>
                  <a:pt x="57" y="70"/>
                </a:cubicBezTo>
                <a:cubicBezTo>
                  <a:pt x="50" y="70"/>
                  <a:pt x="45" y="65"/>
                  <a:pt x="45" y="58"/>
                </a:cubicBezTo>
                <a:close/>
                <a:moveTo>
                  <a:pt x="172" y="51"/>
                </a:moveTo>
                <a:cubicBezTo>
                  <a:pt x="164" y="47"/>
                  <a:pt x="154" y="50"/>
                  <a:pt x="150" y="57"/>
                </a:cubicBezTo>
                <a:cubicBezTo>
                  <a:pt x="145" y="65"/>
                  <a:pt x="148" y="75"/>
                  <a:pt x="156" y="80"/>
                </a:cubicBezTo>
                <a:cubicBezTo>
                  <a:pt x="156" y="80"/>
                  <a:pt x="156" y="80"/>
                  <a:pt x="156" y="80"/>
                </a:cubicBezTo>
                <a:cubicBezTo>
                  <a:pt x="143" y="104"/>
                  <a:pt x="118" y="120"/>
                  <a:pt x="90" y="120"/>
                </a:cubicBezTo>
                <a:cubicBezTo>
                  <a:pt x="90" y="115"/>
                  <a:pt x="90" y="115"/>
                  <a:pt x="90" y="115"/>
                </a:cubicBezTo>
                <a:cubicBezTo>
                  <a:pt x="80" y="120"/>
                  <a:pt x="69" y="124"/>
                  <a:pt x="57" y="124"/>
                </a:cubicBezTo>
                <a:cubicBezTo>
                  <a:pt x="45" y="124"/>
                  <a:pt x="34" y="120"/>
                  <a:pt x="24" y="115"/>
                </a:cubicBezTo>
                <a:cubicBezTo>
                  <a:pt x="24" y="128"/>
                  <a:pt x="24" y="128"/>
                  <a:pt x="24" y="128"/>
                </a:cubicBezTo>
                <a:cubicBezTo>
                  <a:pt x="24" y="132"/>
                  <a:pt x="28" y="136"/>
                  <a:pt x="33" y="136"/>
                </a:cubicBezTo>
                <a:cubicBezTo>
                  <a:pt x="82" y="136"/>
                  <a:pt x="82" y="136"/>
                  <a:pt x="82" y="136"/>
                </a:cubicBezTo>
                <a:cubicBezTo>
                  <a:pt x="87" y="136"/>
                  <a:pt x="90" y="132"/>
                  <a:pt x="90" y="128"/>
                </a:cubicBezTo>
                <a:cubicBezTo>
                  <a:pt x="90" y="128"/>
                  <a:pt x="90" y="128"/>
                  <a:pt x="90" y="128"/>
                </a:cubicBezTo>
                <a:cubicBezTo>
                  <a:pt x="121" y="128"/>
                  <a:pt x="150" y="110"/>
                  <a:pt x="164" y="82"/>
                </a:cubicBezTo>
                <a:cubicBezTo>
                  <a:pt x="170" y="82"/>
                  <a:pt x="175" y="79"/>
                  <a:pt x="178" y="74"/>
                </a:cubicBezTo>
                <a:cubicBezTo>
                  <a:pt x="183" y="66"/>
                  <a:pt x="180" y="56"/>
                  <a:pt x="172" y="51"/>
                </a:cubicBezTo>
                <a:close/>
                <a:moveTo>
                  <a:pt x="162" y="65"/>
                </a:moveTo>
                <a:cubicBezTo>
                  <a:pt x="160" y="65"/>
                  <a:pt x="158" y="63"/>
                  <a:pt x="158" y="60"/>
                </a:cubicBezTo>
                <a:cubicBezTo>
                  <a:pt x="158" y="58"/>
                  <a:pt x="160" y="56"/>
                  <a:pt x="162" y="56"/>
                </a:cubicBezTo>
                <a:cubicBezTo>
                  <a:pt x="165" y="56"/>
                  <a:pt x="167" y="58"/>
                  <a:pt x="167" y="60"/>
                </a:cubicBezTo>
                <a:cubicBezTo>
                  <a:pt x="167" y="63"/>
                  <a:pt x="165" y="65"/>
                  <a:pt x="162" y="6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p:cNvSpPr>
            <a:spLocks noEditPoints="1"/>
          </p:cNvSpPr>
          <p:nvPr/>
        </p:nvSpPr>
        <p:spPr bwMode="auto">
          <a:xfrm>
            <a:off x="971414" y="4756068"/>
            <a:ext cx="405377" cy="398907"/>
          </a:xfrm>
          <a:custGeom>
            <a:avLst/>
            <a:gdLst>
              <a:gd name="T0" fmla="*/ 62 w 121"/>
              <a:gd name="T1" fmla="*/ 33 h 121"/>
              <a:gd name="T2" fmla="*/ 50 w 121"/>
              <a:gd name="T3" fmla="*/ 20 h 121"/>
              <a:gd name="T4" fmla="*/ 38 w 121"/>
              <a:gd name="T5" fmla="*/ 37 h 121"/>
              <a:gd name="T6" fmla="*/ 21 w 121"/>
              <a:gd name="T7" fmla="*/ 49 h 121"/>
              <a:gd name="T8" fmla="*/ 34 w 121"/>
              <a:gd name="T9" fmla="*/ 62 h 121"/>
              <a:gd name="T10" fmla="*/ 53 w 121"/>
              <a:gd name="T11" fmla="*/ 52 h 121"/>
              <a:gd name="T12" fmla="*/ 62 w 121"/>
              <a:gd name="T13" fmla="*/ 33 h 121"/>
              <a:gd name="T14" fmla="*/ 89 w 121"/>
              <a:gd name="T15" fmla="*/ 48 h 121"/>
              <a:gd name="T16" fmla="*/ 68 w 121"/>
              <a:gd name="T17" fmla="*/ 38 h 121"/>
              <a:gd name="T18" fmla="*/ 67 w 121"/>
              <a:gd name="T19" fmla="*/ 38 h 121"/>
              <a:gd name="T20" fmla="*/ 58 w 121"/>
              <a:gd name="T21" fmla="*/ 58 h 121"/>
              <a:gd name="T22" fmla="*/ 39 w 121"/>
              <a:gd name="T23" fmla="*/ 67 h 121"/>
              <a:gd name="T24" fmla="*/ 38 w 121"/>
              <a:gd name="T25" fmla="*/ 67 h 121"/>
              <a:gd name="T26" fmla="*/ 49 w 121"/>
              <a:gd name="T27" fmla="*/ 89 h 121"/>
              <a:gd name="T28" fmla="*/ 76 w 121"/>
              <a:gd name="T29" fmla="*/ 75 h 121"/>
              <a:gd name="T30" fmla="*/ 89 w 121"/>
              <a:gd name="T31" fmla="*/ 48 h 121"/>
              <a:gd name="T32" fmla="*/ 44 w 121"/>
              <a:gd name="T33" fmla="*/ 18 h 121"/>
              <a:gd name="T34" fmla="*/ 44 w 121"/>
              <a:gd name="T35" fmla="*/ 18 h 121"/>
              <a:gd name="T36" fmla="*/ 45 w 121"/>
              <a:gd name="T37" fmla="*/ 8 h 121"/>
              <a:gd name="T38" fmla="*/ 40 w 121"/>
              <a:gd name="T39" fmla="*/ 3 h 121"/>
              <a:gd name="T40" fmla="*/ 16 w 121"/>
              <a:gd name="T41" fmla="*/ 15 h 121"/>
              <a:gd name="T42" fmla="*/ 4 w 121"/>
              <a:gd name="T43" fmla="*/ 40 h 121"/>
              <a:gd name="T44" fmla="*/ 8 w 121"/>
              <a:gd name="T45" fmla="*/ 45 h 121"/>
              <a:gd name="T46" fmla="*/ 18 w 121"/>
              <a:gd name="T47" fmla="*/ 44 h 121"/>
              <a:gd name="T48" fmla="*/ 18 w 121"/>
              <a:gd name="T49" fmla="*/ 44 h 121"/>
              <a:gd name="T50" fmla="*/ 33 w 121"/>
              <a:gd name="T51" fmla="*/ 33 h 121"/>
              <a:gd name="T52" fmla="*/ 44 w 121"/>
              <a:gd name="T53" fmla="*/ 18 h 121"/>
              <a:gd name="T54" fmla="*/ 86 w 121"/>
              <a:gd name="T55" fmla="*/ 74 h 121"/>
              <a:gd name="T56" fmla="*/ 81 w 121"/>
              <a:gd name="T57" fmla="*/ 80 h 121"/>
              <a:gd name="T58" fmla="*/ 75 w 121"/>
              <a:gd name="T59" fmla="*/ 85 h 121"/>
              <a:gd name="T60" fmla="*/ 119 w 121"/>
              <a:gd name="T61" fmla="*/ 121 h 121"/>
              <a:gd name="T62" fmla="*/ 121 w 121"/>
              <a:gd name="T63" fmla="*/ 119 h 121"/>
              <a:gd name="T64" fmla="*/ 86 w 121"/>
              <a:gd name="T65" fmla="*/ 7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21">
                <a:moveTo>
                  <a:pt x="62" y="33"/>
                </a:moveTo>
                <a:cubicBezTo>
                  <a:pt x="50" y="20"/>
                  <a:pt x="50" y="20"/>
                  <a:pt x="50" y="20"/>
                </a:cubicBezTo>
                <a:cubicBezTo>
                  <a:pt x="48" y="25"/>
                  <a:pt x="44" y="31"/>
                  <a:pt x="38" y="37"/>
                </a:cubicBezTo>
                <a:cubicBezTo>
                  <a:pt x="32" y="43"/>
                  <a:pt x="26" y="47"/>
                  <a:pt x="21" y="49"/>
                </a:cubicBezTo>
                <a:cubicBezTo>
                  <a:pt x="34" y="62"/>
                  <a:pt x="34" y="62"/>
                  <a:pt x="34" y="62"/>
                </a:cubicBezTo>
                <a:cubicBezTo>
                  <a:pt x="37" y="64"/>
                  <a:pt x="45" y="60"/>
                  <a:pt x="53" y="52"/>
                </a:cubicBezTo>
                <a:cubicBezTo>
                  <a:pt x="61" y="44"/>
                  <a:pt x="65" y="36"/>
                  <a:pt x="62" y="33"/>
                </a:cubicBezTo>
                <a:close/>
                <a:moveTo>
                  <a:pt x="89" y="48"/>
                </a:moveTo>
                <a:cubicBezTo>
                  <a:pt x="84" y="43"/>
                  <a:pt x="76" y="40"/>
                  <a:pt x="68" y="38"/>
                </a:cubicBezTo>
                <a:cubicBezTo>
                  <a:pt x="67" y="38"/>
                  <a:pt x="67" y="38"/>
                  <a:pt x="67" y="38"/>
                </a:cubicBezTo>
                <a:cubicBezTo>
                  <a:pt x="70" y="41"/>
                  <a:pt x="66" y="50"/>
                  <a:pt x="58" y="58"/>
                </a:cubicBezTo>
                <a:cubicBezTo>
                  <a:pt x="50" y="66"/>
                  <a:pt x="42" y="70"/>
                  <a:pt x="39" y="67"/>
                </a:cubicBezTo>
                <a:cubicBezTo>
                  <a:pt x="39" y="67"/>
                  <a:pt x="39" y="67"/>
                  <a:pt x="38" y="67"/>
                </a:cubicBezTo>
                <a:cubicBezTo>
                  <a:pt x="40" y="76"/>
                  <a:pt x="43" y="84"/>
                  <a:pt x="49" y="89"/>
                </a:cubicBezTo>
                <a:cubicBezTo>
                  <a:pt x="52" y="93"/>
                  <a:pt x="64" y="86"/>
                  <a:pt x="76" y="75"/>
                </a:cubicBezTo>
                <a:cubicBezTo>
                  <a:pt x="87" y="64"/>
                  <a:pt x="93" y="52"/>
                  <a:pt x="89" y="48"/>
                </a:cubicBezTo>
                <a:close/>
                <a:moveTo>
                  <a:pt x="44" y="18"/>
                </a:moveTo>
                <a:cubicBezTo>
                  <a:pt x="44" y="18"/>
                  <a:pt x="44" y="18"/>
                  <a:pt x="44" y="18"/>
                </a:cubicBezTo>
                <a:cubicBezTo>
                  <a:pt x="46" y="13"/>
                  <a:pt x="47" y="10"/>
                  <a:pt x="45" y="8"/>
                </a:cubicBezTo>
                <a:cubicBezTo>
                  <a:pt x="40" y="3"/>
                  <a:pt x="40" y="3"/>
                  <a:pt x="40" y="3"/>
                </a:cubicBezTo>
                <a:cubicBezTo>
                  <a:pt x="37" y="0"/>
                  <a:pt x="26" y="5"/>
                  <a:pt x="16" y="15"/>
                </a:cubicBezTo>
                <a:cubicBezTo>
                  <a:pt x="6" y="25"/>
                  <a:pt x="0" y="36"/>
                  <a:pt x="4" y="40"/>
                </a:cubicBezTo>
                <a:cubicBezTo>
                  <a:pt x="8" y="45"/>
                  <a:pt x="8" y="45"/>
                  <a:pt x="8" y="45"/>
                </a:cubicBezTo>
                <a:cubicBezTo>
                  <a:pt x="10" y="46"/>
                  <a:pt x="14" y="46"/>
                  <a:pt x="18" y="44"/>
                </a:cubicBezTo>
                <a:cubicBezTo>
                  <a:pt x="18" y="44"/>
                  <a:pt x="18" y="44"/>
                  <a:pt x="18" y="44"/>
                </a:cubicBezTo>
                <a:cubicBezTo>
                  <a:pt x="23" y="42"/>
                  <a:pt x="28" y="38"/>
                  <a:pt x="33" y="33"/>
                </a:cubicBezTo>
                <a:cubicBezTo>
                  <a:pt x="38" y="28"/>
                  <a:pt x="42" y="22"/>
                  <a:pt x="44" y="18"/>
                </a:cubicBezTo>
                <a:close/>
                <a:moveTo>
                  <a:pt x="86" y="74"/>
                </a:moveTo>
                <a:cubicBezTo>
                  <a:pt x="84" y="76"/>
                  <a:pt x="82" y="78"/>
                  <a:pt x="81" y="80"/>
                </a:cubicBezTo>
                <a:cubicBezTo>
                  <a:pt x="79" y="82"/>
                  <a:pt x="77" y="84"/>
                  <a:pt x="75" y="85"/>
                </a:cubicBezTo>
                <a:cubicBezTo>
                  <a:pt x="119" y="121"/>
                  <a:pt x="119" y="121"/>
                  <a:pt x="119" y="121"/>
                </a:cubicBezTo>
                <a:cubicBezTo>
                  <a:pt x="121" y="119"/>
                  <a:pt x="121" y="119"/>
                  <a:pt x="121" y="119"/>
                </a:cubicBezTo>
                <a:lnTo>
                  <a:pt x="86" y="74"/>
                </a:ln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D21F"/>
              </a:solidFill>
              <a:effectLst/>
              <a:uLnTx/>
              <a:uFillTx/>
              <a:latin typeface="Calibri" panose="020F0502020204030204"/>
              <a:ea typeface="+mn-ea"/>
              <a:cs typeface="+mn-cs"/>
            </a:endParaRPr>
          </a:p>
        </p:txBody>
      </p:sp>
      <p:sp>
        <p:nvSpPr>
          <p:cNvPr id="23" name="椭圆 22"/>
          <p:cNvSpPr/>
          <p:nvPr/>
        </p:nvSpPr>
        <p:spPr>
          <a:xfrm>
            <a:off x="4490977" y="2044725"/>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4" name="椭圆 23"/>
          <p:cNvSpPr/>
          <p:nvPr/>
        </p:nvSpPr>
        <p:spPr>
          <a:xfrm>
            <a:off x="4468797" y="3436886"/>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5" name="椭圆 24"/>
          <p:cNvSpPr/>
          <p:nvPr/>
        </p:nvSpPr>
        <p:spPr>
          <a:xfrm>
            <a:off x="4490977"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6" name="椭圆 25"/>
          <p:cNvSpPr/>
          <p:nvPr/>
        </p:nvSpPr>
        <p:spPr>
          <a:xfrm>
            <a:off x="7652486" y="206340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7" name="椭圆 26"/>
          <p:cNvSpPr/>
          <p:nvPr/>
        </p:nvSpPr>
        <p:spPr>
          <a:xfrm>
            <a:off x="7641878" y="340074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8" name="椭圆 27"/>
          <p:cNvSpPr/>
          <p:nvPr/>
        </p:nvSpPr>
        <p:spPr>
          <a:xfrm>
            <a:off x="7674070"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22" name="Group 21"/>
          <p:cNvGrpSpPr/>
          <p:nvPr/>
        </p:nvGrpSpPr>
        <p:grpSpPr>
          <a:xfrm>
            <a:off x="1171650" y="273137"/>
            <a:ext cx="9851950" cy="895264"/>
            <a:chOff x="1272195" y="404843"/>
            <a:chExt cx="20955551" cy="661439"/>
          </a:xfrm>
        </p:grpSpPr>
        <p:sp>
          <p:nvSpPr>
            <p:cNvPr id="30" name="Flowchart: Terminator 29"/>
            <p:cNvSpPr/>
            <p:nvPr/>
          </p:nvSpPr>
          <p:spPr>
            <a:xfrm>
              <a:off x="1272195" y="406653"/>
              <a:ext cx="20955551" cy="659629"/>
            </a:xfrm>
            <a:prstGeom prst="flowChartTerminator">
              <a:avLst/>
            </a:prstGeom>
            <a:solidFill>
              <a:srgbClr val="C14269"/>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Đọc sách báo viết về người tốt, việc tốt.</a:t>
              </a:r>
              <a:endPar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3" name="Flowchart: Connector 32"/>
            <p:cNvSpPr/>
            <p:nvPr/>
          </p:nvSpPr>
          <p:spPr>
            <a:xfrm>
              <a:off x="1516218" y="404843"/>
              <a:ext cx="1888532" cy="579814"/>
            </a:xfrm>
            <a:prstGeom prst="flowChartConnector">
              <a:avLst/>
            </a:prstGeom>
            <a:solidFill>
              <a:srgbClr val="C14269"/>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endPar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5" name="Rectangle: Rounded Corners 4">
            <a:extLst>
              <a:ext uri="{FF2B5EF4-FFF2-40B4-BE49-F238E27FC236}">
                <a16:creationId xmlns:a16="http://schemas.microsoft.com/office/drawing/2014/main" id="{DF739AA3-9D95-C4CD-A888-5DF4B6ED6A9C}"/>
              </a:ext>
            </a:extLst>
          </p:cNvPr>
          <p:cNvSpPr/>
          <p:nvPr/>
        </p:nvSpPr>
        <p:spPr>
          <a:xfrm>
            <a:off x="792480" y="2225040"/>
            <a:ext cx="10515600" cy="39522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t>Cậu học sinh nghèo trả lại 20 triệu đồng nhặt được</a:t>
            </a:r>
          </a:p>
          <a:p>
            <a:pPr algn="just"/>
            <a:r>
              <a:rPr lang="en-US" sz="2800" dirty="0"/>
              <a:t>   </a:t>
            </a:r>
            <a:r>
              <a:rPr lang="vi-VN" sz="2800" dirty="0"/>
              <a:t>Cậu học sinh nghèo trả lại 20 triệu đồng nhặt được là câu chuyện có thật, được đăng trên báo Tiền phong ngày 15 tháng 3 năm 2015. Truyện kể về em Hà Trung Tuấn, học sinh lớp 7B Trường Trung học cơ sở Lâm Sơn, xã Nghĩa Lâm, huyện Nghĩa Đàn, tỉnh Nghệ An. Trên đường cùng mẹ từ chợ về nhà, em nhặt được một chiếc ví tiền. Ngay sau đó, em đã nhờ người liên hệ trả lại chiếc ví cho người bị mất.</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a:fillRect/>
          </a:stretch>
        </p:blipFill>
        <p:spPr>
          <a:xfrm>
            <a:off x="0" y="7886"/>
            <a:ext cx="12192001" cy="6858000"/>
          </a:xfrm>
          <a:prstGeom prst="rect">
            <a:avLst/>
          </a:prstGeom>
        </p:spPr>
      </p:pic>
      <p:sp>
        <p:nvSpPr>
          <p:cNvPr id="11" name="Freeform 34"/>
          <p:cNvSpPr>
            <a:spLocks noEditPoints="1"/>
          </p:cNvSpPr>
          <p:nvPr/>
        </p:nvSpPr>
        <p:spPr bwMode="auto">
          <a:xfrm>
            <a:off x="914537" y="1919136"/>
            <a:ext cx="514226" cy="441710"/>
          </a:xfrm>
          <a:custGeom>
            <a:avLst/>
            <a:gdLst>
              <a:gd name="T0" fmla="*/ 35 w 144"/>
              <a:gd name="T1" fmla="*/ 17 h 132"/>
              <a:gd name="T2" fmla="*/ 109 w 144"/>
              <a:gd name="T3" fmla="*/ 17 h 132"/>
              <a:gd name="T4" fmla="*/ 117 w 144"/>
              <a:gd name="T5" fmla="*/ 9 h 132"/>
              <a:gd name="T6" fmla="*/ 109 w 144"/>
              <a:gd name="T7" fmla="*/ 0 h 132"/>
              <a:gd name="T8" fmla="*/ 35 w 144"/>
              <a:gd name="T9" fmla="*/ 0 h 132"/>
              <a:gd name="T10" fmla="*/ 27 w 144"/>
              <a:gd name="T11" fmla="*/ 9 h 132"/>
              <a:gd name="T12" fmla="*/ 35 w 144"/>
              <a:gd name="T13" fmla="*/ 17 h 132"/>
              <a:gd name="T14" fmla="*/ 109 w 144"/>
              <a:gd name="T15" fmla="*/ 25 h 132"/>
              <a:gd name="T16" fmla="*/ 109 w 144"/>
              <a:gd name="T17" fmla="*/ 25 h 132"/>
              <a:gd name="T18" fmla="*/ 35 w 144"/>
              <a:gd name="T19" fmla="*/ 25 h 132"/>
              <a:gd name="T20" fmla="*/ 35 w 144"/>
              <a:gd name="T21" fmla="*/ 25 h 132"/>
              <a:gd name="T22" fmla="*/ 16 w 144"/>
              <a:gd name="T23" fmla="*/ 67 h 132"/>
              <a:gd name="T24" fmla="*/ 52 w 144"/>
              <a:gd name="T25" fmla="*/ 93 h 132"/>
              <a:gd name="T26" fmla="*/ 64 w 144"/>
              <a:gd name="T27" fmla="*/ 107 h 132"/>
              <a:gd name="T28" fmla="*/ 64 w 144"/>
              <a:gd name="T29" fmla="*/ 116 h 132"/>
              <a:gd name="T30" fmla="*/ 66 w 144"/>
              <a:gd name="T31" fmla="*/ 117 h 132"/>
              <a:gd name="T32" fmla="*/ 64 w 144"/>
              <a:gd name="T33" fmla="*/ 120 h 132"/>
              <a:gd name="T34" fmla="*/ 47 w 144"/>
              <a:gd name="T35" fmla="*/ 120 h 132"/>
              <a:gd name="T36" fmla="*/ 39 w 144"/>
              <a:gd name="T37" fmla="*/ 128 h 132"/>
              <a:gd name="T38" fmla="*/ 39 w 144"/>
              <a:gd name="T39" fmla="*/ 132 h 132"/>
              <a:gd name="T40" fmla="*/ 105 w 144"/>
              <a:gd name="T41" fmla="*/ 132 h 132"/>
              <a:gd name="T42" fmla="*/ 105 w 144"/>
              <a:gd name="T43" fmla="*/ 128 h 132"/>
              <a:gd name="T44" fmla="*/ 97 w 144"/>
              <a:gd name="T45" fmla="*/ 120 h 132"/>
              <a:gd name="T46" fmla="*/ 80 w 144"/>
              <a:gd name="T47" fmla="*/ 120 h 132"/>
              <a:gd name="T48" fmla="*/ 78 w 144"/>
              <a:gd name="T49" fmla="*/ 117 h 132"/>
              <a:gd name="T50" fmla="*/ 80 w 144"/>
              <a:gd name="T51" fmla="*/ 116 h 132"/>
              <a:gd name="T52" fmla="*/ 80 w 144"/>
              <a:gd name="T53" fmla="*/ 107 h 132"/>
              <a:gd name="T54" fmla="*/ 92 w 144"/>
              <a:gd name="T55" fmla="*/ 93 h 132"/>
              <a:gd name="T56" fmla="*/ 127 w 144"/>
              <a:gd name="T57" fmla="*/ 67 h 132"/>
              <a:gd name="T58" fmla="*/ 109 w 144"/>
              <a:gd name="T59" fmla="*/ 25 h 132"/>
              <a:gd name="T60" fmla="*/ 24 w 144"/>
              <a:gd name="T61" fmla="*/ 63 h 132"/>
              <a:gd name="T62" fmla="*/ 37 w 144"/>
              <a:gd name="T63" fmla="*/ 37 h 132"/>
              <a:gd name="T64" fmla="*/ 48 w 144"/>
              <a:gd name="T65" fmla="*/ 84 h 132"/>
              <a:gd name="T66" fmla="*/ 24 w 144"/>
              <a:gd name="T67" fmla="*/ 63 h 132"/>
              <a:gd name="T68" fmla="*/ 47 w 144"/>
              <a:gd name="T69" fmla="*/ 37 h 132"/>
              <a:gd name="T70" fmla="*/ 60 w 144"/>
              <a:gd name="T71" fmla="*/ 37 h 132"/>
              <a:gd name="T72" fmla="*/ 64 w 144"/>
              <a:gd name="T73" fmla="*/ 99 h 132"/>
              <a:gd name="T74" fmla="*/ 47 w 144"/>
              <a:gd name="T75" fmla="*/ 37 h 132"/>
              <a:gd name="T76" fmla="*/ 120 w 144"/>
              <a:gd name="T77" fmla="*/ 63 h 132"/>
              <a:gd name="T78" fmla="*/ 96 w 144"/>
              <a:gd name="T79" fmla="*/ 84 h 132"/>
              <a:gd name="T80" fmla="*/ 107 w 144"/>
              <a:gd name="T81" fmla="*/ 37 h 132"/>
              <a:gd name="T82" fmla="*/ 120 w 144"/>
              <a:gd name="T83"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32">
                <a:moveTo>
                  <a:pt x="35" y="17"/>
                </a:moveTo>
                <a:cubicBezTo>
                  <a:pt x="109" y="17"/>
                  <a:pt x="109" y="17"/>
                  <a:pt x="109" y="17"/>
                </a:cubicBezTo>
                <a:cubicBezTo>
                  <a:pt x="113" y="17"/>
                  <a:pt x="117" y="13"/>
                  <a:pt x="117" y="9"/>
                </a:cubicBezTo>
                <a:cubicBezTo>
                  <a:pt x="117" y="4"/>
                  <a:pt x="113" y="0"/>
                  <a:pt x="109" y="0"/>
                </a:cubicBezTo>
                <a:cubicBezTo>
                  <a:pt x="35" y="0"/>
                  <a:pt x="35" y="0"/>
                  <a:pt x="35" y="0"/>
                </a:cubicBezTo>
                <a:cubicBezTo>
                  <a:pt x="30" y="0"/>
                  <a:pt x="27" y="4"/>
                  <a:pt x="27" y="9"/>
                </a:cubicBezTo>
                <a:cubicBezTo>
                  <a:pt x="27" y="13"/>
                  <a:pt x="30" y="17"/>
                  <a:pt x="35" y="17"/>
                </a:cubicBezTo>
                <a:close/>
                <a:moveTo>
                  <a:pt x="109" y="25"/>
                </a:moveTo>
                <a:cubicBezTo>
                  <a:pt x="109" y="25"/>
                  <a:pt x="109" y="25"/>
                  <a:pt x="109" y="25"/>
                </a:cubicBezTo>
                <a:cubicBezTo>
                  <a:pt x="35" y="25"/>
                  <a:pt x="35" y="25"/>
                  <a:pt x="35" y="25"/>
                </a:cubicBezTo>
                <a:cubicBezTo>
                  <a:pt x="35" y="25"/>
                  <a:pt x="35" y="25"/>
                  <a:pt x="35" y="25"/>
                </a:cubicBezTo>
                <a:cubicBezTo>
                  <a:pt x="19" y="26"/>
                  <a:pt x="0" y="32"/>
                  <a:pt x="16" y="67"/>
                </a:cubicBezTo>
                <a:cubicBezTo>
                  <a:pt x="27" y="90"/>
                  <a:pt x="43" y="92"/>
                  <a:pt x="52" y="93"/>
                </a:cubicBezTo>
                <a:cubicBezTo>
                  <a:pt x="55" y="102"/>
                  <a:pt x="59" y="107"/>
                  <a:pt x="64" y="107"/>
                </a:cubicBezTo>
                <a:cubicBezTo>
                  <a:pt x="64" y="112"/>
                  <a:pt x="64" y="116"/>
                  <a:pt x="64" y="116"/>
                </a:cubicBezTo>
                <a:cubicBezTo>
                  <a:pt x="66" y="117"/>
                  <a:pt x="66" y="117"/>
                  <a:pt x="66" y="117"/>
                </a:cubicBezTo>
                <a:cubicBezTo>
                  <a:pt x="64" y="120"/>
                  <a:pt x="64" y="120"/>
                  <a:pt x="64" y="120"/>
                </a:cubicBezTo>
                <a:cubicBezTo>
                  <a:pt x="47" y="120"/>
                  <a:pt x="47" y="120"/>
                  <a:pt x="47" y="120"/>
                </a:cubicBezTo>
                <a:cubicBezTo>
                  <a:pt x="47" y="120"/>
                  <a:pt x="39" y="120"/>
                  <a:pt x="39" y="128"/>
                </a:cubicBezTo>
                <a:cubicBezTo>
                  <a:pt x="39" y="132"/>
                  <a:pt x="39" y="132"/>
                  <a:pt x="39" y="132"/>
                </a:cubicBezTo>
                <a:cubicBezTo>
                  <a:pt x="105" y="132"/>
                  <a:pt x="105" y="132"/>
                  <a:pt x="105" y="132"/>
                </a:cubicBezTo>
                <a:cubicBezTo>
                  <a:pt x="105" y="132"/>
                  <a:pt x="105" y="132"/>
                  <a:pt x="105" y="128"/>
                </a:cubicBezTo>
                <a:cubicBezTo>
                  <a:pt x="105" y="120"/>
                  <a:pt x="97" y="120"/>
                  <a:pt x="97" y="120"/>
                </a:cubicBezTo>
                <a:cubicBezTo>
                  <a:pt x="80" y="120"/>
                  <a:pt x="80" y="120"/>
                  <a:pt x="80" y="120"/>
                </a:cubicBezTo>
                <a:cubicBezTo>
                  <a:pt x="78" y="117"/>
                  <a:pt x="78" y="117"/>
                  <a:pt x="78" y="117"/>
                </a:cubicBezTo>
                <a:cubicBezTo>
                  <a:pt x="80" y="116"/>
                  <a:pt x="80" y="116"/>
                  <a:pt x="80" y="116"/>
                </a:cubicBezTo>
                <a:cubicBezTo>
                  <a:pt x="80" y="116"/>
                  <a:pt x="80" y="112"/>
                  <a:pt x="80" y="107"/>
                </a:cubicBezTo>
                <a:cubicBezTo>
                  <a:pt x="84" y="107"/>
                  <a:pt x="88" y="102"/>
                  <a:pt x="92" y="93"/>
                </a:cubicBezTo>
                <a:cubicBezTo>
                  <a:pt x="101" y="92"/>
                  <a:pt x="116" y="90"/>
                  <a:pt x="127" y="67"/>
                </a:cubicBezTo>
                <a:cubicBezTo>
                  <a:pt x="144" y="32"/>
                  <a:pt x="125" y="26"/>
                  <a:pt x="109" y="25"/>
                </a:cubicBezTo>
                <a:close/>
                <a:moveTo>
                  <a:pt x="24" y="63"/>
                </a:moveTo>
                <a:cubicBezTo>
                  <a:pt x="14" y="40"/>
                  <a:pt x="26" y="37"/>
                  <a:pt x="37" y="37"/>
                </a:cubicBezTo>
                <a:cubicBezTo>
                  <a:pt x="39" y="49"/>
                  <a:pt x="43" y="68"/>
                  <a:pt x="48" y="84"/>
                </a:cubicBezTo>
                <a:cubicBezTo>
                  <a:pt x="41" y="82"/>
                  <a:pt x="31" y="79"/>
                  <a:pt x="24" y="63"/>
                </a:cubicBezTo>
                <a:close/>
                <a:moveTo>
                  <a:pt x="47" y="37"/>
                </a:moveTo>
                <a:cubicBezTo>
                  <a:pt x="47" y="37"/>
                  <a:pt x="55" y="37"/>
                  <a:pt x="60" y="37"/>
                </a:cubicBezTo>
                <a:cubicBezTo>
                  <a:pt x="60" y="66"/>
                  <a:pt x="60" y="74"/>
                  <a:pt x="64" y="99"/>
                </a:cubicBezTo>
                <a:cubicBezTo>
                  <a:pt x="51" y="74"/>
                  <a:pt x="47" y="37"/>
                  <a:pt x="47" y="37"/>
                </a:cubicBezTo>
                <a:close/>
                <a:moveTo>
                  <a:pt x="120" y="63"/>
                </a:moveTo>
                <a:cubicBezTo>
                  <a:pt x="113" y="79"/>
                  <a:pt x="102" y="82"/>
                  <a:pt x="96" y="84"/>
                </a:cubicBezTo>
                <a:cubicBezTo>
                  <a:pt x="101" y="68"/>
                  <a:pt x="105" y="49"/>
                  <a:pt x="107" y="37"/>
                </a:cubicBezTo>
                <a:cubicBezTo>
                  <a:pt x="118" y="37"/>
                  <a:pt x="130" y="40"/>
                  <a:pt x="120" y="63"/>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9"/>
          <p:cNvSpPr/>
          <p:nvPr/>
        </p:nvSpPr>
        <p:spPr bwMode="auto">
          <a:xfrm>
            <a:off x="950667" y="3316002"/>
            <a:ext cx="379576" cy="454459"/>
          </a:xfrm>
          <a:custGeom>
            <a:avLst/>
            <a:gdLst>
              <a:gd name="T0" fmla="*/ 107 w 111"/>
              <a:gd name="T1" fmla="*/ 44 h 133"/>
              <a:gd name="T2" fmla="*/ 101 w 111"/>
              <a:gd name="T3" fmla="*/ 34 h 133"/>
              <a:gd name="T4" fmla="*/ 98 w 111"/>
              <a:gd name="T5" fmla="*/ 31 h 133"/>
              <a:gd name="T6" fmla="*/ 96 w 111"/>
              <a:gd name="T7" fmla="*/ 29 h 133"/>
              <a:gd name="T8" fmla="*/ 90 w 111"/>
              <a:gd name="T9" fmla="*/ 24 h 133"/>
              <a:gd name="T10" fmla="*/ 0 w 111"/>
              <a:gd name="T11" fmla="*/ 20 h 133"/>
              <a:gd name="T12" fmla="*/ 39 w 111"/>
              <a:gd name="T13" fmla="*/ 82 h 133"/>
              <a:gd name="T14" fmla="*/ 42 w 111"/>
              <a:gd name="T15" fmla="*/ 86 h 133"/>
              <a:gd name="T16" fmla="*/ 43 w 111"/>
              <a:gd name="T17" fmla="*/ 88 h 133"/>
              <a:gd name="T18" fmla="*/ 45 w 111"/>
              <a:gd name="T19" fmla="*/ 89 h 133"/>
              <a:gd name="T20" fmla="*/ 51 w 111"/>
              <a:gd name="T21" fmla="*/ 94 h 133"/>
              <a:gd name="T22" fmla="*/ 65 w 111"/>
              <a:gd name="T23" fmla="*/ 99 h 133"/>
              <a:gd name="T24" fmla="*/ 93 w 111"/>
              <a:gd name="T25" fmla="*/ 103 h 133"/>
              <a:gd name="T26" fmla="*/ 80 w 111"/>
              <a:gd name="T27" fmla="*/ 72 h 133"/>
              <a:gd name="T28" fmla="*/ 43 w 111"/>
              <a:gd name="T29" fmla="*/ 34 h 133"/>
              <a:gd name="T30" fmla="*/ 101 w 111"/>
              <a:gd name="T31" fmla="*/ 108 h 133"/>
              <a:gd name="T32" fmla="*/ 101 w 111"/>
              <a:gd name="T33" fmla="*/ 108 h 133"/>
              <a:gd name="T34" fmla="*/ 100 w 111"/>
              <a:gd name="T35" fmla="*/ 131 h 133"/>
              <a:gd name="T36" fmla="*/ 102 w 111"/>
              <a:gd name="T37" fmla="*/ 132 h 133"/>
              <a:gd name="T38" fmla="*/ 105 w 111"/>
              <a:gd name="T39" fmla="*/ 132 h 133"/>
              <a:gd name="T40" fmla="*/ 107 w 111"/>
              <a:gd name="T41" fmla="*/ 132 h 133"/>
              <a:gd name="T42" fmla="*/ 109 w 111"/>
              <a:gd name="T43" fmla="*/ 131 h 133"/>
              <a:gd name="T44" fmla="*/ 103 w 111"/>
              <a:gd name="T45" fmla="*/ 97 h 133"/>
              <a:gd name="T46" fmla="*/ 111 w 111"/>
              <a:gd name="T47" fmla="*/ 64 h 133"/>
              <a:gd name="T48" fmla="*/ 107 w 111"/>
              <a:gd name="T49" fmla="*/ 4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33">
                <a:moveTo>
                  <a:pt x="107" y="44"/>
                </a:moveTo>
                <a:cubicBezTo>
                  <a:pt x="106" y="40"/>
                  <a:pt x="104" y="37"/>
                  <a:pt x="101" y="34"/>
                </a:cubicBezTo>
                <a:cubicBezTo>
                  <a:pt x="100" y="33"/>
                  <a:pt x="99" y="32"/>
                  <a:pt x="98" y="31"/>
                </a:cubicBezTo>
                <a:cubicBezTo>
                  <a:pt x="98" y="30"/>
                  <a:pt x="97" y="29"/>
                  <a:pt x="96" y="29"/>
                </a:cubicBezTo>
                <a:cubicBezTo>
                  <a:pt x="94" y="27"/>
                  <a:pt x="92" y="26"/>
                  <a:pt x="90" y="24"/>
                </a:cubicBezTo>
                <a:cubicBezTo>
                  <a:pt x="49" y="0"/>
                  <a:pt x="28" y="25"/>
                  <a:pt x="0" y="20"/>
                </a:cubicBezTo>
                <a:cubicBezTo>
                  <a:pt x="26" y="31"/>
                  <a:pt x="19" y="58"/>
                  <a:pt x="39" y="82"/>
                </a:cubicBezTo>
                <a:cubicBezTo>
                  <a:pt x="40" y="83"/>
                  <a:pt x="41" y="85"/>
                  <a:pt x="42" y="86"/>
                </a:cubicBezTo>
                <a:cubicBezTo>
                  <a:pt x="42" y="87"/>
                  <a:pt x="43" y="87"/>
                  <a:pt x="43" y="88"/>
                </a:cubicBezTo>
                <a:cubicBezTo>
                  <a:pt x="44" y="88"/>
                  <a:pt x="44" y="89"/>
                  <a:pt x="45" y="89"/>
                </a:cubicBezTo>
                <a:cubicBezTo>
                  <a:pt x="47" y="91"/>
                  <a:pt x="49" y="93"/>
                  <a:pt x="51" y="94"/>
                </a:cubicBezTo>
                <a:cubicBezTo>
                  <a:pt x="55" y="97"/>
                  <a:pt x="60" y="98"/>
                  <a:pt x="65" y="99"/>
                </a:cubicBezTo>
                <a:cubicBezTo>
                  <a:pt x="75" y="101"/>
                  <a:pt x="85" y="101"/>
                  <a:pt x="93" y="103"/>
                </a:cubicBezTo>
                <a:cubicBezTo>
                  <a:pt x="92" y="98"/>
                  <a:pt x="90" y="87"/>
                  <a:pt x="80" y="72"/>
                </a:cubicBezTo>
                <a:cubicBezTo>
                  <a:pt x="54" y="37"/>
                  <a:pt x="54" y="46"/>
                  <a:pt x="43" y="34"/>
                </a:cubicBezTo>
                <a:cubicBezTo>
                  <a:pt x="66" y="38"/>
                  <a:pt x="101" y="89"/>
                  <a:pt x="101" y="108"/>
                </a:cubicBezTo>
                <a:cubicBezTo>
                  <a:pt x="101" y="108"/>
                  <a:pt x="101" y="108"/>
                  <a:pt x="101" y="108"/>
                </a:cubicBezTo>
                <a:cubicBezTo>
                  <a:pt x="103" y="120"/>
                  <a:pt x="100" y="131"/>
                  <a:pt x="100" y="131"/>
                </a:cubicBezTo>
                <a:cubicBezTo>
                  <a:pt x="100" y="131"/>
                  <a:pt x="101" y="132"/>
                  <a:pt x="102" y="132"/>
                </a:cubicBezTo>
                <a:cubicBezTo>
                  <a:pt x="103" y="132"/>
                  <a:pt x="104" y="133"/>
                  <a:pt x="105" y="132"/>
                </a:cubicBezTo>
                <a:cubicBezTo>
                  <a:pt x="106" y="132"/>
                  <a:pt x="106" y="132"/>
                  <a:pt x="107" y="132"/>
                </a:cubicBezTo>
                <a:cubicBezTo>
                  <a:pt x="108" y="132"/>
                  <a:pt x="108" y="131"/>
                  <a:pt x="109" y="131"/>
                </a:cubicBezTo>
                <a:cubicBezTo>
                  <a:pt x="111" y="124"/>
                  <a:pt x="108" y="108"/>
                  <a:pt x="103" y="97"/>
                </a:cubicBezTo>
                <a:cubicBezTo>
                  <a:pt x="106" y="88"/>
                  <a:pt x="111" y="77"/>
                  <a:pt x="111" y="64"/>
                </a:cubicBezTo>
                <a:cubicBezTo>
                  <a:pt x="111" y="57"/>
                  <a:pt x="110" y="51"/>
                  <a:pt x="107" y="4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1"/>
          <p:cNvSpPr>
            <a:spLocks noEditPoints="1"/>
          </p:cNvSpPr>
          <p:nvPr/>
        </p:nvSpPr>
        <p:spPr bwMode="auto">
          <a:xfrm>
            <a:off x="11058572" y="1952224"/>
            <a:ext cx="374465" cy="431698"/>
          </a:xfrm>
          <a:custGeom>
            <a:avLst/>
            <a:gdLst>
              <a:gd name="T0" fmla="*/ 48 w 130"/>
              <a:gd name="T1" fmla="*/ 74 h 137"/>
              <a:gd name="T2" fmla="*/ 61 w 130"/>
              <a:gd name="T3" fmla="*/ 56 h 137"/>
              <a:gd name="T4" fmla="*/ 18 w 130"/>
              <a:gd name="T5" fmla="*/ 0 h 137"/>
              <a:gd name="T6" fmla="*/ 14 w 130"/>
              <a:gd name="T7" fmla="*/ 1 h 137"/>
              <a:gd name="T8" fmla="*/ 22 w 130"/>
              <a:gd name="T9" fmla="*/ 26 h 137"/>
              <a:gd name="T10" fmla="*/ 48 w 130"/>
              <a:gd name="T11" fmla="*/ 74 h 137"/>
              <a:gd name="T12" fmla="*/ 109 w 130"/>
              <a:gd name="T13" fmla="*/ 26 h 137"/>
              <a:gd name="T14" fmla="*/ 117 w 130"/>
              <a:gd name="T15" fmla="*/ 1 h 137"/>
              <a:gd name="T16" fmla="*/ 113 w 130"/>
              <a:gd name="T17" fmla="*/ 0 h 137"/>
              <a:gd name="T18" fmla="*/ 81 w 130"/>
              <a:gd name="T19" fmla="*/ 42 h 137"/>
              <a:gd name="T20" fmla="*/ 81 w 130"/>
              <a:gd name="T21" fmla="*/ 42 h 137"/>
              <a:gd name="T22" fmla="*/ 52 w 130"/>
              <a:gd name="T23" fmla="*/ 82 h 137"/>
              <a:gd name="T24" fmla="*/ 55 w 130"/>
              <a:gd name="T25" fmla="*/ 86 h 137"/>
              <a:gd name="T26" fmla="*/ 44 w 130"/>
              <a:gd name="T27" fmla="*/ 89 h 137"/>
              <a:gd name="T28" fmla="*/ 38 w 130"/>
              <a:gd name="T29" fmla="*/ 86 h 137"/>
              <a:gd name="T30" fmla="*/ 6 w 130"/>
              <a:gd name="T31" fmla="*/ 105 h 137"/>
              <a:gd name="T32" fmla="*/ 17 w 130"/>
              <a:gd name="T33" fmla="*/ 134 h 137"/>
              <a:gd name="T34" fmla="*/ 47 w 130"/>
              <a:gd name="T35" fmla="*/ 116 h 137"/>
              <a:gd name="T36" fmla="*/ 54 w 130"/>
              <a:gd name="T37" fmla="*/ 114 h 137"/>
              <a:gd name="T38" fmla="*/ 62 w 130"/>
              <a:gd name="T39" fmla="*/ 104 h 137"/>
              <a:gd name="T40" fmla="*/ 77 w 130"/>
              <a:gd name="T41" fmla="*/ 83 h 137"/>
              <a:gd name="T42" fmla="*/ 109 w 130"/>
              <a:gd name="T43" fmla="*/ 26 h 137"/>
              <a:gd name="T44" fmla="*/ 40 w 130"/>
              <a:gd name="T45" fmla="*/ 112 h 137"/>
              <a:gd name="T46" fmla="*/ 22 w 130"/>
              <a:gd name="T47" fmla="*/ 125 h 137"/>
              <a:gd name="T48" fmla="*/ 16 w 130"/>
              <a:gd name="T49" fmla="*/ 106 h 137"/>
              <a:gd name="T50" fmla="*/ 35 w 130"/>
              <a:gd name="T51" fmla="*/ 93 h 137"/>
              <a:gd name="T52" fmla="*/ 40 w 130"/>
              <a:gd name="T53" fmla="*/ 112 h 137"/>
              <a:gd name="T54" fmla="*/ 65 w 130"/>
              <a:gd name="T55" fmla="*/ 89 h 137"/>
              <a:gd name="T56" fmla="*/ 61 w 130"/>
              <a:gd name="T57" fmla="*/ 85 h 137"/>
              <a:gd name="T58" fmla="*/ 65 w 130"/>
              <a:gd name="T59" fmla="*/ 81 h 137"/>
              <a:gd name="T60" fmla="*/ 70 w 130"/>
              <a:gd name="T61" fmla="*/ 85 h 137"/>
              <a:gd name="T62" fmla="*/ 65 w 130"/>
              <a:gd name="T63" fmla="*/ 89 h 137"/>
              <a:gd name="T64" fmla="*/ 125 w 130"/>
              <a:gd name="T65" fmla="*/ 105 h 137"/>
              <a:gd name="T66" fmla="*/ 93 w 130"/>
              <a:gd name="T67" fmla="*/ 86 h 137"/>
              <a:gd name="T68" fmla="*/ 86 w 130"/>
              <a:gd name="T69" fmla="*/ 89 h 137"/>
              <a:gd name="T70" fmla="*/ 84 w 130"/>
              <a:gd name="T71" fmla="*/ 89 h 137"/>
              <a:gd name="T72" fmla="*/ 71 w 130"/>
              <a:gd name="T73" fmla="*/ 107 h 137"/>
              <a:gd name="T74" fmla="*/ 77 w 130"/>
              <a:gd name="T75" fmla="*/ 114 h 137"/>
              <a:gd name="T76" fmla="*/ 83 w 130"/>
              <a:gd name="T77" fmla="*/ 116 h 137"/>
              <a:gd name="T78" fmla="*/ 114 w 130"/>
              <a:gd name="T79" fmla="*/ 134 h 137"/>
              <a:gd name="T80" fmla="*/ 125 w 130"/>
              <a:gd name="T81" fmla="*/ 105 h 137"/>
              <a:gd name="T82" fmla="*/ 109 w 130"/>
              <a:gd name="T83" fmla="*/ 125 h 137"/>
              <a:gd name="T84" fmla="*/ 91 w 130"/>
              <a:gd name="T85" fmla="*/ 112 h 137"/>
              <a:gd name="T86" fmla="*/ 96 w 130"/>
              <a:gd name="T87" fmla="*/ 93 h 137"/>
              <a:gd name="T88" fmla="*/ 114 w 130"/>
              <a:gd name="T89" fmla="*/ 106 h 137"/>
              <a:gd name="T90" fmla="*/ 109 w 130"/>
              <a:gd name="T91"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 h="137">
                <a:moveTo>
                  <a:pt x="48" y="74"/>
                </a:moveTo>
                <a:cubicBezTo>
                  <a:pt x="61" y="56"/>
                  <a:pt x="61" y="56"/>
                  <a:pt x="61" y="56"/>
                </a:cubicBezTo>
                <a:cubicBezTo>
                  <a:pt x="18" y="0"/>
                  <a:pt x="18" y="0"/>
                  <a:pt x="18" y="0"/>
                </a:cubicBezTo>
                <a:cubicBezTo>
                  <a:pt x="14" y="1"/>
                  <a:pt x="14" y="1"/>
                  <a:pt x="14" y="1"/>
                </a:cubicBezTo>
                <a:cubicBezTo>
                  <a:pt x="14" y="1"/>
                  <a:pt x="15" y="8"/>
                  <a:pt x="22" y="26"/>
                </a:cubicBezTo>
                <a:cubicBezTo>
                  <a:pt x="27" y="41"/>
                  <a:pt x="37" y="59"/>
                  <a:pt x="48" y="74"/>
                </a:cubicBezTo>
                <a:close/>
                <a:moveTo>
                  <a:pt x="109" y="26"/>
                </a:moveTo>
                <a:cubicBezTo>
                  <a:pt x="115" y="8"/>
                  <a:pt x="117" y="1"/>
                  <a:pt x="117" y="1"/>
                </a:cubicBezTo>
                <a:cubicBezTo>
                  <a:pt x="113" y="0"/>
                  <a:pt x="113" y="0"/>
                  <a:pt x="113" y="0"/>
                </a:cubicBezTo>
                <a:cubicBezTo>
                  <a:pt x="81" y="42"/>
                  <a:pt x="81" y="42"/>
                  <a:pt x="81" y="42"/>
                </a:cubicBezTo>
                <a:cubicBezTo>
                  <a:pt x="81" y="42"/>
                  <a:pt x="81" y="42"/>
                  <a:pt x="81" y="42"/>
                </a:cubicBezTo>
                <a:cubicBezTo>
                  <a:pt x="52" y="82"/>
                  <a:pt x="52" y="82"/>
                  <a:pt x="52" y="82"/>
                </a:cubicBezTo>
                <a:cubicBezTo>
                  <a:pt x="53" y="83"/>
                  <a:pt x="54" y="85"/>
                  <a:pt x="55" y="86"/>
                </a:cubicBezTo>
                <a:cubicBezTo>
                  <a:pt x="53" y="88"/>
                  <a:pt x="49" y="89"/>
                  <a:pt x="44" y="89"/>
                </a:cubicBezTo>
                <a:cubicBezTo>
                  <a:pt x="43" y="87"/>
                  <a:pt x="40" y="86"/>
                  <a:pt x="38" y="86"/>
                </a:cubicBezTo>
                <a:cubicBezTo>
                  <a:pt x="26" y="83"/>
                  <a:pt x="12" y="91"/>
                  <a:pt x="6" y="105"/>
                </a:cubicBezTo>
                <a:cubicBezTo>
                  <a:pt x="0" y="118"/>
                  <a:pt x="5" y="131"/>
                  <a:pt x="17" y="134"/>
                </a:cubicBezTo>
                <a:cubicBezTo>
                  <a:pt x="28" y="137"/>
                  <a:pt x="41" y="129"/>
                  <a:pt x="47" y="116"/>
                </a:cubicBezTo>
                <a:cubicBezTo>
                  <a:pt x="49" y="115"/>
                  <a:pt x="51" y="114"/>
                  <a:pt x="54" y="114"/>
                </a:cubicBezTo>
                <a:cubicBezTo>
                  <a:pt x="55" y="113"/>
                  <a:pt x="58" y="109"/>
                  <a:pt x="62" y="104"/>
                </a:cubicBezTo>
                <a:cubicBezTo>
                  <a:pt x="77" y="83"/>
                  <a:pt x="77" y="83"/>
                  <a:pt x="77" y="83"/>
                </a:cubicBezTo>
                <a:cubicBezTo>
                  <a:pt x="89" y="66"/>
                  <a:pt x="103" y="44"/>
                  <a:pt x="109" y="26"/>
                </a:cubicBezTo>
                <a:close/>
                <a:moveTo>
                  <a:pt x="40" y="112"/>
                </a:moveTo>
                <a:cubicBezTo>
                  <a:pt x="37" y="120"/>
                  <a:pt x="28" y="126"/>
                  <a:pt x="22" y="125"/>
                </a:cubicBezTo>
                <a:cubicBezTo>
                  <a:pt x="15" y="123"/>
                  <a:pt x="13" y="115"/>
                  <a:pt x="16" y="106"/>
                </a:cubicBezTo>
                <a:cubicBezTo>
                  <a:pt x="20" y="98"/>
                  <a:pt x="28" y="92"/>
                  <a:pt x="35" y="93"/>
                </a:cubicBezTo>
                <a:cubicBezTo>
                  <a:pt x="42" y="95"/>
                  <a:pt x="44" y="103"/>
                  <a:pt x="40" y="112"/>
                </a:cubicBezTo>
                <a:close/>
                <a:moveTo>
                  <a:pt x="65" y="89"/>
                </a:moveTo>
                <a:cubicBezTo>
                  <a:pt x="63" y="89"/>
                  <a:pt x="61" y="87"/>
                  <a:pt x="61" y="85"/>
                </a:cubicBezTo>
                <a:cubicBezTo>
                  <a:pt x="61" y="83"/>
                  <a:pt x="63" y="81"/>
                  <a:pt x="65" y="81"/>
                </a:cubicBezTo>
                <a:cubicBezTo>
                  <a:pt x="68" y="81"/>
                  <a:pt x="70" y="83"/>
                  <a:pt x="70" y="85"/>
                </a:cubicBezTo>
                <a:cubicBezTo>
                  <a:pt x="70" y="87"/>
                  <a:pt x="68" y="89"/>
                  <a:pt x="65" y="89"/>
                </a:cubicBezTo>
                <a:close/>
                <a:moveTo>
                  <a:pt x="125" y="105"/>
                </a:moveTo>
                <a:cubicBezTo>
                  <a:pt x="119" y="91"/>
                  <a:pt x="105" y="83"/>
                  <a:pt x="93" y="86"/>
                </a:cubicBezTo>
                <a:cubicBezTo>
                  <a:pt x="90" y="86"/>
                  <a:pt x="88" y="87"/>
                  <a:pt x="86" y="89"/>
                </a:cubicBezTo>
                <a:cubicBezTo>
                  <a:pt x="85" y="89"/>
                  <a:pt x="85" y="89"/>
                  <a:pt x="84" y="89"/>
                </a:cubicBezTo>
                <a:cubicBezTo>
                  <a:pt x="71" y="107"/>
                  <a:pt x="71" y="107"/>
                  <a:pt x="71" y="107"/>
                </a:cubicBezTo>
                <a:cubicBezTo>
                  <a:pt x="74" y="110"/>
                  <a:pt x="76" y="113"/>
                  <a:pt x="77" y="114"/>
                </a:cubicBezTo>
                <a:cubicBezTo>
                  <a:pt x="80" y="114"/>
                  <a:pt x="82" y="115"/>
                  <a:pt x="83" y="116"/>
                </a:cubicBezTo>
                <a:cubicBezTo>
                  <a:pt x="90" y="129"/>
                  <a:pt x="103" y="137"/>
                  <a:pt x="114" y="134"/>
                </a:cubicBezTo>
                <a:cubicBezTo>
                  <a:pt x="126" y="131"/>
                  <a:pt x="130" y="118"/>
                  <a:pt x="125" y="105"/>
                </a:cubicBezTo>
                <a:close/>
                <a:moveTo>
                  <a:pt x="109" y="125"/>
                </a:moveTo>
                <a:cubicBezTo>
                  <a:pt x="103" y="126"/>
                  <a:pt x="94" y="120"/>
                  <a:pt x="91" y="112"/>
                </a:cubicBezTo>
                <a:cubicBezTo>
                  <a:pt x="87" y="103"/>
                  <a:pt x="89" y="95"/>
                  <a:pt x="96" y="93"/>
                </a:cubicBezTo>
                <a:cubicBezTo>
                  <a:pt x="102" y="92"/>
                  <a:pt x="111" y="98"/>
                  <a:pt x="114" y="106"/>
                </a:cubicBezTo>
                <a:cubicBezTo>
                  <a:pt x="118" y="115"/>
                  <a:pt x="116" y="123"/>
                  <a:pt x="109" y="12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7"/>
          <p:cNvSpPr>
            <a:spLocks noEditPoints="1"/>
          </p:cNvSpPr>
          <p:nvPr/>
        </p:nvSpPr>
        <p:spPr bwMode="auto">
          <a:xfrm>
            <a:off x="11027713" y="3355015"/>
            <a:ext cx="466438" cy="430583"/>
          </a:xfrm>
          <a:custGeom>
            <a:avLst/>
            <a:gdLst>
              <a:gd name="T0" fmla="*/ 156 w 156"/>
              <a:gd name="T1" fmla="*/ 37 h 156"/>
              <a:gd name="T2" fmla="*/ 82 w 156"/>
              <a:gd name="T3" fmla="*/ 37 h 156"/>
              <a:gd name="T4" fmla="*/ 107 w 156"/>
              <a:gd name="T5" fmla="*/ 20 h 156"/>
              <a:gd name="T6" fmla="*/ 132 w 156"/>
              <a:gd name="T7" fmla="*/ 23 h 156"/>
              <a:gd name="T8" fmla="*/ 132 w 156"/>
              <a:gd name="T9" fmla="*/ 34 h 156"/>
              <a:gd name="T10" fmla="*/ 134 w 156"/>
              <a:gd name="T11" fmla="*/ 39 h 156"/>
              <a:gd name="T12" fmla="*/ 134 w 156"/>
              <a:gd name="T13" fmla="*/ 49 h 156"/>
              <a:gd name="T14" fmla="*/ 128 w 156"/>
              <a:gd name="T15" fmla="*/ 53 h 156"/>
              <a:gd name="T16" fmla="*/ 107 w 156"/>
              <a:gd name="T17" fmla="*/ 53 h 156"/>
              <a:gd name="T18" fmla="*/ 123 w 156"/>
              <a:gd name="T19" fmla="*/ 33 h 156"/>
              <a:gd name="T20" fmla="*/ 123 w 156"/>
              <a:gd name="T21" fmla="*/ 28 h 156"/>
              <a:gd name="T22" fmla="*/ 115 w 156"/>
              <a:gd name="T23" fmla="*/ 27 h 156"/>
              <a:gd name="T24" fmla="*/ 120 w 156"/>
              <a:gd name="T25" fmla="*/ 33 h 156"/>
              <a:gd name="T26" fmla="*/ 126 w 156"/>
              <a:gd name="T27" fmla="*/ 43 h 156"/>
              <a:gd name="T28" fmla="*/ 121 w 156"/>
              <a:gd name="T29" fmla="*/ 40 h 156"/>
              <a:gd name="T30" fmla="*/ 115 w 156"/>
              <a:gd name="T31" fmla="*/ 46 h 156"/>
              <a:gd name="T32" fmla="*/ 125 w 156"/>
              <a:gd name="T33" fmla="*/ 45 h 156"/>
              <a:gd name="T34" fmla="*/ 33 w 156"/>
              <a:gd name="T35" fmla="*/ 41 h 156"/>
              <a:gd name="T36" fmla="*/ 37 w 156"/>
              <a:gd name="T37" fmla="*/ 29 h 156"/>
              <a:gd name="T38" fmla="*/ 37 w 156"/>
              <a:gd name="T39" fmla="*/ 82 h 156"/>
              <a:gd name="T40" fmla="*/ 37 w 156"/>
              <a:gd name="T41" fmla="*/ 156 h 156"/>
              <a:gd name="T42" fmla="*/ 37 w 156"/>
              <a:gd name="T43" fmla="*/ 82 h 156"/>
              <a:gd name="T44" fmla="*/ 45 w 156"/>
              <a:gd name="T45" fmla="*/ 134 h 156"/>
              <a:gd name="T46" fmla="*/ 29 w 156"/>
              <a:gd name="T47" fmla="*/ 134 h 156"/>
              <a:gd name="T48" fmla="*/ 20 w 156"/>
              <a:gd name="T49" fmla="*/ 119 h 156"/>
              <a:gd name="T50" fmla="*/ 37 w 156"/>
              <a:gd name="T51" fmla="*/ 103 h 156"/>
              <a:gd name="T52" fmla="*/ 53 w 156"/>
              <a:gd name="T53" fmla="*/ 113 h 156"/>
              <a:gd name="T54" fmla="*/ 43 w 156"/>
              <a:gd name="T55" fmla="*/ 113 h 156"/>
              <a:gd name="T56" fmla="*/ 38 w 156"/>
              <a:gd name="T57" fmla="*/ 110 h 156"/>
              <a:gd name="T58" fmla="*/ 31 w 156"/>
              <a:gd name="T59" fmla="*/ 119 h 156"/>
              <a:gd name="T60" fmla="*/ 37 w 156"/>
              <a:gd name="T61" fmla="*/ 128 h 156"/>
              <a:gd name="T62" fmla="*/ 44 w 156"/>
              <a:gd name="T63" fmla="*/ 122 h 156"/>
              <a:gd name="T64" fmla="*/ 50 w 156"/>
              <a:gd name="T65" fmla="*/ 131 h 156"/>
              <a:gd name="T66" fmla="*/ 0 w 156"/>
              <a:gd name="T67" fmla="*/ 37 h 156"/>
              <a:gd name="T68" fmla="*/ 74 w 156"/>
              <a:gd name="T69" fmla="*/ 37 h 156"/>
              <a:gd name="T70" fmla="*/ 45 w 156"/>
              <a:gd name="T71" fmla="*/ 53 h 156"/>
              <a:gd name="T72" fmla="*/ 31 w 156"/>
              <a:gd name="T73" fmla="*/ 45 h 156"/>
              <a:gd name="T74" fmla="*/ 20 w 156"/>
              <a:gd name="T75" fmla="*/ 53 h 156"/>
              <a:gd name="T76" fmla="*/ 41 w 156"/>
              <a:gd name="T77" fmla="*/ 21 h 156"/>
              <a:gd name="T78" fmla="*/ 45 w 156"/>
              <a:gd name="T79" fmla="*/ 53 h 156"/>
              <a:gd name="T80" fmla="*/ 82 w 156"/>
              <a:gd name="T81" fmla="*/ 119 h 156"/>
              <a:gd name="T82" fmla="*/ 156 w 156"/>
              <a:gd name="T83" fmla="*/ 119 h 156"/>
              <a:gd name="T84" fmla="*/ 134 w 156"/>
              <a:gd name="T85" fmla="*/ 127 h 156"/>
              <a:gd name="T86" fmla="*/ 127 w 156"/>
              <a:gd name="T87" fmla="*/ 135 h 156"/>
              <a:gd name="T88" fmla="*/ 107 w 156"/>
              <a:gd name="T89" fmla="*/ 136 h 156"/>
              <a:gd name="T90" fmla="*/ 121 w 156"/>
              <a:gd name="T91" fmla="*/ 103 h 156"/>
              <a:gd name="T92" fmla="*/ 132 w 156"/>
              <a:gd name="T93" fmla="*/ 107 h 156"/>
              <a:gd name="T94" fmla="*/ 135 w 156"/>
              <a:gd name="T95" fmla="*/ 119 h 156"/>
              <a:gd name="T96" fmla="*/ 118 w 156"/>
              <a:gd name="T97" fmla="*/ 110 h 156"/>
              <a:gd name="T98" fmla="*/ 115 w 156"/>
              <a:gd name="T99" fmla="*/ 128 h 156"/>
              <a:gd name="T100" fmla="*/ 124 w 156"/>
              <a:gd name="T101" fmla="*/ 127 h 156"/>
              <a:gd name="T102" fmla="*/ 127 w 156"/>
              <a:gd name="T103" fmla="*/ 119 h 156"/>
              <a:gd name="T104" fmla="*/ 118 w 156"/>
              <a:gd name="T105" fmla="*/ 1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56">
                <a:moveTo>
                  <a:pt x="119" y="74"/>
                </a:moveTo>
                <a:cubicBezTo>
                  <a:pt x="139" y="74"/>
                  <a:pt x="156" y="57"/>
                  <a:pt x="156" y="37"/>
                </a:cubicBezTo>
                <a:cubicBezTo>
                  <a:pt x="156" y="17"/>
                  <a:pt x="139" y="0"/>
                  <a:pt x="119" y="0"/>
                </a:cubicBezTo>
                <a:cubicBezTo>
                  <a:pt x="99" y="0"/>
                  <a:pt x="82" y="17"/>
                  <a:pt x="82" y="37"/>
                </a:cubicBezTo>
                <a:cubicBezTo>
                  <a:pt x="82" y="57"/>
                  <a:pt x="99" y="74"/>
                  <a:pt x="119" y="74"/>
                </a:cubicBezTo>
                <a:close/>
                <a:moveTo>
                  <a:pt x="107" y="20"/>
                </a:moveTo>
                <a:cubicBezTo>
                  <a:pt x="125" y="20"/>
                  <a:pt x="125" y="20"/>
                  <a:pt x="125" y="20"/>
                </a:cubicBezTo>
                <a:cubicBezTo>
                  <a:pt x="128" y="20"/>
                  <a:pt x="130" y="21"/>
                  <a:pt x="132" y="23"/>
                </a:cubicBezTo>
                <a:cubicBezTo>
                  <a:pt x="133" y="24"/>
                  <a:pt x="134" y="26"/>
                  <a:pt x="134" y="29"/>
                </a:cubicBezTo>
                <a:cubicBezTo>
                  <a:pt x="134" y="31"/>
                  <a:pt x="133" y="32"/>
                  <a:pt x="132" y="34"/>
                </a:cubicBezTo>
                <a:cubicBezTo>
                  <a:pt x="132" y="35"/>
                  <a:pt x="130" y="35"/>
                  <a:pt x="129" y="36"/>
                </a:cubicBezTo>
                <a:cubicBezTo>
                  <a:pt x="131" y="36"/>
                  <a:pt x="133" y="37"/>
                  <a:pt x="134" y="39"/>
                </a:cubicBezTo>
                <a:cubicBezTo>
                  <a:pt x="135" y="40"/>
                  <a:pt x="135" y="42"/>
                  <a:pt x="135" y="44"/>
                </a:cubicBezTo>
                <a:cubicBezTo>
                  <a:pt x="135" y="46"/>
                  <a:pt x="135" y="47"/>
                  <a:pt x="134" y="49"/>
                </a:cubicBezTo>
                <a:cubicBezTo>
                  <a:pt x="134" y="50"/>
                  <a:pt x="133" y="51"/>
                  <a:pt x="131" y="52"/>
                </a:cubicBezTo>
                <a:cubicBezTo>
                  <a:pt x="130" y="52"/>
                  <a:pt x="129" y="53"/>
                  <a:pt x="128" y="53"/>
                </a:cubicBezTo>
                <a:cubicBezTo>
                  <a:pt x="125" y="53"/>
                  <a:pt x="124" y="53"/>
                  <a:pt x="123" y="53"/>
                </a:cubicBezTo>
                <a:cubicBezTo>
                  <a:pt x="107" y="53"/>
                  <a:pt x="107" y="53"/>
                  <a:pt x="107" y="53"/>
                </a:cubicBezTo>
                <a:lnTo>
                  <a:pt x="107" y="20"/>
                </a:lnTo>
                <a:close/>
                <a:moveTo>
                  <a:pt x="123" y="33"/>
                </a:moveTo>
                <a:cubicBezTo>
                  <a:pt x="124" y="32"/>
                  <a:pt x="124" y="31"/>
                  <a:pt x="124" y="30"/>
                </a:cubicBezTo>
                <a:cubicBezTo>
                  <a:pt x="124" y="29"/>
                  <a:pt x="124" y="28"/>
                  <a:pt x="123" y="28"/>
                </a:cubicBezTo>
                <a:cubicBezTo>
                  <a:pt x="123" y="27"/>
                  <a:pt x="121" y="27"/>
                  <a:pt x="120" y="27"/>
                </a:cubicBezTo>
                <a:cubicBezTo>
                  <a:pt x="115" y="27"/>
                  <a:pt x="115" y="27"/>
                  <a:pt x="115" y="27"/>
                </a:cubicBezTo>
                <a:cubicBezTo>
                  <a:pt x="115" y="33"/>
                  <a:pt x="115" y="33"/>
                  <a:pt x="115" y="33"/>
                </a:cubicBezTo>
                <a:cubicBezTo>
                  <a:pt x="120" y="33"/>
                  <a:pt x="120" y="33"/>
                  <a:pt x="120" y="33"/>
                </a:cubicBezTo>
                <a:cubicBezTo>
                  <a:pt x="121" y="33"/>
                  <a:pt x="123" y="33"/>
                  <a:pt x="123" y="33"/>
                </a:cubicBezTo>
                <a:close/>
                <a:moveTo>
                  <a:pt x="126" y="43"/>
                </a:moveTo>
                <a:cubicBezTo>
                  <a:pt x="126" y="42"/>
                  <a:pt x="125" y="41"/>
                  <a:pt x="125" y="41"/>
                </a:cubicBezTo>
                <a:cubicBezTo>
                  <a:pt x="124" y="40"/>
                  <a:pt x="122" y="40"/>
                  <a:pt x="121" y="40"/>
                </a:cubicBezTo>
                <a:cubicBezTo>
                  <a:pt x="115" y="40"/>
                  <a:pt x="115" y="40"/>
                  <a:pt x="115" y="40"/>
                </a:cubicBezTo>
                <a:cubicBezTo>
                  <a:pt x="115" y="46"/>
                  <a:pt x="115" y="46"/>
                  <a:pt x="115" y="46"/>
                </a:cubicBezTo>
                <a:cubicBezTo>
                  <a:pt x="121" y="46"/>
                  <a:pt x="121" y="46"/>
                  <a:pt x="121" y="46"/>
                </a:cubicBezTo>
                <a:cubicBezTo>
                  <a:pt x="122" y="46"/>
                  <a:pt x="124" y="46"/>
                  <a:pt x="125" y="45"/>
                </a:cubicBezTo>
                <a:cubicBezTo>
                  <a:pt x="125" y="45"/>
                  <a:pt x="126" y="44"/>
                  <a:pt x="126" y="43"/>
                </a:cubicBezTo>
                <a:close/>
                <a:moveTo>
                  <a:pt x="33" y="41"/>
                </a:moveTo>
                <a:cubicBezTo>
                  <a:pt x="41" y="41"/>
                  <a:pt x="41" y="41"/>
                  <a:pt x="41" y="41"/>
                </a:cubicBezTo>
                <a:cubicBezTo>
                  <a:pt x="37" y="29"/>
                  <a:pt x="37" y="29"/>
                  <a:pt x="37" y="29"/>
                </a:cubicBezTo>
                <a:lnTo>
                  <a:pt x="33" y="41"/>
                </a:lnTo>
                <a:close/>
                <a:moveTo>
                  <a:pt x="37" y="82"/>
                </a:moveTo>
                <a:cubicBezTo>
                  <a:pt x="16" y="82"/>
                  <a:pt x="0" y="99"/>
                  <a:pt x="0" y="119"/>
                </a:cubicBezTo>
                <a:cubicBezTo>
                  <a:pt x="0" y="140"/>
                  <a:pt x="16" y="156"/>
                  <a:pt x="37" y="156"/>
                </a:cubicBezTo>
                <a:cubicBezTo>
                  <a:pt x="57" y="156"/>
                  <a:pt x="74" y="140"/>
                  <a:pt x="74" y="119"/>
                </a:cubicBezTo>
                <a:cubicBezTo>
                  <a:pt x="74" y="99"/>
                  <a:pt x="57" y="82"/>
                  <a:pt x="37" y="82"/>
                </a:cubicBezTo>
                <a:close/>
                <a:moveTo>
                  <a:pt x="50" y="131"/>
                </a:moveTo>
                <a:cubicBezTo>
                  <a:pt x="49" y="132"/>
                  <a:pt x="47" y="134"/>
                  <a:pt x="45" y="134"/>
                </a:cubicBezTo>
                <a:cubicBezTo>
                  <a:pt x="43" y="135"/>
                  <a:pt x="41" y="136"/>
                  <a:pt x="38" y="136"/>
                </a:cubicBezTo>
                <a:cubicBezTo>
                  <a:pt x="34" y="136"/>
                  <a:pt x="31" y="135"/>
                  <a:pt x="29" y="134"/>
                </a:cubicBezTo>
                <a:cubicBezTo>
                  <a:pt x="26" y="133"/>
                  <a:pt x="24" y="131"/>
                  <a:pt x="23" y="129"/>
                </a:cubicBezTo>
                <a:cubicBezTo>
                  <a:pt x="21" y="126"/>
                  <a:pt x="20" y="123"/>
                  <a:pt x="20" y="119"/>
                </a:cubicBezTo>
                <a:cubicBezTo>
                  <a:pt x="20" y="114"/>
                  <a:pt x="22" y="110"/>
                  <a:pt x="25" y="107"/>
                </a:cubicBezTo>
                <a:cubicBezTo>
                  <a:pt x="28" y="104"/>
                  <a:pt x="32" y="103"/>
                  <a:pt x="37" y="103"/>
                </a:cubicBezTo>
                <a:cubicBezTo>
                  <a:pt x="42" y="103"/>
                  <a:pt x="45" y="104"/>
                  <a:pt x="47" y="105"/>
                </a:cubicBezTo>
                <a:cubicBezTo>
                  <a:pt x="50" y="107"/>
                  <a:pt x="52" y="109"/>
                  <a:pt x="53" y="113"/>
                </a:cubicBezTo>
                <a:cubicBezTo>
                  <a:pt x="44" y="115"/>
                  <a:pt x="44" y="115"/>
                  <a:pt x="44" y="115"/>
                </a:cubicBezTo>
                <a:cubicBezTo>
                  <a:pt x="43" y="114"/>
                  <a:pt x="43" y="113"/>
                  <a:pt x="43" y="113"/>
                </a:cubicBezTo>
                <a:cubicBezTo>
                  <a:pt x="42" y="112"/>
                  <a:pt x="41" y="111"/>
                  <a:pt x="40" y="111"/>
                </a:cubicBezTo>
                <a:cubicBezTo>
                  <a:pt x="40" y="110"/>
                  <a:pt x="39" y="110"/>
                  <a:pt x="38" y="110"/>
                </a:cubicBezTo>
                <a:cubicBezTo>
                  <a:pt x="35" y="110"/>
                  <a:pt x="33" y="111"/>
                  <a:pt x="32" y="113"/>
                </a:cubicBezTo>
                <a:cubicBezTo>
                  <a:pt x="31" y="114"/>
                  <a:pt x="31" y="116"/>
                  <a:pt x="31" y="119"/>
                </a:cubicBezTo>
                <a:cubicBezTo>
                  <a:pt x="31" y="123"/>
                  <a:pt x="31" y="125"/>
                  <a:pt x="32" y="126"/>
                </a:cubicBezTo>
                <a:cubicBezTo>
                  <a:pt x="34" y="128"/>
                  <a:pt x="35" y="128"/>
                  <a:pt x="37" y="128"/>
                </a:cubicBezTo>
                <a:cubicBezTo>
                  <a:pt x="39" y="128"/>
                  <a:pt x="41" y="128"/>
                  <a:pt x="42" y="127"/>
                </a:cubicBezTo>
                <a:cubicBezTo>
                  <a:pt x="43" y="126"/>
                  <a:pt x="44" y="124"/>
                  <a:pt x="44" y="122"/>
                </a:cubicBezTo>
                <a:cubicBezTo>
                  <a:pt x="53" y="125"/>
                  <a:pt x="53" y="125"/>
                  <a:pt x="53" y="125"/>
                </a:cubicBezTo>
                <a:cubicBezTo>
                  <a:pt x="53" y="127"/>
                  <a:pt x="52" y="129"/>
                  <a:pt x="50" y="131"/>
                </a:cubicBezTo>
                <a:close/>
                <a:moveTo>
                  <a:pt x="37" y="0"/>
                </a:moveTo>
                <a:cubicBezTo>
                  <a:pt x="16" y="0"/>
                  <a:pt x="0" y="17"/>
                  <a:pt x="0" y="37"/>
                </a:cubicBezTo>
                <a:cubicBezTo>
                  <a:pt x="0" y="57"/>
                  <a:pt x="16" y="74"/>
                  <a:pt x="37" y="74"/>
                </a:cubicBezTo>
                <a:cubicBezTo>
                  <a:pt x="57" y="74"/>
                  <a:pt x="74" y="57"/>
                  <a:pt x="74" y="37"/>
                </a:cubicBezTo>
                <a:cubicBezTo>
                  <a:pt x="74" y="17"/>
                  <a:pt x="57" y="0"/>
                  <a:pt x="37" y="0"/>
                </a:cubicBezTo>
                <a:close/>
                <a:moveTo>
                  <a:pt x="45" y="53"/>
                </a:moveTo>
                <a:cubicBezTo>
                  <a:pt x="42" y="45"/>
                  <a:pt x="42" y="45"/>
                  <a:pt x="42" y="45"/>
                </a:cubicBezTo>
                <a:cubicBezTo>
                  <a:pt x="31" y="45"/>
                  <a:pt x="31" y="45"/>
                  <a:pt x="31" y="45"/>
                </a:cubicBezTo>
                <a:cubicBezTo>
                  <a:pt x="28" y="53"/>
                  <a:pt x="28" y="53"/>
                  <a:pt x="28" y="53"/>
                </a:cubicBezTo>
                <a:cubicBezTo>
                  <a:pt x="20" y="53"/>
                  <a:pt x="20" y="53"/>
                  <a:pt x="20" y="53"/>
                </a:cubicBezTo>
                <a:cubicBezTo>
                  <a:pt x="33" y="21"/>
                  <a:pt x="33" y="21"/>
                  <a:pt x="33" y="21"/>
                </a:cubicBezTo>
                <a:cubicBezTo>
                  <a:pt x="41" y="21"/>
                  <a:pt x="41" y="21"/>
                  <a:pt x="41" y="21"/>
                </a:cubicBezTo>
                <a:cubicBezTo>
                  <a:pt x="53" y="53"/>
                  <a:pt x="53" y="53"/>
                  <a:pt x="53" y="53"/>
                </a:cubicBezTo>
                <a:lnTo>
                  <a:pt x="45" y="53"/>
                </a:lnTo>
                <a:close/>
                <a:moveTo>
                  <a:pt x="119" y="82"/>
                </a:moveTo>
                <a:cubicBezTo>
                  <a:pt x="99" y="82"/>
                  <a:pt x="82" y="99"/>
                  <a:pt x="82" y="119"/>
                </a:cubicBezTo>
                <a:cubicBezTo>
                  <a:pt x="82" y="140"/>
                  <a:pt x="99" y="156"/>
                  <a:pt x="119" y="156"/>
                </a:cubicBezTo>
                <a:cubicBezTo>
                  <a:pt x="139" y="156"/>
                  <a:pt x="156" y="140"/>
                  <a:pt x="156" y="119"/>
                </a:cubicBezTo>
                <a:cubicBezTo>
                  <a:pt x="156" y="99"/>
                  <a:pt x="139" y="82"/>
                  <a:pt x="119" y="82"/>
                </a:cubicBezTo>
                <a:close/>
                <a:moveTo>
                  <a:pt x="134" y="127"/>
                </a:moveTo>
                <a:cubicBezTo>
                  <a:pt x="134" y="129"/>
                  <a:pt x="132" y="131"/>
                  <a:pt x="131" y="132"/>
                </a:cubicBezTo>
                <a:cubicBezTo>
                  <a:pt x="130" y="133"/>
                  <a:pt x="128" y="134"/>
                  <a:pt x="127" y="135"/>
                </a:cubicBezTo>
                <a:cubicBezTo>
                  <a:pt x="125" y="135"/>
                  <a:pt x="123" y="136"/>
                  <a:pt x="121" y="136"/>
                </a:cubicBezTo>
                <a:cubicBezTo>
                  <a:pt x="107" y="136"/>
                  <a:pt x="107" y="136"/>
                  <a:pt x="107" y="136"/>
                </a:cubicBezTo>
                <a:cubicBezTo>
                  <a:pt x="107" y="103"/>
                  <a:pt x="107" y="103"/>
                  <a:pt x="107" y="103"/>
                </a:cubicBezTo>
                <a:cubicBezTo>
                  <a:pt x="121" y="103"/>
                  <a:pt x="121" y="103"/>
                  <a:pt x="121" y="103"/>
                </a:cubicBezTo>
                <a:cubicBezTo>
                  <a:pt x="124" y="103"/>
                  <a:pt x="126" y="103"/>
                  <a:pt x="128" y="104"/>
                </a:cubicBezTo>
                <a:cubicBezTo>
                  <a:pt x="130" y="105"/>
                  <a:pt x="131" y="106"/>
                  <a:pt x="132" y="107"/>
                </a:cubicBezTo>
                <a:cubicBezTo>
                  <a:pt x="133" y="109"/>
                  <a:pt x="134" y="111"/>
                  <a:pt x="135" y="113"/>
                </a:cubicBezTo>
                <a:cubicBezTo>
                  <a:pt x="135" y="115"/>
                  <a:pt x="135" y="117"/>
                  <a:pt x="135" y="119"/>
                </a:cubicBezTo>
                <a:cubicBezTo>
                  <a:pt x="135" y="123"/>
                  <a:pt x="135" y="125"/>
                  <a:pt x="134" y="127"/>
                </a:cubicBezTo>
                <a:close/>
                <a:moveTo>
                  <a:pt x="118" y="110"/>
                </a:moveTo>
                <a:cubicBezTo>
                  <a:pt x="115" y="110"/>
                  <a:pt x="115" y="110"/>
                  <a:pt x="115" y="110"/>
                </a:cubicBezTo>
                <a:cubicBezTo>
                  <a:pt x="115" y="128"/>
                  <a:pt x="115" y="128"/>
                  <a:pt x="115" y="128"/>
                </a:cubicBezTo>
                <a:cubicBezTo>
                  <a:pt x="118" y="128"/>
                  <a:pt x="118" y="128"/>
                  <a:pt x="118" y="128"/>
                </a:cubicBezTo>
                <a:cubicBezTo>
                  <a:pt x="121" y="128"/>
                  <a:pt x="123" y="128"/>
                  <a:pt x="124" y="127"/>
                </a:cubicBezTo>
                <a:cubicBezTo>
                  <a:pt x="125" y="127"/>
                  <a:pt x="126" y="126"/>
                  <a:pt x="126" y="125"/>
                </a:cubicBezTo>
                <a:cubicBezTo>
                  <a:pt x="127" y="124"/>
                  <a:pt x="127" y="122"/>
                  <a:pt x="127" y="119"/>
                </a:cubicBezTo>
                <a:cubicBezTo>
                  <a:pt x="127" y="116"/>
                  <a:pt x="127" y="113"/>
                  <a:pt x="125" y="112"/>
                </a:cubicBezTo>
                <a:cubicBezTo>
                  <a:pt x="124" y="111"/>
                  <a:pt x="121" y="110"/>
                  <a:pt x="118" y="110"/>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p:cNvSpPr>
            <a:spLocks noEditPoints="1"/>
          </p:cNvSpPr>
          <p:nvPr/>
        </p:nvSpPr>
        <p:spPr bwMode="auto">
          <a:xfrm>
            <a:off x="11036990" y="4754941"/>
            <a:ext cx="624880" cy="464787"/>
          </a:xfrm>
          <a:custGeom>
            <a:avLst/>
            <a:gdLst>
              <a:gd name="T0" fmla="*/ 115 w 183"/>
              <a:gd name="T1" fmla="*/ 58 h 136"/>
              <a:gd name="T2" fmla="*/ 57 w 183"/>
              <a:gd name="T3" fmla="*/ 0 h 136"/>
              <a:gd name="T4" fmla="*/ 0 w 183"/>
              <a:gd name="T5" fmla="*/ 58 h 136"/>
              <a:gd name="T6" fmla="*/ 57 w 183"/>
              <a:gd name="T7" fmla="*/ 116 h 136"/>
              <a:gd name="T8" fmla="*/ 115 w 183"/>
              <a:gd name="T9" fmla="*/ 58 h 136"/>
              <a:gd name="T10" fmla="*/ 17 w 183"/>
              <a:gd name="T11" fmla="*/ 56 h 136"/>
              <a:gd name="T12" fmla="*/ 17 w 183"/>
              <a:gd name="T13" fmla="*/ 57 h 136"/>
              <a:gd name="T14" fmla="*/ 13 w 183"/>
              <a:gd name="T15" fmla="*/ 62 h 136"/>
              <a:gd name="T16" fmla="*/ 8 w 183"/>
              <a:gd name="T17" fmla="*/ 57 h 136"/>
              <a:gd name="T18" fmla="*/ 8 w 183"/>
              <a:gd name="T19" fmla="*/ 54 h 136"/>
              <a:gd name="T20" fmla="*/ 8 w 183"/>
              <a:gd name="T21" fmla="*/ 54 h 136"/>
              <a:gd name="T22" fmla="*/ 50 w 183"/>
              <a:gd name="T23" fmla="*/ 11 h 136"/>
              <a:gd name="T24" fmla="*/ 50 w 183"/>
              <a:gd name="T25" fmla="*/ 11 h 136"/>
              <a:gd name="T26" fmla="*/ 57 w 183"/>
              <a:gd name="T27" fmla="*/ 11 h 136"/>
              <a:gd name="T28" fmla="*/ 61 w 183"/>
              <a:gd name="T29" fmla="*/ 16 h 136"/>
              <a:gd name="T30" fmla="*/ 57 w 183"/>
              <a:gd name="T31" fmla="*/ 21 h 136"/>
              <a:gd name="T32" fmla="*/ 52 w 183"/>
              <a:gd name="T33" fmla="*/ 21 h 136"/>
              <a:gd name="T34" fmla="*/ 17 w 183"/>
              <a:gd name="T35" fmla="*/ 56 h 136"/>
              <a:gd name="T36" fmla="*/ 45 w 183"/>
              <a:gd name="T37" fmla="*/ 58 h 136"/>
              <a:gd name="T38" fmla="*/ 57 w 183"/>
              <a:gd name="T39" fmla="*/ 46 h 136"/>
              <a:gd name="T40" fmla="*/ 70 w 183"/>
              <a:gd name="T41" fmla="*/ 58 h 136"/>
              <a:gd name="T42" fmla="*/ 57 w 183"/>
              <a:gd name="T43" fmla="*/ 70 h 136"/>
              <a:gd name="T44" fmla="*/ 45 w 183"/>
              <a:gd name="T45" fmla="*/ 58 h 136"/>
              <a:gd name="T46" fmla="*/ 172 w 183"/>
              <a:gd name="T47" fmla="*/ 51 h 136"/>
              <a:gd name="T48" fmla="*/ 150 w 183"/>
              <a:gd name="T49" fmla="*/ 57 h 136"/>
              <a:gd name="T50" fmla="*/ 156 w 183"/>
              <a:gd name="T51" fmla="*/ 80 h 136"/>
              <a:gd name="T52" fmla="*/ 156 w 183"/>
              <a:gd name="T53" fmla="*/ 80 h 136"/>
              <a:gd name="T54" fmla="*/ 90 w 183"/>
              <a:gd name="T55" fmla="*/ 120 h 136"/>
              <a:gd name="T56" fmla="*/ 90 w 183"/>
              <a:gd name="T57" fmla="*/ 115 h 136"/>
              <a:gd name="T58" fmla="*/ 57 w 183"/>
              <a:gd name="T59" fmla="*/ 124 h 136"/>
              <a:gd name="T60" fmla="*/ 24 w 183"/>
              <a:gd name="T61" fmla="*/ 115 h 136"/>
              <a:gd name="T62" fmla="*/ 24 w 183"/>
              <a:gd name="T63" fmla="*/ 128 h 136"/>
              <a:gd name="T64" fmla="*/ 33 w 183"/>
              <a:gd name="T65" fmla="*/ 136 h 136"/>
              <a:gd name="T66" fmla="*/ 82 w 183"/>
              <a:gd name="T67" fmla="*/ 136 h 136"/>
              <a:gd name="T68" fmla="*/ 90 w 183"/>
              <a:gd name="T69" fmla="*/ 128 h 136"/>
              <a:gd name="T70" fmla="*/ 90 w 183"/>
              <a:gd name="T71" fmla="*/ 128 h 136"/>
              <a:gd name="T72" fmla="*/ 164 w 183"/>
              <a:gd name="T73" fmla="*/ 82 h 136"/>
              <a:gd name="T74" fmla="*/ 178 w 183"/>
              <a:gd name="T75" fmla="*/ 74 h 136"/>
              <a:gd name="T76" fmla="*/ 172 w 183"/>
              <a:gd name="T77" fmla="*/ 51 h 136"/>
              <a:gd name="T78" fmla="*/ 162 w 183"/>
              <a:gd name="T79" fmla="*/ 65 h 136"/>
              <a:gd name="T80" fmla="*/ 158 w 183"/>
              <a:gd name="T81" fmla="*/ 60 h 136"/>
              <a:gd name="T82" fmla="*/ 162 w 183"/>
              <a:gd name="T83" fmla="*/ 56 h 136"/>
              <a:gd name="T84" fmla="*/ 167 w 183"/>
              <a:gd name="T85" fmla="*/ 60 h 136"/>
              <a:gd name="T86" fmla="*/ 162 w 183"/>
              <a:gd name="T87" fmla="*/ 6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36">
                <a:moveTo>
                  <a:pt x="115" y="58"/>
                </a:moveTo>
                <a:cubicBezTo>
                  <a:pt x="115" y="26"/>
                  <a:pt x="89" y="0"/>
                  <a:pt x="57" y="0"/>
                </a:cubicBezTo>
                <a:cubicBezTo>
                  <a:pt x="25" y="0"/>
                  <a:pt x="0" y="26"/>
                  <a:pt x="0" y="58"/>
                </a:cubicBezTo>
                <a:cubicBezTo>
                  <a:pt x="0" y="90"/>
                  <a:pt x="25" y="116"/>
                  <a:pt x="57" y="116"/>
                </a:cubicBezTo>
                <a:cubicBezTo>
                  <a:pt x="89" y="116"/>
                  <a:pt x="115" y="90"/>
                  <a:pt x="115" y="58"/>
                </a:cubicBezTo>
                <a:close/>
                <a:moveTo>
                  <a:pt x="17" y="56"/>
                </a:moveTo>
                <a:cubicBezTo>
                  <a:pt x="17" y="57"/>
                  <a:pt x="17" y="57"/>
                  <a:pt x="17" y="57"/>
                </a:cubicBezTo>
                <a:cubicBezTo>
                  <a:pt x="17" y="60"/>
                  <a:pt x="15" y="62"/>
                  <a:pt x="13" y="62"/>
                </a:cubicBezTo>
                <a:cubicBezTo>
                  <a:pt x="10" y="62"/>
                  <a:pt x="8" y="60"/>
                  <a:pt x="8" y="57"/>
                </a:cubicBezTo>
                <a:cubicBezTo>
                  <a:pt x="8" y="54"/>
                  <a:pt x="8" y="54"/>
                  <a:pt x="8" y="54"/>
                </a:cubicBezTo>
                <a:cubicBezTo>
                  <a:pt x="8" y="54"/>
                  <a:pt x="8" y="54"/>
                  <a:pt x="8" y="54"/>
                </a:cubicBezTo>
                <a:cubicBezTo>
                  <a:pt x="9" y="31"/>
                  <a:pt x="27" y="12"/>
                  <a:pt x="50" y="11"/>
                </a:cubicBezTo>
                <a:cubicBezTo>
                  <a:pt x="50" y="11"/>
                  <a:pt x="50" y="11"/>
                  <a:pt x="50" y="11"/>
                </a:cubicBezTo>
                <a:cubicBezTo>
                  <a:pt x="57" y="11"/>
                  <a:pt x="57" y="11"/>
                  <a:pt x="57" y="11"/>
                </a:cubicBezTo>
                <a:cubicBezTo>
                  <a:pt x="59" y="11"/>
                  <a:pt x="61" y="13"/>
                  <a:pt x="61" y="16"/>
                </a:cubicBezTo>
                <a:cubicBezTo>
                  <a:pt x="61" y="19"/>
                  <a:pt x="59" y="21"/>
                  <a:pt x="57" y="21"/>
                </a:cubicBezTo>
                <a:cubicBezTo>
                  <a:pt x="52" y="21"/>
                  <a:pt x="52" y="21"/>
                  <a:pt x="52" y="21"/>
                </a:cubicBezTo>
                <a:cubicBezTo>
                  <a:pt x="33" y="21"/>
                  <a:pt x="17" y="36"/>
                  <a:pt x="17" y="56"/>
                </a:cubicBezTo>
                <a:close/>
                <a:moveTo>
                  <a:pt x="45" y="58"/>
                </a:moveTo>
                <a:cubicBezTo>
                  <a:pt x="45" y="51"/>
                  <a:pt x="50" y="46"/>
                  <a:pt x="57" y="46"/>
                </a:cubicBezTo>
                <a:cubicBezTo>
                  <a:pt x="64" y="46"/>
                  <a:pt x="70" y="51"/>
                  <a:pt x="70" y="58"/>
                </a:cubicBezTo>
                <a:cubicBezTo>
                  <a:pt x="70" y="65"/>
                  <a:pt x="64" y="70"/>
                  <a:pt x="57" y="70"/>
                </a:cubicBezTo>
                <a:cubicBezTo>
                  <a:pt x="50" y="70"/>
                  <a:pt x="45" y="65"/>
                  <a:pt x="45" y="58"/>
                </a:cubicBezTo>
                <a:close/>
                <a:moveTo>
                  <a:pt x="172" y="51"/>
                </a:moveTo>
                <a:cubicBezTo>
                  <a:pt x="164" y="47"/>
                  <a:pt x="154" y="50"/>
                  <a:pt x="150" y="57"/>
                </a:cubicBezTo>
                <a:cubicBezTo>
                  <a:pt x="145" y="65"/>
                  <a:pt x="148" y="75"/>
                  <a:pt x="156" y="80"/>
                </a:cubicBezTo>
                <a:cubicBezTo>
                  <a:pt x="156" y="80"/>
                  <a:pt x="156" y="80"/>
                  <a:pt x="156" y="80"/>
                </a:cubicBezTo>
                <a:cubicBezTo>
                  <a:pt x="143" y="104"/>
                  <a:pt x="118" y="120"/>
                  <a:pt x="90" y="120"/>
                </a:cubicBezTo>
                <a:cubicBezTo>
                  <a:pt x="90" y="115"/>
                  <a:pt x="90" y="115"/>
                  <a:pt x="90" y="115"/>
                </a:cubicBezTo>
                <a:cubicBezTo>
                  <a:pt x="80" y="120"/>
                  <a:pt x="69" y="124"/>
                  <a:pt x="57" y="124"/>
                </a:cubicBezTo>
                <a:cubicBezTo>
                  <a:pt x="45" y="124"/>
                  <a:pt x="34" y="120"/>
                  <a:pt x="24" y="115"/>
                </a:cubicBezTo>
                <a:cubicBezTo>
                  <a:pt x="24" y="128"/>
                  <a:pt x="24" y="128"/>
                  <a:pt x="24" y="128"/>
                </a:cubicBezTo>
                <a:cubicBezTo>
                  <a:pt x="24" y="132"/>
                  <a:pt x="28" y="136"/>
                  <a:pt x="33" y="136"/>
                </a:cubicBezTo>
                <a:cubicBezTo>
                  <a:pt x="82" y="136"/>
                  <a:pt x="82" y="136"/>
                  <a:pt x="82" y="136"/>
                </a:cubicBezTo>
                <a:cubicBezTo>
                  <a:pt x="87" y="136"/>
                  <a:pt x="90" y="132"/>
                  <a:pt x="90" y="128"/>
                </a:cubicBezTo>
                <a:cubicBezTo>
                  <a:pt x="90" y="128"/>
                  <a:pt x="90" y="128"/>
                  <a:pt x="90" y="128"/>
                </a:cubicBezTo>
                <a:cubicBezTo>
                  <a:pt x="121" y="128"/>
                  <a:pt x="150" y="110"/>
                  <a:pt x="164" y="82"/>
                </a:cubicBezTo>
                <a:cubicBezTo>
                  <a:pt x="170" y="82"/>
                  <a:pt x="175" y="79"/>
                  <a:pt x="178" y="74"/>
                </a:cubicBezTo>
                <a:cubicBezTo>
                  <a:pt x="183" y="66"/>
                  <a:pt x="180" y="56"/>
                  <a:pt x="172" y="51"/>
                </a:cubicBezTo>
                <a:close/>
                <a:moveTo>
                  <a:pt x="162" y="65"/>
                </a:moveTo>
                <a:cubicBezTo>
                  <a:pt x="160" y="65"/>
                  <a:pt x="158" y="63"/>
                  <a:pt x="158" y="60"/>
                </a:cubicBezTo>
                <a:cubicBezTo>
                  <a:pt x="158" y="58"/>
                  <a:pt x="160" y="56"/>
                  <a:pt x="162" y="56"/>
                </a:cubicBezTo>
                <a:cubicBezTo>
                  <a:pt x="165" y="56"/>
                  <a:pt x="167" y="58"/>
                  <a:pt x="167" y="60"/>
                </a:cubicBezTo>
                <a:cubicBezTo>
                  <a:pt x="167" y="63"/>
                  <a:pt x="165" y="65"/>
                  <a:pt x="162" y="6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p:cNvSpPr>
            <a:spLocks noEditPoints="1"/>
          </p:cNvSpPr>
          <p:nvPr/>
        </p:nvSpPr>
        <p:spPr bwMode="auto">
          <a:xfrm>
            <a:off x="971414" y="4756068"/>
            <a:ext cx="405377" cy="398907"/>
          </a:xfrm>
          <a:custGeom>
            <a:avLst/>
            <a:gdLst>
              <a:gd name="T0" fmla="*/ 62 w 121"/>
              <a:gd name="T1" fmla="*/ 33 h 121"/>
              <a:gd name="T2" fmla="*/ 50 w 121"/>
              <a:gd name="T3" fmla="*/ 20 h 121"/>
              <a:gd name="T4" fmla="*/ 38 w 121"/>
              <a:gd name="T5" fmla="*/ 37 h 121"/>
              <a:gd name="T6" fmla="*/ 21 w 121"/>
              <a:gd name="T7" fmla="*/ 49 h 121"/>
              <a:gd name="T8" fmla="*/ 34 w 121"/>
              <a:gd name="T9" fmla="*/ 62 h 121"/>
              <a:gd name="T10" fmla="*/ 53 w 121"/>
              <a:gd name="T11" fmla="*/ 52 h 121"/>
              <a:gd name="T12" fmla="*/ 62 w 121"/>
              <a:gd name="T13" fmla="*/ 33 h 121"/>
              <a:gd name="T14" fmla="*/ 89 w 121"/>
              <a:gd name="T15" fmla="*/ 48 h 121"/>
              <a:gd name="T16" fmla="*/ 68 w 121"/>
              <a:gd name="T17" fmla="*/ 38 h 121"/>
              <a:gd name="T18" fmla="*/ 67 w 121"/>
              <a:gd name="T19" fmla="*/ 38 h 121"/>
              <a:gd name="T20" fmla="*/ 58 w 121"/>
              <a:gd name="T21" fmla="*/ 58 h 121"/>
              <a:gd name="T22" fmla="*/ 39 w 121"/>
              <a:gd name="T23" fmla="*/ 67 h 121"/>
              <a:gd name="T24" fmla="*/ 38 w 121"/>
              <a:gd name="T25" fmla="*/ 67 h 121"/>
              <a:gd name="T26" fmla="*/ 49 w 121"/>
              <a:gd name="T27" fmla="*/ 89 h 121"/>
              <a:gd name="T28" fmla="*/ 76 w 121"/>
              <a:gd name="T29" fmla="*/ 75 h 121"/>
              <a:gd name="T30" fmla="*/ 89 w 121"/>
              <a:gd name="T31" fmla="*/ 48 h 121"/>
              <a:gd name="T32" fmla="*/ 44 w 121"/>
              <a:gd name="T33" fmla="*/ 18 h 121"/>
              <a:gd name="T34" fmla="*/ 44 w 121"/>
              <a:gd name="T35" fmla="*/ 18 h 121"/>
              <a:gd name="T36" fmla="*/ 45 w 121"/>
              <a:gd name="T37" fmla="*/ 8 h 121"/>
              <a:gd name="T38" fmla="*/ 40 w 121"/>
              <a:gd name="T39" fmla="*/ 3 h 121"/>
              <a:gd name="T40" fmla="*/ 16 w 121"/>
              <a:gd name="T41" fmla="*/ 15 h 121"/>
              <a:gd name="T42" fmla="*/ 4 w 121"/>
              <a:gd name="T43" fmla="*/ 40 h 121"/>
              <a:gd name="T44" fmla="*/ 8 w 121"/>
              <a:gd name="T45" fmla="*/ 45 h 121"/>
              <a:gd name="T46" fmla="*/ 18 w 121"/>
              <a:gd name="T47" fmla="*/ 44 h 121"/>
              <a:gd name="T48" fmla="*/ 18 w 121"/>
              <a:gd name="T49" fmla="*/ 44 h 121"/>
              <a:gd name="T50" fmla="*/ 33 w 121"/>
              <a:gd name="T51" fmla="*/ 33 h 121"/>
              <a:gd name="T52" fmla="*/ 44 w 121"/>
              <a:gd name="T53" fmla="*/ 18 h 121"/>
              <a:gd name="T54" fmla="*/ 86 w 121"/>
              <a:gd name="T55" fmla="*/ 74 h 121"/>
              <a:gd name="T56" fmla="*/ 81 w 121"/>
              <a:gd name="T57" fmla="*/ 80 h 121"/>
              <a:gd name="T58" fmla="*/ 75 w 121"/>
              <a:gd name="T59" fmla="*/ 85 h 121"/>
              <a:gd name="T60" fmla="*/ 119 w 121"/>
              <a:gd name="T61" fmla="*/ 121 h 121"/>
              <a:gd name="T62" fmla="*/ 121 w 121"/>
              <a:gd name="T63" fmla="*/ 119 h 121"/>
              <a:gd name="T64" fmla="*/ 86 w 121"/>
              <a:gd name="T65" fmla="*/ 7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21">
                <a:moveTo>
                  <a:pt x="62" y="33"/>
                </a:moveTo>
                <a:cubicBezTo>
                  <a:pt x="50" y="20"/>
                  <a:pt x="50" y="20"/>
                  <a:pt x="50" y="20"/>
                </a:cubicBezTo>
                <a:cubicBezTo>
                  <a:pt x="48" y="25"/>
                  <a:pt x="44" y="31"/>
                  <a:pt x="38" y="37"/>
                </a:cubicBezTo>
                <a:cubicBezTo>
                  <a:pt x="32" y="43"/>
                  <a:pt x="26" y="47"/>
                  <a:pt x="21" y="49"/>
                </a:cubicBezTo>
                <a:cubicBezTo>
                  <a:pt x="34" y="62"/>
                  <a:pt x="34" y="62"/>
                  <a:pt x="34" y="62"/>
                </a:cubicBezTo>
                <a:cubicBezTo>
                  <a:pt x="37" y="64"/>
                  <a:pt x="45" y="60"/>
                  <a:pt x="53" y="52"/>
                </a:cubicBezTo>
                <a:cubicBezTo>
                  <a:pt x="61" y="44"/>
                  <a:pt x="65" y="36"/>
                  <a:pt x="62" y="33"/>
                </a:cubicBezTo>
                <a:close/>
                <a:moveTo>
                  <a:pt x="89" y="48"/>
                </a:moveTo>
                <a:cubicBezTo>
                  <a:pt x="84" y="43"/>
                  <a:pt x="76" y="40"/>
                  <a:pt x="68" y="38"/>
                </a:cubicBezTo>
                <a:cubicBezTo>
                  <a:pt x="67" y="38"/>
                  <a:pt x="67" y="38"/>
                  <a:pt x="67" y="38"/>
                </a:cubicBezTo>
                <a:cubicBezTo>
                  <a:pt x="70" y="41"/>
                  <a:pt x="66" y="50"/>
                  <a:pt x="58" y="58"/>
                </a:cubicBezTo>
                <a:cubicBezTo>
                  <a:pt x="50" y="66"/>
                  <a:pt x="42" y="70"/>
                  <a:pt x="39" y="67"/>
                </a:cubicBezTo>
                <a:cubicBezTo>
                  <a:pt x="39" y="67"/>
                  <a:pt x="39" y="67"/>
                  <a:pt x="38" y="67"/>
                </a:cubicBezTo>
                <a:cubicBezTo>
                  <a:pt x="40" y="76"/>
                  <a:pt x="43" y="84"/>
                  <a:pt x="49" y="89"/>
                </a:cubicBezTo>
                <a:cubicBezTo>
                  <a:pt x="52" y="93"/>
                  <a:pt x="64" y="86"/>
                  <a:pt x="76" y="75"/>
                </a:cubicBezTo>
                <a:cubicBezTo>
                  <a:pt x="87" y="64"/>
                  <a:pt x="93" y="52"/>
                  <a:pt x="89" y="48"/>
                </a:cubicBezTo>
                <a:close/>
                <a:moveTo>
                  <a:pt x="44" y="18"/>
                </a:moveTo>
                <a:cubicBezTo>
                  <a:pt x="44" y="18"/>
                  <a:pt x="44" y="18"/>
                  <a:pt x="44" y="18"/>
                </a:cubicBezTo>
                <a:cubicBezTo>
                  <a:pt x="46" y="13"/>
                  <a:pt x="47" y="10"/>
                  <a:pt x="45" y="8"/>
                </a:cubicBezTo>
                <a:cubicBezTo>
                  <a:pt x="40" y="3"/>
                  <a:pt x="40" y="3"/>
                  <a:pt x="40" y="3"/>
                </a:cubicBezTo>
                <a:cubicBezTo>
                  <a:pt x="37" y="0"/>
                  <a:pt x="26" y="5"/>
                  <a:pt x="16" y="15"/>
                </a:cubicBezTo>
                <a:cubicBezTo>
                  <a:pt x="6" y="25"/>
                  <a:pt x="0" y="36"/>
                  <a:pt x="4" y="40"/>
                </a:cubicBezTo>
                <a:cubicBezTo>
                  <a:pt x="8" y="45"/>
                  <a:pt x="8" y="45"/>
                  <a:pt x="8" y="45"/>
                </a:cubicBezTo>
                <a:cubicBezTo>
                  <a:pt x="10" y="46"/>
                  <a:pt x="14" y="46"/>
                  <a:pt x="18" y="44"/>
                </a:cubicBezTo>
                <a:cubicBezTo>
                  <a:pt x="18" y="44"/>
                  <a:pt x="18" y="44"/>
                  <a:pt x="18" y="44"/>
                </a:cubicBezTo>
                <a:cubicBezTo>
                  <a:pt x="23" y="42"/>
                  <a:pt x="28" y="38"/>
                  <a:pt x="33" y="33"/>
                </a:cubicBezTo>
                <a:cubicBezTo>
                  <a:pt x="38" y="28"/>
                  <a:pt x="42" y="22"/>
                  <a:pt x="44" y="18"/>
                </a:cubicBezTo>
                <a:close/>
                <a:moveTo>
                  <a:pt x="86" y="74"/>
                </a:moveTo>
                <a:cubicBezTo>
                  <a:pt x="84" y="76"/>
                  <a:pt x="82" y="78"/>
                  <a:pt x="81" y="80"/>
                </a:cubicBezTo>
                <a:cubicBezTo>
                  <a:pt x="79" y="82"/>
                  <a:pt x="77" y="84"/>
                  <a:pt x="75" y="85"/>
                </a:cubicBezTo>
                <a:cubicBezTo>
                  <a:pt x="119" y="121"/>
                  <a:pt x="119" y="121"/>
                  <a:pt x="119" y="121"/>
                </a:cubicBezTo>
                <a:cubicBezTo>
                  <a:pt x="121" y="119"/>
                  <a:pt x="121" y="119"/>
                  <a:pt x="121" y="119"/>
                </a:cubicBezTo>
                <a:lnTo>
                  <a:pt x="86" y="74"/>
                </a:ln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21F"/>
              </a:solidFill>
              <a:effectLst/>
              <a:uLnTx/>
              <a:uFillTx/>
              <a:latin typeface="Calibri" panose="020F0502020204030204"/>
              <a:ea typeface="+mn-ea"/>
              <a:cs typeface="+mn-cs"/>
            </a:endParaRPr>
          </a:p>
        </p:txBody>
      </p:sp>
      <p:sp>
        <p:nvSpPr>
          <p:cNvPr id="23" name="椭圆 22"/>
          <p:cNvSpPr/>
          <p:nvPr/>
        </p:nvSpPr>
        <p:spPr>
          <a:xfrm>
            <a:off x="4490977" y="2044725"/>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4" name="椭圆 23"/>
          <p:cNvSpPr/>
          <p:nvPr/>
        </p:nvSpPr>
        <p:spPr>
          <a:xfrm>
            <a:off x="4468797" y="3436886"/>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5" name="椭圆 24"/>
          <p:cNvSpPr/>
          <p:nvPr/>
        </p:nvSpPr>
        <p:spPr>
          <a:xfrm>
            <a:off x="4490977"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6" name="椭圆 25"/>
          <p:cNvSpPr/>
          <p:nvPr/>
        </p:nvSpPr>
        <p:spPr>
          <a:xfrm>
            <a:off x="7652486" y="206340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7" name="椭圆 26"/>
          <p:cNvSpPr/>
          <p:nvPr/>
        </p:nvSpPr>
        <p:spPr>
          <a:xfrm>
            <a:off x="7641878" y="340074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8" name="椭圆 27"/>
          <p:cNvSpPr/>
          <p:nvPr/>
        </p:nvSpPr>
        <p:spPr>
          <a:xfrm>
            <a:off x="7674070"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5" name="Rectangle: Rounded Corners 4">
            <a:extLst>
              <a:ext uri="{FF2B5EF4-FFF2-40B4-BE49-F238E27FC236}">
                <a16:creationId xmlns:a16="http://schemas.microsoft.com/office/drawing/2014/main" id="{DF739AA3-9D95-C4CD-A888-5DF4B6ED6A9C}"/>
              </a:ext>
            </a:extLst>
          </p:cNvPr>
          <p:cNvSpPr/>
          <p:nvPr/>
        </p:nvSpPr>
        <p:spPr>
          <a:xfrm>
            <a:off x="457200" y="233680"/>
            <a:ext cx="11734800" cy="6106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2000" b="1" dirty="0">
                <a:solidFill>
                  <a:prstClr val="black"/>
                </a:solidFill>
              </a:rPr>
              <a:t>GƯƠNG NGƯỜI TỐT VIỆC TỐT: HỌC SINH TRƯỜNG TIỂU HỌC NAM THÀNH NHẶT ĐƯỢC CỦA RƠI TRẢ NGƯỜI ĐÁNH MẤT</a:t>
            </a:r>
          </a:p>
          <a:p>
            <a:pPr lvl="0" algn="just"/>
            <a:r>
              <a:rPr lang="vi-VN" sz="2000" dirty="0">
                <a:solidFill>
                  <a:prstClr val="black"/>
                </a:solidFill>
              </a:rPr>
              <a:t>Nhớ lời dạy của Bác Hồ kính yêu phát động phong trào “Nghìn việc tốt”: “Mỗi người tốt, mỗi việc tốt là một bông hoa đẹp. Cả đất nước ta là một rừng hoa đẹp”. Cho đến nay, đã có không ít tấm gương “Người tốt việc tốt” trên cả nước. Nhiều trong số đó là các em học sinh những chủ nhân tương lai của đất nước.  Nguyễn Đình Bảo Nhi - học sinh lớp 4A trường Tiểu học Nam Thành, Thành phố Ninh Bình là một tấm gương sáng về “Người tốt, việc tốt” đáng được biểu dương.</a:t>
            </a:r>
          </a:p>
          <a:p>
            <a:pPr lvl="0" algn="just"/>
            <a:r>
              <a:rPr lang="vi-VN" sz="2000" dirty="0">
                <a:solidFill>
                  <a:prstClr val="black"/>
                </a:solidFill>
              </a:rPr>
              <a:t>Ngày 08/8/2019, trên đường đi học về em Nguyễn Đình Bảo Nhi đã nhặt được 1 cọc tiền 50 triệu đồng gần cổng trường Tiểu học Nam Thành.  Bảo Nhi đã nhanh chóng mang số tiền nói trên trao lại cho Ban Giám hiệu nhà trường và Công an phường nhờ tìm người đánh mất trả lại. Ngày 15/8, Công an phường Nam Thành, thành phố Ninh Bình đã tổ chức trao trả số tiền 50 triệu đồng cho chị Đinh Thị Kim Dung (SN 1978, trú phường Nam Thanh, thành phố Ninh Bình) do chị đánh rơi nhiều ngày trước.</a:t>
            </a:r>
          </a:p>
          <a:p>
            <a:pPr lvl="0" algn="just"/>
            <a:r>
              <a:rPr lang="vi-VN" sz="2000" dirty="0">
                <a:solidFill>
                  <a:prstClr val="black"/>
                </a:solidFill>
              </a:rPr>
              <a:t>Hành động nhặt được của rơi trả lại người mất của em Bảo Nhi là phẩm chất đạo đức cao đẹp, xứng đáng là con ngoan trò giỏi, cháu ngoan Bác Hồ. Đây tấm gương tiêu biểu về người tốt việc tốt cần được biểu dương, nhân rộng trong nhà trường và xã hội hiện nay.</a:t>
            </a:r>
          </a:p>
          <a:p>
            <a:pPr lvl="0" algn="r"/>
            <a:r>
              <a:rPr lang="vi-VN" sz="2000" dirty="0">
                <a:solidFill>
                  <a:prstClr val="black"/>
                </a:solidFill>
              </a:rPr>
              <a:t>(Báo Ninh Bình)</a:t>
            </a:r>
            <a:endParaRPr kumimoji="0" lang="en-US" sz="200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961346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a:fillRect/>
          </a:stretch>
        </p:blipFill>
        <p:spPr>
          <a:xfrm>
            <a:off x="0" y="7886"/>
            <a:ext cx="12192001" cy="6858000"/>
          </a:xfrm>
          <a:prstGeom prst="rect">
            <a:avLst/>
          </a:prstGeom>
        </p:spPr>
      </p:pic>
      <p:sp>
        <p:nvSpPr>
          <p:cNvPr id="11" name="Freeform 34"/>
          <p:cNvSpPr>
            <a:spLocks noEditPoints="1"/>
          </p:cNvSpPr>
          <p:nvPr/>
        </p:nvSpPr>
        <p:spPr bwMode="auto">
          <a:xfrm>
            <a:off x="914537" y="1919136"/>
            <a:ext cx="514226" cy="441710"/>
          </a:xfrm>
          <a:custGeom>
            <a:avLst/>
            <a:gdLst>
              <a:gd name="T0" fmla="*/ 35 w 144"/>
              <a:gd name="T1" fmla="*/ 17 h 132"/>
              <a:gd name="T2" fmla="*/ 109 w 144"/>
              <a:gd name="T3" fmla="*/ 17 h 132"/>
              <a:gd name="T4" fmla="*/ 117 w 144"/>
              <a:gd name="T5" fmla="*/ 9 h 132"/>
              <a:gd name="T6" fmla="*/ 109 w 144"/>
              <a:gd name="T7" fmla="*/ 0 h 132"/>
              <a:gd name="T8" fmla="*/ 35 w 144"/>
              <a:gd name="T9" fmla="*/ 0 h 132"/>
              <a:gd name="T10" fmla="*/ 27 w 144"/>
              <a:gd name="T11" fmla="*/ 9 h 132"/>
              <a:gd name="T12" fmla="*/ 35 w 144"/>
              <a:gd name="T13" fmla="*/ 17 h 132"/>
              <a:gd name="T14" fmla="*/ 109 w 144"/>
              <a:gd name="T15" fmla="*/ 25 h 132"/>
              <a:gd name="T16" fmla="*/ 109 w 144"/>
              <a:gd name="T17" fmla="*/ 25 h 132"/>
              <a:gd name="T18" fmla="*/ 35 w 144"/>
              <a:gd name="T19" fmla="*/ 25 h 132"/>
              <a:gd name="T20" fmla="*/ 35 w 144"/>
              <a:gd name="T21" fmla="*/ 25 h 132"/>
              <a:gd name="T22" fmla="*/ 16 w 144"/>
              <a:gd name="T23" fmla="*/ 67 h 132"/>
              <a:gd name="T24" fmla="*/ 52 w 144"/>
              <a:gd name="T25" fmla="*/ 93 h 132"/>
              <a:gd name="T26" fmla="*/ 64 w 144"/>
              <a:gd name="T27" fmla="*/ 107 h 132"/>
              <a:gd name="T28" fmla="*/ 64 w 144"/>
              <a:gd name="T29" fmla="*/ 116 h 132"/>
              <a:gd name="T30" fmla="*/ 66 w 144"/>
              <a:gd name="T31" fmla="*/ 117 h 132"/>
              <a:gd name="T32" fmla="*/ 64 w 144"/>
              <a:gd name="T33" fmla="*/ 120 h 132"/>
              <a:gd name="T34" fmla="*/ 47 w 144"/>
              <a:gd name="T35" fmla="*/ 120 h 132"/>
              <a:gd name="T36" fmla="*/ 39 w 144"/>
              <a:gd name="T37" fmla="*/ 128 h 132"/>
              <a:gd name="T38" fmla="*/ 39 w 144"/>
              <a:gd name="T39" fmla="*/ 132 h 132"/>
              <a:gd name="T40" fmla="*/ 105 w 144"/>
              <a:gd name="T41" fmla="*/ 132 h 132"/>
              <a:gd name="T42" fmla="*/ 105 w 144"/>
              <a:gd name="T43" fmla="*/ 128 h 132"/>
              <a:gd name="T44" fmla="*/ 97 w 144"/>
              <a:gd name="T45" fmla="*/ 120 h 132"/>
              <a:gd name="T46" fmla="*/ 80 w 144"/>
              <a:gd name="T47" fmla="*/ 120 h 132"/>
              <a:gd name="T48" fmla="*/ 78 w 144"/>
              <a:gd name="T49" fmla="*/ 117 h 132"/>
              <a:gd name="T50" fmla="*/ 80 w 144"/>
              <a:gd name="T51" fmla="*/ 116 h 132"/>
              <a:gd name="T52" fmla="*/ 80 w 144"/>
              <a:gd name="T53" fmla="*/ 107 h 132"/>
              <a:gd name="T54" fmla="*/ 92 w 144"/>
              <a:gd name="T55" fmla="*/ 93 h 132"/>
              <a:gd name="T56" fmla="*/ 127 w 144"/>
              <a:gd name="T57" fmla="*/ 67 h 132"/>
              <a:gd name="T58" fmla="*/ 109 w 144"/>
              <a:gd name="T59" fmla="*/ 25 h 132"/>
              <a:gd name="T60" fmla="*/ 24 w 144"/>
              <a:gd name="T61" fmla="*/ 63 h 132"/>
              <a:gd name="T62" fmla="*/ 37 w 144"/>
              <a:gd name="T63" fmla="*/ 37 h 132"/>
              <a:gd name="T64" fmla="*/ 48 w 144"/>
              <a:gd name="T65" fmla="*/ 84 h 132"/>
              <a:gd name="T66" fmla="*/ 24 w 144"/>
              <a:gd name="T67" fmla="*/ 63 h 132"/>
              <a:gd name="T68" fmla="*/ 47 w 144"/>
              <a:gd name="T69" fmla="*/ 37 h 132"/>
              <a:gd name="T70" fmla="*/ 60 w 144"/>
              <a:gd name="T71" fmla="*/ 37 h 132"/>
              <a:gd name="T72" fmla="*/ 64 w 144"/>
              <a:gd name="T73" fmla="*/ 99 h 132"/>
              <a:gd name="T74" fmla="*/ 47 w 144"/>
              <a:gd name="T75" fmla="*/ 37 h 132"/>
              <a:gd name="T76" fmla="*/ 120 w 144"/>
              <a:gd name="T77" fmla="*/ 63 h 132"/>
              <a:gd name="T78" fmla="*/ 96 w 144"/>
              <a:gd name="T79" fmla="*/ 84 h 132"/>
              <a:gd name="T80" fmla="*/ 107 w 144"/>
              <a:gd name="T81" fmla="*/ 37 h 132"/>
              <a:gd name="T82" fmla="*/ 120 w 144"/>
              <a:gd name="T83"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32">
                <a:moveTo>
                  <a:pt x="35" y="17"/>
                </a:moveTo>
                <a:cubicBezTo>
                  <a:pt x="109" y="17"/>
                  <a:pt x="109" y="17"/>
                  <a:pt x="109" y="17"/>
                </a:cubicBezTo>
                <a:cubicBezTo>
                  <a:pt x="113" y="17"/>
                  <a:pt x="117" y="13"/>
                  <a:pt x="117" y="9"/>
                </a:cubicBezTo>
                <a:cubicBezTo>
                  <a:pt x="117" y="4"/>
                  <a:pt x="113" y="0"/>
                  <a:pt x="109" y="0"/>
                </a:cubicBezTo>
                <a:cubicBezTo>
                  <a:pt x="35" y="0"/>
                  <a:pt x="35" y="0"/>
                  <a:pt x="35" y="0"/>
                </a:cubicBezTo>
                <a:cubicBezTo>
                  <a:pt x="30" y="0"/>
                  <a:pt x="27" y="4"/>
                  <a:pt x="27" y="9"/>
                </a:cubicBezTo>
                <a:cubicBezTo>
                  <a:pt x="27" y="13"/>
                  <a:pt x="30" y="17"/>
                  <a:pt x="35" y="17"/>
                </a:cubicBezTo>
                <a:close/>
                <a:moveTo>
                  <a:pt x="109" y="25"/>
                </a:moveTo>
                <a:cubicBezTo>
                  <a:pt x="109" y="25"/>
                  <a:pt x="109" y="25"/>
                  <a:pt x="109" y="25"/>
                </a:cubicBezTo>
                <a:cubicBezTo>
                  <a:pt x="35" y="25"/>
                  <a:pt x="35" y="25"/>
                  <a:pt x="35" y="25"/>
                </a:cubicBezTo>
                <a:cubicBezTo>
                  <a:pt x="35" y="25"/>
                  <a:pt x="35" y="25"/>
                  <a:pt x="35" y="25"/>
                </a:cubicBezTo>
                <a:cubicBezTo>
                  <a:pt x="19" y="26"/>
                  <a:pt x="0" y="32"/>
                  <a:pt x="16" y="67"/>
                </a:cubicBezTo>
                <a:cubicBezTo>
                  <a:pt x="27" y="90"/>
                  <a:pt x="43" y="92"/>
                  <a:pt x="52" y="93"/>
                </a:cubicBezTo>
                <a:cubicBezTo>
                  <a:pt x="55" y="102"/>
                  <a:pt x="59" y="107"/>
                  <a:pt x="64" y="107"/>
                </a:cubicBezTo>
                <a:cubicBezTo>
                  <a:pt x="64" y="112"/>
                  <a:pt x="64" y="116"/>
                  <a:pt x="64" y="116"/>
                </a:cubicBezTo>
                <a:cubicBezTo>
                  <a:pt x="66" y="117"/>
                  <a:pt x="66" y="117"/>
                  <a:pt x="66" y="117"/>
                </a:cubicBezTo>
                <a:cubicBezTo>
                  <a:pt x="64" y="120"/>
                  <a:pt x="64" y="120"/>
                  <a:pt x="64" y="120"/>
                </a:cubicBezTo>
                <a:cubicBezTo>
                  <a:pt x="47" y="120"/>
                  <a:pt x="47" y="120"/>
                  <a:pt x="47" y="120"/>
                </a:cubicBezTo>
                <a:cubicBezTo>
                  <a:pt x="47" y="120"/>
                  <a:pt x="39" y="120"/>
                  <a:pt x="39" y="128"/>
                </a:cubicBezTo>
                <a:cubicBezTo>
                  <a:pt x="39" y="132"/>
                  <a:pt x="39" y="132"/>
                  <a:pt x="39" y="132"/>
                </a:cubicBezTo>
                <a:cubicBezTo>
                  <a:pt x="105" y="132"/>
                  <a:pt x="105" y="132"/>
                  <a:pt x="105" y="132"/>
                </a:cubicBezTo>
                <a:cubicBezTo>
                  <a:pt x="105" y="132"/>
                  <a:pt x="105" y="132"/>
                  <a:pt x="105" y="128"/>
                </a:cubicBezTo>
                <a:cubicBezTo>
                  <a:pt x="105" y="120"/>
                  <a:pt x="97" y="120"/>
                  <a:pt x="97" y="120"/>
                </a:cubicBezTo>
                <a:cubicBezTo>
                  <a:pt x="80" y="120"/>
                  <a:pt x="80" y="120"/>
                  <a:pt x="80" y="120"/>
                </a:cubicBezTo>
                <a:cubicBezTo>
                  <a:pt x="78" y="117"/>
                  <a:pt x="78" y="117"/>
                  <a:pt x="78" y="117"/>
                </a:cubicBezTo>
                <a:cubicBezTo>
                  <a:pt x="80" y="116"/>
                  <a:pt x="80" y="116"/>
                  <a:pt x="80" y="116"/>
                </a:cubicBezTo>
                <a:cubicBezTo>
                  <a:pt x="80" y="116"/>
                  <a:pt x="80" y="112"/>
                  <a:pt x="80" y="107"/>
                </a:cubicBezTo>
                <a:cubicBezTo>
                  <a:pt x="84" y="107"/>
                  <a:pt x="88" y="102"/>
                  <a:pt x="92" y="93"/>
                </a:cubicBezTo>
                <a:cubicBezTo>
                  <a:pt x="101" y="92"/>
                  <a:pt x="116" y="90"/>
                  <a:pt x="127" y="67"/>
                </a:cubicBezTo>
                <a:cubicBezTo>
                  <a:pt x="144" y="32"/>
                  <a:pt x="125" y="26"/>
                  <a:pt x="109" y="25"/>
                </a:cubicBezTo>
                <a:close/>
                <a:moveTo>
                  <a:pt x="24" y="63"/>
                </a:moveTo>
                <a:cubicBezTo>
                  <a:pt x="14" y="40"/>
                  <a:pt x="26" y="37"/>
                  <a:pt x="37" y="37"/>
                </a:cubicBezTo>
                <a:cubicBezTo>
                  <a:pt x="39" y="49"/>
                  <a:pt x="43" y="68"/>
                  <a:pt x="48" y="84"/>
                </a:cubicBezTo>
                <a:cubicBezTo>
                  <a:pt x="41" y="82"/>
                  <a:pt x="31" y="79"/>
                  <a:pt x="24" y="63"/>
                </a:cubicBezTo>
                <a:close/>
                <a:moveTo>
                  <a:pt x="47" y="37"/>
                </a:moveTo>
                <a:cubicBezTo>
                  <a:pt x="47" y="37"/>
                  <a:pt x="55" y="37"/>
                  <a:pt x="60" y="37"/>
                </a:cubicBezTo>
                <a:cubicBezTo>
                  <a:pt x="60" y="66"/>
                  <a:pt x="60" y="74"/>
                  <a:pt x="64" y="99"/>
                </a:cubicBezTo>
                <a:cubicBezTo>
                  <a:pt x="51" y="74"/>
                  <a:pt x="47" y="37"/>
                  <a:pt x="47" y="37"/>
                </a:cubicBezTo>
                <a:close/>
                <a:moveTo>
                  <a:pt x="120" y="63"/>
                </a:moveTo>
                <a:cubicBezTo>
                  <a:pt x="113" y="79"/>
                  <a:pt x="102" y="82"/>
                  <a:pt x="96" y="84"/>
                </a:cubicBezTo>
                <a:cubicBezTo>
                  <a:pt x="101" y="68"/>
                  <a:pt x="105" y="49"/>
                  <a:pt x="107" y="37"/>
                </a:cubicBezTo>
                <a:cubicBezTo>
                  <a:pt x="118" y="37"/>
                  <a:pt x="130" y="40"/>
                  <a:pt x="120" y="63"/>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49"/>
          <p:cNvSpPr/>
          <p:nvPr/>
        </p:nvSpPr>
        <p:spPr bwMode="auto">
          <a:xfrm>
            <a:off x="950667" y="3316002"/>
            <a:ext cx="379576" cy="454459"/>
          </a:xfrm>
          <a:custGeom>
            <a:avLst/>
            <a:gdLst>
              <a:gd name="T0" fmla="*/ 107 w 111"/>
              <a:gd name="T1" fmla="*/ 44 h 133"/>
              <a:gd name="T2" fmla="*/ 101 w 111"/>
              <a:gd name="T3" fmla="*/ 34 h 133"/>
              <a:gd name="T4" fmla="*/ 98 w 111"/>
              <a:gd name="T5" fmla="*/ 31 h 133"/>
              <a:gd name="T6" fmla="*/ 96 w 111"/>
              <a:gd name="T7" fmla="*/ 29 h 133"/>
              <a:gd name="T8" fmla="*/ 90 w 111"/>
              <a:gd name="T9" fmla="*/ 24 h 133"/>
              <a:gd name="T10" fmla="*/ 0 w 111"/>
              <a:gd name="T11" fmla="*/ 20 h 133"/>
              <a:gd name="T12" fmla="*/ 39 w 111"/>
              <a:gd name="T13" fmla="*/ 82 h 133"/>
              <a:gd name="T14" fmla="*/ 42 w 111"/>
              <a:gd name="T15" fmla="*/ 86 h 133"/>
              <a:gd name="T16" fmla="*/ 43 w 111"/>
              <a:gd name="T17" fmla="*/ 88 h 133"/>
              <a:gd name="T18" fmla="*/ 45 w 111"/>
              <a:gd name="T19" fmla="*/ 89 h 133"/>
              <a:gd name="T20" fmla="*/ 51 w 111"/>
              <a:gd name="T21" fmla="*/ 94 h 133"/>
              <a:gd name="T22" fmla="*/ 65 w 111"/>
              <a:gd name="T23" fmla="*/ 99 h 133"/>
              <a:gd name="T24" fmla="*/ 93 w 111"/>
              <a:gd name="T25" fmla="*/ 103 h 133"/>
              <a:gd name="T26" fmla="*/ 80 w 111"/>
              <a:gd name="T27" fmla="*/ 72 h 133"/>
              <a:gd name="T28" fmla="*/ 43 w 111"/>
              <a:gd name="T29" fmla="*/ 34 h 133"/>
              <a:gd name="T30" fmla="*/ 101 w 111"/>
              <a:gd name="T31" fmla="*/ 108 h 133"/>
              <a:gd name="T32" fmla="*/ 101 w 111"/>
              <a:gd name="T33" fmla="*/ 108 h 133"/>
              <a:gd name="T34" fmla="*/ 100 w 111"/>
              <a:gd name="T35" fmla="*/ 131 h 133"/>
              <a:gd name="T36" fmla="*/ 102 w 111"/>
              <a:gd name="T37" fmla="*/ 132 h 133"/>
              <a:gd name="T38" fmla="*/ 105 w 111"/>
              <a:gd name="T39" fmla="*/ 132 h 133"/>
              <a:gd name="T40" fmla="*/ 107 w 111"/>
              <a:gd name="T41" fmla="*/ 132 h 133"/>
              <a:gd name="T42" fmla="*/ 109 w 111"/>
              <a:gd name="T43" fmla="*/ 131 h 133"/>
              <a:gd name="T44" fmla="*/ 103 w 111"/>
              <a:gd name="T45" fmla="*/ 97 h 133"/>
              <a:gd name="T46" fmla="*/ 111 w 111"/>
              <a:gd name="T47" fmla="*/ 64 h 133"/>
              <a:gd name="T48" fmla="*/ 107 w 111"/>
              <a:gd name="T49" fmla="*/ 4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33">
                <a:moveTo>
                  <a:pt x="107" y="44"/>
                </a:moveTo>
                <a:cubicBezTo>
                  <a:pt x="106" y="40"/>
                  <a:pt x="104" y="37"/>
                  <a:pt x="101" y="34"/>
                </a:cubicBezTo>
                <a:cubicBezTo>
                  <a:pt x="100" y="33"/>
                  <a:pt x="99" y="32"/>
                  <a:pt x="98" y="31"/>
                </a:cubicBezTo>
                <a:cubicBezTo>
                  <a:pt x="98" y="30"/>
                  <a:pt x="97" y="29"/>
                  <a:pt x="96" y="29"/>
                </a:cubicBezTo>
                <a:cubicBezTo>
                  <a:pt x="94" y="27"/>
                  <a:pt x="92" y="26"/>
                  <a:pt x="90" y="24"/>
                </a:cubicBezTo>
                <a:cubicBezTo>
                  <a:pt x="49" y="0"/>
                  <a:pt x="28" y="25"/>
                  <a:pt x="0" y="20"/>
                </a:cubicBezTo>
                <a:cubicBezTo>
                  <a:pt x="26" y="31"/>
                  <a:pt x="19" y="58"/>
                  <a:pt x="39" y="82"/>
                </a:cubicBezTo>
                <a:cubicBezTo>
                  <a:pt x="40" y="83"/>
                  <a:pt x="41" y="85"/>
                  <a:pt x="42" y="86"/>
                </a:cubicBezTo>
                <a:cubicBezTo>
                  <a:pt x="42" y="87"/>
                  <a:pt x="43" y="87"/>
                  <a:pt x="43" y="88"/>
                </a:cubicBezTo>
                <a:cubicBezTo>
                  <a:pt x="44" y="88"/>
                  <a:pt x="44" y="89"/>
                  <a:pt x="45" y="89"/>
                </a:cubicBezTo>
                <a:cubicBezTo>
                  <a:pt x="47" y="91"/>
                  <a:pt x="49" y="93"/>
                  <a:pt x="51" y="94"/>
                </a:cubicBezTo>
                <a:cubicBezTo>
                  <a:pt x="55" y="97"/>
                  <a:pt x="60" y="98"/>
                  <a:pt x="65" y="99"/>
                </a:cubicBezTo>
                <a:cubicBezTo>
                  <a:pt x="75" y="101"/>
                  <a:pt x="85" y="101"/>
                  <a:pt x="93" y="103"/>
                </a:cubicBezTo>
                <a:cubicBezTo>
                  <a:pt x="92" y="98"/>
                  <a:pt x="90" y="87"/>
                  <a:pt x="80" y="72"/>
                </a:cubicBezTo>
                <a:cubicBezTo>
                  <a:pt x="54" y="37"/>
                  <a:pt x="54" y="46"/>
                  <a:pt x="43" y="34"/>
                </a:cubicBezTo>
                <a:cubicBezTo>
                  <a:pt x="66" y="38"/>
                  <a:pt x="101" y="89"/>
                  <a:pt x="101" y="108"/>
                </a:cubicBezTo>
                <a:cubicBezTo>
                  <a:pt x="101" y="108"/>
                  <a:pt x="101" y="108"/>
                  <a:pt x="101" y="108"/>
                </a:cubicBezTo>
                <a:cubicBezTo>
                  <a:pt x="103" y="120"/>
                  <a:pt x="100" y="131"/>
                  <a:pt x="100" y="131"/>
                </a:cubicBezTo>
                <a:cubicBezTo>
                  <a:pt x="100" y="131"/>
                  <a:pt x="101" y="132"/>
                  <a:pt x="102" y="132"/>
                </a:cubicBezTo>
                <a:cubicBezTo>
                  <a:pt x="103" y="132"/>
                  <a:pt x="104" y="133"/>
                  <a:pt x="105" y="132"/>
                </a:cubicBezTo>
                <a:cubicBezTo>
                  <a:pt x="106" y="132"/>
                  <a:pt x="106" y="132"/>
                  <a:pt x="107" y="132"/>
                </a:cubicBezTo>
                <a:cubicBezTo>
                  <a:pt x="108" y="132"/>
                  <a:pt x="108" y="131"/>
                  <a:pt x="109" y="131"/>
                </a:cubicBezTo>
                <a:cubicBezTo>
                  <a:pt x="111" y="124"/>
                  <a:pt x="108" y="108"/>
                  <a:pt x="103" y="97"/>
                </a:cubicBezTo>
                <a:cubicBezTo>
                  <a:pt x="106" y="88"/>
                  <a:pt x="111" y="77"/>
                  <a:pt x="111" y="64"/>
                </a:cubicBezTo>
                <a:cubicBezTo>
                  <a:pt x="111" y="57"/>
                  <a:pt x="110" y="51"/>
                  <a:pt x="107" y="44"/>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41"/>
          <p:cNvSpPr>
            <a:spLocks noEditPoints="1"/>
          </p:cNvSpPr>
          <p:nvPr/>
        </p:nvSpPr>
        <p:spPr bwMode="auto">
          <a:xfrm>
            <a:off x="11058572" y="1952224"/>
            <a:ext cx="374465" cy="431698"/>
          </a:xfrm>
          <a:custGeom>
            <a:avLst/>
            <a:gdLst>
              <a:gd name="T0" fmla="*/ 48 w 130"/>
              <a:gd name="T1" fmla="*/ 74 h 137"/>
              <a:gd name="T2" fmla="*/ 61 w 130"/>
              <a:gd name="T3" fmla="*/ 56 h 137"/>
              <a:gd name="T4" fmla="*/ 18 w 130"/>
              <a:gd name="T5" fmla="*/ 0 h 137"/>
              <a:gd name="T6" fmla="*/ 14 w 130"/>
              <a:gd name="T7" fmla="*/ 1 h 137"/>
              <a:gd name="T8" fmla="*/ 22 w 130"/>
              <a:gd name="T9" fmla="*/ 26 h 137"/>
              <a:gd name="T10" fmla="*/ 48 w 130"/>
              <a:gd name="T11" fmla="*/ 74 h 137"/>
              <a:gd name="T12" fmla="*/ 109 w 130"/>
              <a:gd name="T13" fmla="*/ 26 h 137"/>
              <a:gd name="T14" fmla="*/ 117 w 130"/>
              <a:gd name="T15" fmla="*/ 1 h 137"/>
              <a:gd name="T16" fmla="*/ 113 w 130"/>
              <a:gd name="T17" fmla="*/ 0 h 137"/>
              <a:gd name="T18" fmla="*/ 81 w 130"/>
              <a:gd name="T19" fmla="*/ 42 h 137"/>
              <a:gd name="T20" fmla="*/ 81 w 130"/>
              <a:gd name="T21" fmla="*/ 42 h 137"/>
              <a:gd name="T22" fmla="*/ 52 w 130"/>
              <a:gd name="T23" fmla="*/ 82 h 137"/>
              <a:gd name="T24" fmla="*/ 55 w 130"/>
              <a:gd name="T25" fmla="*/ 86 h 137"/>
              <a:gd name="T26" fmla="*/ 44 w 130"/>
              <a:gd name="T27" fmla="*/ 89 h 137"/>
              <a:gd name="T28" fmla="*/ 38 w 130"/>
              <a:gd name="T29" fmla="*/ 86 h 137"/>
              <a:gd name="T30" fmla="*/ 6 w 130"/>
              <a:gd name="T31" fmla="*/ 105 h 137"/>
              <a:gd name="T32" fmla="*/ 17 w 130"/>
              <a:gd name="T33" fmla="*/ 134 h 137"/>
              <a:gd name="T34" fmla="*/ 47 w 130"/>
              <a:gd name="T35" fmla="*/ 116 h 137"/>
              <a:gd name="T36" fmla="*/ 54 w 130"/>
              <a:gd name="T37" fmla="*/ 114 h 137"/>
              <a:gd name="T38" fmla="*/ 62 w 130"/>
              <a:gd name="T39" fmla="*/ 104 h 137"/>
              <a:gd name="T40" fmla="*/ 77 w 130"/>
              <a:gd name="T41" fmla="*/ 83 h 137"/>
              <a:gd name="T42" fmla="*/ 109 w 130"/>
              <a:gd name="T43" fmla="*/ 26 h 137"/>
              <a:gd name="T44" fmla="*/ 40 w 130"/>
              <a:gd name="T45" fmla="*/ 112 h 137"/>
              <a:gd name="T46" fmla="*/ 22 w 130"/>
              <a:gd name="T47" fmla="*/ 125 h 137"/>
              <a:gd name="T48" fmla="*/ 16 w 130"/>
              <a:gd name="T49" fmla="*/ 106 h 137"/>
              <a:gd name="T50" fmla="*/ 35 w 130"/>
              <a:gd name="T51" fmla="*/ 93 h 137"/>
              <a:gd name="T52" fmla="*/ 40 w 130"/>
              <a:gd name="T53" fmla="*/ 112 h 137"/>
              <a:gd name="T54" fmla="*/ 65 w 130"/>
              <a:gd name="T55" fmla="*/ 89 h 137"/>
              <a:gd name="T56" fmla="*/ 61 w 130"/>
              <a:gd name="T57" fmla="*/ 85 h 137"/>
              <a:gd name="T58" fmla="*/ 65 w 130"/>
              <a:gd name="T59" fmla="*/ 81 h 137"/>
              <a:gd name="T60" fmla="*/ 70 w 130"/>
              <a:gd name="T61" fmla="*/ 85 h 137"/>
              <a:gd name="T62" fmla="*/ 65 w 130"/>
              <a:gd name="T63" fmla="*/ 89 h 137"/>
              <a:gd name="T64" fmla="*/ 125 w 130"/>
              <a:gd name="T65" fmla="*/ 105 h 137"/>
              <a:gd name="T66" fmla="*/ 93 w 130"/>
              <a:gd name="T67" fmla="*/ 86 h 137"/>
              <a:gd name="T68" fmla="*/ 86 w 130"/>
              <a:gd name="T69" fmla="*/ 89 h 137"/>
              <a:gd name="T70" fmla="*/ 84 w 130"/>
              <a:gd name="T71" fmla="*/ 89 h 137"/>
              <a:gd name="T72" fmla="*/ 71 w 130"/>
              <a:gd name="T73" fmla="*/ 107 h 137"/>
              <a:gd name="T74" fmla="*/ 77 w 130"/>
              <a:gd name="T75" fmla="*/ 114 h 137"/>
              <a:gd name="T76" fmla="*/ 83 w 130"/>
              <a:gd name="T77" fmla="*/ 116 h 137"/>
              <a:gd name="T78" fmla="*/ 114 w 130"/>
              <a:gd name="T79" fmla="*/ 134 h 137"/>
              <a:gd name="T80" fmla="*/ 125 w 130"/>
              <a:gd name="T81" fmla="*/ 105 h 137"/>
              <a:gd name="T82" fmla="*/ 109 w 130"/>
              <a:gd name="T83" fmla="*/ 125 h 137"/>
              <a:gd name="T84" fmla="*/ 91 w 130"/>
              <a:gd name="T85" fmla="*/ 112 h 137"/>
              <a:gd name="T86" fmla="*/ 96 w 130"/>
              <a:gd name="T87" fmla="*/ 93 h 137"/>
              <a:gd name="T88" fmla="*/ 114 w 130"/>
              <a:gd name="T89" fmla="*/ 106 h 137"/>
              <a:gd name="T90" fmla="*/ 109 w 130"/>
              <a:gd name="T91"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0" h="137">
                <a:moveTo>
                  <a:pt x="48" y="74"/>
                </a:moveTo>
                <a:cubicBezTo>
                  <a:pt x="61" y="56"/>
                  <a:pt x="61" y="56"/>
                  <a:pt x="61" y="56"/>
                </a:cubicBezTo>
                <a:cubicBezTo>
                  <a:pt x="18" y="0"/>
                  <a:pt x="18" y="0"/>
                  <a:pt x="18" y="0"/>
                </a:cubicBezTo>
                <a:cubicBezTo>
                  <a:pt x="14" y="1"/>
                  <a:pt x="14" y="1"/>
                  <a:pt x="14" y="1"/>
                </a:cubicBezTo>
                <a:cubicBezTo>
                  <a:pt x="14" y="1"/>
                  <a:pt x="15" y="8"/>
                  <a:pt x="22" y="26"/>
                </a:cubicBezTo>
                <a:cubicBezTo>
                  <a:pt x="27" y="41"/>
                  <a:pt x="37" y="59"/>
                  <a:pt x="48" y="74"/>
                </a:cubicBezTo>
                <a:close/>
                <a:moveTo>
                  <a:pt x="109" y="26"/>
                </a:moveTo>
                <a:cubicBezTo>
                  <a:pt x="115" y="8"/>
                  <a:pt x="117" y="1"/>
                  <a:pt x="117" y="1"/>
                </a:cubicBezTo>
                <a:cubicBezTo>
                  <a:pt x="113" y="0"/>
                  <a:pt x="113" y="0"/>
                  <a:pt x="113" y="0"/>
                </a:cubicBezTo>
                <a:cubicBezTo>
                  <a:pt x="81" y="42"/>
                  <a:pt x="81" y="42"/>
                  <a:pt x="81" y="42"/>
                </a:cubicBezTo>
                <a:cubicBezTo>
                  <a:pt x="81" y="42"/>
                  <a:pt x="81" y="42"/>
                  <a:pt x="81" y="42"/>
                </a:cubicBezTo>
                <a:cubicBezTo>
                  <a:pt x="52" y="82"/>
                  <a:pt x="52" y="82"/>
                  <a:pt x="52" y="82"/>
                </a:cubicBezTo>
                <a:cubicBezTo>
                  <a:pt x="53" y="83"/>
                  <a:pt x="54" y="85"/>
                  <a:pt x="55" y="86"/>
                </a:cubicBezTo>
                <a:cubicBezTo>
                  <a:pt x="53" y="88"/>
                  <a:pt x="49" y="89"/>
                  <a:pt x="44" y="89"/>
                </a:cubicBezTo>
                <a:cubicBezTo>
                  <a:pt x="43" y="87"/>
                  <a:pt x="40" y="86"/>
                  <a:pt x="38" y="86"/>
                </a:cubicBezTo>
                <a:cubicBezTo>
                  <a:pt x="26" y="83"/>
                  <a:pt x="12" y="91"/>
                  <a:pt x="6" y="105"/>
                </a:cubicBezTo>
                <a:cubicBezTo>
                  <a:pt x="0" y="118"/>
                  <a:pt x="5" y="131"/>
                  <a:pt x="17" y="134"/>
                </a:cubicBezTo>
                <a:cubicBezTo>
                  <a:pt x="28" y="137"/>
                  <a:pt x="41" y="129"/>
                  <a:pt x="47" y="116"/>
                </a:cubicBezTo>
                <a:cubicBezTo>
                  <a:pt x="49" y="115"/>
                  <a:pt x="51" y="114"/>
                  <a:pt x="54" y="114"/>
                </a:cubicBezTo>
                <a:cubicBezTo>
                  <a:pt x="55" y="113"/>
                  <a:pt x="58" y="109"/>
                  <a:pt x="62" y="104"/>
                </a:cubicBezTo>
                <a:cubicBezTo>
                  <a:pt x="77" y="83"/>
                  <a:pt x="77" y="83"/>
                  <a:pt x="77" y="83"/>
                </a:cubicBezTo>
                <a:cubicBezTo>
                  <a:pt x="89" y="66"/>
                  <a:pt x="103" y="44"/>
                  <a:pt x="109" y="26"/>
                </a:cubicBezTo>
                <a:close/>
                <a:moveTo>
                  <a:pt x="40" y="112"/>
                </a:moveTo>
                <a:cubicBezTo>
                  <a:pt x="37" y="120"/>
                  <a:pt x="28" y="126"/>
                  <a:pt x="22" y="125"/>
                </a:cubicBezTo>
                <a:cubicBezTo>
                  <a:pt x="15" y="123"/>
                  <a:pt x="13" y="115"/>
                  <a:pt x="16" y="106"/>
                </a:cubicBezTo>
                <a:cubicBezTo>
                  <a:pt x="20" y="98"/>
                  <a:pt x="28" y="92"/>
                  <a:pt x="35" y="93"/>
                </a:cubicBezTo>
                <a:cubicBezTo>
                  <a:pt x="42" y="95"/>
                  <a:pt x="44" y="103"/>
                  <a:pt x="40" y="112"/>
                </a:cubicBezTo>
                <a:close/>
                <a:moveTo>
                  <a:pt x="65" y="89"/>
                </a:moveTo>
                <a:cubicBezTo>
                  <a:pt x="63" y="89"/>
                  <a:pt x="61" y="87"/>
                  <a:pt x="61" y="85"/>
                </a:cubicBezTo>
                <a:cubicBezTo>
                  <a:pt x="61" y="83"/>
                  <a:pt x="63" y="81"/>
                  <a:pt x="65" y="81"/>
                </a:cubicBezTo>
                <a:cubicBezTo>
                  <a:pt x="68" y="81"/>
                  <a:pt x="70" y="83"/>
                  <a:pt x="70" y="85"/>
                </a:cubicBezTo>
                <a:cubicBezTo>
                  <a:pt x="70" y="87"/>
                  <a:pt x="68" y="89"/>
                  <a:pt x="65" y="89"/>
                </a:cubicBezTo>
                <a:close/>
                <a:moveTo>
                  <a:pt x="125" y="105"/>
                </a:moveTo>
                <a:cubicBezTo>
                  <a:pt x="119" y="91"/>
                  <a:pt x="105" y="83"/>
                  <a:pt x="93" y="86"/>
                </a:cubicBezTo>
                <a:cubicBezTo>
                  <a:pt x="90" y="86"/>
                  <a:pt x="88" y="87"/>
                  <a:pt x="86" y="89"/>
                </a:cubicBezTo>
                <a:cubicBezTo>
                  <a:pt x="85" y="89"/>
                  <a:pt x="85" y="89"/>
                  <a:pt x="84" y="89"/>
                </a:cubicBezTo>
                <a:cubicBezTo>
                  <a:pt x="71" y="107"/>
                  <a:pt x="71" y="107"/>
                  <a:pt x="71" y="107"/>
                </a:cubicBezTo>
                <a:cubicBezTo>
                  <a:pt x="74" y="110"/>
                  <a:pt x="76" y="113"/>
                  <a:pt x="77" y="114"/>
                </a:cubicBezTo>
                <a:cubicBezTo>
                  <a:pt x="80" y="114"/>
                  <a:pt x="82" y="115"/>
                  <a:pt x="83" y="116"/>
                </a:cubicBezTo>
                <a:cubicBezTo>
                  <a:pt x="90" y="129"/>
                  <a:pt x="103" y="137"/>
                  <a:pt x="114" y="134"/>
                </a:cubicBezTo>
                <a:cubicBezTo>
                  <a:pt x="126" y="131"/>
                  <a:pt x="130" y="118"/>
                  <a:pt x="125" y="105"/>
                </a:cubicBezTo>
                <a:close/>
                <a:moveTo>
                  <a:pt x="109" y="125"/>
                </a:moveTo>
                <a:cubicBezTo>
                  <a:pt x="103" y="126"/>
                  <a:pt x="94" y="120"/>
                  <a:pt x="91" y="112"/>
                </a:cubicBezTo>
                <a:cubicBezTo>
                  <a:pt x="87" y="103"/>
                  <a:pt x="89" y="95"/>
                  <a:pt x="96" y="93"/>
                </a:cubicBezTo>
                <a:cubicBezTo>
                  <a:pt x="102" y="92"/>
                  <a:pt x="111" y="98"/>
                  <a:pt x="114" y="106"/>
                </a:cubicBezTo>
                <a:cubicBezTo>
                  <a:pt x="118" y="115"/>
                  <a:pt x="116" y="123"/>
                  <a:pt x="109" y="12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7"/>
          <p:cNvSpPr>
            <a:spLocks noEditPoints="1"/>
          </p:cNvSpPr>
          <p:nvPr/>
        </p:nvSpPr>
        <p:spPr bwMode="auto">
          <a:xfrm>
            <a:off x="11027713" y="3355015"/>
            <a:ext cx="466438" cy="430583"/>
          </a:xfrm>
          <a:custGeom>
            <a:avLst/>
            <a:gdLst>
              <a:gd name="T0" fmla="*/ 156 w 156"/>
              <a:gd name="T1" fmla="*/ 37 h 156"/>
              <a:gd name="T2" fmla="*/ 82 w 156"/>
              <a:gd name="T3" fmla="*/ 37 h 156"/>
              <a:gd name="T4" fmla="*/ 107 w 156"/>
              <a:gd name="T5" fmla="*/ 20 h 156"/>
              <a:gd name="T6" fmla="*/ 132 w 156"/>
              <a:gd name="T7" fmla="*/ 23 h 156"/>
              <a:gd name="T8" fmla="*/ 132 w 156"/>
              <a:gd name="T9" fmla="*/ 34 h 156"/>
              <a:gd name="T10" fmla="*/ 134 w 156"/>
              <a:gd name="T11" fmla="*/ 39 h 156"/>
              <a:gd name="T12" fmla="*/ 134 w 156"/>
              <a:gd name="T13" fmla="*/ 49 h 156"/>
              <a:gd name="T14" fmla="*/ 128 w 156"/>
              <a:gd name="T15" fmla="*/ 53 h 156"/>
              <a:gd name="T16" fmla="*/ 107 w 156"/>
              <a:gd name="T17" fmla="*/ 53 h 156"/>
              <a:gd name="T18" fmla="*/ 123 w 156"/>
              <a:gd name="T19" fmla="*/ 33 h 156"/>
              <a:gd name="T20" fmla="*/ 123 w 156"/>
              <a:gd name="T21" fmla="*/ 28 h 156"/>
              <a:gd name="T22" fmla="*/ 115 w 156"/>
              <a:gd name="T23" fmla="*/ 27 h 156"/>
              <a:gd name="T24" fmla="*/ 120 w 156"/>
              <a:gd name="T25" fmla="*/ 33 h 156"/>
              <a:gd name="T26" fmla="*/ 126 w 156"/>
              <a:gd name="T27" fmla="*/ 43 h 156"/>
              <a:gd name="T28" fmla="*/ 121 w 156"/>
              <a:gd name="T29" fmla="*/ 40 h 156"/>
              <a:gd name="T30" fmla="*/ 115 w 156"/>
              <a:gd name="T31" fmla="*/ 46 h 156"/>
              <a:gd name="T32" fmla="*/ 125 w 156"/>
              <a:gd name="T33" fmla="*/ 45 h 156"/>
              <a:gd name="T34" fmla="*/ 33 w 156"/>
              <a:gd name="T35" fmla="*/ 41 h 156"/>
              <a:gd name="T36" fmla="*/ 37 w 156"/>
              <a:gd name="T37" fmla="*/ 29 h 156"/>
              <a:gd name="T38" fmla="*/ 37 w 156"/>
              <a:gd name="T39" fmla="*/ 82 h 156"/>
              <a:gd name="T40" fmla="*/ 37 w 156"/>
              <a:gd name="T41" fmla="*/ 156 h 156"/>
              <a:gd name="T42" fmla="*/ 37 w 156"/>
              <a:gd name="T43" fmla="*/ 82 h 156"/>
              <a:gd name="T44" fmla="*/ 45 w 156"/>
              <a:gd name="T45" fmla="*/ 134 h 156"/>
              <a:gd name="T46" fmla="*/ 29 w 156"/>
              <a:gd name="T47" fmla="*/ 134 h 156"/>
              <a:gd name="T48" fmla="*/ 20 w 156"/>
              <a:gd name="T49" fmla="*/ 119 h 156"/>
              <a:gd name="T50" fmla="*/ 37 w 156"/>
              <a:gd name="T51" fmla="*/ 103 h 156"/>
              <a:gd name="T52" fmla="*/ 53 w 156"/>
              <a:gd name="T53" fmla="*/ 113 h 156"/>
              <a:gd name="T54" fmla="*/ 43 w 156"/>
              <a:gd name="T55" fmla="*/ 113 h 156"/>
              <a:gd name="T56" fmla="*/ 38 w 156"/>
              <a:gd name="T57" fmla="*/ 110 h 156"/>
              <a:gd name="T58" fmla="*/ 31 w 156"/>
              <a:gd name="T59" fmla="*/ 119 h 156"/>
              <a:gd name="T60" fmla="*/ 37 w 156"/>
              <a:gd name="T61" fmla="*/ 128 h 156"/>
              <a:gd name="T62" fmla="*/ 44 w 156"/>
              <a:gd name="T63" fmla="*/ 122 h 156"/>
              <a:gd name="T64" fmla="*/ 50 w 156"/>
              <a:gd name="T65" fmla="*/ 131 h 156"/>
              <a:gd name="T66" fmla="*/ 0 w 156"/>
              <a:gd name="T67" fmla="*/ 37 h 156"/>
              <a:gd name="T68" fmla="*/ 74 w 156"/>
              <a:gd name="T69" fmla="*/ 37 h 156"/>
              <a:gd name="T70" fmla="*/ 45 w 156"/>
              <a:gd name="T71" fmla="*/ 53 h 156"/>
              <a:gd name="T72" fmla="*/ 31 w 156"/>
              <a:gd name="T73" fmla="*/ 45 h 156"/>
              <a:gd name="T74" fmla="*/ 20 w 156"/>
              <a:gd name="T75" fmla="*/ 53 h 156"/>
              <a:gd name="T76" fmla="*/ 41 w 156"/>
              <a:gd name="T77" fmla="*/ 21 h 156"/>
              <a:gd name="T78" fmla="*/ 45 w 156"/>
              <a:gd name="T79" fmla="*/ 53 h 156"/>
              <a:gd name="T80" fmla="*/ 82 w 156"/>
              <a:gd name="T81" fmla="*/ 119 h 156"/>
              <a:gd name="T82" fmla="*/ 156 w 156"/>
              <a:gd name="T83" fmla="*/ 119 h 156"/>
              <a:gd name="T84" fmla="*/ 134 w 156"/>
              <a:gd name="T85" fmla="*/ 127 h 156"/>
              <a:gd name="T86" fmla="*/ 127 w 156"/>
              <a:gd name="T87" fmla="*/ 135 h 156"/>
              <a:gd name="T88" fmla="*/ 107 w 156"/>
              <a:gd name="T89" fmla="*/ 136 h 156"/>
              <a:gd name="T90" fmla="*/ 121 w 156"/>
              <a:gd name="T91" fmla="*/ 103 h 156"/>
              <a:gd name="T92" fmla="*/ 132 w 156"/>
              <a:gd name="T93" fmla="*/ 107 h 156"/>
              <a:gd name="T94" fmla="*/ 135 w 156"/>
              <a:gd name="T95" fmla="*/ 119 h 156"/>
              <a:gd name="T96" fmla="*/ 118 w 156"/>
              <a:gd name="T97" fmla="*/ 110 h 156"/>
              <a:gd name="T98" fmla="*/ 115 w 156"/>
              <a:gd name="T99" fmla="*/ 128 h 156"/>
              <a:gd name="T100" fmla="*/ 124 w 156"/>
              <a:gd name="T101" fmla="*/ 127 h 156"/>
              <a:gd name="T102" fmla="*/ 127 w 156"/>
              <a:gd name="T103" fmla="*/ 119 h 156"/>
              <a:gd name="T104" fmla="*/ 118 w 156"/>
              <a:gd name="T105" fmla="*/ 11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156">
                <a:moveTo>
                  <a:pt x="119" y="74"/>
                </a:moveTo>
                <a:cubicBezTo>
                  <a:pt x="139" y="74"/>
                  <a:pt x="156" y="57"/>
                  <a:pt x="156" y="37"/>
                </a:cubicBezTo>
                <a:cubicBezTo>
                  <a:pt x="156" y="17"/>
                  <a:pt x="139" y="0"/>
                  <a:pt x="119" y="0"/>
                </a:cubicBezTo>
                <a:cubicBezTo>
                  <a:pt x="99" y="0"/>
                  <a:pt x="82" y="17"/>
                  <a:pt x="82" y="37"/>
                </a:cubicBezTo>
                <a:cubicBezTo>
                  <a:pt x="82" y="57"/>
                  <a:pt x="99" y="74"/>
                  <a:pt x="119" y="74"/>
                </a:cubicBezTo>
                <a:close/>
                <a:moveTo>
                  <a:pt x="107" y="20"/>
                </a:moveTo>
                <a:cubicBezTo>
                  <a:pt x="125" y="20"/>
                  <a:pt x="125" y="20"/>
                  <a:pt x="125" y="20"/>
                </a:cubicBezTo>
                <a:cubicBezTo>
                  <a:pt x="128" y="20"/>
                  <a:pt x="130" y="21"/>
                  <a:pt x="132" y="23"/>
                </a:cubicBezTo>
                <a:cubicBezTo>
                  <a:pt x="133" y="24"/>
                  <a:pt x="134" y="26"/>
                  <a:pt x="134" y="29"/>
                </a:cubicBezTo>
                <a:cubicBezTo>
                  <a:pt x="134" y="31"/>
                  <a:pt x="133" y="32"/>
                  <a:pt x="132" y="34"/>
                </a:cubicBezTo>
                <a:cubicBezTo>
                  <a:pt x="132" y="35"/>
                  <a:pt x="130" y="35"/>
                  <a:pt x="129" y="36"/>
                </a:cubicBezTo>
                <a:cubicBezTo>
                  <a:pt x="131" y="36"/>
                  <a:pt x="133" y="37"/>
                  <a:pt x="134" y="39"/>
                </a:cubicBezTo>
                <a:cubicBezTo>
                  <a:pt x="135" y="40"/>
                  <a:pt x="135" y="42"/>
                  <a:pt x="135" y="44"/>
                </a:cubicBezTo>
                <a:cubicBezTo>
                  <a:pt x="135" y="46"/>
                  <a:pt x="135" y="47"/>
                  <a:pt x="134" y="49"/>
                </a:cubicBezTo>
                <a:cubicBezTo>
                  <a:pt x="134" y="50"/>
                  <a:pt x="133" y="51"/>
                  <a:pt x="131" y="52"/>
                </a:cubicBezTo>
                <a:cubicBezTo>
                  <a:pt x="130" y="52"/>
                  <a:pt x="129" y="53"/>
                  <a:pt x="128" y="53"/>
                </a:cubicBezTo>
                <a:cubicBezTo>
                  <a:pt x="125" y="53"/>
                  <a:pt x="124" y="53"/>
                  <a:pt x="123" y="53"/>
                </a:cubicBezTo>
                <a:cubicBezTo>
                  <a:pt x="107" y="53"/>
                  <a:pt x="107" y="53"/>
                  <a:pt x="107" y="53"/>
                </a:cubicBezTo>
                <a:lnTo>
                  <a:pt x="107" y="20"/>
                </a:lnTo>
                <a:close/>
                <a:moveTo>
                  <a:pt x="123" y="33"/>
                </a:moveTo>
                <a:cubicBezTo>
                  <a:pt x="124" y="32"/>
                  <a:pt x="124" y="31"/>
                  <a:pt x="124" y="30"/>
                </a:cubicBezTo>
                <a:cubicBezTo>
                  <a:pt x="124" y="29"/>
                  <a:pt x="124" y="28"/>
                  <a:pt x="123" y="28"/>
                </a:cubicBezTo>
                <a:cubicBezTo>
                  <a:pt x="123" y="27"/>
                  <a:pt x="121" y="27"/>
                  <a:pt x="120" y="27"/>
                </a:cubicBezTo>
                <a:cubicBezTo>
                  <a:pt x="115" y="27"/>
                  <a:pt x="115" y="27"/>
                  <a:pt x="115" y="27"/>
                </a:cubicBezTo>
                <a:cubicBezTo>
                  <a:pt x="115" y="33"/>
                  <a:pt x="115" y="33"/>
                  <a:pt x="115" y="33"/>
                </a:cubicBezTo>
                <a:cubicBezTo>
                  <a:pt x="120" y="33"/>
                  <a:pt x="120" y="33"/>
                  <a:pt x="120" y="33"/>
                </a:cubicBezTo>
                <a:cubicBezTo>
                  <a:pt x="121" y="33"/>
                  <a:pt x="123" y="33"/>
                  <a:pt x="123" y="33"/>
                </a:cubicBezTo>
                <a:close/>
                <a:moveTo>
                  <a:pt x="126" y="43"/>
                </a:moveTo>
                <a:cubicBezTo>
                  <a:pt x="126" y="42"/>
                  <a:pt x="125" y="41"/>
                  <a:pt x="125" y="41"/>
                </a:cubicBezTo>
                <a:cubicBezTo>
                  <a:pt x="124" y="40"/>
                  <a:pt x="122" y="40"/>
                  <a:pt x="121" y="40"/>
                </a:cubicBezTo>
                <a:cubicBezTo>
                  <a:pt x="115" y="40"/>
                  <a:pt x="115" y="40"/>
                  <a:pt x="115" y="40"/>
                </a:cubicBezTo>
                <a:cubicBezTo>
                  <a:pt x="115" y="46"/>
                  <a:pt x="115" y="46"/>
                  <a:pt x="115" y="46"/>
                </a:cubicBezTo>
                <a:cubicBezTo>
                  <a:pt x="121" y="46"/>
                  <a:pt x="121" y="46"/>
                  <a:pt x="121" y="46"/>
                </a:cubicBezTo>
                <a:cubicBezTo>
                  <a:pt x="122" y="46"/>
                  <a:pt x="124" y="46"/>
                  <a:pt x="125" y="45"/>
                </a:cubicBezTo>
                <a:cubicBezTo>
                  <a:pt x="125" y="45"/>
                  <a:pt x="126" y="44"/>
                  <a:pt x="126" y="43"/>
                </a:cubicBezTo>
                <a:close/>
                <a:moveTo>
                  <a:pt x="33" y="41"/>
                </a:moveTo>
                <a:cubicBezTo>
                  <a:pt x="41" y="41"/>
                  <a:pt x="41" y="41"/>
                  <a:pt x="41" y="41"/>
                </a:cubicBezTo>
                <a:cubicBezTo>
                  <a:pt x="37" y="29"/>
                  <a:pt x="37" y="29"/>
                  <a:pt x="37" y="29"/>
                </a:cubicBezTo>
                <a:lnTo>
                  <a:pt x="33" y="41"/>
                </a:lnTo>
                <a:close/>
                <a:moveTo>
                  <a:pt x="37" y="82"/>
                </a:moveTo>
                <a:cubicBezTo>
                  <a:pt x="16" y="82"/>
                  <a:pt x="0" y="99"/>
                  <a:pt x="0" y="119"/>
                </a:cubicBezTo>
                <a:cubicBezTo>
                  <a:pt x="0" y="140"/>
                  <a:pt x="16" y="156"/>
                  <a:pt x="37" y="156"/>
                </a:cubicBezTo>
                <a:cubicBezTo>
                  <a:pt x="57" y="156"/>
                  <a:pt x="74" y="140"/>
                  <a:pt x="74" y="119"/>
                </a:cubicBezTo>
                <a:cubicBezTo>
                  <a:pt x="74" y="99"/>
                  <a:pt x="57" y="82"/>
                  <a:pt x="37" y="82"/>
                </a:cubicBezTo>
                <a:close/>
                <a:moveTo>
                  <a:pt x="50" y="131"/>
                </a:moveTo>
                <a:cubicBezTo>
                  <a:pt x="49" y="132"/>
                  <a:pt x="47" y="134"/>
                  <a:pt x="45" y="134"/>
                </a:cubicBezTo>
                <a:cubicBezTo>
                  <a:pt x="43" y="135"/>
                  <a:pt x="41" y="136"/>
                  <a:pt x="38" y="136"/>
                </a:cubicBezTo>
                <a:cubicBezTo>
                  <a:pt x="34" y="136"/>
                  <a:pt x="31" y="135"/>
                  <a:pt x="29" y="134"/>
                </a:cubicBezTo>
                <a:cubicBezTo>
                  <a:pt x="26" y="133"/>
                  <a:pt x="24" y="131"/>
                  <a:pt x="23" y="129"/>
                </a:cubicBezTo>
                <a:cubicBezTo>
                  <a:pt x="21" y="126"/>
                  <a:pt x="20" y="123"/>
                  <a:pt x="20" y="119"/>
                </a:cubicBezTo>
                <a:cubicBezTo>
                  <a:pt x="20" y="114"/>
                  <a:pt x="22" y="110"/>
                  <a:pt x="25" y="107"/>
                </a:cubicBezTo>
                <a:cubicBezTo>
                  <a:pt x="28" y="104"/>
                  <a:pt x="32" y="103"/>
                  <a:pt x="37" y="103"/>
                </a:cubicBezTo>
                <a:cubicBezTo>
                  <a:pt x="42" y="103"/>
                  <a:pt x="45" y="104"/>
                  <a:pt x="47" y="105"/>
                </a:cubicBezTo>
                <a:cubicBezTo>
                  <a:pt x="50" y="107"/>
                  <a:pt x="52" y="109"/>
                  <a:pt x="53" y="113"/>
                </a:cubicBezTo>
                <a:cubicBezTo>
                  <a:pt x="44" y="115"/>
                  <a:pt x="44" y="115"/>
                  <a:pt x="44" y="115"/>
                </a:cubicBezTo>
                <a:cubicBezTo>
                  <a:pt x="43" y="114"/>
                  <a:pt x="43" y="113"/>
                  <a:pt x="43" y="113"/>
                </a:cubicBezTo>
                <a:cubicBezTo>
                  <a:pt x="42" y="112"/>
                  <a:pt x="41" y="111"/>
                  <a:pt x="40" y="111"/>
                </a:cubicBezTo>
                <a:cubicBezTo>
                  <a:pt x="40" y="110"/>
                  <a:pt x="39" y="110"/>
                  <a:pt x="38" y="110"/>
                </a:cubicBezTo>
                <a:cubicBezTo>
                  <a:pt x="35" y="110"/>
                  <a:pt x="33" y="111"/>
                  <a:pt x="32" y="113"/>
                </a:cubicBezTo>
                <a:cubicBezTo>
                  <a:pt x="31" y="114"/>
                  <a:pt x="31" y="116"/>
                  <a:pt x="31" y="119"/>
                </a:cubicBezTo>
                <a:cubicBezTo>
                  <a:pt x="31" y="123"/>
                  <a:pt x="31" y="125"/>
                  <a:pt x="32" y="126"/>
                </a:cubicBezTo>
                <a:cubicBezTo>
                  <a:pt x="34" y="128"/>
                  <a:pt x="35" y="128"/>
                  <a:pt x="37" y="128"/>
                </a:cubicBezTo>
                <a:cubicBezTo>
                  <a:pt x="39" y="128"/>
                  <a:pt x="41" y="128"/>
                  <a:pt x="42" y="127"/>
                </a:cubicBezTo>
                <a:cubicBezTo>
                  <a:pt x="43" y="126"/>
                  <a:pt x="44" y="124"/>
                  <a:pt x="44" y="122"/>
                </a:cubicBezTo>
                <a:cubicBezTo>
                  <a:pt x="53" y="125"/>
                  <a:pt x="53" y="125"/>
                  <a:pt x="53" y="125"/>
                </a:cubicBezTo>
                <a:cubicBezTo>
                  <a:pt x="53" y="127"/>
                  <a:pt x="52" y="129"/>
                  <a:pt x="50" y="131"/>
                </a:cubicBezTo>
                <a:close/>
                <a:moveTo>
                  <a:pt x="37" y="0"/>
                </a:moveTo>
                <a:cubicBezTo>
                  <a:pt x="16" y="0"/>
                  <a:pt x="0" y="17"/>
                  <a:pt x="0" y="37"/>
                </a:cubicBezTo>
                <a:cubicBezTo>
                  <a:pt x="0" y="57"/>
                  <a:pt x="16" y="74"/>
                  <a:pt x="37" y="74"/>
                </a:cubicBezTo>
                <a:cubicBezTo>
                  <a:pt x="57" y="74"/>
                  <a:pt x="74" y="57"/>
                  <a:pt x="74" y="37"/>
                </a:cubicBezTo>
                <a:cubicBezTo>
                  <a:pt x="74" y="17"/>
                  <a:pt x="57" y="0"/>
                  <a:pt x="37" y="0"/>
                </a:cubicBezTo>
                <a:close/>
                <a:moveTo>
                  <a:pt x="45" y="53"/>
                </a:moveTo>
                <a:cubicBezTo>
                  <a:pt x="42" y="45"/>
                  <a:pt x="42" y="45"/>
                  <a:pt x="42" y="45"/>
                </a:cubicBezTo>
                <a:cubicBezTo>
                  <a:pt x="31" y="45"/>
                  <a:pt x="31" y="45"/>
                  <a:pt x="31" y="45"/>
                </a:cubicBezTo>
                <a:cubicBezTo>
                  <a:pt x="28" y="53"/>
                  <a:pt x="28" y="53"/>
                  <a:pt x="28" y="53"/>
                </a:cubicBezTo>
                <a:cubicBezTo>
                  <a:pt x="20" y="53"/>
                  <a:pt x="20" y="53"/>
                  <a:pt x="20" y="53"/>
                </a:cubicBezTo>
                <a:cubicBezTo>
                  <a:pt x="33" y="21"/>
                  <a:pt x="33" y="21"/>
                  <a:pt x="33" y="21"/>
                </a:cubicBezTo>
                <a:cubicBezTo>
                  <a:pt x="41" y="21"/>
                  <a:pt x="41" y="21"/>
                  <a:pt x="41" y="21"/>
                </a:cubicBezTo>
                <a:cubicBezTo>
                  <a:pt x="53" y="53"/>
                  <a:pt x="53" y="53"/>
                  <a:pt x="53" y="53"/>
                </a:cubicBezTo>
                <a:lnTo>
                  <a:pt x="45" y="53"/>
                </a:lnTo>
                <a:close/>
                <a:moveTo>
                  <a:pt x="119" y="82"/>
                </a:moveTo>
                <a:cubicBezTo>
                  <a:pt x="99" y="82"/>
                  <a:pt x="82" y="99"/>
                  <a:pt x="82" y="119"/>
                </a:cubicBezTo>
                <a:cubicBezTo>
                  <a:pt x="82" y="140"/>
                  <a:pt x="99" y="156"/>
                  <a:pt x="119" y="156"/>
                </a:cubicBezTo>
                <a:cubicBezTo>
                  <a:pt x="139" y="156"/>
                  <a:pt x="156" y="140"/>
                  <a:pt x="156" y="119"/>
                </a:cubicBezTo>
                <a:cubicBezTo>
                  <a:pt x="156" y="99"/>
                  <a:pt x="139" y="82"/>
                  <a:pt x="119" y="82"/>
                </a:cubicBezTo>
                <a:close/>
                <a:moveTo>
                  <a:pt x="134" y="127"/>
                </a:moveTo>
                <a:cubicBezTo>
                  <a:pt x="134" y="129"/>
                  <a:pt x="132" y="131"/>
                  <a:pt x="131" y="132"/>
                </a:cubicBezTo>
                <a:cubicBezTo>
                  <a:pt x="130" y="133"/>
                  <a:pt x="128" y="134"/>
                  <a:pt x="127" y="135"/>
                </a:cubicBezTo>
                <a:cubicBezTo>
                  <a:pt x="125" y="135"/>
                  <a:pt x="123" y="136"/>
                  <a:pt x="121" y="136"/>
                </a:cubicBezTo>
                <a:cubicBezTo>
                  <a:pt x="107" y="136"/>
                  <a:pt x="107" y="136"/>
                  <a:pt x="107" y="136"/>
                </a:cubicBezTo>
                <a:cubicBezTo>
                  <a:pt x="107" y="103"/>
                  <a:pt x="107" y="103"/>
                  <a:pt x="107" y="103"/>
                </a:cubicBezTo>
                <a:cubicBezTo>
                  <a:pt x="121" y="103"/>
                  <a:pt x="121" y="103"/>
                  <a:pt x="121" y="103"/>
                </a:cubicBezTo>
                <a:cubicBezTo>
                  <a:pt x="124" y="103"/>
                  <a:pt x="126" y="103"/>
                  <a:pt x="128" y="104"/>
                </a:cubicBezTo>
                <a:cubicBezTo>
                  <a:pt x="130" y="105"/>
                  <a:pt x="131" y="106"/>
                  <a:pt x="132" y="107"/>
                </a:cubicBezTo>
                <a:cubicBezTo>
                  <a:pt x="133" y="109"/>
                  <a:pt x="134" y="111"/>
                  <a:pt x="135" y="113"/>
                </a:cubicBezTo>
                <a:cubicBezTo>
                  <a:pt x="135" y="115"/>
                  <a:pt x="135" y="117"/>
                  <a:pt x="135" y="119"/>
                </a:cubicBezTo>
                <a:cubicBezTo>
                  <a:pt x="135" y="123"/>
                  <a:pt x="135" y="125"/>
                  <a:pt x="134" y="127"/>
                </a:cubicBezTo>
                <a:close/>
                <a:moveTo>
                  <a:pt x="118" y="110"/>
                </a:moveTo>
                <a:cubicBezTo>
                  <a:pt x="115" y="110"/>
                  <a:pt x="115" y="110"/>
                  <a:pt x="115" y="110"/>
                </a:cubicBezTo>
                <a:cubicBezTo>
                  <a:pt x="115" y="128"/>
                  <a:pt x="115" y="128"/>
                  <a:pt x="115" y="128"/>
                </a:cubicBezTo>
                <a:cubicBezTo>
                  <a:pt x="118" y="128"/>
                  <a:pt x="118" y="128"/>
                  <a:pt x="118" y="128"/>
                </a:cubicBezTo>
                <a:cubicBezTo>
                  <a:pt x="121" y="128"/>
                  <a:pt x="123" y="128"/>
                  <a:pt x="124" y="127"/>
                </a:cubicBezTo>
                <a:cubicBezTo>
                  <a:pt x="125" y="127"/>
                  <a:pt x="126" y="126"/>
                  <a:pt x="126" y="125"/>
                </a:cubicBezTo>
                <a:cubicBezTo>
                  <a:pt x="127" y="124"/>
                  <a:pt x="127" y="122"/>
                  <a:pt x="127" y="119"/>
                </a:cubicBezTo>
                <a:cubicBezTo>
                  <a:pt x="127" y="116"/>
                  <a:pt x="127" y="113"/>
                  <a:pt x="125" y="112"/>
                </a:cubicBezTo>
                <a:cubicBezTo>
                  <a:pt x="124" y="111"/>
                  <a:pt x="121" y="110"/>
                  <a:pt x="118" y="110"/>
                </a:cubicBez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8"/>
          <p:cNvSpPr>
            <a:spLocks noEditPoints="1"/>
          </p:cNvSpPr>
          <p:nvPr/>
        </p:nvSpPr>
        <p:spPr bwMode="auto">
          <a:xfrm>
            <a:off x="11036990" y="4754941"/>
            <a:ext cx="624880" cy="464787"/>
          </a:xfrm>
          <a:custGeom>
            <a:avLst/>
            <a:gdLst>
              <a:gd name="T0" fmla="*/ 115 w 183"/>
              <a:gd name="T1" fmla="*/ 58 h 136"/>
              <a:gd name="T2" fmla="*/ 57 w 183"/>
              <a:gd name="T3" fmla="*/ 0 h 136"/>
              <a:gd name="T4" fmla="*/ 0 w 183"/>
              <a:gd name="T5" fmla="*/ 58 h 136"/>
              <a:gd name="T6" fmla="*/ 57 w 183"/>
              <a:gd name="T7" fmla="*/ 116 h 136"/>
              <a:gd name="T8" fmla="*/ 115 w 183"/>
              <a:gd name="T9" fmla="*/ 58 h 136"/>
              <a:gd name="T10" fmla="*/ 17 w 183"/>
              <a:gd name="T11" fmla="*/ 56 h 136"/>
              <a:gd name="T12" fmla="*/ 17 w 183"/>
              <a:gd name="T13" fmla="*/ 57 h 136"/>
              <a:gd name="T14" fmla="*/ 13 w 183"/>
              <a:gd name="T15" fmla="*/ 62 h 136"/>
              <a:gd name="T16" fmla="*/ 8 w 183"/>
              <a:gd name="T17" fmla="*/ 57 h 136"/>
              <a:gd name="T18" fmla="*/ 8 w 183"/>
              <a:gd name="T19" fmla="*/ 54 h 136"/>
              <a:gd name="T20" fmla="*/ 8 w 183"/>
              <a:gd name="T21" fmla="*/ 54 h 136"/>
              <a:gd name="T22" fmla="*/ 50 w 183"/>
              <a:gd name="T23" fmla="*/ 11 h 136"/>
              <a:gd name="T24" fmla="*/ 50 w 183"/>
              <a:gd name="T25" fmla="*/ 11 h 136"/>
              <a:gd name="T26" fmla="*/ 57 w 183"/>
              <a:gd name="T27" fmla="*/ 11 h 136"/>
              <a:gd name="T28" fmla="*/ 61 w 183"/>
              <a:gd name="T29" fmla="*/ 16 h 136"/>
              <a:gd name="T30" fmla="*/ 57 w 183"/>
              <a:gd name="T31" fmla="*/ 21 h 136"/>
              <a:gd name="T32" fmla="*/ 52 w 183"/>
              <a:gd name="T33" fmla="*/ 21 h 136"/>
              <a:gd name="T34" fmla="*/ 17 w 183"/>
              <a:gd name="T35" fmla="*/ 56 h 136"/>
              <a:gd name="T36" fmla="*/ 45 w 183"/>
              <a:gd name="T37" fmla="*/ 58 h 136"/>
              <a:gd name="T38" fmla="*/ 57 w 183"/>
              <a:gd name="T39" fmla="*/ 46 h 136"/>
              <a:gd name="T40" fmla="*/ 70 w 183"/>
              <a:gd name="T41" fmla="*/ 58 h 136"/>
              <a:gd name="T42" fmla="*/ 57 w 183"/>
              <a:gd name="T43" fmla="*/ 70 h 136"/>
              <a:gd name="T44" fmla="*/ 45 w 183"/>
              <a:gd name="T45" fmla="*/ 58 h 136"/>
              <a:gd name="T46" fmla="*/ 172 w 183"/>
              <a:gd name="T47" fmla="*/ 51 h 136"/>
              <a:gd name="T48" fmla="*/ 150 w 183"/>
              <a:gd name="T49" fmla="*/ 57 h 136"/>
              <a:gd name="T50" fmla="*/ 156 w 183"/>
              <a:gd name="T51" fmla="*/ 80 h 136"/>
              <a:gd name="T52" fmla="*/ 156 w 183"/>
              <a:gd name="T53" fmla="*/ 80 h 136"/>
              <a:gd name="T54" fmla="*/ 90 w 183"/>
              <a:gd name="T55" fmla="*/ 120 h 136"/>
              <a:gd name="T56" fmla="*/ 90 w 183"/>
              <a:gd name="T57" fmla="*/ 115 h 136"/>
              <a:gd name="T58" fmla="*/ 57 w 183"/>
              <a:gd name="T59" fmla="*/ 124 h 136"/>
              <a:gd name="T60" fmla="*/ 24 w 183"/>
              <a:gd name="T61" fmla="*/ 115 h 136"/>
              <a:gd name="T62" fmla="*/ 24 w 183"/>
              <a:gd name="T63" fmla="*/ 128 h 136"/>
              <a:gd name="T64" fmla="*/ 33 w 183"/>
              <a:gd name="T65" fmla="*/ 136 h 136"/>
              <a:gd name="T66" fmla="*/ 82 w 183"/>
              <a:gd name="T67" fmla="*/ 136 h 136"/>
              <a:gd name="T68" fmla="*/ 90 w 183"/>
              <a:gd name="T69" fmla="*/ 128 h 136"/>
              <a:gd name="T70" fmla="*/ 90 w 183"/>
              <a:gd name="T71" fmla="*/ 128 h 136"/>
              <a:gd name="T72" fmla="*/ 164 w 183"/>
              <a:gd name="T73" fmla="*/ 82 h 136"/>
              <a:gd name="T74" fmla="*/ 178 w 183"/>
              <a:gd name="T75" fmla="*/ 74 h 136"/>
              <a:gd name="T76" fmla="*/ 172 w 183"/>
              <a:gd name="T77" fmla="*/ 51 h 136"/>
              <a:gd name="T78" fmla="*/ 162 w 183"/>
              <a:gd name="T79" fmla="*/ 65 h 136"/>
              <a:gd name="T80" fmla="*/ 158 w 183"/>
              <a:gd name="T81" fmla="*/ 60 h 136"/>
              <a:gd name="T82" fmla="*/ 162 w 183"/>
              <a:gd name="T83" fmla="*/ 56 h 136"/>
              <a:gd name="T84" fmla="*/ 167 w 183"/>
              <a:gd name="T85" fmla="*/ 60 h 136"/>
              <a:gd name="T86" fmla="*/ 162 w 183"/>
              <a:gd name="T87" fmla="*/ 6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36">
                <a:moveTo>
                  <a:pt x="115" y="58"/>
                </a:moveTo>
                <a:cubicBezTo>
                  <a:pt x="115" y="26"/>
                  <a:pt x="89" y="0"/>
                  <a:pt x="57" y="0"/>
                </a:cubicBezTo>
                <a:cubicBezTo>
                  <a:pt x="25" y="0"/>
                  <a:pt x="0" y="26"/>
                  <a:pt x="0" y="58"/>
                </a:cubicBezTo>
                <a:cubicBezTo>
                  <a:pt x="0" y="90"/>
                  <a:pt x="25" y="116"/>
                  <a:pt x="57" y="116"/>
                </a:cubicBezTo>
                <a:cubicBezTo>
                  <a:pt x="89" y="116"/>
                  <a:pt x="115" y="90"/>
                  <a:pt x="115" y="58"/>
                </a:cubicBezTo>
                <a:close/>
                <a:moveTo>
                  <a:pt x="17" y="56"/>
                </a:moveTo>
                <a:cubicBezTo>
                  <a:pt x="17" y="57"/>
                  <a:pt x="17" y="57"/>
                  <a:pt x="17" y="57"/>
                </a:cubicBezTo>
                <a:cubicBezTo>
                  <a:pt x="17" y="60"/>
                  <a:pt x="15" y="62"/>
                  <a:pt x="13" y="62"/>
                </a:cubicBezTo>
                <a:cubicBezTo>
                  <a:pt x="10" y="62"/>
                  <a:pt x="8" y="60"/>
                  <a:pt x="8" y="57"/>
                </a:cubicBezTo>
                <a:cubicBezTo>
                  <a:pt x="8" y="54"/>
                  <a:pt x="8" y="54"/>
                  <a:pt x="8" y="54"/>
                </a:cubicBezTo>
                <a:cubicBezTo>
                  <a:pt x="8" y="54"/>
                  <a:pt x="8" y="54"/>
                  <a:pt x="8" y="54"/>
                </a:cubicBezTo>
                <a:cubicBezTo>
                  <a:pt x="9" y="31"/>
                  <a:pt x="27" y="12"/>
                  <a:pt x="50" y="11"/>
                </a:cubicBezTo>
                <a:cubicBezTo>
                  <a:pt x="50" y="11"/>
                  <a:pt x="50" y="11"/>
                  <a:pt x="50" y="11"/>
                </a:cubicBezTo>
                <a:cubicBezTo>
                  <a:pt x="57" y="11"/>
                  <a:pt x="57" y="11"/>
                  <a:pt x="57" y="11"/>
                </a:cubicBezTo>
                <a:cubicBezTo>
                  <a:pt x="59" y="11"/>
                  <a:pt x="61" y="13"/>
                  <a:pt x="61" y="16"/>
                </a:cubicBezTo>
                <a:cubicBezTo>
                  <a:pt x="61" y="19"/>
                  <a:pt x="59" y="21"/>
                  <a:pt x="57" y="21"/>
                </a:cubicBezTo>
                <a:cubicBezTo>
                  <a:pt x="52" y="21"/>
                  <a:pt x="52" y="21"/>
                  <a:pt x="52" y="21"/>
                </a:cubicBezTo>
                <a:cubicBezTo>
                  <a:pt x="33" y="21"/>
                  <a:pt x="17" y="36"/>
                  <a:pt x="17" y="56"/>
                </a:cubicBezTo>
                <a:close/>
                <a:moveTo>
                  <a:pt x="45" y="58"/>
                </a:moveTo>
                <a:cubicBezTo>
                  <a:pt x="45" y="51"/>
                  <a:pt x="50" y="46"/>
                  <a:pt x="57" y="46"/>
                </a:cubicBezTo>
                <a:cubicBezTo>
                  <a:pt x="64" y="46"/>
                  <a:pt x="70" y="51"/>
                  <a:pt x="70" y="58"/>
                </a:cubicBezTo>
                <a:cubicBezTo>
                  <a:pt x="70" y="65"/>
                  <a:pt x="64" y="70"/>
                  <a:pt x="57" y="70"/>
                </a:cubicBezTo>
                <a:cubicBezTo>
                  <a:pt x="50" y="70"/>
                  <a:pt x="45" y="65"/>
                  <a:pt x="45" y="58"/>
                </a:cubicBezTo>
                <a:close/>
                <a:moveTo>
                  <a:pt x="172" y="51"/>
                </a:moveTo>
                <a:cubicBezTo>
                  <a:pt x="164" y="47"/>
                  <a:pt x="154" y="50"/>
                  <a:pt x="150" y="57"/>
                </a:cubicBezTo>
                <a:cubicBezTo>
                  <a:pt x="145" y="65"/>
                  <a:pt x="148" y="75"/>
                  <a:pt x="156" y="80"/>
                </a:cubicBezTo>
                <a:cubicBezTo>
                  <a:pt x="156" y="80"/>
                  <a:pt x="156" y="80"/>
                  <a:pt x="156" y="80"/>
                </a:cubicBezTo>
                <a:cubicBezTo>
                  <a:pt x="143" y="104"/>
                  <a:pt x="118" y="120"/>
                  <a:pt x="90" y="120"/>
                </a:cubicBezTo>
                <a:cubicBezTo>
                  <a:pt x="90" y="115"/>
                  <a:pt x="90" y="115"/>
                  <a:pt x="90" y="115"/>
                </a:cubicBezTo>
                <a:cubicBezTo>
                  <a:pt x="80" y="120"/>
                  <a:pt x="69" y="124"/>
                  <a:pt x="57" y="124"/>
                </a:cubicBezTo>
                <a:cubicBezTo>
                  <a:pt x="45" y="124"/>
                  <a:pt x="34" y="120"/>
                  <a:pt x="24" y="115"/>
                </a:cubicBezTo>
                <a:cubicBezTo>
                  <a:pt x="24" y="128"/>
                  <a:pt x="24" y="128"/>
                  <a:pt x="24" y="128"/>
                </a:cubicBezTo>
                <a:cubicBezTo>
                  <a:pt x="24" y="132"/>
                  <a:pt x="28" y="136"/>
                  <a:pt x="33" y="136"/>
                </a:cubicBezTo>
                <a:cubicBezTo>
                  <a:pt x="82" y="136"/>
                  <a:pt x="82" y="136"/>
                  <a:pt x="82" y="136"/>
                </a:cubicBezTo>
                <a:cubicBezTo>
                  <a:pt x="87" y="136"/>
                  <a:pt x="90" y="132"/>
                  <a:pt x="90" y="128"/>
                </a:cubicBezTo>
                <a:cubicBezTo>
                  <a:pt x="90" y="128"/>
                  <a:pt x="90" y="128"/>
                  <a:pt x="90" y="128"/>
                </a:cubicBezTo>
                <a:cubicBezTo>
                  <a:pt x="121" y="128"/>
                  <a:pt x="150" y="110"/>
                  <a:pt x="164" y="82"/>
                </a:cubicBezTo>
                <a:cubicBezTo>
                  <a:pt x="170" y="82"/>
                  <a:pt x="175" y="79"/>
                  <a:pt x="178" y="74"/>
                </a:cubicBezTo>
                <a:cubicBezTo>
                  <a:pt x="183" y="66"/>
                  <a:pt x="180" y="56"/>
                  <a:pt x="172" y="51"/>
                </a:cubicBezTo>
                <a:close/>
                <a:moveTo>
                  <a:pt x="162" y="65"/>
                </a:moveTo>
                <a:cubicBezTo>
                  <a:pt x="160" y="65"/>
                  <a:pt x="158" y="63"/>
                  <a:pt x="158" y="60"/>
                </a:cubicBezTo>
                <a:cubicBezTo>
                  <a:pt x="158" y="58"/>
                  <a:pt x="160" y="56"/>
                  <a:pt x="162" y="56"/>
                </a:cubicBezTo>
                <a:cubicBezTo>
                  <a:pt x="165" y="56"/>
                  <a:pt x="167" y="58"/>
                  <a:pt x="167" y="60"/>
                </a:cubicBezTo>
                <a:cubicBezTo>
                  <a:pt x="167" y="63"/>
                  <a:pt x="165" y="65"/>
                  <a:pt x="162" y="6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4"/>
          <p:cNvSpPr>
            <a:spLocks noEditPoints="1"/>
          </p:cNvSpPr>
          <p:nvPr/>
        </p:nvSpPr>
        <p:spPr bwMode="auto">
          <a:xfrm>
            <a:off x="971414" y="4756068"/>
            <a:ext cx="405377" cy="398907"/>
          </a:xfrm>
          <a:custGeom>
            <a:avLst/>
            <a:gdLst>
              <a:gd name="T0" fmla="*/ 62 w 121"/>
              <a:gd name="T1" fmla="*/ 33 h 121"/>
              <a:gd name="T2" fmla="*/ 50 w 121"/>
              <a:gd name="T3" fmla="*/ 20 h 121"/>
              <a:gd name="T4" fmla="*/ 38 w 121"/>
              <a:gd name="T5" fmla="*/ 37 h 121"/>
              <a:gd name="T6" fmla="*/ 21 w 121"/>
              <a:gd name="T7" fmla="*/ 49 h 121"/>
              <a:gd name="T8" fmla="*/ 34 w 121"/>
              <a:gd name="T9" fmla="*/ 62 h 121"/>
              <a:gd name="T10" fmla="*/ 53 w 121"/>
              <a:gd name="T11" fmla="*/ 52 h 121"/>
              <a:gd name="T12" fmla="*/ 62 w 121"/>
              <a:gd name="T13" fmla="*/ 33 h 121"/>
              <a:gd name="T14" fmla="*/ 89 w 121"/>
              <a:gd name="T15" fmla="*/ 48 h 121"/>
              <a:gd name="T16" fmla="*/ 68 w 121"/>
              <a:gd name="T17" fmla="*/ 38 h 121"/>
              <a:gd name="T18" fmla="*/ 67 w 121"/>
              <a:gd name="T19" fmla="*/ 38 h 121"/>
              <a:gd name="T20" fmla="*/ 58 w 121"/>
              <a:gd name="T21" fmla="*/ 58 h 121"/>
              <a:gd name="T22" fmla="*/ 39 w 121"/>
              <a:gd name="T23" fmla="*/ 67 h 121"/>
              <a:gd name="T24" fmla="*/ 38 w 121"/>
              <a:gd name="T25" fmla="*/ 67 h 121"/>
              <a:gd name="T26" fmla="*/ 49 w 121"/>
              <a:gd name="T27" fmla="*/ 89 h 121"/>
              <a:gd name="T28" fmla="*/ 76 w 121"/>
              <a:gd name="T29" fmla="*/ 75 h 121"/>
              <a:gd name="T30" fmla="*/ 89 w 121"/>
              <a:gd name="T31" fmla="*/ 48 h 121"/>
              <a:gd name="T32" fmla="*/ 44 w 121"/>
              <a:gd name="T33" fmla="*/ 18 h 121"/>
              <a:gd name="T34" fmla="*/ 44 w 121"/>
              <a:gd name="T35" fmla="*/ 18 h 121"/>
              <a:gd name="T36" fmla="*/ 45 w 121"/>
              <a:gd name="T37" fmla="*/ 8 h 121"/>
              <a:gd name="T38" fmla="*/ 40 w 121"/>
              <a:gd name="T39" fmla="*/ 3 h 121"/>
              <a:gd name="T40" fmla="*/ 16 w 121"/>
              <a:gd name="T41" fmla="*/ 15 h 121"/>
              <a:gd name="T42" fmla="*/ 4 w 121"/>
              <a:gd name="T43" fmla="*/ 40 h 121"/>
              <a:gd name="T44" fmla="*/ 8 w 121"/>
              <a:gd name="T45" fmla="*/ 45 h 121"/>
              <a:gd name="T46" fmla="*/ 18 w 121"/>
              <a:gd name="T47" fmla="*/ 44 h 121"/>
              <a:gd name="T48" fmla="*/ 18 w 121"/>
              <a:gd name="T49" fmla="*/ 44 h 121"/>
              <a:gd name="T50" fmla="*/ 33 w 121"/>
              <a:gd name="T51" fmla="*/ 33 h 121"/>
              <a:gd name="T52" fmla="*/ 44 w 121"/>
              <a:gd name="T53" fmla="*/ 18 h 121"/>
              <a:gd name="T54" fmla="*/ 86 w 121"/>
              <a:gd name="T55" fmla="*/ 74 h 121"/>
              <a:gd name="T56" fmla="*/ 81 w 121"/>
              <a:gd name="T57" fmla="*/ 80 h 121"/>
              <a:gd name="T58" fmla="*/ 75 w 121"/>
              <a:gd name="T59" fmla="*/ 85 h 121"/>
              <a:gd name="T60" fmla="*/ 119 w 121"/>
              <a:gd name="T61" fmla="*/ 121 h 121"/>
              <a:gd name="T62" fmla="*/ 121 w 121"/>
              <a:gd name="T63" fmla="*/ 119 h 121"/>
              <a:gd name="T64" fmla="*/ 86 w 121"/>
              <a:gd name="T65" fmla="*/ 7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21">
                <a:moveTo>
                  <a:pt x="62" y="33"/>
                </a:moveTo>
                <a:cubicBezTo>
                  <a:pt x="50" y="20"/>
                  <a:pt x="50" y="20"/>
                  <a:pt x="50" y="20"/>
                </a:cubicBezTo>
                <a:cubicBezTo>
                  <a:pt x="48" y="25"/>
                  <a:pt x="44" y="31"/>
                  <a:pt x="38" y="37"/>
                </a:cubicBezTo>
                <a:cubicBezTo>
                  <a:pt x="32" y="43"/>
                  <a:pt x="26" y="47"/>
                  <a:pt x="21" y="49"/>
                </a:cubicBezTo>
                <a:cubicBezTo>
                  <a:pt x="34" y="62"/>
                  <a:pt x="34" y="62"/>
                  <a:pt x="34" y="62"/>
                </a:cubicBezTo>
                <a:cubicBezTo>
                  <a:pt x="37" y="64"/>
                  <a:pt x="45" y="60"/>
                  <a:pt x="53" y="52"/>
                </a:cubicBezTo>
                <a:cubicBezTo>
                  <a:pt x="61" y="44"/>
                  <a:pt x="65" y="36"/>
                  <a:pt x="62" y="33"/>
                </a:cubicBezTo>
                <a:close/>
                <a:moveTo>
                  <a:pt x="89" y="48"/>
                </a:moveTo>
                <a:cubicBezTo>
                  <a:pt x="84" y="43"/>
                  <a:pt x="76" y="40"/>
                  <a:pt x="68" y="38"/>
                </a:cubicBezTo>
                <a:cubicBezTo>
                  <a:pt x="67" y="38"/>
                  <a:pt x="67" y="38"/>
                  <a:pt x="67" y="38"/>
                </a:cubicBezTo>
                <a:cubicBezTo>
                  <a:pt x="70" y="41"/>
                  <a:pt x="66" y="50"/>
                  <a:pt x="58" y="58"/>
                </a:cubicBezTo>
                <a:cubicBezTo>
                  <a:pt x="50" y="66"/>
                  <a:pt x="42" y="70"/>
                  <a:pt x="39" y="67"/>
                </a:cubicBezTo>
                <a:cubicBezTo>
                  <a:pt x="39" y="67"/>
                  <a:pt x="39" y="67"/>
                  <a:pt x="38" y="67"/>
                </a:cubicBezTo>
                <a:cubicBezTo>
                  <a:pt x="40" y="76"/>
                  <a:pt x="43" y="84"/>
                  <a:pt x="49" y="89"/>
                </a:cubicBezTo>
                <a:cubicBezTo>
                  <a:pt x="52" y="93"/>
                  <a:pt x="64" y="86"/>
                  <a:pt x="76" y="75"/>
                </a:cubicBezTo>
                <a:cubicBezTo>
                  <a:pt x="87" y="64"/>
                  <a:pt x="93" y="52"/>
                  <a:pt x="89" y="48"/>
                </a:cubicBezTo>
                <a:close/>
                <a:moveTo>
                  <a:pt x="44" y="18"/>
                </a:moveTo>
                <a:cubicBezTo>
                  <a:pt x="44" y="18"/>
                  <a:pt x="44" y="18"/>
                  <a:pt x="44" y="18"/>
                </a:cubicBezTo>
                <a:cubicBezTo>
                  <a:pt x="46" y="13"/>
                  <a:pt x="47" y="10"/>
                  <a:pt x="45" y="8"/>
                </a:cubicBezTo>
                <a:cubicBezTo>
                  <a:pt x="40" y="3"/>
                  <a:pt x="40" y="3"/>
                  <a:pt x="40" y="3"/>
                </a:cubicBezTo>
                <a:cubicBezTo>
                  <a:pt x="37" y="0"/>
                  <a:pt x="26" y="5"/>
                  <a:pt x="16" y="15"/>
                </a:cubicBezTo>
                <a:cubicBezTo>
                  <a:pt x="6" y="25"/>
                  <a:pt x="0" y="36"/>
                  <a:pt x="4" y="40"/>
                </a:cubicBezTo>
                <a:cubicBezTo>
                  <a:pt x="8" y="45"/>
                  <a:pt x="8" y="45"/>
                  <a:pt x="8" y="45"/>
                </a:cubicBezTo>
                <a:cubicBezTo>
                  <a:pt x="10" y="46"/>
                  <a:pt x="14" y="46"/>
                  <a:pt x="18" y="44"/>
                </a:cubicBezTo>
                <a:cubicBezTo>
                  <a:pt x="18" y="44"/>
                  <a:pt x="18" y="44"/>
                  <a:pt x="18" y="44"/>
                </a:cubicBezTo>
                <a:cubicBezTo>
                  <a:pt x="23" y="42"/>
                  <a:pt x="28" y="38"/>
                  <a:pt x="33" y="33"/>
                </a:cubicBezTo>
                <a:cubicBezTo>
                  <a:pt x="38" y="28"/>
                  <a:pt x="42" y="22"/>
                  <a:pt x="44" y="18"/>
                </a:cubicBezTo>
                <a:close/>
                <a:moveTo>
                  <a:pt x="86" y="74"/>
                </a:moveTo>
                <a:cubicBezTo>
                  <a:pt x="84" y="76"/>
                  <a:pt x="82" y="78"/>
                  <a:pt x="81" y="80"/>
                </a:cubicBezTo>
                <a:cubicBezTo>
                  <a:pt x="79" y="82"/>
                  <a:pt x="77" y="84"/>
                  <a:pt x="75" y="85"/>
                </a:cubicBezTo>
                <a:cubicBezTo>
                  <a:pt x="119" y="121"/>
                  <a:pt x="119" y="121"/>
                  <a:pt x="119" y="121"/>
                </a:cubicBezTo>
                <a:cubicBezTo>
                  <a:pt x="121" y="119"/>
                  <a:pt x="121" y="119"/>
                  <a:pt x="121" y="119"/>
                </a:cubicBezTo>
                <a:lnTo>
                  <a:pt x="86" y="74"/>
                </a:lnTo>
                <a:close/>
              </a:path>
            </a:pathLst>
          </a:custGeom>
          <a:solidFill>
            <a:srgbClr val="FF92A9"/>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D21F"/>
              </a:solidFill>
              <a:effectLst/>
              <a:uLnTx/>
              <a:uFillTx/>
              <a:latin typeface="Calibri" panose="020F0502020204030204"/>
              <a:ea typeface="+mn-ea"/>
              <a:cs typeface="+mn-cs"/>
            </a:endParaRPr>
          </a:p>
        </p:txBody>
      </p:sp>
      <p:sp>
        <p:nvSpPr>
          <p:cNvPr id="23" name="椭圆 22"/>
          <p:cNvSpPr/>
          <p:nvPr/>
        </p:nvSpPr>
        <p:spPr>
          <a:xfrm>
            <a:off x="4490977" y="2044725"/>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4" name="椭圆 23"/>
          <p:cNvSpPr/>
          <p:nvPr/>
        </p:nvSpPr>
        <p:spPr>
          <a:xfrm>
            <a:off x="4468797" y="3436886"/>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5" name="椭圆 24"/>
          <p:cNvSpPr/>
          <p:nvPr/>
        </p:nvSpPr>
        <p:spPr>
          <a:xfrm>
            <a:off x="4490977"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6" name="椭圆 25"/>
          <p:cNvSpPr/>
          <p:nvPr/>
        </p:nvSpPr>
        <p:spPr>
          <a:xfrm>
            <a:off x="7652486" y="206340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7" name="椭圆 26"/>
          <p:cNvSpPr/>
          <p:nvPr/>
        </p:nvSpPr>
        <p:spPr>
          <a:xfrm>
            <a:off x="7641878" y="3400741"/>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sp>
        <p:nvSpPr>
          <p:cNvPr id="28" name="椭圆 27"/>
          <p:cNvSpPr/>
          <p:nvPr/>
        </p:nvSpPr>
        <p:spPr>
          <a:xfrm>
            <a:off x="7674070" y="4789870"/>
            <a:ext cx="289367" cy="266218"/>
          </a:xfrm>
          <a:prstGeom prst="ellipse">
            <a:avLst/>
          </a:prstGeom>
          <a:solidFill>
            <a:srgbClr val="FAD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nvGrpSpPr>
          <p:cNvPr id="22" name="Group 21"/>
          <p:cNvGrpSpPr/>
          <p:nvPr/>
        </p:nvGrpSpPr>
        <p:grpSpPr>
          <a:xfrm>
            <a:off x="1171650" y="273137"/>
            <a:ext cx="9851950" cy="895264"/>
            <a:chOff x="1272195" y="404843"/>
            <a:chExt cx="20955551" cy="661439"/>
          </a:xfrm>
        </p:grpSpPr>
        <p:sp>
          <p:nvSpPr>
            <p:cNvPr id="30" name="Flowchart: Terminator 29"/>
            <p:cNvSpPr/>
            <p:nvPr/>
          </p:nvSpPr>
          <p:spPr>
            <a:xfrm>
              <a:off x="1272195" y="406653"/>
              <a:ext cx="20955551" cy="659629"/>
            </a:xfrm>
            <a:prstGeom prst="flowChartTerminator">
              <a:avLst/>
            </a:prstGeom>
            <a:solidFill>
              <a:srgbClr val="C14269"/>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Viết</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phiếu</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sách</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theo</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mẫu</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a:t>
              </a:r>
            </a:p>
          </p:txBody>
        </p:sp>
        <p:sp>
          <p:nvSpPr>
            <p:cNvPr id="33" name="Flowchart: Connector 32"/>
            <p:cNvSpPr/>
            <p:nvPr/>
          </p:nvSpPr>
          <p:spPr>
            <a:xfrm>
              <a:off x="1516218" y="404843"/>
              <a:ext cx="1888532" cy="579814"/>
            </a:xfrm>
            <a:prstGeom prst="flowChartConnector">
              <a:avLst/>
            </a:prstGeom>
            <a:solidFill>
              <a:srgbClr val="C14269"/>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grpSp>
      <p:pic>
        <p:nvPicPr>
          <p:cNvPr id="4" name="Picture 3">
            <a:extLst>
              <a:ext uri="{FF2B5EF4-FFF2-40B4-BE49-F238E27FC236}">
                <a16:creationId xmlns:a16="http://schemas.microsoft.com/office/drawing/2014/main" id="{C0D2534B-D6F7-D4DA-08E4-0D4DFCDB0A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6720" y="1353322"/>
            <a:ext cx="3891280" cy="5504678"/>
          </a:xfrm>
          <a:prstGeom prst="rect">
            <a:avLst/>
          </a:prstGeom>
        </p:spPr>
      </p:pic>
    </p:spTree>
    <p:extLst>
      <p:ext uri="{BB962C8B-B14F-4D97-AF65-F5344CB8AC3E}">
        <p14:creationId xmlns:p14="http://schemas.microsoft.com/office/powerpoint/2010/main" val="246399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C8336C4-B8A8-4F8B-B5C9-18F36A9EE9F5}"/>
              </a:ext>
            </a:extLst>
          </p:cNvPr>
          <p:cNvSpPr txBox="1"/>
          <p:nvPr/>
        </p:nvSpPr>
        <p:spPr>
          <a:xfrm>
            <a:off x="2865368" y="1218650"/>
            <a:ext cx="6472542" cy="2554545"/>
          </a:xfrm>
          <a:prstGeom prst="rect">
            <a:avLst/>
          </a:prstGeom>
          <a:noFill/>
        </p:spPr>
        <p:txBody>
          <a:bodyPr wrap="square" rtlCol="0">
            <a:spAutoFit/>
          </a:bodyPr>
          <a:lstStyle/>
          <a:p>
            <a:pPr lvl="0" algn="ctr">
              <a:defRPr/>
            </a:pP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3.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Dựa</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vào</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phiếu</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đọc</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sách</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trao</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đổi</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với</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ban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về</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ý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nghĩa</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của</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những</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việc</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làm</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tốt</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đối</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với</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công</a:t>
            </a:r>
            <a:r>
              <a:rPr lang="en-US" altLang="zh-CN" sz="4000" b="1" dirty="0">
                <a:solidFill>
                  <a:prstClr val="white"/>
                </a:solidFill>
                <a:latin typeface="Arial" panose="020B0604020202020204" pitchFamily="34" charset="0"/>
                <a:ea typeface="字魂27号-布丁体" panose="00000500000000000000" pitchFamily="2" charset="-122"/>
                <a:cs typeface="Arial" panose="020B0604020202020204" pitchFamily="34" charset="0"/>
              </a:rPr>
              <a:t> </a:t>
            </a:r>
            <a:r>
              <a:rPr lang="en-US" altLang="zh-CN" sz="4000" b="1" dirty="0" err="1">
                <a:solidFill>
                  <a:prstClr val="white"/>
                </a:solidFill>
                <a:latin typeface="Arial" panose="020B0604020202020204" pitchFamily="34" charset="0"/>
                <a:ea typeface="字魂27号-布丁体" panose="00000500000000000000" pitchFamily="2" charset="-122"/>
                <a:cs typeface="Arial" panose="020B0604020202020204" pitchFamily="34" charset="0"/>
              </a:rPr>
              <a:t>đồng</a:t>
            </a:r>
            <a:endParaRPr kumimoji="0" lang="zh-CN" altLang="en-US" sz="4000" b="1" i="0" u="none" strike="noStrike" kern="1200" cap="none" spc="0" normalizeH="0" baseline="0" noProof="0" dirty="0">
              <a:ln>
                <a:noFill/>
              </a:ln>
              <a:solidFill>
                <a:prstClr val="white"/>
              </a:solidFill>
              <a:effectLst/>
              <a:uLnTx/>
              <a:uFillTx/>
              <a:latin typeface="Arial" panose="020B0604020202020204" pitchFamily="34" charset="0"/>
              <a:ea typeface="字魂27号-布丁体" panose="00000500000000000000" pitchFamily="2" charset="-122"/>
              <a:cs typeface="Arial" panose="020B0604020202020204" pitchFamily="34" charset="0"/>
            </a:endParaRPr>
          </a:p>
        </p:txBody>
      </p:sp>
      <p:pic>
        <p:nvPicPr>
          <p:cNvPr id="12" name="图片 11">
            <a:extLst>
              <a:ext uri="{FF2B5EF4-FFF2-40B4-BE49-F238E27FC236}">
                <a16:creationId xmlns:a16="http://schemas.microsoft.com/office/drawing/2014/main" id="{A61D3306-24C1-4673-AB63-74594903B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77290" y="3646658"/>
            <a:ext cx="3011132" cy="3587262"/>
          </a:xfrm>
          <a:prstGeom prst="rect">
            <a:avLst/>
          </a:prstGeom>
        </p:spPr>
      </p:pic>
      <p:pic>
        <p:nvPicPr>
          <p:cNvPr id="14" name="图片 13">
            <a:extLst>
              <a:ext uri="{FF2B5EF4-FFF2-40B4-BE49-F238E27FC236}">
                <a16:creationId xmlns:a16="http://schemas.microsoft.com/office/drawing/2014/main" id="{04710A01-FAC1-4DB3-9F5F-C250A5FDC8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8422" y="2840573"/>
            <a:ext cx="3103578" cy="4235784"/>
          </a:xfrm>
          <a:prstGeom prst="rect">
            <a:avLst/>
          </a:prstGeom>
        </p:spPr>
      </p:pic>
    </p:spTree>
    <p:extLst>
      <p:ext uri="{BB962C8B-B14F-4D97-AF65-F5344CB8AC3E}">
        <p14:creationId xmlns:p14="http://schemas.microsoft.com/office/powerpoint/2010/main" val="2279021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l="14737" t="4758" r="34559" b="11319"/>
          <a:stretch>
            <a:fillRect/>
          </a:stretch>
        </p:blipFill>
        <p:spPr>
          <a:xfrm>
            <a:off x="0" y="0"/>
            <a:ext cx="12192001" cy="6858000"/>
          </a:xfrm>
          <a:prstGeom prst="rect">
            <a:avLst/>
          </a:prstGeom>
        </p:spPr>
      </p:pic>
      <p:sp>
        <p:nvSpPr>
          <p:cNvPr id="5" name="Rounded Rectangle 4"/>
          <p:cNvSpPr/>
          <p:nvPr/>
        </p:nvSpPr>
        <p:spPr>
          <a:xfrm>
            <a:off x="424180" y="2871470"/>
            <a:ext cx="8515350" cy="2470785"/>
          </a:xfrm>
          <a:prstGeom prst="roundRect">
            <a:avLst/>
          </a:prstGeom>
          <a:solidFill>
            <a:srgbClr val="C14269"/>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vi-VN" sz="4000" b="1" dirty="0" err="1">
                <a:solidFill>
                  <a:prstClr val="white"/>
                </a:solidFill>
                <a:latin typeface="Cambria" panose="02040503050406030204" pitchFamily="18" charset="0"/>
                <a:ea typeface="Cambria" panose="02040503050406030204" pitchFamily="18" charset="0"/>
              </a:rPr>
              <a:t>Về</a:t>
            </a:r>
            <a:r>
              <a:rPr lang="en-US" altLang="vi-VN" sz="4000" b="1" dirty="0">
                <a:solidFill>
                  <a:prstClr val="white"/>
                </a:solidFill>
                <a:latin typeface="Cambria" panose="02040503050406030204" pitchFamily="18" charset="0"/>
                <a:ea typeface="Cambria" panose="02040503050406030204" pitchFamily="18" charset="0"/>
              </a:rPr>
              <a:t> </a:t>
            </a:r>
            <a:r>
              <a:rPr lang="en-US" altLang="vi-VN" sz="4000" b="1" dirty="0" err="1">
                <a:solidFill>
                  <a:prstClr val="white"/>
                </a:solidFill>
                <a:latin typeface="Cambria" panose="02040503050406030204" pitchFamily="18" charset="0"/>
                <a:ea typeface="Cambria" panose="02040503050406030204" pitchFamily="18" charset="0"/>
              </a:rPr>
              <a:t>nhà</a:t>
            </a:r>
            <a:r>
              <a:rPr lang="en-US" altLang="vi-VN" sz="4000" b="1" dirty="0">
                <a:solidFill>
                  <a:prstClr val="white"/>
                </a:solidFill>
                <a:latin typeface="Cambria" panose="02040503050406030204" pitchFamily="18" charset="0"/>
                <a:ea typeface="Cambria" panose="02040503050406030204" pitchFamily="18" charset="0"/>
              </a:rPr>
              <a:t>: </a:t>
            </a:r>
            <a:r>
              <a:rPr lang="vi-VN" altLang="vi-VN" sz="4000" b="1" dirty="0">
                <a:solidFill>
                  <a:prstClr val="white"/>
                </a:solidFill>
                <a:latin typeface="Cambria" panose="02040503050406030204" pitchFamily="18" charset="0"/>
                <a:ea typeface="Cambria" panose="02040503050406030204" pitchFamily="18" charset="0"/>
              </a:rPr>
              <a:t>Chia sẻ với người thân về một việc tốt em đã làm hoặc em mong muốn được làm cho cộng</a:t>
            </a:r>
            <a:endParaRPr kumimoji="0" lang="en-US" altLang="vi-VN"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6" name="图片 21"/>
          <p:cNvPicPr>
            <a:picLocks noChangeAspect="1"/>
          </p:cNvPicPr>
          <p:nvPr/>
        </p:nvPicPr>
        <p:blipFill rotWithShape="1">
          <a:blip r:embed="rId4" cstate="print">
            <a:extLst>
              <a:ext uri="{28A0092B-C50C-407E-A947-70E740481C1C}">
                <a14:useLocalDpi xmlns:a14="http://schemas.microsoft.com/office/drawing/2010/main" val="0"/>
              </a:ext>
            </a:extLst>
          </a:blip>
          <a:srcRect l="14782" t="3544" r="38636" b="14262"/>
          <a:stretch>
            <a:fillRect/>
          </a:stretch>
        </p:blipFill>
        <p:spPr>
          <a:xfrm>
            <a:off x="8939836" y="1119581"/>
            <a:ext cx="3252164" cy="5738419"/>
          </a:xfrm>
          <a:prstGeom prst="rect">
            <a:avLst/>
          </a:prstGeom>
        </p:spPr>
      </p:pic>
      <p:sp>
        <p:nvSpPr>
          <p:cNvPr id="7" name="对角圆角矩形 4"/>
          <p:cNvSpPr/>
          <p:nvPr/>
        </p:nvSpPr>
        <p:spPr>
          <a:xfrm flipH="1">
            <a:off x="424180" y="1471295"/>
            <a:ext cx="8514715" cy="1164590"/>
          </a:xfrm>
          <a:prstGeom prst="round2DiagRect">
            <a:avLst>
              <a:gd name="adj1" fmla="val 42845"/>
              <a:gd name="adj2" fmla="val 0"/>
            </a:avLst>
          </a:prstGeom>
          <a:solidFill>
            <a:srgbClr val="FF92A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vi-VN" sz="6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vo" panose="02040603050506020204" pitchFamily="18" charset="0"/>
                <a:ea typeface="+mn-ea"/>
                <a:cs typeface="+mn-cs"/>
              </a:rPr>
              <a:t>DẶN DÒ</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ldLvl="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507</Words>
  <Application>Microsoft Office PowerPoint</Application>
  <PresentationFormat>Widescreen</PresentationFormat>
  <Paragraphs>22</Paragraphs>
  <Slides>6</Slides>
  <Notes>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vt:i4>
      </vt:variant>
    </vt:vector>
  </HeadingPairs>
  <TitlesOfParts>
    <vt:vector size="20" baseType="lpstr">
      <vt:lpstr>宋体</vt:lpstr>
      <vt:lpstr>宋体</vt:lpstr>
      <vt:lpstr>Arial</vt:lpstr>
      <vt:lpstr>Calibri</vt:lpstr>
      <vt:lpstr>Calibri Light</vt:lpstr>
      <vt:lpstr>Cambria</vt:lpstr>
      <vt:lpstr>等线</vt:lpstr>
      <vt:lpstr>UTM Avo</vt:lpstr>
      <vt:lpstr>字魂108号-新潮卡通体</vt:lpstr>
      <vt:lpstr>字魂27号-布丁体</vt:lpstr>
      <vt:lpstr>阿里巴巴普惠体</vt:lpstr>
      <vt:lpstr>Office 主题</vt:lpstr>
      <vt:lpstr>1_Office 主题</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Windows 10</cp:lastModifiedBy>
  <cp:revision>22</cp:revision>
  <dcterms:created xsi:type="dcterms:W3CDTF">2023-04-29T03:56:00Z</dcterms:created>
  <dcterms:modified xsi:type="dcterms:W3CDTF">2025-01-22T04:21:22Z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FAEEDB96B2E3429BB4F57C86D0337BE6_12</vt:lpwstr>
  </property>
  <property fmtid="{D5CDD505-2E9C-101B-9397-08002B2CF9AE}" pid="3" name="KSOProductBuildVer">
    <vt:lpwstr>1033-12.2.0.16731</vt:lpwstr>
  </property>
</Properties>
</file>