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01" r:id="rId2"/>
    <p:sldMasterId id="2147483725" r:id="rId3"/>
    <p:sldMasterId id="2147483825" r:id="rId4"/>
    <p:sldMasterId id="2147483859" r:id="rId5"/>
  </p:sldMasterIdLst>
  <p:notesMasterIdLst>
    <p:notesMasterId r:id="rId13"/>
  </p:notesMasterIdLst>
  <p:sldIdLst>
    <p:sldId id="316" r:id="rId6"/>
    <p:sldId id="571" r:id="rId7"/>
    <p:sldId id="557" r:id="rId8"/>
    <p:sldId id="559" r:id="rId9"/>
    <p:sldId id="569" r:id="rId10"/>
    <p:sldId id="572" r:id="rId11"/>
    <p:sldId id="5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60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535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6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69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4.xml"/><Relationship Id="rId4" Type="http://schemas.openxmlformats.org/officeDocument/2006/relationships/slide" Target="../slides/sl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11087341" y="5133943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527317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2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7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7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7536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13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7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7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25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6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1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49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96322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9" y="289318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7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429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45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9" y="289316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9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56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081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61" y="5520407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374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9" y="179665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33" y="23260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2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504" y="2454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701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53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81" y="24864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3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4372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4372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3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3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186" lvl="0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372" lvl="1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556" lvl="2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744" lvl="3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5930" lvl="4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114" lvl="5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300" lvl="6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486" lvl="7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672" lvl="8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51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1" y="557130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1300" kern="0">
                <a:solidFill>
                  <a:srgbClr val="96A5E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kern="0">
              <a:solidFill>
                <a:srgbClr val="96A5E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989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799"/>
            </a:lvl3pPr>
            <a:lvl4pPr marL="1371556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7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80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5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49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7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387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39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1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8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1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770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99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9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7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413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5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9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385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46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57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0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2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5"/>
            <a:ext cx="8841359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5" y="588767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7" y="650864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5" y="991152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800" b="1" dirty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</a:p>
          <a:p>
            <a:pPr algn="ctr" defTabSz="914377"/>
            <a:r>
              <a:rPr lang="en-US" altLang="zh-CN" sz="4800" b="1" dirty="0">
                <a:solidFill>
                  <a:prstClr val="white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6</a:t>
            </a:r>
            <a:endParaRPr lang="zh-CN" altLang="en-US" sz="4800" b="1" dirty="0">
              <a:solidFill>
                <a:prstClr val="white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9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  <a:cs typeface="Arial"/>
                <a:sym typeface="Arial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  <a:cs typeface="Arial"/>
              <a:sym typeface="Arial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374487" y="334540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Arial"/>
              </a:rPr>
              <a:t>LUYỆN TẬP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Arial"/>
              </a:rPr>
              <a:t>–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Arial"/>
              </a:rPr>
              <a:t>Tiết 4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2" y="6124686"/>
            <a:ext cx="12249151" cy="8047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2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5"/>
            <a:ext cx="8841359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5" y="588767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7" y="650864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5" y="882000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8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Tuần</a:t>
            </a:r>
          </a:p>
          <a:p>
            <a:pPr algn="ctr" defTabSz="914377"/>
            <a:r>
              <a:rPr lang="en-US" altLang="zh-CN" sz="4800" b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30</a:t>
            </a:r>
            <a:endParaRPr lang="zh-CN" altLang="en-US" sz="4800" b="1" dirty="0">
              <a:solidFill>
                <a:prstClr val="whit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2" y="6124686"/>
            <a:ext cx="12249151" cy="804743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669454" y="1190315"/>
            <a:ext cx="77113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36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Arial"/>
              </a:rPr>
              <a:t>CHỦ ĐỀ: </a:t>
            </a:r>
          </a:p>
          <a:p>
            <a:pPr algn="ctr" defTabSz="914377"/>
            <a:r>
              <a:rPr lang="en-US" altLang="zh-CN" sz="5000" b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  <a:sym typeface="Arial"/>
              </a:rPr>
              <a:t>CON NGƯỜI VIỆT NAM</a:t>
            </a:r>
            <a:endParaRPr lang="zh-CN" altLang="en-US" sz="50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261DC-4222-BEC5-A528-4B0AC86A4BCA}"/>
              </a:ext>
            </a:extLst>
          </p:cNvPr>
          <p:cNvSpPr txBox="1"/>
          <p:nvPr/>
        </p:nvSpPr>
        <p:spPr>
          <a:xfrm>
            <a:off x="1792401" y="4367857"/>
            <a:ext cx="9356173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5870"/>
              </a:buClr>
              <a:buSzPts val="990"/>
            </a:pPr>
            <a:r>
              <a:rPr lang="en-US" sz="4000" b="1" ker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</a:t>
            </a:r>
            <a:r>
              <a:rPr lang="vi-VN" sz="4000" b="1" ker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ài 22. Mở rộng vốn từ về nghề nghiệp</a:t>
            </a:r>
            <a:endParaRPr lang="vi-VN" sz="4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399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62927" cy="21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 Tìm được từ ngữ chỉ người làm việc trên biển.</a:t>
              </a:r>
              <a:endParaRPr lang="vi-VN" sz="28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dirty="0"/>
                <a:t>- Đặt 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b="1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b="1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0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  <p:pic>
        <p:nvPicPr>
          <p:cNvPr id="19" name="Picture 1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6" y="1998258"/>
            <a:ext cx="1043380" cy="1236105"/>
          </a:xfrm>
          <a:prstGeom prst="rect">
            <a:avLst/>
          </a:prstGeom>
          <a:noFill/>
        </p:spPr>
      </p:pic>
      <p:pic>
        <p:nvPicPr>
          <p:cNvPr id="24" name="Picture 23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38" y="2085676"/>
            <a:ext cx="1043380" cy="1236105"/>
          </a:xfrm>
          <a:prstGeom prst="rect">
            <a:avLst/>
          </a:prstGeom>
          <a:noFill/>
        </p:spPr>
      </p:pic>
      <p:pic>
        <p:nvPicPr>
          <p:cNvPr id="28" name="Picture 27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13" y="4473153"/>
            <a:ext cx="1043380" cy="1236105"/>
          </a:xfrm>
          <a:prstGeom prst="rect">
            <a:avLst/>
          </a:prstGeom>
          <a:noFill/>
        </p:spPr>
      </p:pic>
      <p:pic>
        <p:nvPicPr>
          <p:cNvPr id="30" name="Picture 29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16" y="4777140"/>
            <a:ext cx="1043380" cy="1236105"/>
          </a:xfrm>
          <a:prstGeom prst="rect">
            <a:avLst/>
          </a:prstGeom>
          <a:noFill/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850140" y="2367757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5971" y="4953992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62927" cy="216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- Tìm được từ ngữ chỉ người làm việc trên biển.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- Đặt 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b="1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b="1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8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vi-VN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th Subject for Middle School - 7th Grade: Ratio, Proportion and Percent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268</Words>
  <Application>Microsoft Office PowerPoint</Application>
  <PresentationFormat>Widescreen</PresentationFormat>
  <Paragraphs>48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31" baseType="lpstr">
      <vt:lpstr>微软雅黑</vt:lpstr>
      <vt:lpstr>Anaheim</vt:lpstr>
      <vt:lpstr>Annie Use Your Telescope</vt:lpstr>
      <vt:lpstr>Arial</vt:lpstr>
      <vt:lpstr>Arial Rounded MT Bold</vt:lpstr>
      <vt:lpstr>Barlow Condensed</vt:lpstr>
      <vt:lpstr>Barriecito</vt:lpstr>
      <vt:lpstr>Boogaloo</vt:lpstr>
      <vt:lpstr>Calibri</vt:lpstr>
      <vt:lpstr>Calibri Light</vt:lpstr>
      <vt:lpstr>Dekko</vt:lpstr>
      <vt:lpstr>Exo</vt:lpstr>
      <vt:lpstr>iCiel Cadena</vt:lpstr>
      <vt:lpstr>Lato</vt:lpstr>
      <vt:lpstr>Open Sans</vt:lpstr>
      <vt:lpstr>RocknRoll One</vt:lpstr>
      <vt:lpstr>Times New Roman</vt:lpstr>
      <vt:lpstr>方正大标宋简体</vt:lpstr>
      <vt:lpstr>方正大黑简体</vt:lpstr>
      <vt:lpstr>4_Office Theme</vt:lpstr>
      <vt:lpstr>2_Office 主题​​</vt:lpstr>
      <vt:lpstr>7_Office Theme</vt:lpstr>
      <vt:lpstr>Math Subject for Middle School - 7th Grade: Ratio, Proportion and Percent by Slidesgo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Hanh Tham</cp:lastModifiedBy>
  <cp:revision>101</cp:revision>
  <dcterms:created xsi:type="dcterms:W3CDTF">2021-05-24T09:52:12Z</dcterms:created>
  <dcterms:modified xsi:type="dcterms:W3CDTF">2024-04-04T16:01:30Z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