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  <p:sldMasterId id="2147483781" r:id="rId12"/>
    <p:sldMasterId id="2147483793" r:id="rId13"/>
    <p:sldMasterId id="2147483805" r:id="rId14"/>
    <p:sldMasterId id="2147483831" r:id="rId15"/>
  </p:sldMasterIdLst>
  <p:notesMasterIdLst>
    <p:notesMasterId r:id="rId48"/>
  </p:notesMasterIdLst>
  <p:sldIdLst>
    <p:sldId id="316" r:id="rId16"/>
    <p:sldId id="257" r:id="rId17"/>
    <p:sldId id="284" r:id="rId18"/>
    <p:sldId id="285" r:id="rId19"/>
    <p:sldId id="286" r:id="rId20"/>
    <p:sldId id="287" r:id="rId21"/>
    <p:sldId id="288" r:id="rId22"/>
    <p:sldId id="289" r:id="rId23"/>
    <p:sldId id="259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3" r:id="rId46"/>
    <p:sldId id="282" r:id="rId47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49"/>
    </p:embeddedFont>
    <p:embeddedFont>
      <p:font typeface="HP001 4 hàng" panose="020B0603050302020204" pitchFamily="34" charset="0"/>
      <p:regular r:id="rId50"/>
      <p:bold r:id="rId51"/>
    </p:embeddedFont>
    <p:embeddedFont>
      <p:font typeface="Public Sans" panose="020B0604020202020204" charset="0"/>
      <p:regular r:id="rId52"/>
      <p:bold r:id="rId53"/>
      <p:italic r:id="rId54"/>
      <p:boldItalic r:id="rId55"/>
    </p:embeddedFont>
    <p:embeddedFont>
      <p:font typeface="Satisfy" panose="020B060402020202020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iclpwhYRHdjEhGdNcgZHtZNWiq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font" Target="fonts/font6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font" Target="fonts/font1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034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0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0" name="Google Shape;1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580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3" name="Google Shape;14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727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0" name="Google Shape;14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064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2" name="Google Shape;1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490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1" name="Google Shape;15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03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5" name="Google Shape;15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0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5" name="Google Shape;15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682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5" name="Google Shape;15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122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6" name="Google Shape;15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514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1" name="Google Shape;16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84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0" name="Google Shape;13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799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7" name="Google Shape;16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509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" name="Google Shape;16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237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4" name="Google Shape;16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276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5" name="Google Shape;16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408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6" name="Google Shape;17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796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7" name="Google Shape;17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159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8" name="Google Shape;17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049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4" name="Google Shape;1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497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9" name="Google Shape;17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94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, click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1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sen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80B111-FB5C-4FA2-B644-AF3A885D44A5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892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 Thảo  - 0965-407-598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" name="Google Shape;13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44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0" name="Google Shape;13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4" name="Google Shape;1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72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1" name="Google Shape;13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613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" name="Google Shape;13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290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1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8" name="Google Shape;418;p61"/>
          <p:cNvSpPr/>
          <p:nvPr/>
        </p:nvSpPr>
        <p:spPr>
          <a:xfrm flipH="1">
            <a:off x="-114081" y="4200539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19" name="Google Shape;419;p61"/>
          <p:cNvSpPr/>
          <p:nvPr/>
        </p:nvSpPr>
        <p:spPr>
          <a:xfrm>
            <a:off x="-55497" y="1562879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20" name="Google Shape;420;p61"/>
          <p:cNvGrpSpPr/>
          <p:nvPr/>
        </p:nvGrpSpPr>
        <p:grpSpPr>
          <a:xfrm>
            <a:off x="7730858" y="3019444"/>
            <a:ext cx="680855" cy="991066"/>
            <a:chOff x="7730849" y="1571630"/>
            <a:chExt cx="680855" cy="991066"/>
          </a:xfrm>
        </p:grpSpPr>
        <p:sp>
          <p:nvSpPr>
            <p:cNvPr id="421" name="Google Shape;421;p61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2" name="Google Shape;422;p61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3" name="Google Shape;423;p61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4" name="Google Shape;424;p61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5" name="Google Shape;425;p61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6" name="Google Shape;426;p61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7" name="Google Shape;427;p61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8" name="Google Shape;428;p61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9" name="Google Shape;429;p61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30" name="Google Shape;430;p61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1" name="Google Shape;431;p61"/>
          <p:cNvGrpSpPr/>
          <p:nvPr/>
        </p:nvGrpSpPr>
        <p:grpSpPr>
          <a:xfrm>
            <a:off x="6700712" y="428643"/>
            <a:ext cx="3067769" cy="1233899"/>
            <a:chOff x="6691187" y="447693"/>
            <a:chExt cx="3067769" cy="1233899"/>
          </a:xfrm>
        </p:grpSpPr>
        <p:sp>
          <p:nvSpPr>
            <p:cNvPr id="432" name="Google Shape;432;p61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433" name="Google Shape;433;p61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434" name="Google Shape;434;p61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5" name="Google Shape;435;p61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6" name="Google Shape;436;p61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5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5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5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4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0" name="Google Shape;1100;p14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101" name="Google Shape;1101;p14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4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4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4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6" name="Google Shape;1106;p14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07" name="Google Shape;1107;p14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4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4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12" name="Google Shape;1112;p14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113" name="Google Shape;1113;p14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4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14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4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18" name="Google Shape;1118;p14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1119" name="Google Shape;1119;p14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1120" name="Google Shape;1120;p14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14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14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4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5" name="Google Shape;1125;p14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1126" name="Google Shape;1126;p14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1127" name="Google Shape;1127;p14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1128" name="Google Shape;1128;p14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1129" name="Google Shape;1129;p14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14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14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4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4" name="Google Shape;1134;p14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14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4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4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9" name="Google Shape;1139;p14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1140" name="Google Shape;1140;p14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1141" name="Google Shape;1141;p14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4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14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5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46" name="Google Shape;1146;p15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147" name="Google Shape;1147;p15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1148" name="Google Shape;1148;p15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15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15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5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53" name="Google Shape;1153;p15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54" name="Google Shape;1154;p15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15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15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62"/>
          <p:cNvGrpSpPr/>
          <p:nvPr/>
        </p:nvGrpSpPr>
        <p:grpSpPr>
          <a:xfrm rot="-502947" flipH="1">
            <a:off x="7046275" y="265130"/>
            <a:ext cx="2758841" cy="4921892"/>
            <a:chOff x="3734250" y="74249"/>
            <a:chExt cx="3046850" cy="5435712"/>
          </a:xfrm>
        </p:grpSpPr>
        <p:grpSp>
          <p:nvGrpSpPr>
            <p:cNvPr id="439" name="Google Shape;439;p62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440" name="Google Shape;440;p62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1" name="Google Shape;441;p62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2" name="Google Shape;442;p62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3" name="Google Shape;443;p62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4" name="Google Shape;444;p62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5" name="Google Shape;445;p62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6" name="Google Shape;446;p62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7" name="Google Shape;447;p62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48" name="Google Shape;448;p62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9" name="Google Shape;449;p62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450" name="Google Shape;450;p62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1" name="Google Shape;451;p62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2" name="Google Shape;452;p62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3" name="Google Shape;453;p62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4" name="Google Shape;454;p62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5" name="Google Shape;455;p62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6" name="Google Shape;456;p62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7" name="Google Shape;457;p62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8" name="Google Shape;458;p62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9" name="Google Shape;459;p62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0" name="Google Shape;460;p62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1" name="Google Shape;461;p62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2" name="Google Shape;462;p62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3" name="Google Shape;463;p62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4" name="Google Shape;464;p62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5" name="Google Shape;465;p62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6" name="Google Shape;466;p62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7" name="Google Shape;467;p62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8" name="Google Shape;468;p62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9" name="Google Shape;469;p62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0" name="Google Shape;470;p62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1" name="Google Shape;471;p62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2" name="Google Shape;472;p62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3" name="Google Shape;473;p62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4" name="Google Shape;474;p62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5" name="Google Shape;475;p62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6" name="Google Shape;476;p62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7" name="Google Shape;477;p62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8" name="Google Shape;478;p62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9" name="Google Shape;479;p62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0" name="Google Shape;480;p62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1" name="Google Shape;481;p62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2" name="Google Shape;482;p62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3" name="Google Shape;483;p62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4" name="Google Shape;484;p62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5" name="Google Shape;485;p62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6" name="Google Shape;486;p62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7" name="Google Shape;487;p62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5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59" name="Google Shape;1159;p15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60" name="Google Shape;1160;p15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1" name="Google Shape;1161;p15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15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5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5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5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5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5" name="Google Shape;1175;p15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176" name="Google Shape;1176;p15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15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8" name="Google Shape;1178;p15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5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81" name="Google Shape;1181;p15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82" name="Google Shape;1182;p15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15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5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87" name="Google Shape;1187;p15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188" name="Google Shape;1188;p15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15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5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5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93" name="Google Shape;1193;p15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1194" name="Google Shape;1194;p15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1195" name="Google Shape;1195;p15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5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15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0" name="Google Shape;1200;p15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1201" name="Google Shape;1201;p15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1202" name="Google Shape;1202;p15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1203" name="Google Shape;1203;p15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1204" name="Google Shape;1204;p15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15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6" name="Google Shape;1206;p15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5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9" name="Google Shape;1209;p15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0" name="Google Shape;1210;p15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1" name="Google Shape;1211;p15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14" name="Google Shape;1214;p15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1215" name="Google Shape;1215;p15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1216" name="Google Shape;1216;p15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15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15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6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1" name="Google Shape;1221;p16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p16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1223" name="Google Shape;1223;p16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6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6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3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6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8" name="Google Shape;1228;p16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29" name="Google Shape;1229;p16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16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16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62"/>
          <p:cNvSpPr txBox="1">
            <a:spLocks noGrp="1"/>
          </p:cNvSpPr>
          <p:nvPr>
            <p:ph type="title"/>
          </p:nvPr>
        </p:nvSpPr>
        <p:spPr>
          <a:xfrm rot="5400000">
            <a:off x="2366168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34" name="Google Shape;1234;p16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35" name="Google Shape;1235;p16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6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16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5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5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5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6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0" name="Google Shape;1250;p16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251" name="Google Shape;1251;p16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6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16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6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6" name="Google Shape;1256;p16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57" name="Google Shape;1257;p16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6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16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6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62" name="Google Shape;1262;p16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263" name="Google Shape;1263;p16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16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16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6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68" name="Google Shape;1268;p16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1269" name="Google Shape;1269;p16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1270" name="Google Shape;1270;p16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6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16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6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5" name="Google Shape;1275;p16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1276" name="Google Shape;1276;p16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1277" name="Google Shape;1277;p16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1278" name="Google Shape;1278;p16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1279" name="Google Shape;1279;p16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0" name="Google Shape;1280;p16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1" name="Google Shape;1281;p16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6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4" name="Google Shape;1284;p16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16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6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6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9" name="Google Shape;1289;p16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1290" name="Google Shape;1290;p16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1291" name="Google Shape;1291;p16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2" name="Google Shape;1292;p16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3" name="Google Shape;1293;p16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0" name="Google Shape;500;p6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01" name="Google Shape;501;p6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6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6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7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6" name="Google Shape;1296;p17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p17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1298" name="Google Shape;1298;p17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9" name="Google Shape;1299;p17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17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7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3" name="Google Shape;1303;p17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04" name="Google Shape;1304;p17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5" name="Google Shape;1305;p17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6" name="Google Shape;1306;p17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7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9" name="Google Shape;1309;p17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10" name="Google Shape;1310;p17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17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17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95074"/>
      </p:ext>
    </p:extLst>
  </p:cSld>
  <p:clrMapOvr>
    <a:masterClrMapping/>
  </p:clrMapOvr>
  <p:transition spd="slow">
    <p:randomBa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10266"/>
      </p:ext>
    </p:extLst>
  </p:cSld>
  <p:clrMapOvr>
    <a:masterClrMapping/>
  </p:clrMapOvr>
  <p:transition spd="slow">
    <p:randomBar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02873"/>
      </p:ext>
    </p:extLst>
  </p:cSld>
  <p:clrMapOvr>
    <a:masterClrMapping/>
  </p:clrMapOvr>
  <p:transition spd="slow">
    <p:randomBar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05962"/>
      </p:ext>
    </p:extLst>
  </p:cSld>
  <p:clrMapOvr>
    <a:masterClrMapping/>
  </p:clrMapOvr>
  <p:transition spd="slow">
    <p:randomBar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38537"/>
      </p:ext>
    </p:extLst>
  </p:cSld>
  <p:clrMapOvr>
    <a:masterClrMapping/>
  </p:clrMapOvr>
  <p:transition spd="slow">
    <p:randomBar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75164"/>
      </p:ext>
    </p:extLst>
  </p:cSld>
  <p:clrMapOvr>
    <a:masterClrMapping/>
  </p:clrMapOvr>
  <p:transition spd="slow">
    <p:randomBar dir="vert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8357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6" name="Google Shape;506;p6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7" name="Google Shape;507;p6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6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6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33948"/>
      </p:ext>
    </p:extLst>
  </p:cSld>
  <p:clrMapOvr>
    <a:masterClrMapping/>
  </p:clrMapOvr>
  <p:transition spd="slow">
    <p:randomBar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40983"/>
      </p:ext>
    </p:extLst>
  </p:cSld>
  <p:clrMapOvr>
    <a:masterClrMapping/>
  </p:clrMapOvr>
  <p:transition spd="slow">
    <p:randomBar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2071"/>
      </p:ext>
    </p:extLst>
  </p:cSld>
  <p:clrMapOvr>
    <a:masterClrMapping/>
  </p:clrMapOvr>
  <p:transition spd="slow">
    <p:randomBar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83186"/>
      </p:ext>
    </p:extLst>
  </p:cSld>
  <p:clrMapOvr>
    <a:masterClrMapping/>
  </p:clrMapOvr>
  <p:transition spd="slow">
    <p:randomBar dir="vert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40099"/>
      </p:ext>
    </p:extLst>
  </p:cSld>
  <p:clrMapOvr>
    <a:masterClrMapping/>
  </p:clrMapOvr>
  <p:transition spd="slow">
    <p:randomBar dir="vert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48453"/>
      </p:ext>
    </p:extLst>
  </p:cSld>
  <p:clrMapOvr>
    <a:masterClrMapping/>
  </p:clrMapOvr>
  <p:transition spd="slow">
    <p:randomBar dir="vert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24106"/>
      </p:ext>
    </p:extLst>
  </p:cSld>
  <p:clrMapOvr>
    <a:masterClrMapping/>
  </p:clrMapOvr>
  <p:transition spd="slow">
    <p:randomBar dir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29439"/>
      </p:ext>
    </p:extLst>
  </p:cSld>
  <p:clrMapOvr>
    <a:masterClrMapping/>
  </p:clrMapOvr>
  <p:transition spd="slow">
    <p:randomBar dir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53551"/>
      </p:ext>
    </p:extLst>
  </p:cSld>
  <p:clrMapOvr>
    <a:masterClrMapping/>
  </p:clrMapOvr>
  <p:transition spd="slow">
    <p:randomBar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30183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2" name="Google Shape;512;p6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13" name="Google Shape;513;p6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6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6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83888"/>
      </p:ext>
    </p:extLst>
  </p:cSld>
  <p:clrMapOvr>
    <a:masterClrMapping/>
  </p:clrMapOvr>
  <p:transition spd="slow">
    <p:randomBar dir="vert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61609"/>
      </p:ext>
    </p:extLst>
  </p:cSld>
  <p:clrMapOvr>
    <a:masterClrMapping/>
  </p:clrMapOvr>
  <p:transition spd="slow">
    <p:randomBar dir="vert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07143"/>
      </p:ext>
    </p:extLst>
  </p:cSld>
  <p:clrMapOvr>
    <a:masterClrMapping/>
  </p:clrMapOvr>
  <p:transition spd="slow">
    <p:randomBar dir="vert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6263"/>
      </p:ext>
    </p:extLst>
  </p:cSld>
  <p:clrMapOvr>
    <a:masterClrMapping/>
  </p:clrMapOvr>
  <p:transition spd="slow">
    <p:randomBar dir="vert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40739"/>
      </p:ext>
    </p:extLst>
  </p:cSld>
  <p:clrMapOvr>
    <a:masterClrMapping/>
  </p:clrMapOvr>
  <p:transition spd="slow">
    <p:randomBar dir="vert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8" name="Google Shape;518;p6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519" name="Google Shape;519;p6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520" name="Google Shape;520;p6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6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6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3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5" name="Google Shape;525;p6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526" name="Google Shape;526;p6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527" name="Google Shape;527;p6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528" name="Google Shape;528;p6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529" name="Google Shape;529;p6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6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4" name="Google Shape;534;p6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6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6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6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540" name="Google Shape;540;p6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541" name="Google Shape;541;p6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6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6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3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33"/>
          <p:cNvSpPr/>
          <p:nvPr/>
        </p:nvSpPr>
        <p:spPr>
          <a:xfrm flipH="1">
            <a:off x="7438323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Google Shape;15;p33"/>
          <p:cNvSpPr/>
          <p:nvPr/>
        </p:nvSpPr>
        <p:spPr>
          <a:xfrm>
            <a:off x="-484164" y="8191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6" name="Google Shape;16;p33"/>
          <p:cNvGrpSpPr/>
          <p:nvPr/>
        </p:nvGrpSpPr>
        <p:grpSpPr>
          <a:xfrm rot="1325081">
            <a:off x="1036473" y="411132"/>
            <a:ext cx="729403" cy="386556"/>
            <a:chOff x="2468025" y="734125"/>
            <a:chExt cx="980825" cy="519800"/>
          </a:xfrm>
        </p:grpSpPr>
        <p:sp>
          <p:nvSpPr>
            <p:cNvPr id="17" name="Google Shape;17;p3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Google Shape;18;p3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Google Shape;19;p3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6" name="Google Shape;546;p7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7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548" name="Google Shape;548;p7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7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7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3" name="Google Shape;553;p7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54" name="Google Shape;554;p7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7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7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9" name="Google Shape;559;p7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60" name="Google Shape;560;p7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7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7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3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3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5" name="Google Shape;575;p7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76" name="Google Shape;576;p7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7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7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1" name="Google Shape;581;p7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82" name="Google Shape;582;p7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7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7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7" name="Google Shape;587;p7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88" name="Google Shape;588;p7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7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7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3" name="Google Shape;593;p7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594" name="Google Shape;594;p7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595" name="Google Shape;595;p7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7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7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0" name="Google Shape;600;p7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601" name="Google Shape;601;p7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602" name="Google Shape;602;p7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603" name="Google Shape;603;p7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604" name="Google Shape;604;p7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7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7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9" name="Google Shape;609;p7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7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7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8"/>
          <p:cNvGrpSpPr/>
          <p:nvPr/>
        </p:nvGrpSpPr>
        <p:grpSpPr>
          <a:xfrm flipH="1">
            <a:off x="6616870" y="1321243"/>
            <a:ext cx="2574448" cy="1658326"/>
            <a:chOff x="6311450" y="1575061"/>
            <a:chExt cx="2170332" cy="1398016"/>
          </a:xfrm>
        </p:grpSpPr>
        <p:grpSp>
          <p:nvGrpSpPr>
            <p:cNvPr id="22" name="Google Shape;22;p38"/>
            <p:cNvGrpSpPr/>
            <p:nvPr/>
          </p:nvGrpSpPr>
          <p:grpSpPr>
            <a:xfrm flipH="1">
              <a:off x="7725899" y="1800005"/>
              <a:ext cx="680855" cy="1028840"/>
              <a:chOff x="7986824" y="1570968"/>
              <a:chExt cx="680855" cy="1028840"/>
            </a:xfrm>
          </p:grpSpPr>
          <p:grpSp>
            <p:nvGrpSpPr>
              <p:cNvPr id="23" name="Google Shape;23;p38"/>
              <p:cNvGrpSpPr/>
              <p:nvPr/>
            </p:nvGrpSpPr>
            <p:grpSpPr>
              <a:xfrm>
                <a:off x="7986824" y="1570968"/>
                <a:ext cx="680855" cy="991066"/>
                <a:chOff x="7730849" y="1571630"/>
                <a:chExt cx="680855" cy="991066"/>
              </a:xfrm>
            </p:grpSpPr>
            <p:sp>
              <p:nvSpPr>
                <p:cNvPr id="24" name="Google Shape;24;p38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25;p38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26;p38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27;p38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28;p38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29;p38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30;p38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1" name="Google Shape;31;p38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2" name="Google Shape;32;p38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3" name="Google Shape;33;p38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Google Shape;34;p38"/>
            <p:cNvSpPr/>
            <p:nvPr/>
          </p:nvSpPr>
          <p:spPr>
            <a:xfrm>
              <a:off x="6311450" y="2400375"/>
              <a:ext cx="2170332" cy="572702"/>
            </a:xfrm>
            <a:custGeom>
              <a:avLst/>
              <a:gdLst/>
              <a:ahLst/>
              <a:cxnLst/>
              <a:rect l="l" t="t" r="r" b="b"/>
              <a:pathLst>
                <a:path w="49000" h="12930" extrusionOk="0">
                  <a:moveTo>
                    <a:pt x="31172" y="0"/>
                  </a:moveTo>
                  <a:cubicBezTo>
                    <a:pt x="26676" y="0"/>
                    <a:pt x="23110" y="2068"/>
                    <a:pt x="20810" y="3533"/>
                  </a:cubicBezTo>
                  <a:cubicBezTo>
                    <a:pt x="17140" y="5913"/>
                    <a:pt x="13309" y="6679"/>
                    <a:pt x="7905" y="7002"/>
                  </a:cubicBezTo>
                  <a:cubicBezTo>
                    <a:pt x="2500" y="7364"/>
                    <a:pt x="0" y="12930"/>
                    <a:pt x="0" y="12930"/>
                  </a:cubicBezTo>
                  <a:lnTo>
                    <a:pt x="49000" y="12930"/>
                  </a:lnTo>
                  <a:cubicBezTo>
                    <a:pt x="49000" y="12930"/>
                    <a:pt x="48879" y="8171"/>
                    <a:pt x="40127" y="2767"/>
                  </a:cubicBezTo>
                  <a:cubicBezTo>
                    <a:pt x="36860" y="734"/>
                    <a:pt x="33851" y="0"/>
                    <a:pt x="3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5" name="Google Shape;35;p38"/>
            <p:cNvGrpSpPr/>
            <p:nvPr/>
          </p:nvGrpSpPr>
          <p:grpSpPr>
            <a:xfrm>
              <a:off x="6835317" y="1575061"/>
              <a:ext cx="880141" cy="1329982"/>
              <a:chOff x="7986824" y="1570968"/>
              <a:chExt cx="680855" cy="1028840"/>
            </a:xfrm>
          </p:grpSpPr>
          <p:grpSp>
            <p:nvGrpSpPr>
              <p:cNvPr id="36" name="Google Shape;36;p38"/>
              <p:cNvGrpSpPr/>
              <p:nvPr/>
            </p:nvGrpSpPr>
            <p:grpSpPr>
              <a:xfrm>
                <a:off x="7986824" y="1570968"/>
                <a:ext cx="680855" cy="991066"/>
                <a:chOff x="7730849" y="1571630"/>
                <a:chExt cx="680855" cy="991066"/>
              </a:xfrm>
            </p:grpSpPr>
            <p:sp>
              <p:nvSpPr>
                <p:cNvPr id="37" name="Google Shape;37;p38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8" name="Google Shape;38;p38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9" name="Google Shape;39;p38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40" name="Google Shape;40;p38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41" name="Google Shape;41;p38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42" name="Google Shape;42;p38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43" name="Google Shape;43;p38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44" name="Google Shape;44;p38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45" name="Google Shape;45;p38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46" name="Google Shape;46;p38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Google Shape;47;p38"/>
          <p:cNvSpPr/>
          <p:nvPr/>
        </p:nvSpPr>
        <p:spPr>
          <a:xfrm flipH="1">
            <a:off x="-5" y="2911758"/>
            <a:ext cx="914418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8" name="Google Shape;48;p38"/>
          <p:cNvSpPr/>
          <p:nvPr/>
        </p:nvSpPr>
        <p:spPr>
          <a:xfrm flipH="1">
            <a:off x="2323032" y="46783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8"/>
          <p:cNvSpPr/>
          <p:nvPr/>
        </p:nvSpPr>
        <p:spPr>
          <a:xfrm>
            <a:off x="49238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1" name="Google Shape;51;p38"/>
          <p:cNvSpPr/>
          <p:nvPr/>
        </p:nvSpPr>
        <p:spPr>
          <a:xfrm flipH="1">
            <a:off x="8152708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52" name="Google Shape;52;p38"/>
          <p:cNvGrpSpPr/>
          <p:nvPr/>
        </p:nvGrpSpPr>
        <p:grpSpPr>
          <a:xfrm rot="-1325081" flipH="1">
            <a:off x="7445498" y="411132"/>
            <a:ext cx="729403" cy="386556"/>
            <a:chOff x="2468025" y="734125"/>
            <a:chExt cx="980825" cy="519800"/>
          </a:xfrm>
        </p:grpSpPr>
        <p:sp>
          <p:nvSpPr>
            <p:cNvPr id="53" name="Google Shape;53;p3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Google Shape;54;p3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Google Shape;55;p3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4" name="Google Shape;614;p79"/>
          <p:cNvSpPr txBox="1">
            <a:spLocks noGrp="1"/>
          </p:cNvSpPr>
          <p:nvPr>
            <p:ph type="body" idx="1"/>
          </p:nvPr>
        </p:nvSpPr>
        <p:spPr>
          <a:xfrm>
            <a:off x="1787547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615" name="Google Shape;615;p7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616" name="Google Shape;616;p7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7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7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0"/>
          <p:cNvSpPr txBox="1">
            <a:spLocks noGrp="1"/>
          </p:cNvSpPr>
          <p:nvPr>
            <p:ph type="title"/>
          </p:nvPr>
        </p:nvSpPr>
        <p:spPr>
          <a:xfrm>
            <a:off x="896144" y="2400322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1" name="Google Shape;621;p8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8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623" name="Google Shape;623;p8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8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8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8" name="Google Shape;628;p8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29" name="Google Shape;629;p8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8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8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4" name="Google Shape;634;p8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35" name="Google Shape;635;p8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8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8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3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3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0" name="Google Shape;650;p8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651" name="Google Shape;651;p8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8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8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6" name="Google Shape;656;p8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57" name="Google Shape;657;p8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8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8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2" name="Google Shape;662;p8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663" name="Google Shape;663;p8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8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8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8" name="Google Shape;668;p8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669" name="Google Shape;669;p8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670" name="Google Shape;670;p8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8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8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5" name="Google Shape;675;p8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676" name="Google Shape;676;p8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677" name="Google Shape;677;p8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678" name="Google Shape;678;p8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679" name="Google Shape;679;p8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8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8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5"/>
          <p:cNvGrpSpPr/>
          <p:nvPr/>
        </p:nvGrpSpPr>
        <p:grpSpPr>
          <a:xfrm>
            <a:off x="392162" y="82464"/>
            <a:ext cx="8684882" cy="2098270"/>
            <a:chOff x="335036" y="320140"/>
            <a:chExt cx="9419612" cy="2275781"/>
          </a:xfrm>
        </p:grpSpPr>
        <p:sp>
          <p:nvSpPr>
            <p:cNvPr id="58" name="Google Shape;58;p55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9" name="Google Shape;59;p55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0" name="Google Shape;60;p55"/>
          <p:cNvSpPr txBox="1">
            <a:spLocks noGrp="1"/>
          </p:cNvSpPr>
          <p:nvPr>
            <p:ph type="title"/>
          </p:nvPr>
        </p:nvSpPr>
        <p:spPr>
          <a:xfrm rot="-470071">
            <a:off x="2088380" y="1666929"/>
            <a:ext cx="4967265" cy="256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61" name="Google Shape;61;p55"/>
          <p:cNvGrpSpPr/>
          <p:nvPr/>
        </p:nvGrpSpPr>
        <p:grpSpPr>
          <a:xfrm flipH="1">
            <a:off x="6277463" y="74273"/>
            <a:ext cx="3046850" cy="5435712"/>
            <a:chOff x="3734250" y="74249"/>
            <a:chExt cx="3046850" cy="5435712"/>
          </a:xfrm>
        </p:grpSpPr>
        <p:grpSp>
          <p:nvGrpSpPr>
            <p:cNvPr id="62" name="Google Shape;62;p55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63" name="Google Shape;63;p55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" name="Google Shape;64;p55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" name="Google Shape;65;p55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" name="Google Shape;66;p55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7" name="Google Shape;67;p55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8" name="Google Shape;68;p55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9" name="Google Shape;69;p55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0" name="Google Shape;70;p55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1" name="Google Shape;71;p55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2" name="Google Shape;72;p55"/>
          <p:cNvGrpSpPr/>
          <p:nvPr/>
        </p:nvGrpSpPr>
        <p:grpSpPr>
          <a:xfrm>
            <a:off x="-171000" y="82489"/>
            <a:ext cx="3046850" cy="5435712"/>
            <a:chOff x="3734250" y="74249"/>
            <a:chExt cx="3046850" cy="5435712"/>
          </a:xfrm>
        </p:grpSpPr>
        <p:grpSp>
          <p:nvGrpSpPr>
            <p:cNvPr id="73" name="Google Shape;73;p55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" name="Google Shape;74;p55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5" name="Google Shape;75;p55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6" name="Google Shape;76;p55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7" name="Google Shape;77;p55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8" name="Google Shape;78;p55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9" name="Google Shape;79;p55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80" name="Google Shape;80;p55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81" name="Google Shape;81;p55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82" name="Google Shape;82;p55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3" name="Google Shape;83;p55"/>
          <p:cNvSpPr/>
          <p:nvPr/>
        </p:nvSpPr>
        <p:spPr>
          <a:xfrm flipH="1">
            <a:off x="-92" y="4838903"/>
            <a:ext cx="9144180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4" name="Google Shape;84;p55"/>
          <p:cNvSpPr/>
          <p:nvPr/>
        </p:nvSpPr>
        <p:spPr>
          <a:xfrm>
            <a:off x="3981450" y="187850"/>
            <a:ext cx="1181100" cy="118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5" name="Google Shape;85;p55"/>
          <p:cNvSpPr/>
          <p:nvPr/>
        </p:nvSpPr>
        <p:spPr>
          <a:xfrm flipH="1">
            <a:off x="-1967534" y="4219498"/>
            <a:ext cx="5020934" cy="1181217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6" name="Google Shape;86;p55"/>
          <p:cNvSpPr/>
          <p:nvPr/>
        </p:nvSpPr>
        <p:spPr>
          <a:xfrm>
            <a:off x="5338138" y="4110872"/>
            <a:ext cx="5020934" cy="128985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4" name="Google Shape;684;p8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8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8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9" name="Google Shape;689;p89"/>
          <p:cNvSpPr txBox="1">
            <a:spLocks noGrp="1"/>
          </p:cNvSpPr>
          <p:nvPr>
            <p:ph type="body" idx="1"/>
          </p:nvPr>
        </p:nvSpPr>
        <p:spPr>
          <a:xfrm>
            <a:off x="1787548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690" name="Google Shape;690;p8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691" name="Google Shape;691;p8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8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8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0"/>
          <p:cNvSpPr txBox="1"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6" name="Google Shape;696;p9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97" name="Google Shape;697;p9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698" name="Google Shape;698;p9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9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9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3" name="Google Shape;703;p9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04" name="Google Shape;704;p9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9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9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9" name="Google Shape;709;p9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0" name="Google Shape;710;p9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9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9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4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5" name="Google Shape;725;p9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726" name="Google Shape;726;p9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9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9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1" name="Google Shape;731;p9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32" name="Google Shape;732;p9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9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9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7" name="Google Shape;737;p9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738" name="Google Shape;738;p9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9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9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3" name="Google Shape;743;p9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744" name="Google Shape;744;p9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745" name="Google Shape;745;p9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9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9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>
            <a:spLocks noGrp="1"/>
          </p:cNvSpPr>
          <p:nvPr>
            <p:ph type="title" hasCustomPrompt="1"/>
          </p:nvPr>
        </p:nvSpPr>
        <p:spPr>
          <a:xfrm>
            <a:off x="713225" y="1487125"/>
            <a:ext cx="7698600" cy="14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89" name="Google Shape;89;p56"/>
          <p:cNvSpPr txBox="1">
            <a:spLocks noGrp="1"/>
          </p:cNvSpPr>
          <p:nvPr>
            <p:ph type="subTitle" idx="1"/>
          </p:nvPr>
        </p:nvSpPr>
        <p:spPr>
          <a:xfrm>
            <a:off x="5124425" y="2669600"/>
            <a:ext cx="32874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90" name="Google Shape;90;p56"/>
          <p:cNvGrpSpPr/>
          <p:nvPr/>
        </p:nvGrpSpPr>
        <p:grpSpPr>
          <a:xfrm rot="-1325315" flipH="1">
            <a:off x="3388533" y="3372384"/>
            <a:ext cx="483319" cy="256140"/>
            <a:chOff x="2468025" y="734125"/>
            <a:chExt cx="980825" cy="519800"/>
          </a:xfrm>
        </p:grpSpPr>
        <p:sp>
          <p:nvSpPr>
            <p:cNvPr id="91" name="Google Shape;91;p56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2" name="Google Shape;92;p56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3" name="Google Shape;93;p56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4" name="Google Shape;94;p56"/>
          <p:cNvGrpSpPr/>
          <p:nvPr/>
        </p:nvGrpSpPr>
        <p:grpSpPr>
          <a:xfrm flipH="1">
            <a:off x="1237666" y="2864536"/>
            <a:ext cx="544168" cy="970818"/>
            <a:chOff x="3734250" y="74249"/>
            <a:chExt cx="3046850" cy="5435712"/>
          </a:xfrm>
        </p:grpSpPr>
        <p:grpSp>
          <p:nvGrpSpPr>
            <p:cNvPr id="95" name="Google Shape;95;p56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6" name="Google Shape;96;p56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7" name="Google Shape;97;p56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" name="Google Shape;98;p56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9" name="Google Shape;99;p56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00" name="Google Shape;100;p56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01" name="Google Shape;101;p56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02" name="Google Shape;102;p56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03" name="Google Shape;103;p56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104" name="Google Shape;104;p56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05" name="Google Shape;105;p56"/>
          <p:cNvSpPr/>
          <p:nvPr/>
        </p:nvSpPr>
        <p:spPr>
          <a:xfrm flipH="1">
            <a:off x="2137901" y="3144288"/>
            <a:ext cx="1070343" cy="1069873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6" name="Google Shape;106;p56"/>
          <p:cNvSpPr/>
          <p:nvPr/>
        </p:nvSpPr>
        <p:spPr>
          <a:xfrm flipH="1">
            <a:off x="-16433" y="3580140"/>
            <a:ext cx="4512233" cy="629111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7" name="Google Shape;107;p56"/>
          <p:cNvSpPr/>
          <p:nvPr/>
        </p:nvSpPr>
        <p:spPr>
          <a:xfrm flipH="1">
            <a:off x="-85506" y="4046423"/>
            <a:ext cx="9315231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8" name="Google Shape;108;p56"/>
          <p:cNvSpPr/>
          <p:nvPr/>
        </p:nvSpPr>
        <p:spPr>
          <a:xfrm flipH="1">
            <a:off x="1307364" y="4030054"/>
            <a:ext cx="3188459" cy="2020765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9" name="Google Shape;109;p56"/>
          <p:cNvGrpSpPr/>
          <p:nvPr/>
        </p:nvGrpSpPr>
        <p:grpSpPr>
          <a:xfrm>
            <a:off x="587079" y="3017971"/>
            <a:ext cx="593177" cy="989969"/>
            <a:chOff x="658400" y="2876550"/>
            <a:chExt cx="663287" cy="1106977"/>
          </a:xfrm>
        </p:grpSpPr>
        <p:grpSp>
          <p:nvGrpSpPr>
            <p:cNvPr id="110" name="Google Shape;110;p56"/>
            <p:cNvGrpSpPr/>
            <p:nvPr/>
          </p:nvGrpSpPr>
          <p:grpSpPr>
            <a:xfrm>
              <a:off x="713231" y="2876550"/>
              <a:ext cx="608456" cy="1085512"/>
              <a:chOff x="3734250" y="74249"/>
              <a:chExt cx="3046850" cy="5435712"/>
            </a:xfrm>
          </p:grpSpPr>
          <p:grpSp>
            <p:nvGrpSpPr>
              <p:cNvPr id="111" name="Google Shape;111;p5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12" name="Google Shape;112;p5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3" name="Google Shape;113;p5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4" name="Google Shape;114;p5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5" name="Google Shape;115;p5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6" name="Google Shape;116;p5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7" name="Google Shape;117;p5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8" name="Google Shape;118;p5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9" name="Google Shape;119;p5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120" name="Google Shape;120;p5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121" name="Google Shape;121;p56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0" name="Google Shape;750;p9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751" name="Google Shape;751;p9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752" name="Google Shape;752;p9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753" name="Google Shape;753;p9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754" name="Google Shape;754;p9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9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9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9" name="Google Shape;759;p9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9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9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4" name="Google Shape;764;p99"/>
          <p:cNvSpPr txBox="1">
            <a:spLocks noGrp="1"/>
          </p:cNvSpPr>
          <p:nvPr>
            <p:ph type="body" idx="1"/>
          </p:nvPr>
        </p:nvSpPr>
        <p:spPr>
          <a:xfrm>
            <a:off x="1787544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765" name="Google Shape;765;p9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766" name="Google Shape;766;p9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9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9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00"/>
          <p:cNvSpPr txBox="1">
            <a:spLocks noGrp="1"/>
          </p:cNvSpPr>
          <p:nvPr>
            <p:ph type="title"/>
          </p:nvPr>
        </p:nvSpPr>
        <p:spPr>
          <a:xfrm>
            <a:off x="896144" y="2400319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1" name="Google Shape;771;p10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772" name="Google Shape;772;p10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773" name="Google Shape;773;p10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0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0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0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8" name="Google Shape;778;p10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9" name="Google Shape;779;p10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0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0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4" name="Google Shape;784;p10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85" name="Google Shape;785;p10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0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0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4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4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0" name="Google Shape;800;p10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801" name="Google Shape;801;p10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0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0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6" name="Google Shape;806;p10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07" name="Google Shape;807;p10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0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10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2" name="Google Shape;812;p10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813" name="Google Shape;813;p10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0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0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7"/>
          <p:cNvSpPr/>
          <p:nvPr/>
        </p:nvSpPr>
        <p:spPr>
          <a:xfrm flipH="1">
            <a:off x="279912" y="6476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4" name="Google Shape;124;p57"/>
          <p:cNvGrpSpPr/>
          <p:nvPr/>
        </p:nvGrpSpPr>
        <p:grpSpPr>
          <a:xfrm flipH="1">
            <a:off x="-463842" y="415390"/>
            <a:ext cx="12667417" cy="4832985"/>
            <a:chOff x="-3511675" y="320140"/>
            <a:chExt cx="12667417" cy="4832985"/>
          </a:xfrm>
        </p:grpSpPr>
        <p:sp>
          <p:nvSpPr>
            <p:cNvPr id="125" name="Google Shape;125;p57"/>
            <p:cNvSpPr/>
            <p:nvPr/>
          </p:nvSpPr>
          <p:spPr>
            <a:xfrm>
              <a:off x="-528301" y="2587375"/>
              <a:ext cx="9684043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6" name="Google Shape;126;p57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7" name="Google Shape;127;p57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8" name="Google Shape;128;p57"/>
          <p:cNvGrpSpPr/>
          <p:nvPr/>
        </p:nvGrpSpPr>
        <p:grpSpPr>
          <a:xfrm flipH="1">
            <a:off x="-1994799" y="647713"/>
            <a:ext cx="8414538" cy="5322140"/>
            <a:chOff x="1948749" y="467618"/>
            <a:chExt cx="8796297" cy="5563600"/>
          </a:xfrm>
        </p:grpSpPr>
        <p:sp>
          <p:nvSpPr>
            <p:cNvPr id="129" name="Google Shape;129;p57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0" name="Google Shape;130;p5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1" name="Google Shape;131;p5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2" name="Google Shape;132;p5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3" name="Google Shape;133;p5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4" name="Google Shape;134;p5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5" name="Google Shape;135;p5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6" name="Google Shape;136;p5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7" name="Google Shape;137;p5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8" name="Google Shape;138;p5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9" name="Google Shape;139;p57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" name="Google Shape;140;p57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1" name="Google Shape;141;p57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2" name="Google Shape;142;p57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3" name="Google Shape;143;p57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144;p57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145;p57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146;p57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147;p57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148;p57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149;p57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150;p57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151;p57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152;p57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3" name="Google Shape;153;p57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4" name="Google Shape;154;p57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5" name="Google Shape;155;p57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6" name="Google Shape;156;p57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7" name="Google Shape;157;p57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8" name="Google Shape;158;p57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9" name="Google Shape;159;p57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0" name="Google Shape;160;p57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1" name="Google Shape;161;p57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2" name="Google Shape;162;p57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3" name="Google Shape;163;p57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4" name="Google Shape;164;p57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5" name="Google Shape;165;p57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6" name="Google Shape;166;p57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7" name="Google Shape;167;p57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8" name="Google Shape;168;p57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9" name="Google Shape;169;p57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170;p57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171;p57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172;p57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173;p57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174;p57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175;p57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6" name="Google Shape;176;p57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7" name="Google Shape;177;p57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178;p57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179;p57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180;p57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181;p57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182;p57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183;p57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184;p57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185;p57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186;p57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187;p57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188;p57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189;p57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190;p57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191;p57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192;p57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193;p57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194;p57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195;p57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196;p57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197;p57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198;p57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199;p57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200;p57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201;p57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202;p57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203;p57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4" name="Google Shape;204;p57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5" name="Google Shape;205;p57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6" name="Google Shape;206;p57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7" name="Google Shape;207;p57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8" name="Google Shape;208;p57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9" name="Google Shape;209;p57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0" name="Google Shape;210;p57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1" name="Google Shape;211;p57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2" name="Google Shape;212;p57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3" name="Google Shape;213;p57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4" name="Google Shape;214;p57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5" name="Google Shape;215;p57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6" name="Google Shape;216;p57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7" name="Google Shape;217;p57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8" name="Google Shape;218;p57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9" name="Google Shape;219;p57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0" name="Google Shape;220;p57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1" name="Google Shape;221;p57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2" name="Google Shape;222;p57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3" name="Google Shape;223;p57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4" name="Google Shape;224;p57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5" name="Google Shape;225;p57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6" name="Google Shape;226;p57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7" name="Google Shape;227;p57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8" name="Google Shape;228;p57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9" name="Google Shape;229;p57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0" name="Google Shape;230;p57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31;p57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32;p57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33;p57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34;p57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35;p57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36;p57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37;p57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8;p57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9;p57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40;p57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41;p57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42;p57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43;p57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44;p57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45;p57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46;p57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47;p57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8;p57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9;p57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50;p57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51;p57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52;p57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53;p57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4" name="Google Shape;254;p57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5" name="Google Shape;255;p57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6" name="Google Shape;256;p57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7" name="Google Shape;257;p57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8" name="Google Shape;258;p57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9" name="Google Shape;259;p57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0" name="Google Shape;260;p57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1" name="Google Shape;261;p57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2" name="Google Shape;262;p57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3" name="Google Shape;263;p57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4" name="Google Shape;264;p57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5" name="Google Shape;265;p57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6" name="Google Shape;266;p57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7" name="Google Shape;267;p57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8" name="Google Shape;268;p57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9" name="Google Shape;269;p57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0" name="Google Shape;270;p57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1" name="Google Shape;271;p57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2" name="Google Shape;272;p57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3" name="Google Shape;273;p57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4" name="Google Shape;274;p57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5" name="Google Shape;275;p57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6" name="Google Shape;276;p57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7" name="Google Shape;277;p57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8" name="Google Shape;278;p57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9" name="Google Shape;279;p57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0" name="Google Shape;280;p57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1" name="Google Shape;281;p57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2" name="Google Shape;282;p57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3" name="Google Shape;283;p57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4" name="Google Shape;284;p57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5" name="Google Shape;285;p57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6" name="Google Shape;286;p57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7" name="Google Shape;287;p57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8" name="Google Shape;288;p57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9" name="Google Shape;289;p57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0" name="Google Shape;290;p57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1" name="Google Shape;291;p57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2" name="Google Shape;292;p57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3" name="Google Shape;293;p57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4" name="Google Shape;294;p57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5" name="Google Shape;295;p57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6" name="Google Shape;296;p57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7" name="Google Shape;297;p57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8" name="Google Shape;298;p57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9" name="Google Shape;299;p57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0" name="Google Shape;300;p57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1" name="Google Shape;301;p57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2" name="Google Shape;302;p57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3" name="Google Shape;303;p57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4" name="Google Shape;304;p57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5" name="Google Shape;305;p57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6" name="Google Shape;306;p57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7" name="Google Shape;307;p57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8" name="Google Shape;308;p57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9" name="Google Shape;309;p57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0" name="Google Shape;310;p57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1" name="Google Shape;311;p57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2" name="Google Shape;312;p57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3" name="Google Shape;313;p57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4" name="Google Shape;314;p57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5" name="Google Shape;315;p57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6" name="Google Shape;316;p57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7" name="Google Shape;317;p57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8" name="Google Shape;318;p57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9" name="Google Shape;319;p57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0" name="Google Shape;320;p57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1" name="Google Shape;321;p57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22" name="Google Shape;322;p57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323" name="Google Shape;323;p57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4" name="Google Shape;324;p57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5" name="Google Shape;325;p57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326" name="Google Shape;326;p57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7" name="Google Shape;327;p57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8" name="Google Shape;328;p57"/>
            <p:cNvSpPr/>
            <p:nvPr/>
          </p:nvSpPr>
          <p:spPr>
            <a:xfrm rot="-732962">
              <a:off x="4142208" y="4278272"/>
              <a:ext cx="719926" cy="1371880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9" name="Google Shape;329;p57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0" name="Google Shape;330;p57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31" name="Google Shape;331;p57"/>
          <p:cNvSpPr txBox="1">
            <a:spLocks noGrp="1"/>
          </p:cNvSpPr>
          <p:nvPr>
            <p:ph type="title"/>
          </p:nvPr>
        </p:nvSpPr>
        <p:spPr>
          <a:xfrm>
            <a:off x="4939711" y="1208350"/>
            <a:ext cx="3130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ubTitle" idx="1"/>
          </p:nvPr>
        </p:nvSpPr>
        <p:spPr>
          <a:xfrm>
            <a:off x="5176925" y="1834575"/>
            <a:ext cx="26559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33" name="Google Shape;333;p57"/>
          <p:cNvSpPr txBox="1">
            <a:spLocks noGrp="1"/>
          </p:cNvSpPr>
          <p:nvPr>
            <p:ph type="title" idx="2"/>
          </p:nvPr>
        </p:nvSpPr>
        <p:spPr>
          <a:xfrm>
            <a:off x="4939711" y="2826525"/>
            <a:ext cx="3130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334" name="Google Shape;334;p57"/>
          <p:cNvSpPr txBox="1">
            <a:spLocks noGrp="1"/>
          </p:cNvSpPr>
          <p:nvPr>
            <p:ph type="subTitle" idx="3"/>
          </p:nvPr>
        </p:nvSpPr>
        <p:spPr>
          <a:xfrm>
            <a:off x="5176925" y="3452750"/>
            <a:ext cx="26559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8" name="Google Shape;818;p10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819" name="Google Shape;819;p10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820" name="Google Shape;820;p10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0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0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5" name="Google Shape;825;p10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826" name="Google Shape;826;p10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827" name="Google Shape;827;p10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828" name="Google Shape;828;p10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829" name="Google Shape;829;p10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0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10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4" name="Google Shape;834;p10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0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0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9" name="Google Shape;839;p109"/>
          <p:cNvSpPr txBox="1">
            <a:spLocks noGrp="1"/>
          </p:cNvSpPr>
          <p:nvPr>
            <p:ph type="body" idx="1"/>
          </p:nvPr>
        </p:nvSpPr>
        <p:spPr>
          <a:xfrm>
            <a:off x="1787540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840" name="Google Shape;840;p10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841" name="Google Shape;841;p10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0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0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10"/>
          <p:cNvSpPr txBox="1"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6" name="Google Shape;846;p1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847" name="Google Shape;847;p11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848" name="Google Shape;848;p11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1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11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3" name="Google Shape;853;p11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54" name="Google Shape;854;p11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1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1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9" name="Google Shape;859;p11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60" name="Google Shape;860;p11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1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1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4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4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1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5" name="Google Shape;875;p11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876" name="Google Shape;876;p11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1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1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1" name="Google Shape;881;p11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82" name="Google Shape;882;p11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1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1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58"/>
          <p:cNvGrpSpPr/>
          <p:nvPr/>
        </p:nvGrpSpPr>
        <p:grpSpPr>
          <a:xfrm>
            <a:off x="7057216" y="3112192"/>
            <a:ext cx="1033425" cy="1312121"/>
            <a:chOff x="7057193" y="3112192"/>
            <a:chExt cx="1033425" cy="1312121"/>
          </a:xfrm>
        </p:grpSpPr>
        <p:sp>
          <p:nvSpPr>
            <p:cNvPr id="337" name="Google Shape;337;p58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8" name="Google Shape;338;p58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" name="Google Shape;339;p58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" name="Google Shape;340;p58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1" name="Google Shape;341;p58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42" name="Google Shape;342;p58"/>
            <p:cNvGrpSpPr/>
            <p:nvPr/>
          </p:nvGrpSpPr>
          <p:grpSpPr>
            <a:xfrm>
              <a:off x="7057193" y="3112192"/>
              <a:ext cx="1033425" cy="1312121"/>
              <a:chOff x="7065180" y="2634629"/>
              <a:chExt cx="1033425" cy="1312121"/>
            </a:xfrm>
          </p:grpSpPr>
          <p:sp>
            <p:nvSpPr>
              <p:cNvPr id="343" name="Google Shape;343;p58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4" name="Google Shape;344;p58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5" name="Google Shape;345;p58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6" name="Google Shape;346;p58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7" name="Google Shape;347;p58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8" name="Google Shape;348;p58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9" name="Google Shape;349;p58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0" name="Google Shape;350;p58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1" name="Google Shape;351;p58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2" name="Google Shape;352;p58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3" name="Google Shape;353;p58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4" name="Google Shape;354;p58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5" name="Google Shape;355;p58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6" name="Google Shape;356;p58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7" name="Google Shape;357;p58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8" name="Google Shape;358;p58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9" name="Google Shape;359;p58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60" name="Google Shape;360;p58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61" name="Google Shape;361;p58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362" name="Google Shape;362;p58"/>
          <p:cNvSpPr/>
          <p:nvPr/>
        </p:nvSpPr>
        <p:spPr>
          <a:xfrm>
            <a:off x="1943125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3" name="Google Shape;363;p58"/>
          <p:cNvSpPr/>
          <p:nvPr/>
        </p:nvSpPr>
        <p:spPr>
          <a:xfrm flipH="1">
            <a:off x="7276386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64" name="Google Shape;364;p58"/>
          <p:cNvGrpSpPr/>
          <p:nvPr/>
        </p:nvGrpSpPr>
        <p:grpSpPr>
          <a:xfrm>
            <a:off x="-588939" y="219093"/>
            <a:ext cx="7062070" cy="1002516"/>
            <a:chOff x="1068461" y="156718"/>
            <a:chExt cx="7062070" cy="1002516"/>
          </a:xfrm>
        </p:grpSpPr>
        <p:sp>
          <p:nvSpPr>
            <p:cNvPr id="365" name="Google Shape;365;p58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6" name="Google Shape;366;p58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67" name="Google Shape;367;p58"/>
          <p:cNvSpPr/>
          <p:nvPr/>
        </p:nvSpPr>
        <p:spPr>
          <a:xfrm flipH="1">
            <a:off x="-133" y="4381700"/>
            <a:ext cx="9239383" cy="990464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8" name="Google Shape;368;p58"/>
          <p:cNvSpPr/>
          <p:nvPr/>
        </p:nvSpPr>
        <p:spPr>
          <a:xfrm flipH="1">
            <a:off x="-2605136" y="3924200"/>
            <a:ext cx="5486461" cy="1852742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69" name="Google Shape;369;p58"/>
          <p:cNvGrpSpPr/>
          <p:nvPr/>
        </p:nvGrpSpPr>
        <p:grpSpPr>
          <a:xfrm rot="-378412">
            <a:off x="-218515" y="1259672"/>
            <a:ext cx="2694112" cy="4154809"/>
            <a:chOff x="-138890" y="1089036"/>
            <a:chExt cx="2326707" cy="3588512"/>
          </a:xfrm>
        </p:grpSpPr>
        <p:grpSp>
          <p:nvGrpSpPr>
            <p:cNvPr id="370" name="Google Shape;370;p58"/>
            <p:cNvGrpSpPr/>
            <p:nvPr/>
          </p:nvGrpSpPr>
          <p:grpSpPr>
            <a:xfrm rot="-536374">
              <a:off x="104874" y="1212005"/>
              <a:ext cx="1839178" cy="3281172"/>
              <a:chOff x="3734250" y="74249"/>
              <a:chExt cx="3046850" cy="5435712"/>
            </a:xfrm>
          </p:grpSpPr>
          <p:grpSp>
            <p:nvGrpSpPr>
              <p:cNvPr id="371" name="Google Shape;371;p58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372" name="Google Shape;372;p58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73" name="Google Shape;373;p58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74" name="Google Shape;374;p58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75" name="Google Shape;375;p58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76" name="Google Shape;376;p58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77" name="Google Shape;377;p58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78" name="Google Shape;378;p58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79" name="Google Shape;379;p58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80" name="Google Shape;380;p58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381" name="Google Shape;381;p58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2" name="Google Shape;382;p58"/>
          <p:cNvSpPr txBox="1">
            <a:spLocks noGrp="1"/>
          </p:cNvSpPr>
          <p:nvPr>
            <p:ph type="subTitle" idx="1"/>
          </p:nvPr>
        </p:nvSpPr>
        <p:spPr>
          <a:xfrm>
            <a:off x="1971425" y="3421300"/>
            <a:ext cx="27816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83" name="Google Shape;383;p58"/>
          <p:cNvSpPr txBox="1">
            <a:spLocks noGrp="1"/>
          </p:cNvSpPr>
          <p:nvPr>
            <p:ph type="title"/>
          </p:nvPr>
        </p:nvSpPr>
        <p:spPr>
          <a:xfrm>
            <a:off x="1971425" y="2713525"/>
            <a:ext cx="42579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84" name="Google Shape;384;p58"/>
          <p:cNvSpPr txBox="1">
            <a:spLocks noGrp="1"/>
          </p:cNvSpPr>
          <p:nvPr>
            <p:ph type="title" idx="2"/>
          </p:nvPr>
        </p:nvSpPr>
        <p:spPr>
          <a:xfrm>
            <a:off x="1933450" y="955125"/>
            <a:ext cx="1476600" cy="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1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7" name="Google Shape;887;p11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888" name="Google Shape;888;p115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15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15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3" name="Google Shape;893;p1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894" name="Google Shape;894;p11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895" name="Google Shape;895;p11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1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1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0" name="Google Shape;900;p11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901" name="Google Shape;901;p11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902" name="Google Shape;902;p11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903" name="Google Shape;903;p11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904" name="Google Shape;904;p117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117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117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9" name="Google Shape;909;p118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118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18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4" name="Google Shape;914;p119"/>
          <p:cNvSpPr txBox="1">
            <a:spLocks noGrp="1"/>
          </p:cNvSpPr>
          <p:nvPr>
            <p:ph type="body" idx="1"/>
          </p:nvPr>
        </p:nvSpPr>
        <p:spPr>
          <a:xfrm>
            <a:off x="1787540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915" name="Google Shape;915;p11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916" name="Google Shape;916;p11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1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11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20"/>
          <p:cNvSpPr txBox="1"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1" name="Google Shape;921;p12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12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923" name="Google Shape;923;p12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12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12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2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8" name="Google Shape;928;p12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29" name="Google Shape;929;p12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2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2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2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4" name="Google Shape;934;p12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35" name="Google Shape;935;p122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122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122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6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6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46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2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0" name="Google Shape;950;p12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951" name="Google Shape;951;p123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23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23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9"/>
          <p:cNvSpPr txBox="1">
            <a:spLocks noGrp="1"/>
          </p:cNvSpPr>
          <p:nvPr>
            <p:ph type="title"/>
          </p:nvPr>
        </p:nvSpPr>
        <p:spPr>
          <a:xfrm>
            <a:off x="1018650" y="1753411"/>
            <a:ext cx="3018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387" name="Google Shape;387;p59"/>
          <p:cNvSpPr txBox="1">
            <a:spLocks noGrp="1"/>
          </p:cNvSpPr>
          <p:nvPr>
            <p:ph type="subTitle" idx="1"/>
          </p:nvPr>
        </p:nvSpPr>
        <p:spPr>
          <a:xfrm>
            <a:off x="1018650" y="2117186"/>
            <a:ext cx="301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88" name="Google Shape;388;p59"/>
          <p:cNvSpPr txBox="1">
            <a:spLocks noGrp="1"/>
          </p:cNvSpPr>
          <p:nvPr>
            <p:ph type="title" idx="2"/>
          </p:nvPr>
        </p:nvSpPr>
        <p:spPr>
          <a:xfrm>
            <a:off x="5411700" y="3422225"/>
            <a:ext cx="3018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89" name="Google Shape;389;p59"/>
          <p:cNvSpPr txBox="1">
            <a:spLocks noGrp="1"/>
          </p:cNvSpPr>
          <p:nvPr>
            <p:ph type="subTitle" idx="3"/>
          </p:nvPr>
        </p:nvSpPr>
        <p:spPr>
          <a:xfrm>
            <a:off x="5411700" y="3786000"/>
            <a:ext cx="301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0" name="Google Shape;390;p59"/>
          <p:cNvSpPr txBox="1">
            <a:spLocks noGrp="1"/>
          </p:cNvSpPr>
          <p:nvPr>
            <p:ph type="title" idx="4"/>
          </p:nvPr>
        </p:nvSpPr>
        <p:spPr>
          <a:xfrm>
            <a:off x="5411700" y="1754811"/>
            <a:ext cx="3018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391" name="Google Shape;391;p59"/>
          <p:cNvSpPr txBox="1">
            <a:spLocks noGrp="1"/>
          </p:cNvSpPr>
          <p:nvPr>
            <p:ph type="subTitle" idx="5"/>
          </p:nvPr>
        </p:nvSpPr>
        <p:spPr>
          <a:xfrm>
            <a:off x="5411700" y="2118586"/>
            <a:ext cx="301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2" name="Google Shape;392;p59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93" name="Google Shape;393;p59"/>
          <p:cNvSpPr/>
          <p:nvPr/>
        </p:nvSpPr>
        <p:spPr>
          <a:xfrm>
            <a:off x="-712980" y="4102300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4" name="Google Shape;394;p59"/>
          <p:cNvSpPr/>
          <p:nvPr/>
        </p:nvSpPr>
        <p:spPr>
          <a:xfrm flipH="1">
            <a:off x="7485958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-303189" y="781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2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6" name="Google Shape;956;p12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57" name="Google Shape;957;p124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124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24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2" name="Google Shape;962;p12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963" name="Google Shape;963;p125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125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25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2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8" name="Google Shape;968;p12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969" name="Google Shape;969;p12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970" name="Google Shape;970;p126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26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26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2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5" name="Google Shape;975;p12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976" name="Google Shape;976;p12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977" name="Google Shape;977;p12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978" name="Google Shape;978;p12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979" name="Google Shape;979;p127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127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27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2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4" name="Google Shape;984;p128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28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128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2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9" name="Google Shape;989;p129"/>
          <p:cNvSpPr txBox="1">
            <a:spLocks noGrp="1"/>
          </p:cNvSpPr>
          <p:nvPr>
            <p:ph type="body" idx="1"/>
          </p:nvPr>
        </p:nvSpPr>
        <p:spPr>
          <a:xfrm>
            <a:off x="1787534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990" name="Google Shape;990;p12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991" name="Google Shape;991;p129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129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29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30"/>
          <p:cNvSpPr txBox="1"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6" name="Google Shape;996;p13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97" name="Google Shape;997;p13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998" name="Google Shape;998;p130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30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30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3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3" name="Google Shape;1003;p13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04" name="Google Shape;1004;p131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31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31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3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9" name="Google Shape;1009;p13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10" name="Google Shape;1010;p132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132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32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8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48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48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/>
          <p:nvPr/>
        </p:nvSpPr>
        <p:spPr>
          <a:xfrm>
            <a:off x="162703" y="686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98" name="Google Shape;398;p60"/>
          <p:cNvGrpSpPr/>
          <p:nvPr/>
        </p:nvGrpSpPr>
        <p:grpSpPr>
          <a:xfrm flipH="1">
            <a:off x="-180" y="2332032"/>
            <a:ext cx="9144180" cy="2880571"/>
            <a:chOff x="-2381112" y="2531375"/>
            <a:chExt cx="9144180" cy="2880571"/>
          </a:xfrm>
        </p:grpSpPr>
        <p:sp>
          <p:nvSpPr>
            <p:cNvPr id="399" name="Google Shape;399;p60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0" name="Google Shape;400;p60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1" name="Google Shape;401;p60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2" name="Google Shape;402;p60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03" name="Google Shape;403;p60"/>
          <p:cNvGrpSpPr/>
          <p:nvPr/>
        </p:nvGrpSpPr>
        <p:grpSpPr>
          <a:xfrm flipH="1">
            <a:off x="25" y="781084"/>
            <a:ext cx="3228287" cy="4699160"/>
            <a:chOff x="5925256" y="467618"/>
            <a:chExt cx="1701157" cy="2476240"/>
          </a:xfrm>
        </p:grpSpPr>
        <p:sp>
          <p:nvSpPr>
            <p:cNvPr id="404" name="Google Shape;404;p60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5" name="Google Shape;405;p60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6" name="Google Shape;406;p60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7" name="Google Shape;407;p60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8" name="Google Shape;408;p60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9" name="Google Shape;409;p60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0" name="Google Shape;410;p60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1" name="Google Shape;411;p60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2" name="Google Shape;412;p60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3" name="Google Shape;413;p60"/>
          <p:cNvSpPr txBox="1">
            <a:spLocks noGrp="1"/>
          </p:cNvSpPr>
          <p:nvPr>
            <p:ph type="ctrTitle"/>
          </p:nvPr>
        </p:nvSpPr>
        <p:spPr>
          <a:xfrm rot="-248774">
            <a:off x="4018322" y="589411"/>
            <a:ext cx="4344270" cy="1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600">
                <a:solidFill>
                  <a:srgbClr val="00587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atisf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14" name="Google Shape;414;p60"/>
          <p:cNvSpPr txBox="1">
            <a:spLocks noGrp="1"/>
          </p:cNvSpPr>
          <p:nvPr>
            <p:ph type="subTitle" idx="1"/>
          </p:nvPr>
        </p:nvSpPr>
        <p:spPr>
          <a:xfrm>
            <a:off x="4732775" y="1900675"/>
            <a:ext cx="33255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415" name="Google Shape;415;p60"/>
          <p:cNvSpPr txBox="1"/>
          <p:nvPr/>
        </p:nvSpPr>
        <p:spPr>
          <a:xfrm>
            <a:off x="4732775" y="3431400"/>
            <a:ext cx="32283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CREDITS: 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This presentation template was created by </a:t>
            </a:r>
            <a:r>
              <a:rPr lang="en-US" sz="1100" b="1" i="0" u="sng" strike="noStrike" cap="none" dirty="0" err="1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100" b="1" i="0" u="sng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,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including icons from </a:t>
            </a:r>
            <a:r>
              <a:rPr lang="en-US" sz="1100" b="1" i="0" u="sng" strike="noStrike" cap="none" dirty="0" err="1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100" b="1" i="0" u="sng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,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infographics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</a:rPr>
              <a:t> &amp; images by </a:t>
            </a:r>
            <a:r>
              <a:rPr lang="en-US" sz="1100" b="1" i="0" u="sng" strike="noStrike" cap="none" dirty="0" err="1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100" b="1" i="0" u="sng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Public Sans"/>
                <a:cs typeface="Times New Roman" panose="02020603050405020304" pitchFamily="18" charset="0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100" b="1" i="0" u="sng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Public Sans"/>
              <a:cs typeface="Times New Roman" panose="02020603050405020304" pitchFamily="18" charset="0"/>
              <a:sym typeface="Public San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5" name="Google Shape;1025;p13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26" name="Google Shape;1026;p133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33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3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3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31" name="Google Shape;1031;p13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32" name="Google Shape;1032;p134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4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4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3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37" name="Google Shape;1037;p13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38" name="Google Shape;1038;p135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5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5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3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3" name="Google Shape;1043;p13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1044" name="Google Shape;1044;p13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 dirty="0"/>
          </a:p>
        </p:txBody>
      </p:sp>
      <p:sp>
        <p:nvSpPr>
          <p:cNvPr id="1045" name="Google Shape;1045;p136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36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36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3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0" name="Google Shape;1050;p13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1051" name="Google Shape;1051;p13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1052" name="Google Shape;1052;p13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 dirty="0"/>
          </a:p>
        </p:txBody>
      </p:sp>
      <p:sp>
        <p:nvSpPr>
          <p:cNvPr id="1053" name="Google Shape;1053;p13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 dirty="0"/>
          </a:p>
        </p:txBody>
      </p:sp>
      <p:sp>
        <p:nvSpPr>
          <p:cNvPr id="1054" name="Google Shape;1054;p137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137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137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3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9" name="Google Shape;1059;p138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0" name="Google Shape;1060;p138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138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9"/>
          <p:cNvSpPr txBox="1"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4" name="Google Shape;1064;p139"/>
          <p:cNvSpPr txBox="1">
            <a:spLocks noGrp="1"/>
          </p:cNvSpPr>
          <p:nvPr>
            <p:ph type="body" idx="1"/>
          </p:nvPr>
        </p:nvSpPr>
        <p:spPr>
          <a:xfrm>
            <a:off x="1787534" y="136527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 dirty="0"/>
          </a:p>
        </p:txBody>
      </p:sp>
      <p:sp>
        <p:nvSpPr>
          <p:cNvPr id="1065" name="Google Shape;1065;p139"/>
          <p:cNvSpPr txBox="1">
            <a:spLocks noGrp="1"/>
          </p:cNvSpPr>
          <p:nvPr>
            <p:ph type="body" idx="2"/>
          </p:nvPr>
        </p:nvSpPr>
        <p:spPr>
          <a:xfrm>
            <a:off x="228609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1066" name="Google Shape;1066;p139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139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139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40"/>
          <p:cNvSpPr txBox="1"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1" name="Google Shape;1071;p14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2" name="Google Shape;1072;p140"/>
          <p:cNvSpPr txBox="1">
            <a:spLocks noGrp="1"/>
          </p:cNvSpPr>
          <p:nvPr>
            <p:ph type="body" idx="1"/>
          </p:nvPr>
        </p:nvSpPr>
        <p:spPr>
          <a:xfrm>
            <a:off x="896144" y="2683672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 dirty="0"/>
          </a:p>
        </p:txBody>
      </p:sp>
      <p:sp>
        <p:nvSpPr>
          <p:cNvPr id="1073" name="Google Shape;1073;p140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140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40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8" name="Google Shape;1078;p14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79" name="Google Shape;1079;p141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141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141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2"/>
          <p:cNvSpPr txBox="1">
            <a:spLocks noGrp="1"/>
          </p:cNvSpPr>
          <p:nvPr>
            <p:ph type="title"/>
          </p:nvPr>
        </p:nvSpPr>
        <p:spPr>
          <a:xfrm rot="5400000">
            <a:off x="2366168" y="1085857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84" name="Google Shape;1084;p142"/>
          <p:cNvSpPr txBox="1">
            <a:spLocks noGrp="1"/>
          </p:cNvSpPr>
          <p:nvPr>
            <p:ph type="body" idx="1"/>
          </p:nvPr>
        </p:nvSpPr>
        <p:spPr>
          <a:xfrm rot="5400000">
            <a:off x="270668" y="95256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85" name="Google Shape;1085;p142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142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42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 sz="1400" b="0" i="0" u="none" strike="noStrike" cap="none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090" name="Google Shape;1090;p4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91" name="Google Shape;1091;p4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092" name="Google Shape;1092;p4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093" name="Google Shape;1093;p4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65" name="Google Shape;1165;p5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66" name="Google Shape;1166;p5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167" name="Google Shape;1167;p5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168" name="Google Shape;1168;p5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5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40" name="Google Shape;1240;p5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41" name="Google Shape;1241;p5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242" name="Google Shape;1242;p5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243" name="Google Shape;1243;p5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DAF0E2A-F7E6-400B-80F7-E364583CAED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4/4/2024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DC14322-25B3-482C-8517-0529DD41461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1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randomBar dir="vert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DAF0E2A-F7E6-400B-80F7-E364583CAED8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4/4/2024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DC14322-25B3-482C-8517-0529DD414617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4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>
    <p:randomBar dir="vert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490" name="Google Shape;490;p3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91" name="Google Shape;491;p30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492" name="Google Shape;492;p30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493" name="Google Shape;493;p30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565" name="Google Shape;565;p3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6" name="Google Shape;566;p34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567" name="Google Shape;567;p34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568" name="Google Shape;568;p34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Google Shape;640;p3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1" name="Google Shape;641;p36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642" name="Google Shape;642;p36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643" name="Google Shape;643;p36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15" name="Google Shape;715;p39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6" name="Google Shape;716;p39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717" name="Google Shape;717;p39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718" name="Google Shape;718;p39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90" name="Google Shape;790;p4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1" name="Google Shape;791;p41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792" name="Google Shape;792;p41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793" name="Google Shape;793;p41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65" name="Google Shape;865;p4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66" name="Google Shape;866;p43"/>
          <p:cNvSpPr txBox="1">
            <a:spLocks noGrp="1"/>
          </p:cNvSpPr>
          <p:nvPr>
            <p:ph type="dt" idx="10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867" name="Google Shape;867;p43"/>
          <p:cNvSpPr txBox="1">
            <a:spLocks noGrp="1"/>
          </p:cNvSpPr>
          <p:nvPr>
            <p:ph type="ftr" idx="11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868" name="Google Shape;868;p43"/>
          <p:cNvSpPr txBox="1">
            <a:spLocks noGrp="1"/>
          </p:cNvSpPr>
          <p:nvPr>
            <p:ph type="sldNum" idx="12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5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40" name="Google Shape;940;p45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41" name="Google Shape;941;p45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942" name="Google Shape;942;p45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943" name="Google Shape;943;p45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015" name="Google Shape;1015;p47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16" name="Google Shape;1016;p47"/>
          <p:cNvSpPr txBox="1">
            <a:spLocks noGrp="1"/>
          </p:cNvSpPr>
          <p:nvPr>
            <p:ph type="dt" idx="10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017" name="Google Shape;1017;p47"/>
          <p:cNvSpPr txBox="1">
            <a:spLocks noGrp="1"/>
          </p:cNvSpPr>
          <p:nvPr>
            <p:ph type="ftr" idx="11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018" name="Google Shape;1018;p47"/>
          <p:cNvSpPr txBox="1">
            <a:spLocks noGrp="1"/>
          </p:cNvSpPr>
          <p:nvPr>
            <p:ph type="sldNum" idx="12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3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4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9.png"/><Relationship Id="rId5" Type="http://schemas.openxmlformats.org/officeDocument/2006/relationships/image" Target="../media/image48.jp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26" Type="http://schemas.microsoft.com/office/2007/relationships/hdphoto" Target="../media/hdphoto10.wdp"/><Relationship Id="rId3" Type="http://schemas.openxmlformats.org/officeDocument/2006/relationships/image" Target="../media/image8.jpeg"/><Relationship Id="rId21" Type="http://schemas.openxmlformats.org/officeDocument/2006/relationships/image" Target="../media/image15.png"/><Relationship Id="rId34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17" Type="http://schemas.microsoft.com/office/2007/relationships/hdphoto" Target="../media/hdphoto6.wdp"/><Relationship Id="rId25" Type="http://schemas.openxmlformats.org/officeDocument/2006/relationships/image" Target="../media/image17.png"/><Relationship Id="rId3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microsoft.com/office/2007/relationships/hdphoto" Target="../media/hdphoto7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34.xml"/><Relationship Id="rId6" Type="http://schemas.openxmlformats.org/officeDocument/2006/relationships/slide" Target="slide4.xml"/><Relationship Id="rId11" Type="http://schemas.microsoft.com/office/2007/relationships/hdphoto" Target="../media/hdphoto4.wdp"/><Relationship Id="rId24" Type="http://schemas.microsoft.com/office/2007/relationships/hdphoto" Target="../media/hdphoto9.wdp"/><Relationship Id="rId32" Type="http://schemas.microsoft.com/office/2007/relationships/hdphoto" Target="../media/hdphoto13.wdp"/><Relationship Id="rId37" Type="http://schemas.openxmlformats.org/officeDocument/2006/relationships/slide" Target="slide9.xml"/><Relationship Id="rId5" Type="http://schemas.microsoft.com/office/2007/relationships/hdphoto" Target="../media/hdphoto2.wdp"/><Relationship Id="rId15" Type="http://schemas.openxmlformats.org/officeDocument/2006/relationships/slide" Target="slide8.xml"/><Relationship Id="rId23" Type="http://schemas.openxmlformats.org/officeDocument/2006/relationships/image" Target="../media/image16.png"/><Relationship Id="rId28" Type="http://schemas.microsoft.com/office/2007/relationships/hdphoto" Target="../media/hdphoto11.wdp"/><Relationship Id="rId36" Type="http://schemas.openxmlformats.org/officeDocument/2006/relationships/image" Target="../media/image23.GIF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slide" Target="slide6.xml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18.png"/><Relationship Id="rId30" Type="http://schemas.microsoft.com/office/2007/relationships/hdphoto" Target="../media/hdphoto12.wdp"/><Relationship Id="rId35" Type="http://schemas.microsoft.com/office/2007/relationships/hdphoto" Target="../media/hdphoto1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4.xml"/><Relationship Id="rId6" Type="http://schemas.microsoft.com/office/2007/relationships/hdphoto" Target="../media/hdphoto16.wdp"/><Relationship Id="rId5" Type="http://schemas.openxmlformats.org/officeDocument/2006/relationships/image" Target="../media/image26.png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1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6.png"/><Relationship Id="rId11" Type="http://schemas.microsoft.com/office/2007/relationships/hdphoto" Target="../media/hdphoto17.wdp"/><Relationship Id="rId5" Type="http://schemas.microsoft.com/office/2007/relationships/hdphoto" Target="../media/hdphoto15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5.xml"/><Relationship Id="rId6" Type="http://schemas.microsoft.com/office/2007/relationships/hdphoto" Target="../media/hdphoto16.wdp"/><Relationship Id="rId5" Type="http://schemas.openxmlformats.org/officeDocument/2006/relationships/image" Target="../media/image26.png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5.xml"/><Relationship Id="rId6" Type="http://schemas.microsoft.com/office/2007/relationships/hdphoto" Target="../media/hdphoto16.wdp"/><Relationship Id="rId5" Type="http://schemas.openxmlformats.org/officeDocument/2006/relationships/image" Target="../media/image26.png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5.xml"/><Relationship Id="rId6" Type="http://schemas.microsoft.com/office/2007/relationships/hdphoto" Target="../media/hdphoto16.wdp"/><Relationship Id="rId5" Type="http://schemas.openxmlformats.org/officeDocument/2006/relationships/image" Target="../media/image26.png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1"/>
            <a:ext cx="9144000" cy="1550903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1980028" y="480296"/>
            <a:ext cx="6631019" cy="159193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303011" y="441575"/>
            <a:ext cx="1677018" cy="2367164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266350" y="488148"/>
            <a:ext cx="1513046" cy="1513046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442163" y="743364"/>
            <a:ext cx="1245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altLang="zh-CN" sz="3600" b="1" kern="1200" dirty="0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 defTabSz="685800">
              <a:buClrTx/>
            </a:pPr>
            <a:r>
              <a:rPr lang="en-US" altLang="zh-CN" sz="3600" b="1" kern="1200" dirty="0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3600" b="1" kern="1200" dirty="0">
              <a:solidFill>
                <a:prstClr val="white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4152291" y="1024458"/>
            <a:ext cx="12685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altLang="zh-CN" sz="4050" kern="1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VIẾT</a:t>
            </a:r>
            <a:endParaRPr lang="zh-CN" altLang="en-US" sz="4050" kern="1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80866" y="2170543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altLang="zh-CN" sz="2700" b="1" kern="12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ĐỌC – Tiết 1 +2</a:t>
            </a:r>
            <a:endParaRPr lang="zh-CN" altLang="en-US" sz="2700" b="1" kern="12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1" y="4593514"/>
            <a:ext cx="9186863" cy="60355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1"/>
            <a:ext cx="9144000" cy="1550903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1980028" y="480296"/>
            <a:ext cx="6631019" cy="159193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303011" y="441575"/>
            <a:ext cx="1677018" cy="2367164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266350" y="488148"/>
            <a:ext cx="1513046" cy="1513046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395664" y="661500"/>
            <a:ext cx="1251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altLang="zh-CN" sz="3600" b="1" kern="12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 defTabSz="685800">
              <a:buClrTx/>
            </a:pPr>
            <a:r>
              <a:rPr lang="en-US" altLang="zh-CN" sz="3600" b="1" kern="120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30</a:t>
            </a:r>
            <a:endParaRPr lang="zh-CN" altLang="en-US" sz="3600" b="1" kern="1200" dirty="0">
              <a:solidFill>
                <a:prstClr val="white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1" y="4593514"/>
            <a:ext cx="9186863" cy="603557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2752090" y="892736"/>
            <a:ext cx="5783491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altLang="zh-CN" sz="2700" b="1" kern="1200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CHỦ ĐỀ: </a:t>
            </a:r>
          </a:p>
          <a:p>
            <a:pPr algn="ctr" defTabSz="685800">
              <a:buClrTx/>
            </a:pPr>
            <a:r>
              <a:rPr lang="en-US" altLang="zh-CN" sz="3750" b="1" kern="12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CON NGƯỜI VIỆT NAM</a:t>
            </a:r>
            <a:endParaRPr lang="zh-CN" altLang="en-US" sz="3750" b="1" kern="12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126474" y="4406597"/>
            <a:ext cx="2725154" cy="6635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SGK, </a:t>
            </a:r>
            <a:r>
              <a:rPr lang="en-US" sz="36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95</a:t>
            </a: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261DC-4222-BEC5-A528-4B0AC86A4BCA}"/>
              </a:ext>
            </a:extLst>
          </p:cNvPr>
          <p:cNvSpPr txBox="1"/>
          <p:nvPr/>
        </p:nvSpPr>
        <p:spPr>
          <a:xfrm>
            <a:off x="1764105" y="2796599"/>
            <a:ext cx="6177521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</a:t>
            </a:r>
            <a:r>
              <a:rPr lang="vi-VN" sz="2800" b="1" i="0" u="none" strike="noStrike" cap="none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ài 22. THƯ GỬI BỐ NGOÀI ĐẢO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99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6"/>
          <p:cNvSpPr/>
          <p:nvPr/>
        </p:nvSpPr>
        <p:spPr>
          <a:xfrm>
            <a:off x="805819" y="653143"/>
            <a:ext cx="7683690" cy="3586898"/>
          </a:xfrm>
          <a:custGeom>
            <a:avLst/>
            <a:gdLst/>
            <a:ahLst/>
            <a:cxnLst/>
            <a:rect l="l" t="t" r="r" b="b"/>
            <a:pathLst>
              <a:path w="17373600" h="9372600" fill="none" extrusionOk="0">
                <a:moveTo>
                  <a:pt x="0" y="0"/>
                </a:moveTo>
                <a:cubicBezTo>
                  <a:pt x="4493757" y="-133017"/>
                  <a:pt x="14176658" y="-123057"/>
                  <a:pt x="17373600" y="0"/>
                </a:cubicBezTo>
                <a:cubicBezTo>
                  <a:pt x="17300919" y="1045718"/>
                  <a:pt x="17342823" y="7581950"/>
                  <a:pt x="17373600" y="9372600"/>
                </a:cubicBezTo>
                <a:cubicBezTo>
                  <a:pt x="12922547" y="9370399"/>
                  <a:pt x="7147504" y="9242829"/>
                  <a:pt x="0" y="9372600"/>
                </a:cubicBezTo>
                <a:cubicBezTo>
                  <a:pt x="62819" y="6061844"/>
                  <a:pt x="-160207" y="2131776"/>
                  <a:pt x="0" y="0"/>
                </a:cubicBezTo>
                <a:close/>
              </a:path>
              <a:path w="17373600" h="9372600" extrusionOk="0">
                <a:moveTo>
                  <a:pt x="0" y="0"/>
                </a:moveTo>
                <a:cubicBezTo>
                  <a:pt x="3262731" y="-157587"/>
                  <a:pt x="14861763" y="-63908"/>
                  <a:pt x="17373600" y="0"/>
                </a:cubicBezTo>
                <a:cubicBezTo>
                  <a:pt x="17204191" y="3003259"/>
                  <a:pt x="17205458" y="7964924"/>
                  <a:pt x="17373600" y="9372600"/>
                </a:cubicBezTo>
                <a:cubicBezTo>
                  <a:pt x="9689780" y="9271602"/>
                  <a:pt x="5837478" y="9493656"/>
                  <a:pt x="0" y="9372600"/>
                </a:cubicBezTo>
                <a:cubicBezTo>
                  <a:pt x="-124967" y="5214421"/>
                  <a:pt x="-10970" y="3935450"/>
                  <a:pt x="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28575" cap="flat" cmpd="sng">
            <a:solidFill>
              <a:srgbClr val="FEE2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53" name="Google Shape;1353;p6"/>
          <p:cNvGrpSpPr/>
          <p:nvPr/>
        </p:nvGrpSpPr>
        <p:grpSpPr>
          <a:xfrm rot="10800000">
            <a:off x="820315" y="683705"/>
            <a:ext cx="7654698" cy="3573201"/>
            <a:chOff x="351005" y="819152"/>
            <a:chExt cx="8381718" cy="4224586"/>
          </a:xfrm>
        </p:grpSpPr>
        <p:pic>
          <p:nvPicPr>
            <p:cNvPr id="1354" name="Google Shape;1354;p6"/>
            <p:cNvPicPr preferRelativeResize="0"/>
            <p:nvPr/>
          </p:nvPicPr>
          <p:blipFill rotWithShape="1">
            <a:blip r:embed="rId3">
              <a:alphaModFix/>
            </a:blip>
            <a:srcRect t="6710" r="3951"/>
            <a:stretch/>
          </p:blipFill>
          <p:spPr>
            <a:xfrm>
              <a:off x="352499" y="819152"/>
              <a:ext cx="8380224" cy="2118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5" name="Google Shape;1355;p6"/>
            <p:cNvPicPr preferRelativeResize="0"/>
            <p:nvPr/>
          </p:nvPicPr>
          <p:blipFill rotWithShape="1">
            <a:blip r:embed="rId3">
              <a:alphaModFix/>
            </a:blip>
            <a:srcRect t="6710" r="3951"/>
            <a:stretch/>
          </p:blipFill>
          <p:spPr>
            <a:xfrm rot="10800000" flipH="1">
              <a:off x="351005" y="2924983"/>
              <a:ext cx="8380224" cy="21187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6" name="Google Shape;1356;p6"/>
          <p:cNvSpPr/>
          <p:nvPr/>
        </p:nvSpPr>
        <p:spPr>
          <a:xfrm>
            <a:off x="1235906" y="979078"/>
            <a:ext cx="76836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660066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 Thứ </a:t>
            </a:r>
            <a:r>
              <a:rPr lang="en-US" sz="2800" b="1" dirty="0">
                <a:solidFill>
                  <a:srgbClr val="66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tư</a:t>
            </a:r>
            <a:r>
              <a:rPr lang="en-US" sz="2800" b="1" i="0" u="none" strike="noStrike" cap="none" dirty="0">
                <a:solidFill>
                  <a:srgbClr val="660066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 ngày 12 tháng 4 năm 2023</a:t>
            </a:r>
            <a:endParaRPr dirty="0"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357" name="Google Shape;1357;p6"/>
          <p:cNvSpPr/>
          <p:nvPr/>
        </p:nvSpPr>
        <p:spPr>
          <a:xfrm>
            <a:off x="3293049" y="1577704"/>
            <a:ext cx="2750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660066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2800" b="1" i="0" u="none" strike="noStrike" cap="none" dirty="0">
                <a:solidFill>
                  <a:srgbClr val="660066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660066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Việt</a:t>
            </a:r>
            <a:endParaRPr sz="2800" b="1" i="0" u="none" strike="noStrike" cap="none" dirty="0">
              <a:solidFill>
                <a:srgbClr val="660066"/>
              </a:solidFill>
              <a:latin typeface="HP001 4 hàng" panose="020B0603050302020204" pitchFamily="34" charset="-93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58" name="Google Shape;1358;p6"/>
          <p:cNvSpPr/>
          <p:nvPr/>
        </p:nvSpPr>
        <p:spPr>
          <a:xfrm>
            <a:off x="2038349" y="1821914"/>
            <a:ext cx="4521176" cy="769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359" name="Google Shape;1359;p6"/>
          <p:cNvCxnSpPr/>
          <p:nvPr/>
        </p:nvCxnSpPr>
        <p:spPr>
          <a:xfrm>
            <a:off x="834811" y="639465"/>
            <a:ext cx="0" cy="35869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0" name="Google Shape;1360;p6"/>
          <p:cNvSpPr/>
          <p:nvPr/>
        </p:nvSpPr>
        <p:spPr>
          <a:xfrm>
            <a:off x="7001051" y="3206595"/>
            <a:ext cx="1577835" cy="105873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95</a:t>
            </a:r>
            <a:endParaRPr sz="2000" b="1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1" name="Google Shape;1361;p6"/>
          <p:cNvSpPr/>
          <p:nvPr/>
        </p:nvSpPr>
        <p:spPr>
          <a:xfrm>
            <a:off x="2038349" y="2165037"/>
            <a:ext cx="6540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Thư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gửi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ngoài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/>
              </a:rPr>
              <a:t>đảo</a:t>
            </a:r>
            <a:endParaRPr sz="2800" b="1" i="0" u="none" strike="noStrike" cap="none" dirty="0">
              <a:solidFill>
                <a:srgbClr val="FF0000"/>
              </a:solidFill>
              <a:latin typeface="HP001 4 hàng" panose="020B0603050302020204" pitchFamily="34" charset="-93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CF3B1-9864-BFCF-F5E9-BEBBD762B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9854"/>
            <a:ext cx="9168265" cy="51933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7"/>
          <p:cNvGrpSpPr/>
          <p:nvPr/>
        </p:nvGrpSpPr>
        <p:grpSpPr>
          <a:xfrm>
            <a:off x="-127165" y="4326662"/>
            <a:ext cx="9398330" cy="1567642"/>
            <a:chOff x="0" y="162904"/>
            <a:chExt cx="25062212" cy="4180377"/>
          </a:xfrm>
        </p:grpSpPr>
        <p:sp>
          <p:nvSpPr>
            <p:cNvPr id="1367" name="Google Shape;1367;p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69" name="Google Shape;13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7" y="1181361"/>
            <a:ext cx="1517891" cy="11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6374" y="3682229"/>
            <a:ext cx="1519489" cy="1918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7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372" name="Google Shape;137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2" y="0"/>
              <a:ext cx="3870460" cy="10940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3" name="Google Shape;1373;p7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74" name="Google Shape;1374;p7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YÊU CẦU CẦN ĐẠT</a:t>
                </a:r>
                <a:endParaRPr sz="2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b="0" i="0" u="none" strike="noStrike" cap="none" dirty="0">
                  <a:solidFill>
                    <a:srgbClr val="24406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1376" name="Google Shape;1376;p7"/>
          <p:cNvSpPr txBox="1"/>
          <p:nvPr/>
        </p:nvSpPr>
        <p:spPr>
          <a:xfrm>
            <a:off x="1531914" y="1181363"/>
            <a:ext cx="74406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Đọc đúng các tiếng dễ đọc sai, đọc đúng, rõ ràng, diễn cảm bài thơ Thư gửi bố ngoài đảo, biết ngắt nghỉ theo nhịp thơ.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7"/>
          <p:cNvSpPr txBox="1"/>
          <p:nvPr/>
        </p:nvSpPr>
        <p:spPr>
          <a:xfrm>
            <a:off x="1944496" y="2800350"/>
            <a:ext cx="702805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Cảm nhận được tình cảm của bạn nhỏ đối với bố trong bài thơ. Nhận biết được địa điểm, thời gian và các hình ảnh trong bài thơ.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8" name="Google Shape;13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32" y="2548095"/>
            <a:ext cx="1870996" cy="155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p8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384" name="Google Shape;1384;p8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86" name="Google Shape;13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32" y="1007465"/>
            <a:ext cx="4990605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8"/>
          <p:cNvSpPr txBox="1"/>
          <p:nvPr/>
        </p:nvSpPr>
        <p:spPr>
          <a:xfrm>
            <a:off x="870382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TIẾT 1: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8" name="Google Shape;13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0">
              <a:srgbClr val="FACB79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9"/>
          <p:cNvSpPr/>
          <p:nvPr/>
        </p:nvSpPr>
        <p:spPr>
          <a:xfrm>
            <a:off x="25924" y="20593"/>
            <a:ext cx="8603673" cy="51434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95" name="Google Shape;1395;p9"/>
          <p:cNvSpPr/>
          <p:nvPr/>
        </p:nvSpPr>
        <p:spPr>
          <a:xfrm>
            <a:off x="7029998" y="11605"/>
            <a:ext cx="2107541" cy="488219"/>
          </a:xfrm>
          <a:prstGeom prst="roundRect">
            <a:avLst>
              <a:gd name="adj" fmla="val 16667"/>
            </a:avLst>
          </a:prstGeom>
          <a:solidFill>
            <a:srgbClr val="DCFF73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mẫu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6" name="Google Shape;1396;p9"/>
          <p:cNvSpPr/>
          <p:nvPr/>
        </p:nvSpPr>
        <p:spPr>
          <a:xfrm>
            <a:off x="7011597" y="11626"/>
            <a:ext cx="2125920" cy="589943"/>
          </a:xfrm>
          <a:prstGeom prst="roundRect">
            <a:avLst>
              <a:gd name="adj" fmla="val 16667"/>
            </a:avLst>
          </a:prstGeom>
          <a:solidFill>
            <a:srgbClr val="DCFF73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7" name="Google Shape;1397;p9"/>
          <p:cNvSpPr/>
          <p:nvPr/>
        </p:nvSpPr>
        <p:spPr>
          <a:xfrm>
            <a:off x="6780606" y="47229"/>
            <a:ext cx="2363409" cy="554318"/>
          </a:xfrm>
          <a:prstGeom prst="roundRect">
            <a:avLst>
              <a:gd name="adj" fmla="val 16667"/>
            </a:avLst>
          </a:prstGeom>
          <a:solidFill>
            <a:srgbClr val="C9FF2D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nối tiếp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8" name="Google Shape;1398;p9"/>
          <p:cNvSpPr/>
          <p:nvPr/>
        </p:nvSpPr>
        <p:spPr>
          <a:xfrm>
            <a:off x="6780591" y="11626"/>
            <a:ext cx="2356926" cy="589943"/>
          </a:xfrm>
          <a:prstGeom prst="roundRect">
            <a:avLst>
              <a:gd name="adj" fmla="val 16667"/>
            </a:avLst>
          </a:prstGeom>
          <a:solidFill>
            <a:srgbClr val="C9FF2D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khó đọc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99" name="Google Shape;1399;p9"/>
          <p:cNvCxnSpPr/>
          <p:nvPr/>
        </p:nvCxnSpPr>
        <p:spPr>
          <a:xfrm>
            <a:off x="2365333" y="2473043"/>
            <a:ext cx="98030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0" name="Google Shape;1400;p9"/>
          <p:cNvCxnSpPr/>
          <p:nvPr/>
        </p:nvCxnSpPr>
        <p:spPr>
          <a:xfrm rot="10800000" flipH="1">
            <a:off x="6092188" y="3059382"/>
            <a:ext cx="770615" cy="1055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1" name="Google Shape;1401;p9"/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2" name="Google Shape;1402;p9"/>
          <p:cNvSpPr txBox="1"/>
          <p:nvPr/>
        </p:nvSpPr>
        <p:spPr>
          <a:xfrm>
            <a:off x="1237404" y="-32364"/>
            <a:ext cx="61807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" name="Google Shape;1403;p9"/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(…)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4" name="Google Shape;1404;p9"/>
          <p:cNvSpPr txBox="1"/>
          <p:nvPr/>
        </p:nvSpPr>
        <p:spPr>
          <a:xfrm>
            <a:off x="1843698" y="1666665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5" name="Google Shape;1405;p9"/>
          <p:cNvSpPr txBox="1"/>
          <p:nvPr/>
        </p:nvSpPr>
        <p:spPr>
          <a:xfrm>
            <a:off x="1844598" y="3409765"/>
            <a:ext cx="3519653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héo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xôi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lòng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thôi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6" name="Google Shape;1406;p9"/>
          <p:cNvSpPr txBox="1"/>
          <p:nvPr/>
        </p:nvSpPr>
        <p:spPr>
          <a:xfrm>
            <a:off x="5170025" y="2662578"/>
            <a:ext cx="351965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ơi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Quỳnh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7" name="Google Shape;1407;p9"/>
          <p:cNvSpPr/>
          <p:nvPr/>
        </p:nvSpPr>
        <p:spPr>
          <a:xfrm>
            <a:off x="1868624" y="810560"/>
            <a:ext cx="2501712" cy="2543655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8" name="Google Shape;1408;p9"/>
          <p:cNvSpPr/>
          <p:nvPr/>
        </p:nvSpPr>
        <p:spPr>
          <a:xfrm>
            <a:off x="1877724" y="3555880"/>
            <a:ext cx="2492612" cy="1551994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" name="Google Shape;1409;p9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" name="Google Shape;1410;p9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1" name="Google Shape;1411;p9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006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2" name="Google Shape;1412;p9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3" name="Google Shape;1413;p9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4" name="Google Shape;1414;p9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15" name="Google Shape;1415;p9"/>
          <p:cNvCxnSpPr/>
          <p:nvPr/>
        </p:nvCxnSpPr>
        <p:spPr>
          <a:xfrm>
            <a:off x="2770629" y="5077052"/>
            <a:ext cx="8489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6" name="Google Shape;1416;p9"/>
          <p:cNvCxnSpPr/>
          <p:nvPr/>
        </p:nvCxnSpPr>
        <p:spPr>
          <a:xfrm>
            <a:off x="7259692" y="1152341"/>
            <a:ext cx="2968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7" name="Google Shape;1417;p9"/>
          <p:cNvCxnSpPr/>
          <p:nvPr/>
        </p:nvCxnSpPr>
        <p:spPr>
          <a:xfrm>
            <a:off x="7272323" y="1959484"/>
            <a:ext cx="4354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98854"/>
            <a:ext cx="9312154" cy="379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2437" y="123024"/>
            <a:ext cx="1483195" cy="97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8895" y="4142392"/>
            <a:ext cx="998433" cy="1168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8693" y="3347046"/>
            <a:ext cx="1407024" cy="17508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6" name="Google Shape;1426;p10"/>
          <p:cNvGrpSpPr/>
          <p:nvPr/>
        </p:nvGrpSpPr>
        <p:grpSpPr>
          <a:xfrm flipH="1">
            <a:off x="1921569" y="162076"/>
            <a:ext cx="5821497" cy="2004171"/>
            <a:chOff x="-33928343" y="-310920"/>
            <a:chExt cx="41732625" cy="3525795"/>
          </a:xfrm>
        </p:grpSpPr>
        <p:grpSp>
          <p:nvGrpSpPr>
            <p:cNvPr id="1427" name="Google Shape;1427;p10"/>
            <p:cNvGrpSpPr/>
            <p:nvPr/>
          </p:nvGrpSpPr>
          <p:grpSpPr>
            <a:xfrm>
              <a:off x="-33928343" y="-310920"/>
              <a:ext cx="41732625" cy="1301994"/>
              <a:chOff x="-32761488" y="-159382"/>
              <a:chExt cx="41732625" cy="1301994"/>
            </a:xfrm>
          </p:grpSpPr>
          <p:sp>
            <p:nvSpPr>
              <p:cNvPr id="1428" name="Google Shape;1428;p10"/>
              <p:cNvSpPr/>
              <p:nvPr/>
            </p:nvSpPr>
            <p:spPr>
              <a:xfrm>
                <a:off x="-32761488" y="113858"/>
                <a:ext cx="34627157" cy="1028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Luyện đọc từ khó</a:t>
                </a:r>
                <a:endParaRPr sz="32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9" name="Google Shape;1429;p10"/>
              <p:cNvSpPr/>
              <p:nvPr/>
            </p:nvSpPr>
            <p:spPr>
              <a:xfrm>
                <a:off x="-20439952" y="-159382"/>
                <a:ext cx="29411089" cy="12452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 i="0" u="none" strike="noStrike" cap="none" dirty="0" err="1">
                    <a:solidFill>
                      <a:srgbClr val="97480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Luyện</a:t>
                </a:r>
                <a:r>
                  <a:rPr lang="en-US" sz="4000" b="1" i="0" u="none" strike="noStrike" cap="none" dirty="0">
                    <a:solidFill>
                      <a:srgbClr val="97480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4000" b="1" i="0" u="none" strike="noStrike" cap="none" dirty="0" err="1">
                    <a:solidFill>
                      <a:srgbClr val="97480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đọc</a:t>
                </a:r>
                <a:r>
                  <a:rPr lang="en-US" sz="4000" b="1" i="0" u="none" strike="noStrike" cap="none" dirty="0">
                    <a:solidFill>
                      <a:srgbClr val="97480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4000" b="1" i="0" u="none" strike="noStrike" cap="none" dirty="0" err="1">
                    <a:solidFill>
                      <a:srgbClr val="97480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từ</a:t>
                </a:r>
                <a:r>
                  <a:rPr lang="en-US" sz="4000" b="1" i="0" u="none" strike="noStrike" cap="none" dirty="0">
                    <a:solidFill>
                      <a:srgbClr val="97480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4000" b="1" i="0" u="none" strike="noStrike" cap="none" dirty="0" err="1">
                    <a:solidFill>
                      <a:srgbClr val="97480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khó</a:t>
                </a:r>
                <a:endParaRPr sz="4000" b="1" i="0" u="none" strike="noStrike" cap="none" dirty="0">
                  <a:solidFill>
                    <a:srgbClr val="97480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430" name="Google Shape;1430;p10"/>
            <p:cNvGrpSpPr/>
            <p:nvPr/>
          </p:nvGrpSpPr>
          <p:grpSpPr>
            <a:xfrm>
              <a:off x="2536368" y="873043"/>
              <a:ext cx="1324289" cy="2341832"/>
              <a:chOff x="2723815" y="1083236"/>
              <a:chExt cx="1324289" cy="2341832"/>
            </a:xfrm>
          </p:grpSpPr>
          <p:sp>
            <p:nvSpPr>
              <p:cNvPr id="1431" name="Google Shape;1431;p10"/>
              <p:cNvSpPr/>
              <p:nvPr/>
            </p:nvSpPr>
            <p:spPr>
              <a:xfrm>
                <a:off x="2723815" y="1083236"/>
                <a:ext cx="1324289" cy="2328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0" b="0" i="0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2" name="Google Shape;1432;p10"/>
              <p:cNvSpPr/>
              <p:nvPr/>
            </p:nvSpPr>
            <p:spPr>
              <a:xfrm>
                <a:off x="2723822" y="1096837"/>
                <a:ext cx="1324282" cy="2328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0" b="0" i="0" u="none" strike="noStrike" cap="none">
                  <a:solidFill>
                    <a:srgbClr val="5997D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433" name="Google Shape;1433;p10"/>
          <p:cNvGrpSpPr/>
          <p:nvPr/>
        </p:nvGrpSpPr>
        <p:grpSpPr>
          <a:xfrm>
            <a:off x="276619" y="1096539"/>
            <a:ext cx="2718010" cy="1340532"/>
            <a:chOff x="124219" y="1290578"/>
            <a:chExt cx="2718010" cy="1340532"/>
          </a:xfrm>
        </p:grpSpPr>
        <p:pic>
          <p:nvPicPr>
            <p:cNvPr id="1434" name="Google Shape;1434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5" name="Google Shape;143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6" name="Google Shape;1436;p10"/>
            <p:cNvSpPr txBox="1"/>
            <p:nvPr/>
          </p:nvSpPr>
          <p:spPr>
            <a:xfrm>
              <a:off x="462419" y="1746040"/>
              <a:ext cx="2008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bánh chưng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37" name="Google Shape;1437;p10"/>
          <p:cNvGrpSpPr/>
          <p:nvPr/>
        </p:nvGrpSpPr>
        <p:grpSpPr>
          <a:xfrm>
            <a:off x="3422018" y="1240365"/>
            <a:ext cx="2565610" cy="1146493"/>
            <a:chOff x="3373272" y="1290578"/>
            <a:chExt cx="2565610" cy="1146493"/>
          </a:xfrm>
        </p:grpSpPr>
        <p:pic>
          <p:nvPicPr>
            <p:cNvPr id="1438" name="Google Shape;143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73272" y="1290578"/>
              <a:ext cx="2565610" cy="1146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9" name="Google Shape;1439;p10"/>
            <p:cNvSpPr txBox="1"/>
            <p:nvPr/>
          </p:nvSpPr>
          <p:spPr>
            <a:xfrm>
              <a:off x="3809531" y="1643027"/>
              <a:ext cx="16930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bằng lòng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40" name="Google Shape;1440;p10"/>
          <p:cNvGrpSpPr/>
          <p:nvPr/>
        </p:nvGrpSpPr>
        <p:grpSpPr>
          <a:xfrm>
            <a:off x="6460255" y="1240365"/>
            <a:ext cx="1853022" cy="1146492"/>
            <a:chOff x="6352827" y="1290579"/>
            <a:chExt cx="1853022" cy="1146492"/>
          </a:xfrm>
        </p:grpSpPr>
        <p:pic>
          <p:nvPicPr>
            <p:cNvPr id="1441" name="Google Shape;1441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52827" y="1290579"/>
              <a:ext cx="1853022" cy="1146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2" name="Google Shape;1442;p10"/>
            <p:cNvSpPr txBox="1"/>
            <p:nvPr/>
          </p:nvSpPr>
          <p:spPr>
            <a:xfrm>
              <a:off x="6937328" y="1643027"/>
              <a:ext cx="6431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gió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43" name="Google Shape;1443;p10"/>
          <p:cNvGrpSpPr/>
          <p:nvPr/>
        </p:nvGrpSpPr>
        <p:grpSpPr>
          <a:xfrm>
            <a:off x="2006800" y="2691542"/>
            <a:ext cx="2565610" cy="1056090"/>
            <a:chOff x="124219" y="1440102"/>
            <a:chExt cx="2565610" cy="1056090"/>
          </a:xfrm>
        </p:grpSpPr>
        <p:pic>
          <p:nvPicPr>
            <p:cNvPr id="1444" name="Google Shape;1444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219" y="1440102"/>
              <a:ext cx="2565610" cy="1056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5" name="Google Shape;144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2995" y="1440102"/>
              <a:ext cx="2210653" cy="995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6" name="Google Shape;1446;p10"/>
            <p:cNvSpPr txBox="1"/>
            <p:nvPr/>
          </p:nvSpPr>
          <p:spPr>
            <a:xfrm>
              <a:off x="1006535" y="1676295"/>
              <a:ext cx="8835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sóng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47" name="Google Shape;1447;p10"/>
          <p:cNvGrpSpPr/>
          <p:nvPr/>
        </p:nvGrpSpPr>
        <p:grpSpPr>
          <a:xfrm>
            <a:off x="5101250" y="2437070"/>
            <a:ext cx="2718010" cy="1340532"/>
            <a:chOff x="124219" y="1290578"/>
            <a:chExt cx="2718010" cy="1340532"/>
          </a:xfrm>
        </p:grpSpPr>
        <p:pic>
          <p:nvPicPr>
            <p:cNvPr id="1448" name="Google Shape;144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9" name="Google Shape;1449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0" name="Google Shape;1450;p10"/>
            <p:cNvSpPr txBox="1"/>
            <p:nvPr/>
          </p:nvSpPr>
          <p:spPr>
            <a:xfrm>
              <a:off x="652419" y="1746040"/>
              <a:ext cx="15520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hàng rào</a:t>
              </a:r>
              <a:endParaRPr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1"/>
          <p:cNvSpPr/>
          <p:nvPr/>
        </p:nvSpPr>
        <p:spPr>
          <a:xfrm>
            <a:off x="1307807" y="648550"/>
            <a:ext cx="3491931" cy="34603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56" name="Google Shape;1456;p11"/>
          <p:cNvSpPr/>
          <p:nvPr/>
        </p:nvSpPr>
        <p:spPr>
          <a:xfrm>
            <a:off x="5153900" y="695489"/>
            <a:ext cx="3883231" cy="3113634"/>
          </a:xfrm>
          <a:prstGeom prst="wedgeRoundRectCallout">
            <a:avLst>
              <a:gd name="adj1" fmla="val -96980"/>
              <a:gd name="adj2" fmla="val 43049"/>
              <a:gd name="adj3" fmla="val 16667"/>
            </a:avLst>
          </a:prstGeom>
          <a:solidFill>
            <a:srgbClr val="FDE9D8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57" name="Google Shape;14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11"/>
          <p:cNvSpPr txBox="1"/>
          <p:nvPr/>
        </p:nvSpPr>
        <p:spPr>
          <a:xfrm>
            <a:off x="1280544" y="552534"/>
            <a:ext cx="35196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(…)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3" name="Google Shape;1463;p11"/>
          <p:cNvSpPr txBox="1"/>
          <p:nvPr/>
        </p:nvSpPr>
        <p:spPr>
          <a:xfrm>
            <a:off x="1280079" y="1805237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4" name="Google Shape;1464;p11"/>
          <p:cNvSpPr/>
          <p:nvPr/>
        </p:nvSpPr>
        <p:spPr>
          <a:xfrm>
            <a:off x="508702" y="648557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1</a:t>
            </a:r>
            <a:endParaRPr sz="32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65" name="Google Shape;1465;p11"/>
          <p:cNvCxnSpPr/>
          <p:nvPr/>
        </p:nvCxnSpPr>
        <p:spPr>
          <a:xfrm flipH="1">
            <a:off x="3800775" y="695489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6" name="Google Shape;1466;p11"/>
          <p:cNvCxnSpPr/>
          <p:nvPr/>
        </p:nvCxnSpPr>
        <p:spPr>
          <a:xfrm flipH="1">
            <a:off x="4505578" y="122205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7" name="Google Shape;1467;p11"/>
          <p:cNvCxnSpPr/>
          <p:nvPr/>
        </p:nvCxnSpPr>
        <p:spPr>
          <a:xfrm flipH="1">
            <a:off x="4449397" y="122205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8" name="Google Shape;1468;p11"/>
          <p:cNvCxnSpPr/>
          <p:nvPr/>
        </p:nvCxnSpPr>
        <p:spPr>
          <a:xfrm flipH="1">
            <a:off x="4492388" y="2479231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9" name="Google Shape;1469;p11"/>
          <p:cNvCxnSpPr/>
          <p:nvPr/>
        </p:nvCxnSpPr>
        <p:spPr>
          <a:xfrm flipH="1">
            <a:off x="1796292" y="192150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0" name="Google Shape;1470;p11"/>
          <p:cNvCxnSpPr/>
          <p:nvPr/>
        </p:nvCxnSpPr>
        <p:spPr>
          <a:xfrm flipH="1">
            <a:off x="4001574" y="192150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1" name="Google Shape;1471;p11"/>
          <p:cNvCxnSpPr/>
          <p:nvPr/>
        </p:nvCxnSpPr>
        <p:spPr>
          <a:xfrm flipH="1">
            <a:off x="4358038" y="3021034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2" name="Google Shape;1472;p11"/>
          <p:cNvCxnSpPr/>
          <p:nvPr/>
        </p:nvCxnSpPr>
        <p:spPr>
          <a:xfrm flipH="1">
            <a:off x="2231017" y="300837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3" name="Google Shape;1473;p11"/>
          <p:cNvCxnSpPr/>
          <p:nvPr/>
        </p:nvCxnSpPr>
        <p:spPr>
          <a:xfrm flipH="1">
            <a:off x="4234757" y="358172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4" name="Google Shape;1474;p11"/>
          <p:cNvCxnSpPr/>
          <p:nvPr/>
        </p:nvCxnSpPr>
        <p:spPr>
          <a:xfrm flipH="1">
            <a:off x="4170148" y="358052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5" name="Google Shape;1475;p11"/>
          <p:cNvSpPr/>
          <p:nvPr/>
        </p:nvSpPr>
        <p:spPr>
          <a:xfrm>
            <a:off x="5321303" y="829532"/>
            <a:ext cx="36357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hòm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thùng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bỏ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endParaRPr sz="2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76" name="Google Shape;1476;p11" descr="Khu đô thị, dân cư phải lắp thùng thư công cộng | Đô thị | PL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1216" y="1567622"/>
            <a:ext cx="3795909" cy="1897954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11"/>
          <p:cNvSpPr/>
          <p:nvPr/>
        </p:nvSpPr>
        <p:spPr>
          <a:xfrm>
            <a:off x="1862188" y="3546749"/>
            <a:ext cx="1083203" cy="52714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822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822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822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2"/>
          <p:cNvSpPr/>
          <p:nvPr/>
        </p:nvSpPr>
        <p:spPr>
          <a:xfrm>
            <a:off x="1108307" y="846546"/>
            <a:ext cx="3249959" cy="235569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83" name="Google Shape;14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p12"/>
          <p:cNvSpPr txBox="1"/>
          <p:nvPr/>
        </p:nvSpPr>
        <p:spPr>
          <a:xfrm>
            <a:off x="1043474" y="846546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héo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xôi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lòng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9" name="Google Shape;1489;p12"/>
          <p:cNvSpPr/>
          <p:nvPr/>
        </p:nvSpPr>
        <p:spPr>
          <a:xfrm>
            <a:off x="288234" y="85843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32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90" name="Google Shape;1490;p12"/>
          <p:cNvCxnSpPr/>
          <p:nvPr/>
        </p:nvCxnSpPr>
        <p:spPr>
          <a:xfrm flipH="1">
            <a:off x="1642932" y="263610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1" name="Google Shape;1491;p12"/>
          <p:cNvCxnSpPr/>
          <p:nvPr/>
        </p:nvCxnSpPr>
        <p:spPr>
          <a:xfrm flipH="1">
            <a:off x="3802818" y="1481945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2" name="Google Shape;1492;p12"/>
          <p:cNvCxnSpPr/>
          <p:nvPr/>
        </p:nvCxnSpPr>
        <p:spPr>
          <a:xfrm flipH="1">
            <a:off x="3769342" y="2041412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3" name="Google Shape;1493;p12"/>
          <p:cNvCxnSpPr/>
          <p:nvPr/>
        </p:nvCxnSpPr>
        <p:spPr>
          <a:xfrm flipH="1">
            <a:off x="3485972" y="924089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4" name="Google Shape;1494;p12"/>
          <p:cNvCxnSpPr/>
          <p:nvPr/>
        </p:nvCxnSpPr>
        <p:spPr>
          <a:xfrm flipH="1">
            <a:off x="4130245" y="263610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5" name="Google Shape;1495;p12"/>
          <p:cNvCxnSpPr/>
          <p:nvPr/>
        </p:nvCxnSpPr>
        <p:spPr>
          <a:xfrm flipH="1">
            <a:off x="4068889" y="263610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6" name="Google Shape;1496;p12"/>
          <p:cNvSpPr/>
          <p:nvPr/>
        </p:nvSpPr>
        <p:spPr>
          <a:xfrm>
            <a:off x="2443832" y="1497253"/>
            <a:ext cx="541602" cy="52714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97" name="Google Shape;1497;p12"/>
          <p:cNvSpPr/>
          <p:nvPr/>
        </p:nvSpPr>
        <p:spPr>
          <a:xfrm>
            <a:off x="4821390" y="475013"/>
            <a:ext cx="4215741" cy="3334110"/>
          </a:xfrm>
          <a:prstGeom prst="wedgeRoundRectCallout">
            <a:avLst>
              <a:gd name="adj1" fmla="val -87572"/>
              <a:gd name="adj2" fmla="val -16040"/>
              <a:gd name="adj3" fmla="val 16667"/>
            </a:avLst>
          </a:prstGeom>
          <a:solidFill>
            <a:srgbClr val="FDE9D8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98" name="Google Shape;1498;p12"/>
          <p:cNvSpPr/>
          <p:nvPr/>
        </p:nvSpPr>
        <p:spPr>
          <a:xfrm>
            <a:off x="5118098" y="600932"/>
            <a:ext cx="3635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đảo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rộng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chồi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biển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99" name="Google Shape;1499;p12" descr="20 Hòn đảo đẹp Việt Nam đẹp &quot;làn nước trong xanh&quot; nhất định đ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3460" y="1431929"/>
            <a:ext cx="3865023" cy="214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822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822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/>
          <p:nvPr/>
        </p:nvSpPr>
        <p:spPr>
          <a:xfrm>
            <a:off x="2446106" y="812980"/>
            <a:ext cx="3581632" cy="23767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05" name="Google Shape;15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13"/>
          <p:cNvSpPr txBox="1"/>
          <p:nvPr/>
        </p:nvSpPr>
        <p:spPr>
          <a:xfrm>
            <a:off x="2508649" y="825506"/>
            <a:ext cx="372832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1" name="Google Shape;1511;p13"/>
          <p:cNvSpPr/>
          <p:nvPr/>
        </p:nvSpPr>
        <p:spPr>
          <a:xfrm>
            <a:off x="1671016" y="72654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12" name="Google Shape;1512;p13"/>
          <p:cNvCxnSpPr/>
          <p:nvPr/>
        </p:nvCxnSpPr>
        <p:spPr>
          <a:xfrm flipH="1">
            <a:off x="3712221" y="93609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3" name="Google Shape;1513;p13"/>
          <p:cNvCxnSpPr/>
          <p:nvPr/>
        </p:nvCxnSpPr>
        <p:spPr>
          <a:xfrm flipH="1">
            <a:off x="5648414" y="93609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4" name="Google Shape;1514;p13"/>
          <p:cNvCxnSpPr/>
          <p:nvPr/>
        </p:nvCxnSpPr>
        <p:spPr>
          <a:xfrm flipH="1">
            <a:off x="5147199" y="1544149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5" name="Google Shape;1515;p13"/>
          <p:cNvCxnSpPr/>
          <p:nvPr/>
        </p:nvCxnSpPr>
        <p:spPr>
          <a:xfrm flipH="1">
            <a:off x="5468576" y="2606944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6" name="Google Shape;1516;p13"/>
          <p:cNvCxnSpPr/>
          <p:nvPr/>
        </p:nvCxnSpPr>
        <p:spPr>
          <a:xfrm flipH="1">
            <a:off x="5861045" y="200588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7" name="Google Shape;1517;p13"/>
          <p:cNvCxnSpPr/>
          <p:nvPr/>
        </p:nvCxnSpPr>
        <p:spPr>
          <a:xfrm flipH="1">
            <a:off x="3722160" y="200588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8" name="Google Shape;1518;p13"/>
          <p:cNvCxnSpPr/>
          <p:nvPr/>
        </p:nvCxnSpPr>
        <p:spPr>
          <a:xfrm flipH="1">
            <a:off x="5395599" y="2607727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4"/>
          <p:cNvSpPr/>
          <p:nvPr/>
        </p:nvSpPr>
        <p:spPr>
          <a:xfrm>
            <a:off x="851818" y="920186"/>
            <a:ext cx="3159407" cy="23125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24" name="Google Shape;15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0944" y="3681272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904" y="3581720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3465576"/>
            <a:ext cx="3657600" cy="16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476" y="3893387"/>
            <a:ext cx="1633999" cy="125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68" y="3202244"/>
            <a:ext cx="117458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p14"/>
          <p:cNvSpPr txBox="1"/>
          <p:nvPr/>
        </p:nvSpPr>
        <p:spPr>
          <a:xfrm>
            <a:off x="824754" y="924391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ơi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0" name="Google Shape;1530;p14"/>
          <p:cNvSpPr/>
          <p:nvPr/>
        </p:nvSpPr>
        <p:spPr>
          <a:xfrm>
            <a:off x="39794" y="96064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31" name="Google Shape;1531;p14"/>
          <p:cNvCxnSpPr/>
          <p:nvPr/>
        </p:nvCxnSpPr>
        <p:spPr>
          <a:xfrm flipH="1">
            <a:off x="1796732" y="1028371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2" name="Google Shape;1532;p14"/>
          <p:cNvCxnSpPr/>
          <p:nvPr/>
        </p:nvCxnSpPr>
        <p:spPr>
          <a:xfrm flipH="1">
            <a:off x="2182411" y="1621353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3" name="Google Shape;1533;p14"/>
          <p:cNvCxnSpPr/>
          <p:nvPr/>
        </p:nvCxnSpPr>
        <p:spPr>
          <a:xfrm flipH="1">
            <a:off x="3517665" y="2715070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4" name="Google Shape;1534;p14"/>
          <p:cNvCxnSpPr/>
          <p:nvPr/>
        </p:nvCxnSpPr>
        <p:spPr>
          <a:xfrm flipH="1">
            <a:off x="3798580" y="1046515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5" name="Google Shape;1535;p14"/>
          <p:cNvCxnSpPr/>
          <p:nvPr/>
        </p:nvCxnSpPr>
        <p:spPr>
          <a:xfrm flipH="1">
            <a:off x="3048757" y="1587376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6" name="Google Shape;1536;p14"/>
          <p:cNvCxnSpPr/>
          <p:nvPr/>
        </p:nvCxnSpPr>
        <p:spPr>
          <a:xfrm flipH="1">
            <a:off x="3671643" y="2109024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37" name="Google Shape;1537;p14"/>
          <p:cNvCxnSpPr/>
          <p:nvPr/>
        </p:nvCxnSpPr>
        <p:spPr>
          <a:xfrm flipH="1">
            <a:off x="3459793" y="2727728"/>
            <a:ext cx="152216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8" name="Google Shape;1538;p14"/>
          <p:cNvSpPr/>
          <p:nvPr/>
        </p:nvSpPr>
        <p:spPr>
          <a:xfrm>
            <a:off x="1929070" y="993400"/>
            <a:ext cx="1301843" cy="52714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39" name="Google Shape;1539;p14"/>
          <p:cNvSpPr/>
          <p:nvPr/>
        </p:nvSpPr>
        <p:spPr>
          <a:xfrm>
            <a:off x="4821390" y="475012"/>
            <a:ext cx="4215741" cy="3829525"/>
          </a:xfrm>
          <a:prstGeom prst="wedgeRoundRectCallout">
            <a:avLst>
              <a:gd name="adj1" fmla="val -89262"/>
              <a:gd name="adj2" fmla="val -20314"/>
              <a:gd name="adj3" fmla="val 16667"/>
            </a:avLst>
          </a:prstGeom>
          <a:solidFill>
            <a:srgbClr val="FDE9D8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40" name="Google Shape;1540;p14" descr="Hàng rào kiểu mới | Vật liệ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4260" y="1933186"/>
            <a:ext cx="38100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14"/>
          <p:cNvSpPr/>
          <p:nvPr/>
        </p:nvSpPr>
        <p:spPr>
          <a:xfrm rot="7777701">
            <a:off x="6522003" y="2670666"/>
            <a:ext cx="893979" cy="3499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42" name="Google Shape;1542;p14"/>
          <p:cNvSpPr/>
          <p:nvPr/>
        </p:nvSpPr>
        <p:spPr>
          <a:xfrm>
            <a:off x="5045893" y="539404"/>
            <a:ext cx="391903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hàng rào: bao quanh, che chắn, bảo vệ một khu vực.</a:t>
            </a:r>
            <a:endParaRPr sz="2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822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822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822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5"/>
          <p:cNvSpPr txBox="1">
            <a:spLocks noGrp="1"/>
          </p:cNvSpPr>
          <p:nvPr>
            <p:ph type="title" idx="4294967295"/>
          </p:nvPr>
        </p:nvSpPr>
        <p:spPr>
          <a:xfrm>
            <a:off x="1003962" y="202046"/>
            <a:ext cx="7699375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  <a:endParaRPr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8" name="Google Shape;15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631" y="787646"/>
            <a:ext cx="3986418" cy="315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15"/>
          <p:cNvSpPr txBox="1"/>
          <p:nvPr/>
        </p:nvSpPr>
        <p:spPr>
          <a:xfrm>
            <a:off x="421090" y="1441282"/>
            <a:ext cx="359552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</a:t>
            </a:r>
            <a:endParaRPr sz="3200" b="1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Phân công đọc theo đoạn</a:t>
            </a:r>
            <a:endParaRPr sz="2400" b="0" i="0" u="none" strike="noStrike" cap="none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Tất cả thành viên đều đọc</a:t>
            </a:r>
            <a:endParaRPr sz="2400" b="0" i="0" u="none" strike="noStrike" cap="none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Sửa lỗi cho bạn nếu bạn đọc chưa đúng.</a:t>
            </a:r>
            <a:endParaRPr sz="2400" b="0" i="0" u="none" strike="noStrike" cap="none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50" name="Google Shape;1550;p15"/>
          <p:cNvGrpSpPr/>
          <p:nvPr/>
        </p:nvGrpSpPr>
        <p:grpSpPr>
          <a:xfrm>
            <a:off x="2866877" y="3946870"/>
            <a:ext cx="2165556" cy="1070264"/>
            <a:chOff x="9030183" y="5886213"/>
            <a:chExt cx="2650029" cy="1353895"/>
          </a:xfrm>
        </p:grpSpPr>
        <p:sp>
          <p:nvSpPr>
            <p:cNvPr id="1551" name="Google Shape;1551;p15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7186"/>
                <a:gd name="adj2" fmla="val -38793"/>
              </a:avLst>
            </a:prstGeom>
            <a:solidFill>
              <a:srgbClr val="B2A0C7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2" name="Google Shape;1552;p15"/>
            <p:cNvSpPr txBox="1"/>
            <p:nvPr/>
          </p:nvSpPr>
          <p:spPr>
            <a:xfrm>
              <a:off x="9030183" y="6214347"/>
              <a:ext cx="2610478" cy="739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Chúng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ta </a:t>
              </a:r>
              <a:r>
                <a:rPr lang="en-US" sz="1600" b="1" i="0" u="none" strike="noStrike" cap="none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</a:t>
              </a:r>
              <a:r>
                <a:rPr lang="en-US" sz="1600" b="1" i="0" u="none" strike="noStrike" cap="none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nối</a:t>
              </a:r>
              <a:r>
                <a:rPr lang="en-US" sz="1600" b="1" i="0" u="none" strike="noStrike" cap="none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tiếp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đoạn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r>
                <a:rPr lang="en-US" sz="1600" b="1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khổ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3" name="Google Shape;1553;p15"/>
          <p:cNvGrpSpPr/>
          <p:nvPr/>
        </p:nvGrpSpPr>
        <p:grpSpPr>
          <a:xfrm>
            <a:off x="5619940" y="1743316"/>
            <a:ext cx="2066087" cy="580348"/>
            <a:chOff x="9004929" y="5090876"/>
            <a:chExt cx="2754783" cy="773797"/>
          </a:xfrm>
        </p:grpSpPr>
        <p:sp>
          <p:nvSpPr>
            <p:cNvPr id="1554" name="Google Shape;1554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20204"/>
                <a:gd name="adj2" fmla="val 134076"/>
              </a:avLst>
            </a:prstGeom>
            <a:solidFill>
              <a:srgbClr val="C2D59B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5" name="Google Shape;1555;p15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16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khổ 3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56" name="Google Shape;1556;p15"/>
          <p:cNvGrpSpPr/>
          <p:nvPr/>
        </p:nvGrpSpPr>
        <p:grpSpPr>
          <a:xfrm>
            <a:off x="4082870" y="2182144"/>
            <a:ext cx="2066087" cy="580348"/>
            <a:chOff x="9004929" y="5090876"/>
            <a:chExt cx="2754783" cy="773797"/>
          </a:xfrm>
        </p:grpSpPr>
        <p:sp>
          <p:nvSpPr>
            <p:cNvPr id="1557" name="Google Shape;1557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48559"/>
                <a:gd name="adj2" fmla="val 112476"/>
              </a:avLst>
            </a:prstGeom>
            <a:solidFill>
              <a:srgbClr val="92CCDC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8" name="Google Shape;1558;p15"/>
            <p:cNvSpPr txBox="1"/>
            <p:nvPr/>
          </p:nvSpPr>
          <p:spPr>
            <a:xfrm>
              <a:off x="9004929" y="5246001"/>
              <a:ext cx="2610479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khổ</a:t>
              </a:r>
              <a:r>
                <a:rPr lang="en-US" sz="1600" b="1" i="0" u="none" strike="noStrike" cap="none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2</a:t>
              </a:r>
              <a:r>
                <a:rPr lang="en-US" sz="16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9" name="Google Shape;1559;p15"/>
          <p:cNvGrpSpPr/>
          <p:nvPr/>
        </p:nvGrpSpPr>
        <p:grpSpPr>
          <a:xfrm>
            <a:off x="7127879" y="2193043"/>
            <a:ext cx="2066087" cy="580348"/>
            <a:chOff x="9004929" y="5090876"/>
            <a:chExt cx="2754783" cy="773797"/>
          </a:xfrm>
        </p:grpSpPr>
        <p:sp>
          <p:nvSpPr>
            <p:cNvPr id="1560" name="Google Shape;1560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accent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61" name="Google Shape;1561;p15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16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khổ 4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562" name="Google Shape;1562;p15" descr="Giải GDCD 9: Dân chủ và kỷ luậ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8072" y="2914294"/>
            <a:ext cx="4167061" cy="21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2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323" name="Google Shape;1323;p2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25" name="Google Shape;13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32" y="707903"/>
            <a:ext cx="4990605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2"/>
          <p:cNvSpPr/>
          <p:nvPr/>
        </p:nvSpPr>
        <p:spPr>
          <a:xfrm>
            <a:off x="870382" y="2093171"/>
            <a:ext cx="6311905" cy="11703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327" name="Google Shape;132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0">
              <a:srgbClr val="FACB79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6"/>
          <p:cNvSpPr/>
          <p:nvPr/>
        </p:nvSpPr>
        <p:spPr>
          <a:xfrm>
            <a:off x="301359" y="1"/>
            <a:ext cx="8603673" cy="51434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68" name="Google Shape;1568;p16"/>
          <p:cNvSpPr/>
          <p:nvPr/>
        </p:nvSpPr>
        <p:spPr>
          <a:xfrm>
            <a:off x="6731628" y="10710"/>
            <a:ext cx="2363409" cy="554318"/>
          </a:xfrm>
          <a:prstGeom prst="roundRect">
            <a:avLst>
              <a:gd name="adj" fmla="val 16667"/>
            </a:avLst>
          </a:prstGeom>
          <a:solidFill>
            <a:srgbClr val="C9FF2D"/>
          </a:solidFill>
          <a:ln w="25400" cap="flat" cmpd="sng">
            <a:solidFill>
              <a:srgbClr val="5A7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toàn bài</a:t>
            </a:r>
            <a:endParaRPr sz="1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9" name="Google Shape;1569;p16"/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0" name="Google Shape;1570;p16"/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1" name="Google Shape;1571;p16"/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(…)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2" name="Google Shape;1572;p16"/>
          <p:cNvSpPr txBox="1"/>
          <p:nvPr/>
        </p:nvSpPr>
        <p:spPr>
          <a:xfrm>
            <a:off x="1840907" y="1691384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3" name="Google Shape;1573;p16"/>
          <p:cNvSpPr txBox="1"/>
          <p:nvPr/>
        </p:nvSpPr>
        <p:spPr>
          <a:xfrm>
            <a:off x="1812904" y="3447257"/>
            <a:ext cx="3519653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4" name="Google Shape;1574;p16"/>
          <p:cNvSpPr txBox="1"/>
          <p:nvPr/>
        </p:nvSpPr>
        <p:spPr>
          <a:xfrm>
            <a:off x="5161309" y="2673829"/>
            <a:ext cx="351965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ơi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Quỳnh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5" name="Google Shape;1575;p16"/>
          <p:cNvSpPr/>
          <p:nvPr/>
        </p:nvSpPr>
        <p:spPr>
          <a:xfrm>
            <a:off x="1868624" y="810560"/>
            <a:ext cx="2478488" cy="2543655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76" name="Google Shape;1576;p16"/>
          <p:cNvSpPr/>
          <p:nvPr/>
        </p:nvSpPr>
        <p:spPr>
          <a:xfrm>
            <a:off x="1877724" y="3555880"/>
            <a:ext cx="2452202" cy="1551994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77" name="Google Shape;1577;p16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78" name="Google Shape;1578;p16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79" name="Google Shape;1579;p16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006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0" name="Google Shape;1580;p16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1" name="Google Shape;1581;p16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2" name="Google Shape;1582;p16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" name="Google Shape;1587;p17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588" name="Google Shape;1588;p1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90" name="Google Shape;15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19" y="1007465"/>
            <a:ext cx="5950436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p17"/>
          <p:cNvSpPr txBox="1"/>
          <p:nvPr/>
        </p:nvSpPr>
        <p:spPr>
          <a:xfrm>
            <a:off x="1445368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2: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CÂU HỎI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92" name="Google Shape;159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8"/>
          <p:cNvSpPr/>
          <p:nvPr/>
        </p:nvSpPr>
        <p:spPr>
          <a:xfrm>
            <a:off x="914025" y="1061241"/>
            <a:ext cx="3384843" cy="357013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99" name="Google Shape;15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7245" y="2044848"/>
            <a:ext cx="2866756" cy="319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18"/>
          <p:cNvSpPr txBox="1"/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nhỏ viết thư cho bố vào dịp nào?</a:t>
            </a:r>
            <a:endParaRPr sz="2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02" name="Google Shape;1602;p18"/>
          <p:cNvCxnSpPr/>
          <p:nvPr/>
        </p:nvCxnSpPr>
        <p:spPr>
          <a:xfrm>
            <a:off x="4922341" y="605645"/>
            <a:ext cx="120532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3" name="Google Shape;1603;p18"/>
          <p:cNvSpPr txBox="1"/>
          <p:nvPr/>
        </p:nvSpPr>
        <p:spPr>
          <a:xfrm>
            <a:off x="886776" y="941514"/>
            <a:ext cx="35196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(…)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4" name="Google Shape;1604;p18"/>
          <p:cNvSpPr txBox="1"/>
          <p:nvPr/>
        </p:nvSpPr>
        <p:spPr>
          <a:xfrm>
            <a:off x="886317" y="2039864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5" name="Google Shape;1605;p18"/>
          <p:cNvSpPr/>
          <p:nvPr/>
        </p:nvSpPr>
        <p:spPr>
          <a:xfrm>
            <a:off x="114935" y="95164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3660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6" name="Google Shape;1606;p18"/>
          <p:cNvSpPr/>
          <p:nvPr/>
        </p:nvSpPr>
        <p:spPr>
          <a:xfrm>
            <a:off x="4922341" y="1120616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thầm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7" name="Google Shape;1607;p18"/>
          <p:cNvSpPr/>
          <p:nvPr/>
        </p:nvSpPr>
        <p:spPr>
          <a:xfrm>
            <a:off x="6277245" y="1824442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08" name="Google Shape;1608;p18"/>
          <p:cNvSpPr/>
          <p:nvPr/>
        </p:nvSpPr>
        <p:spPr>
          <a:xfrm>
            <a:off x="4579265" y="2303884"/>
            <a:ext cx="4042229" cy="11162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dịp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gần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/>
          <p:nvPr/>
        </p:nvSpPr>
        <p:spPr>
          <a:xfrm>
            <a:off x="709496" y="1046170"/>
            <a:ext cx="3043107" cy="22705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14" name="Google Shape;16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7245" y="2044848"/>
            <a:ext cx="2866756" cy="319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19"/>
          <p:cNvSpPr txBox="1"/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617" name="Google Shape;1617;p19"/>
          <p:cNvCxnSpPr/>
          <p:nvPr/>
        </p:nvCxnSpPr>
        <p:spPr>
          <a:xfrm>
            <a:off x="2476024" y="593773"/>
            <a:ext cx="412434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8" name="Google Shape;1618;p19"/>
          <p:cNvSpPr/>
          <p:nvPr/>
        </p:nvSpPr>
        <p:spPr>
          <a:xfrm>
            <a:off x="4922341" y="954366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thầm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9" name="Google Shape;1619;p19"/>
          <p:cNvSpPr/>
          <p:nvPr/>
        </p:nvSpPr>
        <p:spPr>
          <a:xfrm>
            <a:off x="6277245" y="1604274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20" name="Google Shape;1620;p19"/>
          <p:cNvSpPr/>
          <p:nvPr/>
        </p:nvSpPr>
        <p:spPr>
          <a:xfrm>
            <a:off x="4369873" y="2045085"/>
            <a:ext cx="4358491" cy="11162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400" b="1" i="0" u="none" strike="noStrike" cap="none" dirty="0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1" name="Google Shape;1621;p19"/>
          <p:cNvSpPr txBox="1"/>
          <p:nvPr/>
        </p:nvSpPr>
        <p:spPr>
          <a:xfrm>
            <a:off x="851995" y="984118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ơi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2" name="Google Shape;1622;p19"/>
          <p:cNvSpPr/>
          <p:nvPr/>
        </p:nvSpPr>
        <p:spPr>
          <a:xfrm>
            <a:off x="9" y="993502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3" name="Google Shape;1623;p19" descr="Chọn Lọc 99+ hình ảnh chú bộ đội đứng gác nghiêm trang nhấ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0981" y="3259711"/>
            <a:ext cx="2545524" cy="179861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24" name="Google Shape;1624;p19"/>
          <p:cNvPicPr preferRelativeResize="0"/>
          <p:nvPr/>
        </p:nvPicPr>
        <p:blipFill rotWithShape="1">
          <a:blip r:embed="rId6">
            <a:alphaModFix/>
          </a:blip>
          <a:srcRect l="47741"/>
          <a:stretch/>
        </p:blipFill>
        <p:spPr>
          <a:xfrm>
            <a:off x="3752596" y="3259711"/>
            <a:ext cx="2406649" cy="178299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20"/>
          <p:cNvSpPr/>
          <p:nvPr/>
        </p:nvSpPr>
        <p:spPr>
          <a:xfrm>
            <a:off x="5686511" y="137660"/>
            <a:ext cx="3089354" cy="228693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30" name="Google Shape;163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20"/>
          <p:cNvSpPr txBox="1"/>
          <p:nvPr/>
        </p:nvSpPr>
        <p:spPr>
          <a:xfrm>
            <a:off x="174171" y="29037"/>
            <a:ext cx="4748170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gửi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1372117" y="1281125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thầm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2840758" y="2030721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167252" y="2576946"/>
            <a:ext cx="8739242" cy="243444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5" name="Google Shape;1635;p20"/>
          <p:cNvSpPr txBox="1"/>
          <p:nvPr/>
        </p:nvSpPr>
        <p:spPr>
          <a:xfrm>
            <a:off x="5621689" y="29028"/>
            <a:ext cx="35196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4866436" y="40912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7" name="Google Shape;1637;p20" descr="Bánh chưng: Hình ảnh, vector và ảnh có sẵn | Shutterstock"/>
          <p:cNvPicPr preferRelativeResize="0"/>
          <p:nvPr/>
        </p:nvPicPr>
        <p:blipFill rotWithShape="1">
          <a:blip r:embed="rId4">
            <a:alphaModFix/>
          </a:blip>
          <a:srcRect b="9337"/>
          <a:stretch/>
        </p:blipFill>
        <p:spPr>
          <a:xfrm>
            <a:off x="476014" y="2471532"/>
            <a:ext cx="2592227" cy="211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20" descr="Vẽ bó hoa đẹp thế nào nhanh chóng đơn giản và đẹp nhất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4039" y="2471533"/>
            <a:ext cx="2122472" cy="211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20" descr="Nhân dịp năm mới bạn Linh đã viết thư cho ông bà của mình để thăm"/>
          <p:cNvPicPr preferRelativeResize="0"/>
          <p:nvPr/>
        </p:nvPicPr>
        <p:blipFill rotWithShape="1">
          <a:blip r:embed="rId6">
            <a:alphaModFix/>
          </a:blip>
          <a:srcRect l="15553" t="13871" r="25101" b="9547"/>
          <a:stretch/>
        </p:blipFill>
        <p:spPr>
          <a:xfrm rot="787817">
            <a:off x="6954508" y="2572360"/>
            <a:ext cx="1436415" cy="18562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0" name="Google Shape;1640;p20"/>
          <p:cNvCxnSpPr/>
          <p:nvPr/>
        </p:nvCxnSpPr>
        <p:spPr>
          <a:xfrm>
            <a:off x="1919707" y="593773"/>
            <a:ext cx="224853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1" name="Google Shape;1641;p20"/>
          <p:cNvSpPr/>
          <p:nvPr/>
        </p:nvSpPr>
        <p:spPr>
          <a:xfrm>
            <a:off x="738774" y="4511170"/>
            <a:ext cx="19143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bánh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4199207" y="4503211"/>
            <a:ext cx="9364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32530" y="4503778"/>
            <a:ext cx="8803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7232524" y="4587619"/>
            <a:ext cx="365259" cy="37724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45" name="Google Shape;164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040" y="826670"/>
            <a:ext cx="5116907" cy="17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21"/>
          <p:cNvSpPr/>
          <p:nvPr/>
        </p:nvSpPr>
        <p:spPr>
          <a:xfrm>
            <a:off x="5792152" y="827281"/>
            <a:ext cx="3043107" cy="18887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51" name="Google Shape;16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944" y="3666856"/>
            <a:ext cx="2208065" cy="1476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Google Shape;1652;p21"/>
          <p:cNvSpPr txBox="1"/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653" name="Google Shape;1653;p21"/>
          <p:cNvCxnSpPr/>
          <p:nvPr/>
        </p:nvCxnSpPr>
        <p:spPr>
          <a:xfrm>
            <a:off x="1983188" y="593773"/>
            <a:ext cx="461719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4" name="Google Shape;1654;p21"/>
          <p:cNvSpPr/>
          <p:nvPr/>
        </p:nvSpPr>
        <p:spPr>
          <a:xfrm>
            <a:off x="1789754" y="1545761"/>
            <a:ext cx="3164756" cy="64990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thầm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khổ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thơ</a:t>
            </a:r>
            <a:r>
              <a:rPr lang="en-US" sz="2400" b="0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5" name="Google Shape;1655;p21"/>
          <p:cNvSpPr/>
          <p:nvPr/>
        </p:nvSpPr>
        <p:spPr>
          <a:xfrm>
            <a:off x="3245630" y="2275193"/>
            <a:ext cx="227474" cy="4408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56" name="Google Shape;1656;p21"/>
          <p:cNvSpPr/>
          <p:nvPr/>
        </p:nvSpPr>
        <p:spPr>
          <a:xfrm>
            <a:off x="81615" y="2780698"/>
            <a:ext cx="8212832" cy="200505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7" name="Google Shape;1657;p21"/>
          <p:cNvSpPr txBox="1"/>
          <p:nvPr/>
        </p:nvSpPr>
        <p:spPr>
          <a:xfrm>
            <a:off x="5921254" y="832348"/>
            <a:ext cx="3519653" cy="193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ơi</a:t>
            </a: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" name="Google Shape;1658;p21"/>
          <p:cNvSpPr/>
          <p:nvPr/>
        </p:nvSpPr>
        <p:spPr>
          <a:xfrm>
            <a:off x="4954519" y="764265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0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9" name="Google Shape;1659;p21"/>
          <p:cNvSpPr txBox="1"/>
          <p:nvPr/>
        </p:nvSpPr>
        <p:spPr>
          <a:xfrm>
            <a:off x="333619" y="2906064"/>
            <a:ext cx="734746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lphaLcPeriod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quê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hương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xây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chắn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chắn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gió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0" name="Google Shape;1660;p21"/>
          <p:cNvSpPr/>
          <p:nvPr/>
        </p:nvSpPr>
        <p:spPr>
          <a:xfrm>
            <a:off x="333613" y="3091328"/>
            <a:ext cx="365259" cy="37724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61" name="Google Shape;1661;p21" descr="Thi 'Biển, đảo Tổ quốc và chiến sỹ Hải quân' được ra thăm Trường 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2592" y="593773"/>
            <a:ext cx="3646704" cy="273136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6" name="Google Shape;1666;p22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667" name="Google Shape;1667;p22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8" name="Google Shape;1668;p22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69" name="Google Shape;16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19" y="1007465"/>
            <a:ext cx="5950436" cy="26075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0" name="Google Shape;1670;p22"/>
          <p:cNvSpPr txBox="1"/>
          <p:nvPr/>
        </p:nvSpPr>
        <p:spPr>
          <a:xfrm>
            <a:off x="1326625" y="15399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ĐỌC LẠI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71" name="Google Shape;167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0">
              <a:srgbClr val="FACB79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23"/>
          <p:cNvSpPr/>
          <p:nvPr/>
        </p:nvSpPr>
        <p:spPr>
          <a:xfrm>
            <a:off x="83127" y="1"/>
            <a:ext cx="8988155" cy="51434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78" name="Google Shape;1678;p23"/>
          <p:cNvSpPr txBox="1"/>
          <p:nvPr/>
        </p:nvSpPr>
        <p:spPr>
          <a:xfrm>
            <a:off x="5344745" y="749539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gió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 không có gì che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ấy chắc nhiều sóng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lúc nào cũng nghe.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9" name="Google Shape;1679;p23"/>
          <p:cNvSpPr txBox="1"/>
          <p:nvPr/>
        </p:nvSpPr>
        <p:spPr>
          <a:xfrm>
            <a:off x="1344634" y="47230"/>
            <a:ext cx="618071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 GỬI BỐ NGOÀI ĐẢO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0" name="Google Shape;1680;p23"/>
          <p:cNvSpPr txBox="1"/>
          <p:nvPr/>
        </p:nvSpPr>
        <p:spPr>
          <a:xfrm>
            <a:off x="2007616" y="700950"/>
            <a:ext cx="3519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Bây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(…)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1" name="Google Shape;1681;p23"/>
          <p:cNvSpPr txBox="1"/>
          <p:nvPr/>
        </p:nvSpPr>
        <p:spPr>
          <a:xfrm>
            <a:off x="2007157" y="1691384"/>
            <a:ext cx="35196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Tết con muốn gửi bố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 bánh chưng cho vui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 bánh thì to quá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 hòm thư nhỏ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2" name="Google Shape;1682;p23"/>
          <p:cNvSpPr txBox="1"/>
          <p:nvPr/>
        </p:nvSpPr>
        <p:spPr>
          <a:xfrm>
            <a:off x="1979154" y="3447257"/>
            <a:ext cx="3519653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 hoa lại sợ héo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ra đảo xa xôi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viết thư gửi vậy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Hẳn bố bằng lòng thôi.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3" name="Google Shape;1683;p23"/>
          <p:cNvSpPr txBox="1"/>
          <p:nvPr/>
        </p:nvSpPr>
        <p:spPr>
          <a:xfrm>
            <a:off x="5327559" y="2673829"/>
            <a:ext cx="3519653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rào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ơi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trời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(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Xuân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Quỳnh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4" name="Google Shape;1684;p23"/>
          <p:cNvSpPr/>
          <p:nvPr/>
        </p:nvSpPr>
        <p:spPr>
          <a:xfrm>
            <a:off x="2034874" y="810560"/>
            <a:ext cx="2369327" cy="2543655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85" name="Google Shape;1685;p23"/>
          <p:cNvSpPr/>
          <p:nvPr/>
        </p:nvSpPr>
        <p:spPr>
          <a:xfrm>
            <a:off x="2043974" y="3555880"/>
            <a:ext cx="2349907" cy="1551994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86" name="Google Shape;1686;p23"/>
          <p:cNvSpPr/>
          <p:nvPr/>
        </p:nvSpPr>
        <p:spPr>
          <a:xfrm>
            <a:off x="5380237" y="811537"/>
            <a:ext cx="2635592" cy="1653110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87" name="Google Shape;1687;p23"/>
          <p:cNvSpPr/>
          <p:nvPr/>
        </p:nvSpPr>
        <p:spPr>
          <a:xfrm>
            <a:off x="5354615" y="2752750"/>
            <a:ext cx="2661214" cy="1664873"/>
          </a:xfrm>
          <a:prstGeom prst="rect">
            <a:avLst/>
          </a:prstGeom>
          <a:noFill/>
          <a:ln w="25400" cap="flat" cmpd="sng">
            <a:solidFill>
              <a:srgbClr val="00668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D6F4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88" name="Google Shape;1688;p23"/>
          <p:cNvSpPr/>
          <p:nvPr/>
        </p:nvSpPr>
        <p:spPr>
          <a:xfrm>
            <a:off x="123578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006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1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9" name="Google Shape;1689;p23"/>
          <p:cNvSpPr/>
          <p:nvPr/>
        </p:nvSpPr>
        <p:spPr>
          <a:xfrm>
            <a:off x="122389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0" name="Google Shape;1690;p23"/>
          <p:cNvSpPr/>
          <p:nvPr/>
        </p:nvSpPr>
        <p:spPr>
          <a:xfrm>
            <a:off x="460513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3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1" name="Google Shape;1691;p23"/>
          <p:cNvSpPr/>
          <p:nvPr/>
        </p:nvSpPr>
        <p:spPr>
          <a:xfrm>
            <a:off x="454260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</a:t>
            </a:r>
            <a:endParaRPr sz="2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92" name="Google Shape;1692;p23"/>
          <p:cNvCxnSpPr/>
          <p:nvPr/>
        </p:nvCxnSpPr>
        <p:spPr>
          <a:xfrm>
            <a:off x="2926878" y="1162615"/>
            <a:ext cx="88032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3" name="Google Shape;1693;p23"/>
          <p:cNvCxnSpPr/>
          <p:nvPr/>
        </p:nvCxnSpPr>
        <p:spPr>
          <a:xfrm>
            <a:off x="2559993" y="1544768"/>
            <a:ext cx="65954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4" name="Google Shape;1694;p23"/>
          <p:cNvCxnSpPr/>
          <p:nvPr/>
        </p:nvCxnSpPr>
        <p:spPr>
          <a:xfrm>
            <a:off x="3574549" y="2915521"/>
            <a:ext cx="60711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5" name="Google Shape;1695;p23"/>
          <p:cNvCxnSpPr/>
          <p:nvPr/>
        </p:nvCxnSpPr>
        <p:spPr>
          <a:xfrm>
            <a:off x="3159293" y="3884429"/>
            <a:ext cx="57968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6" name="Google Shape;1696;p23"/>
          <p:cNvCxnSpPr/>
          <p:nvPr/>
        </p:nvCxnSpPr>
        <p:spPr>
          <a:xfrm>
            <a:off x="3390788" y="4265045"/>
            <a:ext cx="5196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7" name="Google Shape;1697;p23"/>
          <p:cNvCxnSpPr/>
          <p:nvPr/>
        </p:nvCxnSpPr>
        <p:spPr>
          <a:xfrm>
            <a:off x="6827560" y="1162615"/>
            <a:ext cx="84389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8" name="Google Shape;1698;p23"/>
          <p:cNvCxnSpPr/>
          <p:nvPr/>
        </p:nvCxnSpPr>
        <p:spPr>
          <a:xfrm>
            <a:off x="6769789" y="1968157"/>
            <a:ext cx="100854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9" name="Google Shape;1699;p23"/>
          <p:cNvCxnSpPr/>
          <p:nvPr/>
        </p:nvCxnSpPr>
        <p:spPr>
          <a:xfrm>
            <a:off x="5442770" y="4324420"/>
            <a:ext cx="67301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0" name="Google Shape;1700;p23"/>
          <p:cNvCxnSpPr/>
          <p:nvPr/>
        </p:nvCxnSpPr>
        <p:spPr>
          <a:xfrm>
            <a:off x="6498553" y="4324243"/>
            <a:ext cx="67301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01" name="Google Shape;1701;p23"/>
          <p:cNvGrpSpPr/>
          <p:nvPr/>
        </p:nvGrpSpPr>
        <p:grpSpPr>
          <a:xfrm>
            <a:off x="60114" y="1301089"/>
            <a:ext cx="1571471" cy="2541321"/>
            <a:chOff x="7634023" y="4151199"/>
            <a:chExt cx="4066143" cy="3628655"/>
          </a:xfrm>
        </p:grpSpPr>
        <p:sp>
          <p:nvSpPr>
            <p:cNvPr id="1702" name="Google Shape;1702;p23"/>
            <p:cNvSpPr/>
            <p:nvPr/>
          </p:nvSpPr>
          <p:spPr>
            <a:xfrm>
              <a:off x="7634023" y="4151199"/>
              <a:ext cx="4066143" cy="3628655"/>
            </a:xfrm>
            <a:prstGeom prst="wedgeEllipseCallout">
              <a:avLst>
                <a:gd name="adj1" fmla="val 70401"/>
                <a:gd name="adj2" fmla="val -49178"/>
              </a:avLst>
            </a:prstGeom>
            <a:solidFill>
              <a:srgbClr val="EEDBC7"/>
            </a:solidFill>
            <a:ln w="25400" cap="flat" cmpd="sng">
              <a:solidFill>
                <a:srgbClr val="CD92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3" name="Google Shape;1703;p23"/>
            <p:cNvSpPr txBox="1"/>
            <p:nvPr/>
          </p:nvSpPr>
          <p:spPr>
            <a:xfrm>
              <a:off x="7830521" y="4463961"/>
              <a:ext cx="3673142" cy="2768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Đọc bài thơ với giọng nhẹ nhàng, trìu mến.</a:t>
              </a:r>
              <a:endPara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8" name="Google Shape;17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629" y="178128"/>
            <a:ext cx="2215243" cy="161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8752" y="3086100"/>
            <a:ext cx="194891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0" name="Google Shape;171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8479" y="3235433"/>
            <a:ext cx="1851660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1" name="Google Shape;1711;p24"/>
          <p:cNvGrpSpPr/>
          <p:nvPr/>
        </p:nvGrpSpPr>
        <p:grpSpPr>
          <a:xfrm>
            <a:off x="2505693" y="1128155"/>
            <a:ext cx="3049607" cy="1603168"/>
            <a:chOff x="7693569" y="4972525"/>
            <a:chExt cx="4066143" cy="2137558"/>
          </a:xfrm>
        </p:grpSpPr>
        <p:sp>
          <p:nvSpPr>
            <p:cNvPr id="1712" name="Google Shape;1712;p24"/>
            <p:cNvSpPr/>
            <p:nvPr/>
          </p:nvSpPr>
          <p:spPr>
            <a:xfrm>
              <a:off x="7693569" y="4972525"/>
              <a:ext cx="4066143" cy="2137558"/>
            </a:xfrm>
            <a:prstGeom prst="wedgeEllipseCallout">
              <a:avLst>
                <a:gd name="adj1" fmla="val 70401"/>
                <a:gd name="adj2" fmla="val -49178"/>
              </a:avLst>
            </a:prstGeom>
            <a:solidFill>
              <a:srgbClr val="FDE9D8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3" name="Google Shape;1713;p24"/>
            <p:cNvSpPr txBox="1"/>
            <p:nvPr/>
          </p:nvSpPr>
          <p:spPr>
            <a:xfrm>
              <a:off x="7890069" y="5311593"/>
              <a:ext cx="3673142" cy="1272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thơ cho em biết điều gì?</a:t>
              </a:r>
              <a:endParaRPr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14" name="Google Shape;1714;p24"/>
          <p:cNvSpPr/>
          <p:nvPr/>
        </p:nvSpPr>
        <p:spPr>
          <a:xfrm>
            <a:off x="1623499" y="2955471"/>
            <a:ext cx="5764979" cy="15927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thơ nói về tình cảm của một bạn nhỏ dành cho bố là bộ đội hải quân đang canh giữ nơi đảo xa.</a:t>
            </a:r>
            <a:endParaRPr sz="2800" b="1" i="0" u="none" strike="noStrike" cap="none" dirty="0">
              <a:solidFill>
                <a:srgbClr val="95373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25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720" name="Google Shape;1720;p25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2" name="Google Shape;17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7750"/>
            <a:ext cx="7362702" cy="188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3" name="Google Shape;1723;p25"/>
          <p:cNvSpPr txBox="1"/>
          <p:nvPr/>
        </p:nvSpPr>
        <p:spPr>
          <a:xfrm>
            <a:off x="-127165" y="547648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VĂN BẢN ĐỌC</a:t>
            </a:r>
            <a:endParaRPr sz="32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4" name="Google Shape;17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5" name="Google Shape;172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2" r="93538">
                        <a14:foregroundMark x1="36846" y1="87129" x2="32769" y2="95490"/>
                        <a14:foregroundMark x1="27077" y1="88999" x2="24538" y2="92079"/>
                        <a14:foregroundMark x1="24538" y1="92079" x2="24538" y2="92079"/>
                        <a14:foregroundMark x1="33077" y1="94829" x2="32308" y2="96480"/>
                        <a14:backgroundMark x1="53385" y1="32563" x2="53154" y2="33993"/>
                        <a14:backgroundMark x1="57154" y1="37844" x2="56692" y2="40374"/>
                        <a14:backgroundMark x1="48615" y1="27393" x2="49615" y2="26953"/>
                        <a14:backgroundMark x1="65615" y1="26623" x2="65923" y2="26513"/>
                        <a14:backgroundMark x1="60077" y1="61936" x2="60077" y2="63256"/>
                        <a14:backgroundMark x1="75923" y1="60726" x2="75385" y2="61716"/>
                        <a14:backgroundMark x1="73538" y1="65347" x2="73538" y2="65347"/>
                        <a14:backgroundMark x1="29769" y1="87239" x2="29462" y2="87789"/>
                        <a14:backgroundMark x1="29692" y1="86909" x2="29000" y2="88229"/>
                        <a14:backgroundMark x1="29000" y1="88229" x2="29000" y2="88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13" y="-11667"/>
            <a:ext cx="2000250" cy="1398636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4522787" y="1602297"/>
            <a:ext cx="675837" cy="181271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2357475" y="2028280"/>
            <a:ext cx="1082521" cy="255731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1223241" y="2670781"/>
            <a:ext cx="1235717" cy="358304"/>
          </a:xfrm>
          <a:prstGeom prst="rect">
            <a:avLst/>
          </a:prstGeom>
        </p:spPr>
      </p:pic>
      <p:pic>
        <p:nvPicPr>
          <p:cNvPr id="13" name="Picture 12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3046048" y="2936624"/>
            <a:ext cx="1451441" cy="342900"/>
          </a:xfrm>
          <a:prstGeom prst="rect">
            <a:avLst/>
          </a:prstGeom>
        </p:spPr>
      </p:pic>
      <p:pic>
        <p:nvPicPr>
          <p:cNvPr id="14" name="Picture 13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>
            <a:fillRect/>
          </a:stretch>
        </p:blipFill>
        <p:spPr>
          <a:xfrm>
            <a:off x="3449651" y="1699468"/>
            <a:ext cx="843839" cy="2211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>
            <a:fillRect/>
          </a:stretch>
        </p:blipFill>
        <p:spPr>
          <a:xfrm>
            <a:off x="1154133" y="3708472"/>
            <a:ext cx="3129992" cy="14439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6001953" y="1526273"/>
            <a:ext cx="229844" cy="175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5980958" y="2237488"/>
            <a:ext cx="431594" cy="3287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6258216" y="1419934"/>
            <a:ext cx="431594" cy="3287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3008401" y="1552718"/>
            <a:ext cx="431594" cy="3287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6318626" y="1598740"/>
            <a:ext cx="310775" cy="2367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9470" b="89773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52" y="1394249"/>
            <a:ext cx="1357949" cy="59749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07" b="98160" l="125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6672" y="3636839"/>
            <a:ext cx="1456193" cy="118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12" b="100000" l="0" r="98438">
                        <a14:foregroundMark x1="48828" y1="25000" x2="45117" y2="37924"/>
                        <a14:foregroundMark x1="43359" y1="23729" x2="40234" y2="36229"/>
                        <a14:foregroundMark x1="57617" y1="23305" x2="57617" y2="39195"/>
                        <a14:foregroundMark x1="47656" y1="32415" x2="64453" y2="31568"/>
                        <a14:foregroundMark x1="58789" y1="24364" x2="62695" y2="28390"/>
                        <a14:foregroundMark x1="26172" y1="73517" x2="34180" y2="80508"/>
                        <a14:foregroundMark x1="60742" y1="31356" x2="60547" y2="41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73" y="672066"/>
            <a:ext cx="726433" cy="66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964268" y="20235"/>
            <a:ext cx="378882" cy="37888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98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57" y="3734979"/>
            <a:ext cx="1168196" cy="8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1812889" y="1849969"/>
            <a:ext cx="431594" cy="3287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3224198" y="3922367"/>
            <a:ext cx="431594" cy="3287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4644909" y="3960068"/>
            <a:ext cx="431594" cy="3287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>
            <a:fillRect/>
          </a:stretch>
        </p:blipFill>
        <p:spPr>
          <a:xfrm>
            <a:off x="2792604" y="3757968"/>
            <a:ext cx="431594" cy="328799"/>
          </a:xfrm>
          <a:prstGeom prst="rect">
            <a:avLst/>
          </a:prstGeom>
        </p:spPr>
      </p:pic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63498" y="179134"/>
            <a:ext cx="2204485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362525" y="1006906"/>
            <a:ext cx="2204485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462813" y="1086970"/>
            <a:ext cx="2204485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FIREWORK 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-122920" y="428227"/>
            <a:ext cx="2204485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hlinkClick r:id="rId37" action="ppaction://hlinksldjump"/>
          </p:cNvPr>
          <p:cNvSpPr/>
          <p:nvPr/>
        </p:nvSpPr>
        <p:spPr>
          <a:xfrm>
            <a:off x="2719822" y="2211031"/>
            <a:ext cx="5260181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ClrTx/>
              <a:buFontTx/>
              <a:buNone/>
              <a:defRPr/>
            </a:pPr>
            <a:r>
              <a:rPr lang="en-US" sz="5400" b="1" kern="12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156034" y="2289601"/>
            <a:ext cx="6355175" cy="2796035"/>
          </a:xfrm>
          <a:prstGeom prst="wedgeRoundRectCallout">
            <a:avLst>
              <a:gd name="adj1" fmla="val -10514"/>
              <a:gd name="adj2" fmla="val -83164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ctr">
              <a:buClrTx/>
              <a:buFontTx/>
              <a:buNone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kia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bèo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sen.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Mỗi bèo sen là một câu hỏi, các bạn có thể giúp mình trả lời các câu hỏi để mình  đi học đúng giờ được không?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8841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73 0.0037 L 0.81927 -0.0074 " pathEditMode="relative" rAng="0" ptsTypes="AA">
                                      <p:cBhvr>
                                        <p:cTn id="6" dur="6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50" y="-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96947E-6 C 0.00417 -0.00717 0.01181 -0.01619 0.01823 -0.01897 C 0.03108 -0.01665 0.02535 -0.02035 0.03507 -0.00694 C 0.03733 -0.00393 0.04289 2.96947E-6 0.04289 2.96947E-6 C 0.04584 0.00601 0.04948 0.00879 0.0533 0.01387 C 0.05626 0.02451 0.05521 0.02359 0.06372 0.03122 C 0.06494 0.03238 0.06754 0.03469 0.06754 0.03469 C 0.06997 0.04348 0.07813 0.0555 0.06632 0.06059 C 0.06285 0.06984 0.05851 0.07747 0.05851 0.08834 " pathEditMode="relative" ptsTypes="ffffffffA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0.08839 C 0.05712 0.08353 0.05556 0.08399 0.05296 0.08098 C 0.04948 0.07705 0.04063 0.06918 0.03612 0.06733 C 0.03316 0.06479 0.03091 0.06224 0.02761 0.06085 C 0.02466 0.05831 0.02066 0.05761 0.01719 0.05692 C 0.00417 0.04998 -0.01041 0.05299 -0.02395 0.04952 C -0.03958 0.05044 -0.05243 0.05252 -0.06753 0.05599 C -0.06961 0.05692 -0.071 0.05854 -0.07309 0.05923 C -0.07604 0.06201 -0.07847 0.06803 -0.08038 0.07219 C -0.08246 0.08145 -0.08645 0.09001 -0.08645 0.09972 " pathEditMode="relative" ptsTypes="fffffffffA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9969 C -0.09201 0.09135 -0.09045 0.08086 -0.09861 0.07592 C -0.10503 0.06419 -0.11285 0.05802 -0.12135 0.05555 C -0.12483 0.05277 -0.12899 0.05061 -0.13281 0.04969 C -0.13472 0.04845 -0.13646 0.04753 -0.13854 0.0466 C -0.13976 0.04598 -0.14201 0.04475 -0.14201 0.04506 C -0.15746 0.04537 -0.16389 0.04413 -0.17621 0.05185 C -0.17899 0.05555 -0.1816 0.05895 -0.18437 0.06203 C -0.19045 0.08117 -0.19861 0.09815 -0.20174 0.12006 C -0.2026 0.12623 -0.20503 0.13395 -0.20521 0.14074 C -0.20521 0.14969 -0.20521 0.15895 -0.20521 0.16821 " pathEditMode="relative" rAng="0" ptsTypes="AAAAAAAAAAA">
                                      <p:cBhvr>
                                        <p:cTn id="5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59 0.15607 C -0.25052 0.14497 -0.26302 0.12647 -0.27864 0.12208 C -0.28889 0.11491 -0.28333 0.11653 -0.29531 0.11953 C -0.29913 0.12508 -0.30208 0.1304 -0.30607 0.13526 C -0.30694 0.1378 -0.30729 0.14104 -0.3085 0.14289 C -0.30955 0.14474 -0.31111 0.14358 -0.31215 0.14543 C -0.31302 0.14751 -0.31267 0.15098 -0.31319 0.15352 C -0.31632 0.16554 -0.31701 0.16647 -0.32048 0.17433 C -0.3217 0.18312 -0.32326 0.18867 -0.32656 0.19491 C -0.32812 0.20601 -0.33073 0.21502 -0.33229 0.22635 C -0.33281 0.2289 -0.33316 0.23144 -0.3335 0.23398 C -0.33385 0.23653 -0.33489 0.24161 -0.33489 0.24185 C -0.3335 0.29479 -0.33906 0.28161 -0.33229 0.29641 " pathEditMode="relative" rAng="0" ptsTypes="ffffffffffffA">
                                      <p:cBhvr>
                                        <p:cTn id="5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49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29 0.29642 C -0.32761 0.2726 -0.30781 0.25989 -0.29427 0.25411 C -0.28733 0.24255 -0.27813 0.23677 -0.26875 0.23307 C -0.26007 0.22567 -0.25122 0.22359 -0.24184 0.21989 C -0.21597 0.22058 -0.18993 0.22058 -0.16406 0.22243 C -0.15278 0.22289 -0.14288 0.24763 -0.13542 0.25943 C -0.1349 0.26197 -0.13472 0.26497 -0.13386 0.26729 C -0.13316 0.2696 -0.13143 0.27029 -0.13073 0.2726 C -0.12691 0.28578 -0.12726 0.29896 -0.12118 0.3096 C -0.11875 0.32555 -0.11615 0.34243 -0.11163 0.35723 " pathEditMode="relative" rAng="0" ptsTypes="fffffffffA">
                                      <p:cBhvr>
                                        <p:cTn id="6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07 0.3415 C -0.08055 0.33873 -0.08073 0.33549 -0.07951 0.33295 C -0.07847 0.33087 -0.07621 0.33041 -0.07465 0.32879 C -0.06823 0.32185 -0.06267 0.31584 -0.05555 0.30983 C -0.05399 0.30844 -0.0526 0.30659 -0.05087 0.30543 C -0.04826 0.30382 -0.04548 0.30312 -0.04288 0.30127 C -0.03576 0.29619 -0.03212 0.28948 -0.02552 0.28439 C -0.01666 0.27769 -0.00677 0.27376 0.00313 0.27168 C 0.02587 0.25642 0.06007 0.26682 0.08091 0.26752 C 0.09618 0.27145 0.10643 0.28601 0.11893 0.29711 C 0.12222 0.30335 0.12379 0.3096 0.12691 0.31607 C 0.12969 0.3274 0.13125 0.33642 0.13334 0.34775 C 0.13594 0.36162 0.14115 0.37364 0.14115 0.38798 " pathEditMode="relative" ptsTypes="ffffffffffffA">
                                      <p:cBhvr>
                                        <p:cTn id="6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15 0.38797 L 0.23594 0.503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578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2" grpId="0" bldLvl="0" animBg="1"/>
      <p:bldP spid="2" grpId="1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26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731" name="Google Shape;1731;p26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33" name="Google Shape;17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4" name="Google Shape;173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5574" y="2628929"/>
            <a:ext cx="1911870" cy="241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735" name="Google Shape;1735;p26"/>
          <p:cNvSpPr/>
          <p:nvPr/>
        </p:nvSpPr>
        <p:spPr>
          <a:xfrm>
            <a:off x="273132" y="225633"/>
            <a:ext cx="8645237" cy="48466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36" name="Google Shape;1736;p26"/>
          <p:cNvSpPr txBox="1"/>
          <p:nvPr/>
        </p:nvSpPr>
        <p:spPr>
          <a:xfrm>
            <a:off x="488139" y="363050"/>
            <a:ext cx="88114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7" name="Google Shape;1737;p26"/>
          <p:cNvSpPr txBox="1"/>
          <p:nvPr/>
        </p:nvSpPr>
        <p:spPr>
          <a:xfrm>
            <a:off x="344455" y="2877084"/>
            <a:ext cx="81021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lời bạn nhỏ, nói một câu thể hiện tình cảm đối với bố.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38" name="Google Shape;1738;p26"/>
          <p:cNvGrpSpPr/>
          <p:nvPr/>
        </p:nvGrpSpPr>
        <p:grpSpPr>
          <a:xfrm>
            <a:off x="1932098" y="1335328"/>
            <a:ext cx="5500941" cy="1360373"/>
            <a:chOff x="1282843" y="2048221"/>
            <a:chExt cx="4125706" cy="1360373"/>
          </a:xfrm>
        </p:grpSpPr>
        <p:grpSp>
          <p:nvGrpSpPr>
            <p:cNvPr id="1739" name="Google Shape;1739;p26"/>
            <p:cNvGrpSpPr/>
            <p:nvPr/>
          </p:nvGrpSpPr>
          <p:grpSpPr>
            <a:xfrm>
              <a:off x="2962973" y="2048221"/>
              <a:ext cx="770796" cy="511505"/>
              <a:chOff x="2422730" y="2381604"/>
              <a:chExt cx="770796" cy="511505"/>
            </a:xfrm>
          </p:grpSpPr>
          <p:sp>
            <p:nvSpPr>
              <p:cNvPr id="1740" name="Google Shape;1740;p26"/>
              <p:cNvSpPr/>
              <p:nvPr/>
            </p:nvSpPr>
            <p:spPr>
              <a:xfrm>
                <a:off x="2422730" y="2381604"/>
                <a:ext cx="770796" cy="51150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41" name="Google Shape;1741;p26"/>
              <p:cNvSpPr txBox="1"/>
              <p:nvPr/>
            </p:nvSpPr>
            <p:spPr>
              <a:xfrm>
                <a:off x="2623462" y="2405768"/>
                <a:ext cx="3693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bố</a:t>
                </a:r>
                <a:endParaRPr sz="2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742" name="Google Shape;1742;p26"/>
            <p:cNvGrpSpPr/>
            <p:nvPr/>
          </p:nvGrpSpPr>
          <p:grpSpPr>
            <a:xfrm>
              <a:off x="2962973" y="2865309"/>
              <a:ext cx="770796" cy="499295"/>
              <a:chOff x="2422730" y="2381604"/>
              <a:chExt cx="770796" cy="499295"/>
            </a:xfrm>
          </p:grpSpPr>
          <p:sp>
            <p:nvSpPr>
              <p:cNvPr id="1743" name="Google Shape;1743;p26"/>
              <p:cNvSpPr/>
              <p:nvPr/>
            </p:nvSpPr>
            <p:spPr>
              <a:xfrm>
                <a:off x="2422730" y="2381604"/>
                <a:ext cx="770796" cy="4992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44" name="Google Shape;1744;p26"/>
              <p:cNvSpPr txBox="1"/>
              <p:nvPr/>
            </p:nvSpPr>
            <p:spPr>
              <a:xfrm>
                <a:off x="2572367" y="2405768"/>
                <a:ext cx="4715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con</a:t>
                </a: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45" name="Google Shape;1745;p26"/>
            <p:cNvGrpSpPr/>
            <p:nvPr/>
          </p:nvGrpSpPr>
          <p:grpSpPr>
            <a:xfrm>
              <a:off x="1282843" y="2080113"/>
              <a:ext cx="1118831" cy="593351"/>
              <a:chOff x="619482" y="2057957"/>
              <a:chExt cx="1118831" cy="593351"/>
            </a:xfrm>
          </p:grpSpPr>
          <p:sp>
            <p:nvSpPr>
              <p:cNvPr id="1746" name="Google Shape;1746;p26"/>
              <p:cNvSpPr/>
              <p:nvPr/>
            </p:nvSpPr>
            <p:spPr>
              <a:xfrm>
                <a:off x="619482" y="2057957"/>
                <a:ext cx="1118831" cy="593351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47" name="Google Shape;1747;p26"/>
              <p:cNvSpPr txBox="1"/>
              <p:nvPr/>
            </p:nvSpPr>
            <p:spPr>
              <a:xfrm>
                <a:off x="753289" y="2075906"/>
                <a:ext cx="8334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giữ</a:t>
                </a: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đảo</a:t>
                </a:r>
                <a:endParaRPr sz="2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748" name="Google Shape;1748;p26"/>
            <p:cNvGrpSpPr/>
            <p:nvPr/>
          </p:nvGrpSpPr>
          <p:grpSpPr>
            <a:xfrm>
              <a:off x="1282843" y="2874900"/>
              <a:ext cx="1118831" cy="533694"/>
              <a:chOff x="619482" y="2057957"/>
              <a:chExt cx="1118831" cy="533694"/>
            </a:xfrm>
          </p:grpSpPr>
          <p:sp>
            <p:nvSpPr>
              <p:cNvPr id="1749" name="Google Shape;1749;p26"/>
              <p:cNvSpPr/>
              <p:nvPr/>
            </p:nvSpPr>
            <p:spPr>
              <a:xfrm>
                <a:off x="619482" y="2057957"/>
                <a:ext cx="1118831" cy="533694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50" name="Google Shape;1750;p26"/>
              <p:cNvSpPr txBox="1"/>
              <p:nvPr/>
            </p:nvSpPr>
            <p:spPr>
              <a:xfrm>
                <a:off x="756184" y="2087781"/>
                <a:ext cx="8454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viết</a:t>
                </a: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thư</a:t>
                </a:r>
                <a:endParaRPr sz="2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751" name="Google Shape;1751;p26"/>
            <p:cNvGrpSpPr/>
            <p:nvPr/>
          </p:nvGrpSpPr>
          <p:grpSpPr>
            <a:xfrm>
              <a:off x="4289718" y="2072384"/>
              <a:ext cx="1118831" cy="601079"/>
              <a:chOff x="619482" y="2057957"/>
              <a:chExt cx="1118831" cy="601079"/>
            </a:xfrm>
          </p:grpSpPr>
          <p:sp>
            <p:nvSpPr>
              <p:cNvPr id="1752" name="Google Shape;1752;p26"/>
              <p:cNvSpPr/>
              <p:nvPr/>
            </p:nvSpPr>
            <p:spPr>
              <a:xfrm>
                <a:off x="619482" y="2057957"/>
                <a:ext cx="1118831" cy="601079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53" name="Google Shape;1753;p26"/>
              <p:cNvSpPr txBox="1"/>
              <p:nvPr/>
            </p:nvSpPr>
            <p:spPr>
              <a:xfrm>
                <a:off x="776623" y="2087781"/>
                <a:ext cx="8045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gửi</a:t>
                </a: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thư</a:t>
                </a:r>
                <a:endParaRPr sz="2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754" name="Google Shape;1754;p26"/>
            <p:cNvGrpSpPr/>
            <p:nvPr/>
          </p:nvGrpSpPr>
          <p:grpSpPr>
            <a:xfrm>
              <a:off x="4289716" y="2873116"/>
              <a:ext cx="1118831" cy="535477"/>
              <a:chOff x="619482" y="2057957"/>
              <a:chExt cx="1118831" cy="535477"/>
            </a:xfrm>
          </p:grpSpPr>
          <p:sp>
            <p:nvSpPr>
              <p:cNvPr id="1755" name="Google Shape;1755;p26"/>
              <p:cNvSpPr/>
              <p:nvPr/>
            </p:nvSpPr>
            <p:spPr>
              <a:xfrm>
                <a:off x="619482" y="2057957"/>
                <a:ext cx="1118831" cy="535477"/>
              </a:xfrm>
              <a:prstGeom prst="roundRect">
                <a:avLst>
                  <a:gd name="adj" fmla="val 16667"/>
                </a:avLst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756" name="Google Shape;1756;p26"/>
              <p:cNvSpPr txBox="1"/>
              <p:nvPr/>
            </p:nvSpPr>
            <p:spPr>
              <a:xfrm>
                <a:off x="765203" y="2087781"/>
                <a:ext cx="82739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giữ</a:t>
                </a:r>
                <a:r>
                  <a:rPr lang="en-US" sz="2400" b="0" i="0" u="none" strike="noStrike" cap="none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400" b="0" i="0" u="none" strike="noStrike" cap="none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trời</a:t>
                </a:r>
                <a:endParaRPr sz="24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cxnSp>
        <p:nvCxnSpPr>
          <p:cNvPr id="1757" name="Google Shape;1757;p26"/>
          <p:cNvCxnSpPr>
            <a:stCxn id="1740" idx="2"/>
            <a:endCxn id="1746" idx="3"/>
          </p:cNvCxnSpPr>
          <p:nvPr/>
        </p:nvCxnSpPr>
        <p:spPr>
          <a:xfrm flipH="1">
            <a:off x="3423771" y="1591081"/>
            <a:ext cx="748500" cy="7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8" name="Google Shape;1758;p26"/>
          <p:cNvCxnSpPr>
            <a:stCxn id="1740" idx="6"/>
            <a:endCxn id="1755" idx="1"/>
          </p:cNvCxnSpPr>
          <p:nvPr/>
        </p:nvCxnSpPr>
        <p:spPr>
          <a:xfrm>
            <a:off x="5199999" y="1591081"/>
            <a:ext cx="741300" cy="837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9" name="Google Shape;1759;p26"/>
          <p:cNvCxnSpPr/>
          <p:nvPr/>
        </p:nvCxnSpPr>
        <p:spPr>
          <a:xfrm flipH="1">
            <a:off x="3416737" y="2390804"/>
            <a:ext cx="748399" cy="3527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60" name="Google Shape;1760;p26"/>
          <p:cNvCxnSpPr>
            <a:stCxn id="1743" idx="6"/>
            <a:endCxn id="1752" idx="1"/>
          </p:cNvCxnSpPr>
          <p:nvPr/>
        </p:nvCxnSpPr>
        <p:spPr>
          <a:xfrm rot="10800000" flipH="1">
            <a:off x="5199999" y="1660163"/>
            <a:ext cx="741300" cy="741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61" name="Google Shape;1761;p26"/>
          <p:cNvSpPr/>
          <p:nvPr/>
        </p:nvSpPr>
        <p:spPr>
          <a:xfrm>
            <a:off x="2423794" y="3532997"/>
            <a:ext cx="6233315" cy="605641"/>
          </a:xfrm>
          <a:prstGeom prst="wedgeRoundRectCallout">
            <a:avLst>
              <a:gd name="adj1" fmla="val -56640"/>
              <a:gd name="adj2" fmla="val 35134"/>
              <a:gd name="adj3" fmla="val 16667"/>
            </a:avLst>
          </a:prstGeom>
          <a:solidFill>
            <a:srgbClr val="DAEEF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yêu bố nhiều! Bố nhớ giữ gìn sức khỏe nhé!</a:t>
            </a:r>
            <a:endParaRPr sz="24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2" name="Google Shape;1762;p26"/>
          <p:cNvPicPr preferRelativeResize="0"/>
          <p:nvPr/>
        </p:nvPicPr>
        <p:blipFill rotWithShape="1">
          <a:blip r:embed="rId5">
            <a:alphaModFix/>
          </a:blip>
          <a:srcRect l="4173" t="34305" r="74043" b="27209"/>
          <a:stretch/>
        </p:blipFill>
        <p:spPr>
          <a:xfrm>
            <a:off x="460808" y="3578170"/>
            <a:ext cx="1543792" cy="11629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3" name="Google Shape;1763;p26"/>
          <p:cNvSpPr/>
          <p:nvPr/>
        </p:nvSpPr>
        <p:spPr>
          <a:xfrm>
            <a:off x="2423794" y="4200834"/>
            <a:ext cx="6233315" cy="605641"/>
          </a:xfrm>
          <a:prstGeom prst="wedgeRoundRectCallout">
            <a:avLst>
              <a:gd name="adj1" fmla="val -56480"/>
              <a:gd name="adj2" fmla="val -48562"/>
              <a:gd name="adj3" fmla="val 16667"/>
            </a:avLst>
          </a:prstGeom>
          <a:solidFill>
            <a:srgbClr val="DAEEF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mong bố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sớm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với con!</a:t>
            </a:r>
            <a:endParaRPr sz="2400" b="0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64" name="Google Shape;1764;p26"/>
          <p:cNvCxnSpPr/>
          <p:nvPr/>
        </p:nvCxnSpPr>
        <p:spPr>
          <a:xfrm>
            <a:off x="2821210" y="754801"/>
            <a:ext cx="21111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5" name="Google Shape;1765;p26"/>
          <p:cNvCxnSpPr/>
          <p:nvPr/>
        </p:nvCxnSpPr>
        <p:spPr>
          <a:xfrm>
            <a:off x="7152009" y="758045"/>
            <a:ext cx="120532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6" name="Google Shape;1766;p26"/>
          <p:cNvCxnSpPr/>
          <p:nvPr/>
        </p:nvCxnSpPr>
        <p:spPr>
          <a:xfrm>
            <a:off x="597220" y="1112325"/>
            <a:ext cx="100594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4250" fill="hold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7"/>
          <p:cNvGrpSpPr/>
          <p:nvPr/>
        </p:nvGrpSpPr>
        <p:grpSpPr>
          <a:xfrm>
            <a:off x="-127165" y="4326662"/>
            <a:ext cx="9398330" cy="1567642"/>
            <a:chOff x="0" y="162904"/>
            <a:chExt cx="25062212" cy="4180377"/>
          </a:xfrm>
        </p:grpSpPr>
        <p:sp>
          <p:nvSpPr>
            <p:cNvPr id="1367" name="Google Shape;1367;p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69" name="Google Shape;13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7" y="1181361"/>
            <a:ext cx="1517891" cy="11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6374" y="3682229"/>
            <a:ext cx="1519489" cy="1918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7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372" name="Google Shape;137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2" y="0"/>
              <a:ext cx="3870460" cy="10940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3" name="Google Shape;1373;p7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74" name="Google Shape;1374;p7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YÊU CẦU CẦN ĐẠT</a:t>
                </a:r>
                <a:endParaRPr sz="2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b="0" i="0" u="none" strike="noStrike" cap="none" dirty="0">
                  <a:solidFill>
                    <a:srgbClr val="24406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1376" name="Google Shape;1376;p7"/>
          <p:cNvSpPr txBox="1"/>
          <p:nvPr/>
        </p:nvSpPr>
        <p:spPr>
          <a:xfrm>
            <a:off x="1531914" y="1181363"/>
            <a:ext cx="74406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Đọc đúng các tiếng dễ đọc sai, đọc đúng, rõ ràng, diễn cảm bài thơ Thư gửi bố ngoài đảo, biết ngắt nghỉ theo nhịp thơ.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7"/>
          <p:cNvSpPr txBox="1"/>
          <p:nvPr/>
        </p:nvSpPr>
        <p:spPr>
          <a:xfrm>
            <a:off x="1944496" y="2800350"/>
            <a:ext cx="702805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Cảm nhận được tình cảm của bạn nhỏ đối với bố trong bài thơ. Nhận biết được địa điểm, thời gian và các hình ảnh trong bài thơ.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8" name="Google Shape;13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32" y="2548095"/>
            <a:ext cx="1870996" cy="1554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6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7"/>
          <p:cNvGrpSpPr/>
          <p:nvPr/>
        </p:nvGrpSpPr>
        <p:grpSpPr>
          <a:xfrm>
            <a:off x="-127165" y="3957254"/>
            <a:ext cx="9398330" cy="1567642"/>
            <a:chOff x="0" y="162904"/>
            <a:chExt cx="25062212" cy="4180377"/>
          </a:xfrm>
        </p:grpSpPr>
        <p:sp>
          <p:nvSpPr>
            <p:cNvPr id="1772" name="Google Shape;1772;p2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74" name="Google Shape;17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520" y="1357934"/>
            <a:ext cx="7362702" cy="1888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75" name="Google Shape;1775;p27"/>
          <p:cNvSpPr txBox="1"/>
          <p:nvPr/>
        </p:nvSpPr>
        <p:spPr>
          <a:xfrm>
            <a:off x="593761" y="1488562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990"/>
              <a:buFont typeface="Satisfy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TẠM BIỆT CÁC CON!</a:t>
            </a: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6" name="Google Shape;177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9106" y="0"/>
            <a:ext cx="2894897" cy="272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7" name="Google Shape;177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5574" y="2700179"/>
            <a:ext cx="1911870" cy="241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425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1"/>
            <a:ext cx="4800600" cy="290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114300" y="1508869"/>
            <a:ext cx="9029701" cy="365189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2571751" y="114300"/>
            <a:ext cx="1265465" cy="78617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7694838" y="61307"/>
            <a:ext cx="1183822" cy="15403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18497" y="752194"/>
            <a:ext cx="3934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7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hôm trước các con đã học là bài gì?</a:t>
            </a:r>
            <a:endParaRPr lang="en-US" sz="4500" b="1" kern="1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0" y="3486150"/>
            <a:ext cx="2716559" cy="1657350"/>
          </a:xfrm>
          <a:prstGeom prst="wedgeRectCallout">
            <a:avLst>
              <a:gd name="adj1" fmla="val 73576"/>
              <a:gd name="adj2" fmla="val -3184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3000" b="1" kern="1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7886701" y="4506936"/>
            <a:ext cx="1257300" cy="5292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về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4743450" y="4448373"/>
            <a:ext cx="800100" cy="5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773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1"/>
            <a:ext cx="5161086" cy="290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228600" y="1477316"/>
            <a:ext cx="9429750" cy="365189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2571751" y="114300"/>
            <a:ext cx="1265465" cy="78617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8058150" y="-48705"/>
            <a:ext cx="1183822" cy="15403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5136" y="721450"/>
            <a:ext cx="508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36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Tiêm bị vua đày đi đâu?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3618913"/>
            <a:ext cx="3086100" cy="1492440"/>
          </a:xfrm>
          <a:prstGeom prst="wedgeRectCallout">
            <a:avLst>
              <a:gd name="adj1" fmla="val 91352"/>
              <a:gd name="adj2" fmla="val -6026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 </a:t>
            </a:r>
            <a:r>
              <a:rPr lang="en-US" sz="3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3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hoang</a:t>
            </a:r>
            <a:endParaRPr lang="en-US" sz="3600" b="1" kern="1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>
            <a:hlinkClick r:id="rId9" action="ppaction://hlinksldjump"/>
          </p:cNvPr>
          <p:cNvSpPr/>
          <p:nvPr/>
        </p:nvSpPr>
        <p:spPr>
          <a:xfrm>
            <a:off x="8229601" y="4614216"/>
            <a:ext cx="914400" cy="5292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35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35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4751615" y="4448373"/>
            <a:ext cx="800100" cy="5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68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71501"/>
            <a:ext cx="4857750" cy="24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342900" y="1491603"/>
            <a:ext cx="8801100" cy="365189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1885950" y="0"/>
            <a:ext cx="1265465" cy="78617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7943850" y="-198653"/>
            <a:ext cx="1183822" cy="15403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1573" y="646406"/>
            <a:ext cx="45148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3787669"/>
            <a:ext cx="3366655" cy="1355831"/>
          </a:xfrm>
          <a:prstGeom prst="wedgeRectCallout">
            <a:avLst>
              <a:gd name="adj1" fmla="val 67267"/>
              <a:gd name="adj2" fmla="val -3510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7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dưa</a:t>
            </a:r>
            <a:endParaRPr lang="en-US" sz="2700" b="1" kern="1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8229601" y="4614216"/>
            <a:ext cx="914400" cy="5292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35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35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4743450" y="4448373"/>
            <a:ext cx="800100" cy="5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333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71501"/>
            <a:ext cx="4114800" cy="24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914400" y="1491603"/>
            <a:ext cx="7315200" cy="365189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2571751" y="114300"/>
            <a:ext cx="1265465" cy="78617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6841672" y="254199"/>
            <a:ext cx="1183822" cy="15403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86100" y="734220"/>
            <a:ext cx="4114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405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405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3180235"/>
            <a:ext cx="4229100" cy="1973657"/>
          </a:xfrm>
          <a:prstGeom prst="wedgeRectCallout">
            <a:avLst>
              <a:gd name="adj1" fmla="val 57525"/>
              <a:gd name="adj2" fmla="val -3200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altLang="vi-VN" sz="45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altLang="vi-VN" sz="45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5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vi-VN" sz="45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5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dưa</a:t>
            </a:r>
            <a:r>
              <a:rPr lang="en-US" altLang="vi-VN" sz="45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5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vi-VN" sz="45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5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khắc</a:t>
            </a:r>
            <a:r>
              <a:rPr lang="en-US" altLang="vi-VN" sz="45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5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vi-VN" sz="45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5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endParaRPr lang="en-US" altLang="vi-VN" sz="4500" b="1" kern="1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8229601" y="4614216"/>
            <a:ext cx="914400" cy="5292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35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35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4743450" y="4448373"/>
            <a:ext cx="800100" cy="5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46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71501"/>
            <a:ext cx="4114800" cy="24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>
            <a:fillRect/>
          </a:stretch>
        </p:blipFill>
        <p:spPr>
          <a:xfrm>
            <a:off x="914400" y="1491603"/>
            <a:ext cx="7315200" cy="365189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>
            <a:fillRect/>
          </a:stretch>
        </p:blipFill>
        <p:spPr>
          <a:xfrm>
            <a:off x="2571751" y="114300"/>
            <a:ext cx="1265465" cy="78617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>
            <a:fillRect/>
          </a:stretch>
        </p:blipFill>
        <p:spPr>
          <a:xfrm>
            <a:off x="6841672" y="254199"/>
            <a:ext cx="1183822" cy="15403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28632" y="1237632"/>
            <a:ext cx="311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848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vi-VN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Đảo</a:t>
            </a:r>
            <a:r>
              <a:rPr lang="en-US" altLang="vi-VN" sz="27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hoang</a:t>
            </a:r>
            <a:r>
              <a:rPr lang="en-US" altLang="vi-VN" sz="27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vi-VN" sz="27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nghĩa</a:t>
            </a:r>
            <a:r>
              <a:rPr lang="en-US" altLang="vi-VN" sz="27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vi-VN" sz="27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27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vi-VN" sz="27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0" y="3821526"/>
            <a:ext cx="2743200" cy="1321974"/>
          </a:xfrm>
          <a:prstGeom prst="wedgeRectCallout">
            <a:avLst>
              <a:gd name="adj1" fmla="val 55694"/>
              <a:gd name="adj2" fmla="val -15040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3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</a:t>
            </a: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8229601" y="4614216"/>
            <a:ext cx="898814" cy="5292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4751615" y="4407204"/>
            <a:ext cx="800100" cy="5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322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"/>
          <p:cNvSpPr/>
          <p:nvPr/>
        </p:nvSpPr>
        <p:spPr>
          <a:xfrm>
            <a:off x="301359" y="189435"/>
            <a:ext cx="8603673" cy="47462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38" name="Google Shape;1338;p4"/>
          <p:cNvSpPr txBox="1"/>
          <p:nvPr/>
        </p:nvSpPr>
        <p:spPr>
          <a:xfrm>
            <a:off x="530544" y="314149"/>
            <a:ext cx="8208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thấy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9" name="Google Shape;1339;p4"/>
          <p:cNvSpPr/>
          <p:nvPr/>
        </p:nvSpPr>
        <p:spPr>
          <a:xfrm>
            <a:off x="796868" y="3937613"/>
            <a:ext cx="3127069" cy="461665"/>
          </a:xfrm>
          <a:prstGeom prst="roundRect">
            <a:avLst>
              <a:gd name="adj" fmla="val 16667"/>
            </a:avLst>
          </a:prstGeom>
          <a:solidFill>
            <a:srgbClr val="E7FAFE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0" name="Google Shape;1340;p4"/>
          <p:cNvSpPr/>
          <p:nvPr/>
        </p:nvSpPr>
        <p:spPr>
          <a:xfrm>
            <a:off x="4777574" y="3825275"/>
            <a:ext cx="3529081" cy="686342"/>
          </a:xfrm>
          <a:prstGeom prst="roundRect">
            <a:avLst>
              <a:gd name="adj" fmla="val 16667"/>
            </a:avLst>
          </a:prstGeom>
          <a:solidFill>
            <a:srgbClr val="E7FAFE"/>
          </a:solidFill>
          <a:ln w="25400" cap="flat" cmpd="sng">
            <a:solidFill>
              <a:srgbClr val="006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lính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hải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quân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canh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gác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r>
              <a:rPr lang="en-US" sz="2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" name="Google Shape;1341;p4"/>
          <p:cNvPicPr preferRelativeResize="0"/>
          <p:nvPr/>
        </p:nvPicPr>
        <p:blipFill rotWithShape="1">
          <a:blip r:embed="rId3">
            <a:alphaModFix/>
          </a:blip>
          <a:srcRect r="52259"/>
          <a:stretch/>
        </p:blipFill>
        <p:spPr>
          <a:xfrm>
            <a:off x="796868" y="879915"/>
            <a:ext cx="3383247" cy="27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4"/>
          <p:cNvPicPr preferRelativeResize="0"/>
          <p:nvPr/>
        </p:nvPicPr>
        <p:blipFill rotWithShape="1">
          <a:blip r:embed="rId3">
            <a:alphaModFix/>
          </a:blip>
          <a:srcRect l="47741"/>
          <a:stretch/>
        </p:blipFill>
        <p:spPr>
          <a:xfrm>
            <a:off x="4603172" y="879915"/>
            <a:ext cx="3703466" cy="27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1374</Words>
  <Application>Microsoft Office PowerPoint</Application>
  <PresentationFormat>On-screen Show (16:9)</PresentationFormat>
  <Paragraphs>225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32</vt:i4>
      </vt:variant>
    </vt:vector>
  </HeadingPairs>
  <TitlesOfParts>
    <vt:vector size="55" baseType="lpstr">
      <vt:lpstr>Satisfy</vt:lpstr>
      <vt:lpstr>Public Sans</vt:lpstr>
      <vt:lpstr>Arial</vt:lpstr>
      <vt:lpstr>Times New Roman</vt:lpstr>
      <vt:lpstr>Arial Rounded MT Bold</vt:lpstr>
      <vt:lpstr>HP001 4 hàng</vt:lpstr>
      <vt:lpstr>iCiel Cadena</vt:lpstr>
      <vt:lpstr>Calibri</vt:lpstr>
      <vt:lpstr>Castaway in a Desert Island by Slidesgo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Hanh Tham</cp:lastModifiedBy>
  <cp:revision>28</cp:revision>
  <dcterms:modified xsi:type="dcterms:W3CDTF">2024-04-04T15:57:57Z</dcterms:modified>
</cp:coreProperties>
</file>