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2" r:id="rId4"/>
    <p:sldId id="264" r:id="rId5"/>
    <p:sldId id="266" r:id="rId6"/>
    <p:sldId id="265" r:id="rId7"/>
    <p:sldId id="269" r:id="rId8"/>
    <p:sldId id="270" r:id="rId9"/>
    <p:sldId id="271" r:id="rId10"/>
    <p:sldId id="272" r:id="rId11"/>
    <p:sldId id="273" r:id="rId12"/>
    <p:sldId id="274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93E"/>
    <a:srgbClr val="ED3D38"/>
    <a:srgbClr val="3A0751"/>
    <a:srgbClr val="4472C4"/>
    <a:srgbClr val="F2C85B"/>
    <a:srgbClr val="7D9EA3"/>
    <a:srgbClr val="C0D0D2"/>
    <a:srgbClr val="FF5050"/>
    <a:srgbClr val="7281BF"/>
    <a:srgbClr val="75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467E-16AA-4E59-8B80-4767A19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B5764-14E3-44F6-9E1A-96508FE0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09826-FF61-4092-BD49-88D6D1A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D369-5776-4396-B29E-2D6458A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8DE8-2995-4814-8A9C-C0AB1956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7869-975F-45BA-A968-2FAA7218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6FF0-DB6B-4FF4-A74B-ED79FA60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EF5CB-82AE-4D22-8B8B-714331F9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46A9E-860B-4D7D-94E9-AA45A8B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3B35-D71E-46C3-A452-B6219C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D300D-9CF7-4147-AC48-BBCF42CDE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7C617-46E3-4EF2-888E-ADF904C1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72FD-D380-48AC-8948-9C34E92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80B0-CB8A-49C6-BBFE-6DF49334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E3928-E510-4931-BDE8-E56D025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5898-0061-4DF2-BD9B-E8C2AB0B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1D73A-C5DF-41F3-AC27-F58A18E08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55B1-F7E8-4A79-8812-41DECC3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06E7-CFAA-4E66-A000-C99C824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63F5-5C86-4A40-BCCF-B196F52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08E0-4767-4E5F-8A6F-20E463A1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7F39-15BD-4094-B007-36B45BED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F48F-9BBB-46E4-B4B9-97FB4A27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5295-61F2-4F23-BF6D-8DA59207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D56C-AE8E-4A86-87AC-AF8A44A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05FD-AD31-4AEB-AB34-F9E8AEDF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C0B3-5722-41F8-AA05-0E28F044C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6107-9B27-4B50-8290-B0DFC607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3A8F-9360-496D-9A9E-8F2F78B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8F0EE-29E8-4DE6-8FFE-C853DB3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474E-3F62-446F-973B-CA23764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C05A-9C07-40FB-944B-06F08E5A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AC1C7-20B0-4FD1-8771-D7B08CA0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D3705-59DD-442B-9E71-E175A52A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ABB-1ECE-4E44-9DB0-4AEACFDEE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D3736-041A-4F2C-A841-1A593C1ED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D3DD7-E5FC-428F-A2F2-9653E95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D7A3D-1382-404A-A335-6BC71AA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1A8DA-A56B-44F2-BDCA-A064E1CB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2A96-A88F-43B3-B0B6-9C5C8DA4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8926E-D879-44CE-84A6-3A752143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8991F-0792-4F77-A034-66331B49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33E0A-F4F2-438E-B7CE-0C9230A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5A622-CE5E-4FB6-9ACB-5A8CA6B7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59EC3-BF7C-44DB-92B4-711B055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93A4B-B872-453F-A9A2-A4D92242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469E4-DF8D-4EF8-9901-9C7B967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55AB0-71FC-4C02-8982-931434BA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F5B1-7B74-4E4A-ACE6-F7435186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0CB19-5147-4B35-B20D-132D15BD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FE294-7E74-4CD4-8739-BEB16F88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7E7E7-0441-4C76-A9B8-43F3343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78F5-AA5B-4427-A420-ACD4D27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8C049-A04D-45DA-A6DD-44572AD9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C88A5-D7D9-4449-A86F-ACF94CD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7DFBF-66BB-4EF9-8C13-B482F9A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87E93-03A7-4A61-938E-520E2374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1B31-628C-4CE6-8067-60DF103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62B1B6E4-6835-42E3-8AA7-F272928DE09D}"/>
              </a:ext>
            </a:extLst>
          </p:cNvPr>
          <p:cNvSpPr/>
          <p:nvPr/>
        </p:nvSpPr>
        <p:spPr>
          <a:xfrm>
            <a:off x="375222" y="3099165"/>
            <a:ext cx="11371424" cy="3187335"/>
          </a:xfrm>
          <a:custGeom>
            <a:avLst/>
            <a:gdLst>
              <a:gd name="connsiteX0" fmla="*/ 0 w 11371424"/>
              <a:gd name="connsiteY0" fmla="*/ 279816 h 3187335"/>
              <a:gd name="connsiteX1" fmla="*/ 279816 w 11371424"/>
              <a:gd name="connsiteY1" fmla="*/ 0 h 3187335"/>
              <a:gd name="connsiteX2" fmla="*/ 11091608 w 11371424"/>
              <a:gd name="connsiteY2" fmla="*/ 0 h 3187335"/>
              <a:gd name="connsiteX3" fmla="*/ 11371424 w 11371424"/>
              <a:gd name="connsiteY3" fmla="*/ 279816 h 3187335"/>
              <a:gd name="connsiteX4" fmla="*/ 11371424 w 11371424"/>
              <a:gd name="connsiteY4" fmla="*/ 2907519 h 3187335"/>
              <a:gd name="connsiteX5" fmla="*/ 11091608 w 11371424"/>
              <a:gd name="connsiteY5" fmla="*/ 3187335 h 3187335"/>
              <a:gd name="connsiteX6" fmla="*/ 279816 w 11371424"/>
              <a:gd name="connsiteY6" fmla="*/ 3187335 h 3187335"/>
              <a:gd name="connsiteX7" fmla="*/ 0 w 11371424"/>
              <a:gd name="connsiteY7" fmla="*/ 2907519 h 3187335"/>
              <a:gd name="connsiteX8" fmla="*/ 0 w 11371424"/>
              <a:gd name="connsiteY8" fmla="*/ 279816 h 31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1424" h="3187335" fill="none" extrusionOk="0">
                <a:moveTo>
                  <a:pt x="0" y="279816"/>
                </a:moveTo>
                <a:cubicBezTo>
                  <a:pt x="-8526" y="131388"/>
                  <a:pt x="124013" y="24175"/>
                  <a:pt x="279816" y="0"/>
                </a:cubicBezTo>
                <a:cubicBezTo>
                  <a:pt x="3842606" y="-85425"/>
                  <a:pt x="8747537" y="-73734"/>
                  <a:pt x="11091608" y="0"/>
                </a:cubicBezTo>
                <a:cubicBezTo>
                  <a:pt x="11243851" y="-9061"/>
                  <a:pt x="11396289" y="118804"/>
                  <a:pt x="11371424" y="279816"/>
                </a:cubicBezTo>
                <a:cubicBezTo>
                  <a:pt x="11293549" y="597057"/>
                  <a:pt x="11391194" y="2158822"/>
                  <a:pt x="11371424" y="2907519"/>
                </a:cubicBezTo>
                <a:cubicBezTo>
                  <a:pt x="11351119" y="3078238"/>
                  <a:pt x="11230265" y="3183221"/>
                  <a:pt x="11091608" y="3187335"/>
                </a:cubicBezTo>
                <a:cubicBezTo>
                  <a:pt x="9005765" y="3333181"/>
                  <a:pt x="3746044" y="3100832"/>
                  <a:pt x="279816" y="3187335"/>
                </a:cubicBezTo>
                <a:cubicBezTo>
                  <a:pt x="127095" y="3184383"/>
                  <a:pt x="-1692" y="3072985"/>
                  <a:pt x="0" y="2907519"/>
                </a:cubicBezTo>
                <a:cubicBezTo>
                  <a:pt x="54814" y="1765355"/>
                  <a:pt x="158129" y="794353"/>
                  <a:pt x="0" y="279816"/>
                </a:cubicBezTo>
                <a:close/>
              </a:path>
              <a:path w="11371424" h="3187335" stroke="0" extrusionOk="0">
                <a:moveTo>
                  <a:pt x="0" y="279816"/>
                </a:moveTo>
                <a:cubicBezTo>
                  <a:pt x="-23262" y="130437"/>
                  <a:pt x="127201" y="-26915"/>
                  <a:pt x="279816" y="0"/>
                </a:cubicBezTo>
                <a:cubicBezTo>
                  <a:pt x="5632776" y="-93257"/>
                  <a:pt x="9844941" y="-167925"/>
                  <a:pt x="11091608" y="0"/>
                </a:cubicBezTo>
                <a:cubicBezTo>
                  <a:pt x="11256283" y="3147"/>
                  <a:pt x="11387663" y="103453"/>
                  <a:pt x="11371424" y="279816"/>
                </a:cubicBezTo>
                <a:cubicBezTo>
                  <a:pt x="11511495" y="1129021"/>
                  <a:pt x="11236452" y="2192504"/>
                  <a:pt x="11371424" y="2907519"/>
                </a:cubicBezTo>
                <a:cubicBezTo>
                  <a:pt x="11392289" y="3048100"/>
                  <a:pt x="11247817" y="3183179"/>
                  <a:pt x="11091608" y="3187335"/>
                </a:cubicBezTo>
                <a:cubicBezTo>
                  <a:pt x="9690422" y="3018755"/>
                  <a:pt x="3907092" y="3071744"/>
                  <a:pt x="279816" y="3187335"/>
                </a:cubicBezTo>
                <a:cubicBezTo>
                  <a:pt x="143677" y="3189109"/>
                  <a:pt x="-43" y="3049849"/>
                  <a:pt x="0" y="2907519"/>
                </a:cubicBezTo>
                <a:cubicBezTo>
                  <a:pt x="52263" y="2122156"/>
                  <a:pt x="-92254" y="690275"/>
                  <a:pt x="0" y="279816"/>
                </a:cubicBezTo>
                <a:close/>
              </a:path>
            </a:pathLst>
          </a:custGeom>
          <a:solidFill>
            <a:srgbClr val="FCF6E8">
              <a:alpha val="74000"/>
            </a:srgbClr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2E7BD60E-1FD1-401C-9DD9-23D6CFFF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2454" y="2885449"/>
            <a:ext cx="1619787" cy="750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97" y="4331330"/>
            <a:ext cx="11083489" cy="1627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38" y="520663"/>
            <a:ext cx="4663844" cy="2542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2" y="3276631"/>
            <a:ext cx="2036240" cy="1054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63" y="-28628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6A4E7-862F-4A43-8A1B-757AD0B91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24E2F6-7160-43F1-B125-C2EE2CD48233}"/>
              </a:ext>
            </a:extLst>
          </p:cNvPr>
          <p:cNvGrpSpPr/>
          <p:nvPr/>
        </p:nvGrpSpPr>
        <p:grpSpPr>
          <a:xfrm>
            <a:off x="316882" y="437297"/>
            <a:ext cx="10884517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237DFCDB-7430-42E0-A0E5-0CD4AA15C39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1477A9-E894-4188-BFB7-AF114172F28D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Niềm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ớc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6E52FEF-E1B8-473E-B38C-4A2DFC04355E}"/>
              </a:ext>
            </a:extLst>
          </p:cNvPr>
          <p:cNvSpPr txBox="1"/>
          <p:nvPr/>
        </p:nvSpPr>
        <p:spPr>
          <a:xfrm>
            <a:off x="43786" y="214748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Niềm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A4C77-1A68-46DD-98DB-2B5445BC6533}"/>
              </a:ext>
            </a:extLst>
          </p:cNvPr>
          <p:cNvSpPr/>
          <p:nvPr/>
        </p:nvSpPr>
        <p:spPr>
          <a:xfrm>
            <a:off x="6372741" y="3083149"/>
            <a:ext cx="681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thanh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lịch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thơ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Phật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mới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chùa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Hương</a:t>
            </a: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thương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3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017D0-744B-42B0-B840-226921DA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CBA239B4-D355-426A-8435-207550407656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8DD77-8CB4-4AF6-9427-5F0393DB6128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4A71AA9E-EB2D-4D28-8106-22DE81472B83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490B20-1A11-4203-8069-E6BA79F22E13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4. Theo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cuối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9278BC-4522-4E4F-9976-82BAF20DE6A9}"/>
              </a:ext>
            </a:extLst>
          </p:cNvPr>
          <p:cNvSpPr txBox="1"/>
          <p:nvPr/>
        </p:nvSpPr>
        <p:spPr>
          <a:xfrm>
            <a:off x="1695535" y="2236498"/>
            <a:ext cx="8081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Theo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latin typeface="UTM Avo" panose="02040603050506020204" pitchFamily="18" charset="0"/>
              </a:rPr>
              <a:t>khổ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Phật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 may,…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0">
            <a:extLst>
              <a:ext uri="{FF2B5EF4-FFF2-40B4-BE49-F238E27FC236}">
                <a16:creationId xmlns:a16="http://schemas.microsoft.com/office/drawing/2014/main" id="{799E90F2-15B2-4F1B-880B-9CAAD1F371B9}"/>
              </a:ext>
            </a:extLst>
          </p:cNvPr>
          <p:cNvSpPr/>
          <p:nvPr/>
        </p:nvSpPr>
        <p:spPr>
          <a:xfrm>
            <a:off x="2804898" y="159403"/>
            <a:ext cx="7056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ED3D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kashi" panose="02040603050506020204" pitchFamily="18" charset="0"/>
                <a:ea typeface="造字工房悦黑演示版常规体" pitchFamily="50" charset="-122"/>
                <a:cs typeface="文泉驿微米黑" panose="020B0606030804020204" pitchFamily="34" charset="-122"/>
              </a:rPr>
              <a:t>NỘI DUNG BÀI HỌC</a:t>
            </a:r>
            <a:endParaRPr lang="id-ID" sz="6000" b="1" dirty="0">
              <a:ln w="6350">
                <a:solidFill>
                  <a:schemeClr val="bg1"/>
                </a:solidFill>
                <a:prstDash val="solid"/>
              </a:ln>
              <a:solidFill>
                <a:srgbClr val="ED3D3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kashi" panose="02040603050506020204" pitchFamily="18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2E094A-556D-4C8A-AE27-A580FA736D0F}"/>
              </a:ext>
            </a:extLst>
          </p:cNvPr>
          <p:cNvGrpSpPr/>
          <p:nvPr/>
        </p:nvGrpSpPr>
        <p:grpSpPr>
          <a:xfrm>
            <a:off x="-102454" y="2781300"/>
            <a:ext cx="12396908" cy="3505200"/>
            <a:chOff x="-205185" y="2204478"/>
            <a:chExt cx="7873668" cy="3651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11559B-601A-481B-BB12-A8161E385AE0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62B1B6E4-6835-42E3-8AA7-F272928DE09D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51695"/>
                  <a:gd name="connsiteY0" fmla="*/ 327235 h 3727477"/>
                  <a:gd name="connsiteX1" fmla="*/ 327235 w 10251695"/>
                  <a:gd name="connsiteY1" fmla="*/ 0 h 3727477"/>
                  <a:gd name="connsiteX2" fmla="*/ 9924460 w 10251695"/>
                  <a:gd name="connsiteY2" fmla="*/ 0 h 3727477"/>
                  <a:gd name="connsiteX3" fmla="*/ 10251695 w 10251695"/>
                  <a:gd name="connsiteY3" fmla="*/ 327235 h 3727477"/>
                  <a:gd name="connsiteX4" fmla="*/ 10251695 w 10251695"/>
                  <a:gd name="connsiteY4" fmla="*/ 3400242 h 3727477"/>
                  <a:gd name="connsiteX5" fmla="*/ 9924460 w 10251695"/>
                  <a:gd name="connsiteY5" fmla="*/ 3727477 h 3727477"/>
                  <a:gd name="connsiteX6" fmla="*/ 327235 w 10251695"/>
                  <a:gd name="connsiteY6" fmla="*/ 3727477 h 3727477"/>
                  <a:gd name="connsiteX7" fmla="*/ 0 w 10251695"/>
                  <a:gd name="connsiteY7" fmla="*/ 3400242 h 3727477"/>
                  <a:gd name="connsiteX8" fmla="*/ 0 w 10251695"/>
                  <a:gd name="connsiteY8" fmla="*/ 327235 h 37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1695" h="3727477" fill="none" extrusionOk="0">
                    <a:moveTo>
                      <a:pt x="0" y="327235"/>
                    </a:moveTo>
                    <a:cubicBezTo>
                      <a:pt x="-27445" y="166174"/>
                      <a:pt x="145341" y="22295"/>
                      <a:pt x="327235" y="0"/>
                    </a:cubicBezTo>
                    <a:cubicBezTo>
                      <a:pt x="2836972" y="-85425"/>
                      <a:pt x="6349331" y="-73734"/>
                      <a:pt x="9924460" y="0"/>
                    </a:cubicBezTo>
                    <a:cubicBezTo>
                      <a:pt x="10098507" y="-26368"/>
                      <a:pt x="10267159" y="142482"/>
                      <a:pt x="10251695" y="327235"/>
                    </a:cubicBezTo>
                    <a:cubicBezTo>
                      <a:pt x="10173820" y="1681984"/>
                      <a:pt x="10271465" y="2892668"/>
                      <a:pt x="10251695" y="3400242"/>
                    </a:cubicBezTo>
                    <a:cubicBezTo>
                      <a:pt x="10234286" y="3594843"/>
                      <a:pt x="10097889" y="3725586"/>
                      <a:pt x="9924460" y="3727477"/>
                    </a:cubicBezTo>
                    <a:cubicBezTo>
                      <a:pt x="6368016" y="3873323"/>
                      <a:pt x="1736366" y="3640974"/>
                      <a:pt x="327235" y="3727477"/>
                    </a:cubicBezTo>
                    <a:cubicBezTo>
                      <a:pt x="153917" y="3715439"/>
                      <a:pt x="-5296" y="3615176"/>
                      <a:pt x="0" y="3400242"/>
                    </a:cubicBezTo>
                    <a:cubicBezTo>
                      <a:pt x="54814" y="2326718"/>
                      <a:pt x="158129" y="1564665"/>
                      <a:pt x="0" y="327235"/>
                    </a:cubicBezTo>
                    <a:close/>
                  </a:path>
                  <a:path w="10251695" h="3727477" stroke="0" extrusionOk="0">
                    <a:moveTo>
                      <a:pt x="0" y="327235"/>
                    </a:moveTo>
                    <a:cubicBezTo>
                      <a:pt x="-22449" y="151486"/>
                      <a:pt x="147494" y="-13795"/>
                      <a:pt x="327235" y="0"/>
                    </a:cubicBezTo>
                    <a:cubicBezTo>
                      <a:pt x="4058294" y="-93257"/>
                      <a:pt x="5446186" y="-167925"/>
                      <a:pt x="9924460" y="0"/>
                    </a:cubicBezTo>
                    <a:cubicBezTo>
                      <a:pt x="10119113" y="4324"/>
                      <a:pt x="10263005" y="131307"/>
                      <a:pt x="10251695" y="327235"/>
                    </a:cubicBezTo>
                    <a:cubicBezTo>
                      <a:pt x="10391766" y="1700526"/>
                      <a:pt x="10116723" y="2571059"/>
                      <a:pt x="10251695" y="3400242"/>
                    </a:cubicBezTo>
                    <a:cubicBezTo>
                      <a:pt x="10275724" y="3564895"/>
                      <a:pt x="10115685" y="3701372"/>
                      <a:pt x="9924460" y="3727477"/>
                    </a:cubicBezTo>
                    <a:cubicBezTo>
                      <a:pt x="7407756" y="3558897"/>
                      <a:pt x="1516553" y="3611886"/>
                      <a:pt x="327235" y="3727477"/>
                    </a:cubicBezTo>
                    <a:cubicBezTo>
                      <a:pt x="176427" y="3730362"/>
                      <a:pt x="-100" y="3552408"/>
                      <a:pt x="0" y="3400242"/>
                    </a:cubicBezTo>
                    <a:cubicBezTo>
                      <a:pt x="52263" y="2807527"/>
                      <a:pt x="-92254" y="1201733"/>
                      <a:pt x="0" y="32723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977680318">
                      <a:prstGeom prst="roundRect">
                        <a:avLst>
                          <a:gd name="adj" fmla="val 877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7512FB-BB8E-4B45-A3ED-A3A0C575BC4B}"/>
                  </a:ext>
                </a:extLst>
              </p:cNvPr>
              <p:cNvSpPr/>
              <p:nvPr/>
            </p:nvSpPr>
            <p:spPr>
              <a:xfrm>
                <a:off x="1237214" y="2584255"/>
                <a:ext cx="9655807" cy="2483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ngợi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sz="4400" b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dirty="0">
                  <a:solidFill>
                    <a:srgbClr val="D119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E7BD60E-1FD1-401C-9DD9-23D6CFFF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1F541A2-A1C5-434A-BF30-F232BBB3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67B35B28-8876-415C-859F-138683EB83BB}"/>
              </a:ext>
            </a:extLst>
          </p:cNvPr>
          <p:cNvSpPr/>
          <p:nvPr/>
        </p:nvSpPr>
        <p:spPr>
          <a:xfrm>
            <a:off x="-2869897" y="3103841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69DD069-266F-451A-BCAB-2ABDF9536A1D}"/>
              </a:ext>
            </a:extLst>
          </p:cNvPr>
          <p:cNvSpPr/>
          <p:nvPr/>
        </p:nvSpPr>
        <p:spPr>
          <a:xfrm rot="15881664">
            <a:off x="5201176" y="1334767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B59D7-2164-4C69-B022-585EA744F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803858F-3608-475A-B142-4F93C253565E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A7154-43FC-481D-A2E0-54D12F92F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665" y="4143363"/>
            <a:ext cx="6927958" cy="2940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59339"/>
            <a:ext cx="994343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8CB5B-02F1-4253-B886-B7B231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75EEA8A7-D00B-4568-A10D-CFFD43AA0D60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CCE1A-244E-4AF3-ACFE-417DBD46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sp>
        <p:nvSpPr>
          <p:cNvPr id="8" name="Freeform 36">
            <a:extLst>
              <a:ext uri="{FF2B5EF4-FFF2-40B4-BE49-F238E27FC236}">
                <a16:creationId xmlns:a16="http://schemas.microsoft.com/office/drawing/2014/main" id="{334BDB90-3CCC-4ECB-B251-2E5B8511C01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1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1206374"/>
            <a:ext cx="9192380" cy="41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A08CB8D-57A5-458C-A291-B92EFFA7C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A1DB1-06C3-440F-9C80-05A8B33FD807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9D770-DCD7-4D0F-A425-6195A373E9FE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E9DCA-170C-4FB7-9E6A-A52F4A5CA772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C3846-69AD-4DC2-B93F-99B339702379}"/>
              </a:ext>
            </a:extLst>
          </p:cNvPr>
          <p:cNvSpPr txBox="1"/>
          <p:nvPr/>
        </p:nvSpPr>
        <p:spPr>
          <a:xfrm>
            <a:off x="4944732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FADE6-1020-4492-BBD4-494801E25F1C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EAF84C-B9F4-48C3-A446-8CF5D9FBBB7C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3EF398-52FA-47C0-9DC7-5379BE4B2CB3}"/>
              </a:ext>
            </a:extLst>
          </p:cNvPr>
          <p:cNvSpPr/>
          <p:nvPr/>
        </p:nvSpPr>
        <p:spPr>
          <a:xfrm>
            <a:off x="0" y="30544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739E25-0044-44CC-B6A4-01CC5DD7AF8E}"/>
              </a:ext>
            </a:extLst>
          </p:cNvPr>
          <p:cNvSpPr/>
          <p:nvPr/>
        </p:nvSpPr>
        <p:spPr>
          <a:xfrm>
            <a:off x="476369" y="244630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D7F8A0-58E4-4C84-AB46-686446FF4440}"/>
              </a:ext>
            </a:extLst>
          </p:cNvPr>
          <p:cNvSpPr/>
          <p:nvPr/>
        </p:nvSpPr>
        <p:spPr>
          <a:xfrm>
            <a:off x="1496732" y="4345410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BA548A-4473-4D11-90CA-E109C9F2F457}"/>
              </a:ext>
            </a:extLst>
          </p:cNvPr>
          <p:cNvSpPr/>
          <p:nvPr/>
        </p:nvSpPr>
        <p:spPr>
          <a:xfrm>
            <a:off x="4488207" y="44358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1BFE3A-AAD1-442B-9079-8D93E816A652}"/>
              </a:ext>
            </a:extLst>
          </p:cNvPr>
          <p:cNvSpPr/>
          <p:nvPr/>
        </p:nvSpPr>
        <p:spPr>
          <a:xfrm>
            <a:off x="4869186" y="2345558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2AF1-3F2F-4FEF-89CB-62B36C10D2C2}"/>
              </a:ext>
            </a:extLst>
          </p:cNvPr>
          <p:cNvSpPr/>
          <p:nvPr/>
        </p:nvSpPr>
        <p:spPr>
          <a:xfrm>
            <a:off x="5935612" y="4218452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9F204B5-7784-47A2-9279-7829EA0A3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32B8AA-F1C8-4855-9D13-D335C58D8298}"/>
              </a:ext>
            </a:extLst>
          </p:cNvPr>
          <p:cNvSpPr txBox="1"/>
          <p:nvPr/>
        </p:nvSpPr>
        <p:spPr>
          <a:xfrm>
            <a:off x="7729846" y="612084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32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34ACF-EAD3-4570-BC48-FB2D5812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459693-3FFF-46AB-914F-3A18BA62AE4A}"/>
              </a:ext>
            </a:extLst>
          </p:cNvPr>
          <p:cNvSpPr txBox="1"/>
          <p:nvPr/>
        </p:nvSpPr>
        <p:spPr>
          <a:xfrm>
            <a:off x="2502802" y="2521753"/>
            <a:ext cx="6615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itchFamily="18" charset="0"/>
              </a:rPr>
              <a:t>Nườm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nượp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người</a:t>
            </a:r>
            <a:r>
              <a:rPr lang="en-US" sz="3600" dirty="0">
                <a:latin typeface="UTM Avo" pitchFamily="18" charset="0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xe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</a:p>
          <a:p>
            <a:r>
              <a:rPr lang="en-US" sz="3600" dirty="0" err="1">
                <a:latin typeface="UTM Avo" pitchFamily="18" charset="0"/>
              </a:rPr>
              <a:t>Mùa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xuân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 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về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trẩy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hội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Rừng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mơ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3600" dirty="0" err="1">
                <a:latin typeface="UTM Avo" pitchFamily="18" charset="0"/>
              </a:rPr>
              <a:t>thay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Xúng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xính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hoa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đón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E35BD1-F3DB-4A30-A939-96EDE3A1243D}"/>
              </a:ext>
            </a:extLst>
          </p:cNvPr>
          <p:cNvGrpSpPr/>
          <p:nvPr/>
        </p:nvGrpSpPr>
        <p:grpSpPr>
          <a:xfrm>
            <a:off x="289234" y="504303"/>
            <a:ext cx="5327575" cy="790820"/>
            <a:chOff x="792814" y="328940"/>
            <a:chExt cx="978972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C02F47C0-CC45-4F89-8D5B-5D37BB9FCFF9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06E9CB-DC2B-45C8-A0C9-F76CCCF2967A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905BC59-84C2-4339-B1F1-58AD51C2E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2F43A-B18C-4E44-A0AB-A9E364DFC62B}"/>
              </a:ext>
            </a:extLst>
          </p:cNvPr>
          <p:cNvSpPr txBox="1"/>
          <p:nvPr/>
        </p:nvSpPr>
        <p:spPr>
          <a:xfrm>
            <a:off x="354601" y="2281494"/>
            <a:ext cx="4041491" cy="923330"/>
          </a:xfrm>
          <a:custGeom>
            <a:avLst/>
            <a:gdLst>
              <a:gd name="connsiteX0" fmla="*/ 0 w 4041491"/>
              <a:gd name="connsiteY0" fmla="*/ 0 h 923330"/>
              <a:gd name="connsiteX1" fmla="*/ 673582 w 4041491"/>
              <a:gd name="connsiteY1" fmla="*/ 0 h 923330"/>
              <a:gd name="connsiteX2" fmla="*/ 1266334 w 4041491"/>
              <a:gd name="connsiteY2" fmla="*/ 0 h 923330"/>
              <a:gd name="connsiteX3" fmla="*/ 1980331 w 4041491"/>
              <a:gd name="connsiteY3" fmla="*/ 0 h 923330"/>
              <a:gd name="connsiteX4" fmla="*/ 2694327 w 4041491"/>
              <a:gd name="connsiteY4" fmla="*/ 0 h 923330"/>
              <a:gd name="connsiteX5" fmla="*/ 3408324 w 4041491"/>
              <a:gd name="connsiteY5" fmla="*/ 0 h 923330"/>
              <a:gd name="connsiteX6" fmla="*/ 4041491 w 4041491"/>
              <a:gd name="connsiteY6" fmla="*/ 0 h 923330"/>
              <a:gd name="connsiteX7" fmla="*/ 4041491 w 4041491"/>
              <a:gd name="connsiteY7" fmla="*/ 452432 h 923330"/>
              <a:gd name="connsiteX8" fmla="*/ 4041491 w 4041491"/>
              <a:gd name="connsiteY8" fmla="*/ 923330 h 923330"/>
              <a:gd name="connsiteX9" fmla="*/ 3287079 w 4041491"/>
              <a:gd name="connsiteY9" fmla="*/ 923330 h 923330"/>
              <a:gd name="connsiteX10" fmla="*/ 2573083 w 4041491"/>
              <a:gd name="connsiteY10" fmla="*/ 923330 h 923330"/>
              <a:gd name="connsiteX11" fmla="*/ 1899501 w 4041491"/>
              <a:gd name="connsiteY11" fmla="*/ 923330 h 923330"/>
              <a:gd name="connsiteX12" fmla="*/ 1225919 w 4041491"/>
              <a:gd name="connsiteY12" fmla="*/ 923330 h 923330"/>
              <a:gd name="connsiteX13" fmla="*/ 0 w 4041491"/>
              <a:gd name="connsiteY13" fmla="*/ 923330 h 923330"/>
              <a:gd name="connsiteX14" fmla="*/ 0 w 4041491"/>
              <a:gd name="connsiteY14" fmla="*/ 461665 h 923330"/>
              <a:gd name="connsiteX15" fmla="*/ 0 w 4041491"/>
              <a:gd name="connsiteY1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1491" h="923330" extrusionOk="0">
                <a:moveTo>
                  <a:pt x="0" y="0"/>
                </a:moveTo>
                <a:cubicBezTo>
                  <a:pt x="164238" y="-18678"/>
                  <a:pt x="451340" y="-20420"/>
                  <a:pt x="673582" y="0"/>
                </a:cubicBezTo>
                <a:cubicBezTo>
                  <a:pt x="895824" y="20420"/>
                  <a:pt x="1015006" y="-11586"/>
                  <a:pt x="1266334" y="0"/>
                </a:cubicBezTo>
                <a:cubicBezTo>
                  <a:pt x="1517662" y="11586"/>
                  <a:pt x="1690818" y="19006"/>
                  <a:pt x="1980331" y="0"/>
                </a:cubicBezTo>
                <a:cubicBezTo>
                  <a:pt x="2269844" y="-19006"/>
                  <a:pt x="2435048" y="-23644"/>
                  <a:pt x="2694327" y="0"/>
                </a:cubicBezTo>
                <a:cubicBezTo>
                  <a:pt x="2953606" y="23644"/>
                  <a:pt x="3179129" y="25460"/>
                  <a:pt x="3408324" y="0"/>
                </a:cubicBezTo>
                <a:cubicBezTo>
                  <a:pt x="3637519" y="-25460"/>
                  <a:pt x="3884101" y="-26529"/>
                  <a:pt x="4041491" y="0"/>
                </a:cubicBezTo>
                <a:cubicBezTo>
                  <a:pt x="4045231" y="179888"/>
                  <a:pt x="4023884" y="349940"/>
                  <a:pt x="4041491" y="452432"/>
                </a:cubicBezTo>
                <a:cubicBezTo>
                  <a:pt x="4059098" y="554924"/>
                  <a:pt x="4047060" y="751492"/>
                  <a:pt x="4041491" y="923330"/>
                </a:cubicBezTo>
                <a:cubicBezTo>
                  <a:pt x="3702587" y="913188"/>
                  <a:pt x="3566673" y="891726"/>
                  <a:pt x="3287079" y="923330"/>
                </a:cubicBezTo>
                <a:cubicBezTo>
                  <a:pt x="3007485" y="954934"/>
                  <a:pt x="2850891" y="913375"/>
                  <a:pt x="2573083" y="923330"/>
                </a:cubicBezTo>
                <a:cubicBezTo>
                  <a:pt x="2295275" y="933285"/>
                  <a:pt x="2113040" y="898423"/>
                  <a:pt x="1899501" y="923330"/>
                </a:cubicBezTo>
                <a:cubicBezTo>
                  <a:pt x="1685962" y="948237"/>
                  <a:pt x="1532982" y="920532"/>
                  <a:pt x="1225919" y="923330"/>
                </a:cubicBezTo>
                <a:cubicBezTo>
                  <a:pt x="918856" y="926128"/>
                  <a:pt x="575936" y="966486"/>
                  <a:pt x="0" y="923330"/>
                </a:cubicBezTo>
                <a:cubicBezTo>
                  <a:pt x="-18328" y="698343"/>
                  <a:pt x="22075" y="676111"/>
                  <a:pt x="0" y="461665"/>
                </a:cubicBezTo>
                <a:cubicBezTo>
                  <a:pt x="-22075" y="247220"/>
                  <a:pt x="-2212" y="1296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2C763-337A-4181-8437-A80B506E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7957C-FA46-44C2-B29D-FC3BAFFEF26D}"/>
              </a:ext>
            </a:extLst>
          </p:cNvPr>
          <p:cNvSpPr txBox="1"/>
          <p:nvPr/>
        </p:nvSpPr>
        <p:spPr>
          <a:xfrm>
            <a:off x="485721" y="3429000"/>
            <a:ext cx="3779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thuộc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xã</a:t>
            </a:r>
            <a:r>
              <a:rPr lang="en-US" sz="3600" dirty="0">
                <a:latin typeface="UTM Avo" pitchFamily="18" charset="0"/>
              </a:rPr>
              <a:t> 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 err="1">
                <a:latin typeface="UTM Avo" pitchFamily="18" charset="0"/>
              </a:rPr>
              <a:t>ơng</a:t>
            </a:r>
            <a:r>
              <a:rPr lang="en-US" sz="3600" dirty="0">
                <a:latin typeface="UTM Avo" pitchFamily="18" charset="0"/>
              </a:rPr>
              <a:t> S</a:t>
            </a:r>
            <a:r>
              <a:rPr lang="vi-VN" sz="3600" dirty="0">
                <a:latin typeface="UTM Avo" pitchFamily="18" charset="0"/>
              </a:rPr>
              <a:t>ơ</a:t>
            </a:r>
            <a:r>
              <a:rPr lang="en-US" sz="3600" dirty="0">
                <a:latin typeface="UTM Avo" pitchFamily="18" charset="0"/>
              </a:rPr>
              <a:t>n, </a:t>
            </a:r>
            <a:r>
              <a:rPr lang="en-US" sz="3600" dirty="0" err="1">
                <a:latin typeface="UTM Avo" pitchFamily="18" charset="0"/>
              </a:rPr>
              <a:t>huyện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Mỹ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Đức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thành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phố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Nội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7C9EB7-F887-4B49-8E40-B5EA6C77096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493DB57A-F061-44B4-9A72-260F71E805EE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D679-8621-4FC6-AA2E-71AE319F4302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3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016C6-9C2C-4ADF-86BC-D4AEE62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D9CD5-C491-4DA1-97B4-7AB08DD77FEF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A0F914EE-8B9D-4316-A698-059C98C99800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931AA5-3304-45C3-B12E-446AEF4D1B98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DBE970B-AFB8-43AD-AFA6-E8D91853AFE7}"/>
              </a:ext>
            </a:extLst>
          </p:cNvPr>
          <p:cNvSpPr txBox="1"/>
          <p:nvPr/>
        </p:nvSpPr>
        <p:spPr>
          <a:xfrm>
            <a:off x="274556" y="2828835"/>
            <a:ext cx="984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Vẻ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hớn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hở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bộ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quần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rộng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E62EB0-B282-4CE7-A18D-740BB68DE036}"/>
              </a:ext>
            </a:extLst>
          </p:cNvPr>
          <p:cNvSpPr txBox="1"/>
          <p:nvPr/>
        </p:nvSpPr>
        <p:spPr>
          <a:xfrm>
            <a:off x="274556" y="4621605"/>
            <a:ext cx="1063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Bổi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hổi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xao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xuyến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lòng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75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158A4-4199-497E-B103-C1BCBD71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25DC0-C654-4A7D-87A1-6867C0B85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D6EC68D5-6D10-4119-A070-E2EF3F79C265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72943930-6268-4EE3-ABC8-891C475D359E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A16D8703-58F7-4FBA-9980-6BA44C3C5D2E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FD7051FD-6E8F-4354-A40D-A3ADC677F6E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F5ED3F4E-BE44-4A9F-B10C-A2F7D0BB83F9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2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8" y="1640612"/>
            <a:ext cx="9088482" cy="3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EE312-E9A7-44B3-8D2B-577CDFA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96ED9-FE6D-48AA-8DF1-8FAAF207C50F}"/>
              </a:ext>
            </a:extLst>
          </p:cNvPr>
          <p:cNvSpPr txBox="1"/>
          <p:nvPr/>
        </p:nvSpPr>
        <p:spPr>
          <a:xfrm>
            <a:off x="1624557" y="2177612"/>
            <a:ext cx="705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H</a:t>
            </a:r>
            <a:r>
              <a:rPr lang="vi-VN" sz="3600" dirty="0">
                <a:latin typeface="UTM Avo" panose="02040603050506020204" pitchFamily="18" charset="0"/>
              </a:rPr>
              <a:t>ư</a:t>
            </a:r>
            <a:r>
              <a:rPr lang="en-US" sz="3600" dirty="0" err="1">
                <a:latin typeface="UTM Avo" panose="02040603050506020204" pitchFamily="18" charset="0"/>
              </a:rPr>
              <a:t>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m</a:t>
            </a:r>
            <a:r>
              <a:rPr lang="vi-VN" sz="3600" dirty="0">
                <a:latin typeface="UTM Avo" panose="02040603050506020204" pitchFamily="18" charset="0"/>
              </a:rPr>
              <a:t>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F44B0-0AF5-49C8-AFB3-332E97A86F9C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0FCDB342-C315-4E2F-9FE2-76C299EF644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D0A87B-7657-46A9-BCD1-C28D72A91D10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xuân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7AD79C5-DE30-490D-810C-2DFAFA806177}"/>
              </a:ext>
            </a:extLst>
          </p:cNvPr>
          <p:cNvGrpSpPr/>
          <p:nvPr/>
        </p:nvGrpSpPr>
        <p:grpSpPr>
          <a:xfrm>
            <a:off x="6877040" y="1512977"/>
            <a:ext cx="7151819" cy="6980749"/>
            <a:chOff x="6877040" y="1512977"/>
            <a:chExt cx="7151819" cy="69807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99636FD-BF9D-4F27-AA08-034C4932257E}"/>
                </a:ext>
              </a:extLst>
            </p:cNvPr>
            <p:cNvGrpSpPr/>
            <p:nvPr/>
          </p:nvGrpSpPr>
          <p:grpSpPr>
            <a:xfrm>
              <a:off x="8362692" y="1512977"/>
              <a:ext cx="4696473" cy="4330296"/>
              <a:chOff x="7857838" y="1741577"/>
              <a:chExt cx="4696473" cy="4330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D5E9E5-0BAD-43C5-9AE5-71D421C1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37000F-54AC-4D06-A58F-DE9F178B8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01A9AF-35AE-49D2-8C5F-3888CFFA3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AA8006B-5CEC-427D-9F01-5F7A438C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F1ABEDC-8D98-454C-A95F-BC941ADEF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6ADD67B-DC7A-42D2-82CC-B669A450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DA1C89A-5A80-407C-989B-98C683AD9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AD4302-A8CE-4240-A441-B52EBAF15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8B44A0E-CB23-4100-9C12-33F3E39F7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3DD76BD-6113-4C70-9FE3-A30A548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C34DC4-5847-44B1-BD07-C72EBCF5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9534437-100A-4D86-9A96-E708340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FA21C9-E35F-412F-A110-0A086EE3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80D143-FB92-49FB-99B0-E1D3FED94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5A1078-9456-4DD3-98F3-23BB5E72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9330DB5-4A49-4EA9-962B-F938FEFEB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C8D877-648E-4A2D-A677-F0B951C767DC}"/>
                </a:ext>
              </a:extLst>
            </p:cNvPr>
            <p:cNvGrpSpPr/>
            <p:nvPr/>
          </p:nvGrpSpPr>
          <p:grpSpPr>
            <a:xfrm rot="18737669">
              <a:off x="6693951" y="3011895"/>
              <a:ext cx="4696473" cy="4330296"/>
              <a:chOff x="7857838" y="1741577"/>
              <a:chExt cx="4696473" cy="433029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D9A949-876E-449D-93B8-1360512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BF40AC-380F-47B2-864A-14747897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E77BDA6-11ED-4FDC-B2ED-0D1136DA0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A364E1-ED76-4AA8-862F-697D80CDE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BA5738B-BAC5-409D-81B9-017948406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F4AFEA9-F1EA-4285-941D-FEEB301E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2B0EA8-F9EB-445C-9D60-3938C23A2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51583C-E199-4C77-BCD9-3F914C4FD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FD94DDA-E6F0-4B8A-BC72-C36E556D8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866D99-2A45-44ED-A331-F32D3560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D7B18EC-5CFA-43AE-992B-D4BF3219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436070C-538C-46E1-BD02-5B51EC7C6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75BE63D-FF1C-4342-B697-3C57E0EE6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5C9476E-9711-41FA-8448-974801430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29EC8D8-54EE-45C8-AD6D-F8D6F368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5A703E-5B78-48C9-A46A-B5D238252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07A6563-A89A-4872-A114-3AD9852590C5}"/>
                </a:ext>
              </a:extLst>
            </p:cNvPr>
            <p:cNvGrpSpPr/>
            <p:nvPr/>
          </p:nvGrpSpPr>
          <p:grpSpPr>
            <a:xfrm rot="18558158">
              <a:off x="9515474" y="3980342"/>
              <a:ext cx="4696473" cy="4330296"/>
              <a:chOff x="7857838" y="1741577"/>
              <a:chExt cx="4696473" cy="433029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F71F2C6-5B9F-46E5-97EB-21BFAAA8B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9966126-9782-40E5-B7EC-291A94D1C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F6A6D1-3252-4A64-AA84-3DE5E93E5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7D10B57-9723-4C51-B6C1-5E3531596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F946B79-CBA0-4FF0-89E4-343E58C6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BF6D68B-04B9-41C7-AEF8-0F5D2CC1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17CF6E-2DFC-4E64-9785-2C75C10B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C53E696-5DA7-4FBA-8378-CD4FFC279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80844A6-97B9-4E54-B85E-A7D7203F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0B27EA-106F-46B3-B3D5-DB513CFAD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75286A0-9BAC-4CF6-9ACD-8DB8D1021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1CB930E-BE95-47B8-B0EF-DE6C18055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1288001-0463-4968-A961-670E70C5A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2CC2419-5090-4C42-A3DF-F1B570F9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615FA8E-71E9-4321-8B0A-FBFB8339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94681FA-F8B2-432A-A40E-3DE25E0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9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BA349-3CD0-4185-9B35-C65AB696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289A1C-075B-4056-A452-77BAA752FCC5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1C8BFC77-6AEE-4F3E-B78B-1E40A467D256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C43FC-E8D4-4C6D-AE42-5C4D6A6CDAA1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ng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vui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C50B9B7-1449-4B42-AE01-A257FDC6B044}"/>
              </a:ext>
            </a:extLst>
          </p:cNvPr>
          <p:cNvSpPr txBox="1"/>
          <p:nvPr/>
        </p:nvSpPr>
        <p:spPr>
          <a:xfrm>
            <a:off x="1272246" y="2218785"/>
            <a:ext cx="9052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Nườm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;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bỗng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hóa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531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SVN-Cookies</vt:lpstr>
      <vt:lpstr>Times New Roman</vt:lpstr>
      <vt:lpstr>UTM Akashi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Quỳnh Chi Phan</cp:lastModifiedBy>
  <cp:revision>50</cp:revision>
  <dcterms:created xsi:type="dcterms:W3CDTF">2024-03-17T09:39:06Z</dcterms:created>
  <dcterms:modified xsi:type="dcterms:W3CDTF">2026-04-10T08:01:28Z</dcterms:modified>
</cp:coreProperties>
</file>