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309" r:id="rId2"/>
    <p:sldId id="311" r:id="rId3"/>
    <p:sldId id="312" r:id="rId4"/>
    <p:sldId id="313" r:id="rId5"/>
    <p:sldId id="314" r:id="rId6"/>
    <p:sldId id="317" r:id="rId7"/>
    <p:sldId id="318" r:id="rId8"/>
    <p:sldId id="320" r:id="rId9"/>
    <p:sldId id="323" r:id="rId10"/>
    <p:sldId id="324" r:id="rId11"/>
    <p:sldId id="260" r:id="rId12"/>
    <p:sldId id="261" r:id="rId13"/>
    <p:sldId id="259" r:id="rId14"/>
    <p:sldId id="325" r:id="rId15"/>
    <p:sldId id="258"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6" autoAdjust="0"/>
    <p:restoredTop sz="94660"/>
  </p:normalViewPr>
  <p:slideViewPr>
    <p:cSldViewPr snapToGrid="0">
      <p:cViewPr varScale="1">
        <p:scale>
          <a:sx n="63" d="100"/>
          <a:sy n="63" d="100"/>
        </p:scale>
        <p:origin x="114" y="3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B1CAFB-6316-4E7C-9AA6-4769F4E053FB}" type="datetimeFigureOut">
              <a:rPr lang="en-US" smtClean="0"/>
              <a:t>10/4/2026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A7A9BD-39C6-4409-89E1-10367E01D1B2}" type="slidenum">
              <a:rPr lang="en-US" smtClean="0"/>
              <a:t>‹#›</a:t>
            </a:fld>
            <a:endParaRPr lang="en-US"/>
          </a:p>
        </p:txBody>
      </p:sp>
    </p:spTree>
    <p:extLst>
      <p:ext uri="{BB962C8B-B14F-4D97-AF65-F5344CB8AC3E}">
        <p14:creationId xmlns:p14="http://schemas.microsoft.com/office/powerpoint/2010/main" val="31651923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2C5854E-E115-43CF-A843-5B2ED9D9BB4C}" type="slidenum">
              <a:rPr lang="zh-CN" altLang="en-US" smtClean="0"/>
              <a:t>1</a:t>
            </a:fld>
            <a:endParaRPr lang="zh-CN" altLang="en-US"/>
          </a:p>
        </p:txBody>
      </p:sp>
    </p:spTree>
    <p:extLst>
      <p:ext uri="{BB962C8B-B14F-4D97-AF65-F5344CB8AC3E}">
        <p14:creationId xmlns:p14="http://schemas.microsoft.com/office/powerpoint/2010/main" val="28898023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2C5854E-E115-43CF-A843-5B2ED9D9BB4C}" type="slidenum">
              <a:rPr lang="zh-CN" altLang="en-US" smtClean="0"/>
              <a:t>11</a:t>
            </a:fld>
            <a:endParaRPr lang="zh-CN" altLang="en-US"/>
          </a:p>
        </p:txBody>
      </p:sp>
    </p:spTree>
    <p:extLst>
      <p:ext uri="{BB962C8B-B14F-4D97-AF65-F5344CB8AC3E}">
        <p14:creationId xmlns:p14="http://schemas.microsoft.com/office/powerpoint/2010/main" val="28520176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2C5854E-E115-43CF-A843-5B2ED9D9BB4C}" type="slidenum">
              <a:rPr lang="zh-CN" altLang="en-US" smtClean="0"/>
              <a:t>12</a:t>
            </a:fld>
            <a:endParaRPr lang="zh-CN" altLang="en-US"/>
          </a:p>
        </p:txBody>
      </p:sp>
    </p:spTree>
    <p:extLst>
      <p:ext uri="{BB962C8B-B14F-4D97-AF65-F5344CB8AC3E}">
        <p14:creationId xmlns:p14="http://schemas.microsoft.com/office/powerpoint/2010/main" val="19877976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2C5854E-E115-43CF-A843-5B2ED9D9BB4C}" type="slidenum">
              <a:rPr lang="zh-CN" altLang="en-US" smtClean="0"/>
              <a:t>13</a:t>
            </a:fld>
            <a:endParaRPr lang="zh-CN" altLang="en-US"/>
          </a:p>
        </p:txBody>
      </p:sp>
    </p:spTree>
    <p:extLst>
      <p:ext uri="{BB962C8B-B14F-4D97-AF65-F5344CB8AC3E}">
        <p14:creationId xmlns:p14="http://schemas.microsoft.com/office/powerpoint/2010/main" val="15748163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12DD04-7285-0299-8B68-6170E3802424}"/>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F6306AAA-12B8-98B0-4C4B-35D73ECE1C7E}"/>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E4977212-72A6-C34B-8A80-C3114AD27E0B}"/>
              </a:ext>
            </a:extLst>
          </p:cNvPr>
          <p:cNvSpPr>
            <a:spLocks noGrp="1"/>
          </p:cNvSpPr>
          <p:nvPr>
            <p:ph type="body" idx="1"/>
          </p:nvPr>
        </p:nvSpPr>
        <p:spPr/>
        <p:txBody>
          <a:bodyPr/>
          <a:lstStyle/>
          <a:p>
            <a:endParaRPr lang="zh-CN" altLang="en-US"/>
          </a:p>
        </p:txBody>
      </p:sp>
      <p:sp>
        <p:nvSpPr>
          <p:cNvPr id="4" name="灯片编号占位符 3">
            <a:extLst>
              <a:ext uri="{FF2B5EF4-FFF2-40B4-BE49-F238E27FC236}">
                <a16:creationId xmlns:a16="http://schemas.microsoft.com/office/drawing/2014/main" id="{9A95243B-AFE4-A7BA-F06A-1EA01C1B430B}"/>
              </a:ext>
            </a:extLst>
          </p:cNvPr>
          <p:cNvSpPr>
            <a:spLocks noGrp="1"/>
          </p:cNvSpPr>
          <p:nvPr>
            <p:ph type="sldNum" sz="quarter" idx="5"/>
          </p:nvPr>
        </p:nvSpPr>
        <p:spPr/>
        <p:txBody>
          <a:bodyPr/>
          <a:lstStyle/>
          <a:p>
            <a:fld id="{C2C5854E-E115-43CF-A843-5B2ED9D9BB4C}" type="slidenum">
              <a:rPr lang="zh-CN" altLang="en-US" smtClean="0"/>
              <a:t>14</a:t>
            </a:fld>
            <a:endParaRPr lang="zh-CN" altLang="en-US"/>
          </a:p>
        </p:txBody>
      </p:sp>
    </p:spTree>
    <p:extLst>
      <p:ext uri="{BB962C8B-B14F-4D97-AF65-F5344CB8AC3E}">
        <p14:creationId xmlns:p14="http://schemas.microsoft.com/office/powerpoint/2010/main" val="5994334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2C5854E-E115-43CF-A843-5B2ED9D9BB4C}" type="slidenum">
              <a:rPr lang="zh-CN" altLang="en-US" smtClean="0"/>
              <a:t>15</a:t>
            </a:fld>
            <a:endParaRPr lang="zh-CN" altLang="en-US"/>
          </a:p>
        </p:txBody>
      </p:sp>
    </p:spTree>
    <p:extLst>
      <p:ext uri="{BB962C8B-B14F-4D97-AF65-F5344CB8AC3E}">
        <p14:creationId xmlns:p14="http://schemas.microsoft.com/office/powerpoint/2010/main" val="29336796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771DE2-F49C-4BA8-BBE7-8633CC4C487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29FF66C-873C-43DF-BBF6-E6820016126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A60A60B-5800-46A9-BA71-1DAF7EBB8A41}"/>
              </a:ext>
            </a:extLst>
          </p:cNvPr>
          <p:cNvSpPr>
            <a:spLocks noGrp="1"/>
          </p:cNvSpPr>
          <p:nvPr>
            <p:ph type="dt" sz="half" idx="10"/>
          </p:nvPr>
        </p:nvSpPr>
        <p:spPr/>
        <p:txBody>
          <a:bodyPr/>
          <a:lstStyle/>
          <a:p>
            <a:fld id="{B6443111-E4B5-4F68-93DB-EC3FB09BC465}" type="datetimeFigureOut">
              <a:rPr lang="en-US" smtClean="0"/>
              <a:t>10/4/2026</a:t>
            </a:fld>
            <a:endParaRPr lang="en-US"/>
          </a:p>
        </p:txBody>
      </p:sp>
      <p:sp>
        <p:nvSpPr>
          <p:cNvPr id="5" name="Footer Placeholder 4">
            <a:extLst>
              <a:ext uri="{FF2B5EF4-FFF2-40B4-BE49-F238E27FC236}">
                <a16:creationId xmlns:a16="http://schemas.microsoft.com/office/drawing/2014/main" id="{73BE4A0D-FEE1-4790-BD06-10632C0A0D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D10046-7AD2-4475-8C88-466ED0DBC0F5}"/>
              </a:ext>
            </a:extLst>
          </p:cNvPr>
          <p:cNvSpPr>
            <a:spLocks noGrp="1"/>
          </p:cNvSpPr>
          <p:nvPr>
            <p:ph type="sldNum" sz="quarter" idx="12"/>
          </p:nvPr>
        </p:nvSpPr>
        <p:spPr/>
        <p:txBody>
          <a:bodyPr/>
          <a:lstStyle/>
          <a:p>
            <a:fld id="{7F0D84F3-CD41-41E9-8D03-3BF463309193}" type="slidenum">
              <a:rPr lang="en-US" smtClean="0"/>
              <a:t>‹#›</a:t>
            </a:fld>
            <a:endParaRPr lang="en-US"/>
          </a:p>
        </p:txBody>
      </p:sp>
    </p:spTree>
    <p:extLst>
      <p:ext uri="{BB962C8B-B14F-4D97-AF65-F5344CB8AC3E}">
        <p14:creationId xmlns:p14="http://schemas.microsoft.com/office/powerpoint/2010/main" val="9426059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C51AC-AC3D-40A6-9B6A-808EFF5C469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254F972-8E5F-4919-B2C7-FAA522D530B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28A31F-F0EE-48C7-9516-0EF94919EE0E}"/>
              </a:ext>
            </a:extLst>
          </p:cNvPr>
          <p:cNvSpPr>
            <a:spLocks noGrp="1"/>
          </p:cNvSpPr>
          <p:nvPr>
            <p:ph type="dt" sz="half" idx="10"/>
          </p:nvPr>
        </p:nvSpPr>
        <p:spPr/>
        <p:txBody>
          <a:bodyPr/>
          <a:lstStyle/>
          <a:p>
            <a:fld id="{B6443111-E4B5-4F68-93DB-EC3FB09BC465}" type="datetimeFigureOut">
              <a:rPr lang="en-US" smtClean="0"/>
              <a:t>10/4/2026</a:t>
            </a:fld>
            <a:endParaRPr lang="en-US"/>
          </a:p>
        </p:txBody>
      </p:sp>
      <p:sp>
        <p:nvSpPr>
          <p:cNvPr id="5" name="Footer Placeholder 4">
            <a:extLst>
              <a:ext uri="{FF2B5EF4-FFF2-40B4-BE49-F238E27FC236}">
                <a16:creationId xmlns:a16="http://schemas.microsoft.com/office/drawing/2014/main" id="{E940AA37-C494-4A8E-8198-2D6B9AA72B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20F7AD-49C1-4512-B268-1E07F3F8CE22}"/>
              </a:ext>
            </a:extLst>
          </p:cNvPr>
          <p:cNvSpPr>
            <a:spLocks noGrp="1"/>
          </p:cNvSpPr>
          <p:nvPr>
            <p:ph type="sldNum" sz="quarter" idx="12"/>
          </p:nvPr>
        </p:nvSpPr>
        <p:spPr/>
        <p:txBody>
          <a:bodyPr/>
          <a:lstStyle/>
          <a:p>
            <a:fld id="{7F0D84F3-CD41-41E9-8D03-3BF463309193}" type="slidenum">
              <a:rPr lang="en-US" smtClean="0"/>
              <a:t>‹#›</a:t>
            </a:fld>
            <a:endParaRPr lang="en-US"/>
          </a:p>
        </p:txBody>
      </p:sp>
    </p:spTree>
    <p:extLst>
      <p:ext uri="{BB962C8B-B14F-4D97-AF65-F5344CB8AC3E}">
        <p14:creationId xmlns:p14="http://schemas.microsoft.com/office/powerpoint/2010/main" val="40697707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2CB7952-125E-48BC-AEB0-4C25D3BFE0A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D5FDDEC-B4EF-410D-AF86-64B8C4E92BE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EBB644-4105-47E0-B82A-51BC7A8A3494}"/>
              </a:ext>
            </a:extLst>
          </p:cNvPr>
          <p:cNvSpPr>
            <a:spLocks noGrp="1"/>
          </p:cNvSpPr>
          <p:nvPr>
            <p:ph type="dt" sz="half" idx="10"/>
          </p:nvPr>
        </p:nvSpPr>
        <p:spPr/>
        <p:txBody>
          <a:bodyPr/>
          <a:lstStyle/>
          <a:p>
            <a:fld id="{B6443111-E4B5-4F68-93DB-EC3FB09BC465}" type="datetimeFigureOut">
              <a:rPr lang="en-US" smtClean="0"/>
              <a:t>10/4/2026</a:t>
            </a:fld>
            <a:endParaRPr lang="en-US"/>
          </a:p>
        </p:txBody>
      </p:sp>
      <p:sp>
        <p:nvSpPr>
          <p:cNvPr id="5" name="Footer Placeholder 4">
            <a:extLst>
              <a:ext uri="{FF2B5EF4-FFF2-40B4-BE49-F238E27FC236}">
                <a16:creationId xmlns:a16="http://schemas.microsoft.com/office/drawing/2014/main" id="{9C1F4B50-8160-4BCE-B2D2-CBB4ED6539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65A041-188B-4F5A-A54F-82B707BADE88}"/>
              </a:ext>
            </a:extLst>
          </p:cNvPr>
          <p:cNvSpPr>
            <a:spLocks noGrp="1"/>
          </p:cNvSpPr>
          <p:nvPr>
            <p:ph type="sldNum" sz="quarter" idx="12"/>
          </p:nvPr>
        </p:nvSpPr>
        <p:spPr/>
        <p:txBody>
          <a:bodyPr/>
          <a:lstStyle/>
          <a:p>
            <a:fld id="{7F0D84F3-CD41-41E9-8D03-3BF463309193}" type="slidenum">
              <a:rPr lang="en-US" smtClean="0"/>
              <a:t>‹#›</a:t>
            </a:fld>
            <a:endParaRPr lang="en-US"/>
          </a:p>
        </p:txBody>
      </p:sp>
    </p:spTree>
    <p:extLst>
      <p:ext uri="{BB962C8B-B14F-4D97-AF65-F5344CB8AC3E}">
        <p14:creationId xmlns:p14="http://schemas.microsoft.com/office/powerpoint/2010/main" val="2948017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040E58E1-F5CB-4276-9429-90F958981EF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653" r="3523"/>
          <a:stretch/>
        </p:blipFill>
        <p:spPr>
          <a:xfrm>
            <a:off x="0" y="0"/>
            <a:ext cx="12192000" cy="6858000"/>
          </a:xfrm>
          <a:prstGeom prst="rect">
            <a:avLst/>
          </a:prstGeom>
        </p:spPr>
      </p:pic>
      <p:sp>
        <p:nvSpPr>
          <p:cNvPr id="4" name="Title 1">
            <a:extLst>
              <a:ext uri="{FF2B5EF4-FFF2-40B4-BE49-F238E27FC236}">
                <a16:creationId xmlns:a16="http://schemas.microsoft.com/office/drawing/2014/main" id="{0C6D7343-FE57-784D-1A6D-3F949F660024}"/>
              </a:ext>
            </a:extLst>
          </p:cNvPr>
          <p:cNvSpPr txBox="1">
            <a:spLocks/>
          </p:cNvSpPr>
          <p:nvPr userDrawn="1"/>
        </p:nvSpPr>
        <p:spPr>
          <a:xfrm>
            <a:off x="10302781" y="133537"/>
            <a:ext cx="1925622" cy="456694"/>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2400" b="0" i="0" u="none" strike="noStrike" kern="1200" cap="none" spc="0" normalizeH="0" baseline="0" noProof="0" dirty="0" err="1">
                <a:ln>
                  <a:noFill/>
                </a:ln>
                <a:solidFill>
                  <a:srgbClr val="FFFF00"/>
                </a:solidFill>
                <a:effectLst/>
                <a:uLnTx/>
                <a:uFillTx/>
                <a:latin typeface="HP-008" panose="020B0803050302020204" pitchFamily="34" charset="0"/>
                <a:ea typeface="+mj-ea"/>
                <a:cs typeface="+mj-cs"/>
                <a:sym typeface="Arial"/>
              </a:rPr>
              <a:t>Măng</a:t>
            </a:r>
            <a:r>
              <a:rPr kumimoji="0" lang="en-US" sz="2400" b="0" i="0" u="none" strike="noStrike" kern="1200" cap="none" spc="0" normalizeH="0" baseline="0" noProof="0" dirty="0">
                <a:ln>
                  <a:noFill/>
                </a:ln>
                <a:solidFill>
                  <a:srgbClr val="FFFF00"/>
                </a:solidFill>
                <a:effectLst/>
                <a:uLnTx/>
                <a:uFillTx/>
                <a:latin typeface="HP-008" panose="020B0803050302020204" pitchFamily="34" charset="0"/>
                <a:ea typeface="+mj-ea"/>
                <a:cs typeface="+mj-cs"/>
                <a:sym typeface="Arial"/>
              </a:rPr>
              <a:t> Non</a:t>
            </a:r>
          </a:p>
        </p:txBody>
      </p:sp>
      <p:sp>
        <p:nvSpPr>
          <p:cNvPr id="5" name="Title 1">
            <a:extLst>
              <a:ext uri="{FF2B5EF4-FFF2-40B4-BE49-F238E27FC236}">
                <a16:creationId xmlns:a16="http://schemas.microsoft.com/office/drawing/2014/main" id="{E78AF755-8BEF-FAD9-42AE-F8A6A3A0FB7E}"/>
              </a:ext>
            </a:extLst>
          </p:cNvPr>
          <p:cNvSpPr txBox="1">
            <a:spLocks/>
          </p:cNvSpPr>
          <p:nvPr userDrawn="1"/>
        </p:nvSpPr>
        <p:spPr>
          <a:xfrm>
            <a:off x="-203751" y="6427445"/>
            <a:ext cx="1925622" cy="456694"/>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2400" b="0" i="0" u="none" strike="noStrike" kern="1200" cap="none" spc="0" normalizeH="0" baseline="0" noProof="0" dirty="0" err="1">
                <a:ln>
                  <a:noFill/>
                </a:ln>
                <a:solidFill>
                  <a:schemeClr val="accent2"/>
                </a:solidFill>
                <a:effectLst/>
                <a:uLnTx/>
                <a:uFillTx/>
                <a:latin typeface="HP-008" panose="020B0803050302020204" pitchFamily="34" charset="0"/>
                <a:ea typeface="+mj-ea"/>
                <a:cs typeface="+mj-cs"/>
                <a:sym typeface="Arial"/>
              </a:rPr>
              <a:t>Măng</a:t>
            </a:r>
            <a:r>
              <a:rPr kumimoji="0" lang="en-US" sz="2400" b="0" i="0" u="none" strike="noStrike" kern="1200" cap="none" spc="0" normalizeH="0" baseline="0" noProof="0" dirty="0">
                <a:ln>
                  <a:noFill/>
                </a:ln>
                <a:solidFill>
                  <a:schemeClr val="accent2"/>
                </a:solidFill>
                <a:effectLst/>
                <a:uLnTx/>
                <a:uFillTx/>
                <a:latin typeface="HP-008" panose="020B0803050302020204" pitchFamily="34" charset="0"/>
                <a:ea typeface="+mj-ea"/>
                <a:cs typeface="+mj-cs"/>
                <a:sym typeface="Arial"/>
              </a:rPr>
              <a:t> Non</a:t>
            </a:r>
          </a:p>
        </p:txBody>
      </p:sp>
    </p:spTree>
    <p:extLst>
      <p:ext uri="{BB962C8B-B14F-4D97-AF65-F5344CB8AC3E}">
        <p14:creationId xmlns:p14="http://schemas.microsoft.com/office/powerpoint/2010/main" val="25498230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节标题">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82FE64D6-785B-4BBA-BAE9-FDF4FE19AAB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653" r="3523"/>
          <a:stretch/>
        </p:blipFill>
        <p:spPr>
          <a:xfrm>
            <a:off x="0" y="0"/>
            <a:ext cx="12192000" cy="6858000"/>
          </a:xfrm>
          <a:prstGeom prst="rect">
            <a:avLst/>
          </a:prstGeom>
        </p:spPr>
      </p:pic>
      <p:sp>
        <p:nvSpPr>
          <p:cNvPr id="7" name="矩形 6" descr="e7d195523061f1c0600ade85ab8d19863d296bbd6d3c8047FB0A4867354E4F1E3A7DEAE3C4C4B5C9777EC9E9D7F78045DB0296A4194571101A21F67FC7D6C39966CE50B69116E2EE84E571E25F3C0CCE21D51995AEE648537E740CEA7618AB930102B534381A4D659FACB713EADFEEF3A07E9AE228A0A86F3911C6D7004F86999813B5C3A29D38A2E60656253DA35015324BD0E860A42138">
            <a:extLst>
              <a:ext uri="{FF2B5EF4-FFF2-40B4-BE49-F238E27FC236}">
                <a16:creationId xmlns:a16="http://schemas.microsoft.com/office/drawing/2014/main" id="{7C4FB164-9FAC-4FAE-8C6F-0DA8F26203AF}"/>
              </a:ext>
            </a:extLst>
          </p:cNvPr>
          <p:cNvSpPr/>
          <p:nvPr userDrawn="1"/>
        </p:nvSpPr>
        <p:spPr>
          <a:xfrm>
            <a:off x="206901" y="201778"/>
            <a:ext cx="11778197" cy="6454443"/>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105号-简雅黑" panose="00000500000000000000" pitchFamily="2" charset="-122"/>
              <a:ea typeface="字魂105号-简雅黑" panose="00000500000000000000" pitchFamily="2" charset="-122"/>
            </a:endParaRPr>
          </a:p>
        </p:txBody>
      </p:sp>
      <p:sp>
        <p:nvSpPr>
          <p:cNvPr id="2" name="Title 1">
            <a:extLst>
              <a:ext uri="{FF2B5EF4-FFF2-40B4-BE49-F238E27FC236}">
                <a16:creationId xmlns:a16="http://schemas.microsoft.com/office/drawing/2014/main" id="{C1C5A6B0-9EBD-BA3D-7B8B-A930AB4CE996}"/>
              </a:ext>
            </a:extLst>
          </p:cNvPr>
          <p:cNvSpPr txBox="1">
            <a:spLocks/>
          </p:cNvSpPr>
          <p:nvPr userDrawn="1"/>
        </p:nvSpPr>
        <p:spPr>
          <a:xfrm>
            <a:off x="10098061" y="201777"/>
            <a:ext cx="1925622" cy="456694"/>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2400" b="0" i="0" u="none" strike="noStrike" kern="1200" cap="none" spc="0" normalizeH="0" baseline="0" noProof="0" dirty="0" err="1">
                <a:ln>
                  <a:noFill/>
                </a:ln>
                <a:solidFill>
                  <a:schemeClr val="accent2"/>
                </a:solidFill>
                <a:effectLst/>
                <a:uLnTx/>
                <a:uFillTx/>
                <a:latin typeface="HP-008" panose="020B0803050302020204" pitchFamily="34" charset="0"/>
                <a:ea typeface="+mj-ea"/>
                <a:cs typeface="+mj-cs"/>
                <a:sym typeface="Arial"/>
              </a:rPr>
              <a:t>Măng</a:t>
            </a:r>
            <a:r>
              <a:rPr kumimoji="0" lang="en-US" sz="2400" b="0" i="0" u="none" strike="noStrike" kern="1200" cap="none" spc="0" normalizeH="0" baseline="0" noProof="0" dirty="0">
                <a:ln>
                  <a:noFill/>
                </a:ln>
                <a:solidFill>
                  <a:schemeClr val="accent2"/>
                </a:solidFill>
                <a:effectLst/>
                <a:uLnTx/>
                <a:uFillTx/>
                <a:latin typeface="HP-008" panose="020B0803050302020204" pitchFamily="34" charset="0"/>
                <a:ea typeface="+mj-ea"/>
                <a:cs typeface="+mj-cs"/>
                <a:sym typeface="Arial"/>
              </a:rPr>
              <a:t> Non</a:t>
            </a:r>
          </a:p>
        </p:txBody>
      </p:sp>
      <p:sp>
        <p:nvSpPr>
          <p:cNvPr id="4" name="Title 1">
            <a:extLst>
              <a:ext uri="{FF2B5EF4-FFF2-40B4-BE49-F238E27FC236}">
                <a16:creationId xmlns:a16="http://schemas.microsoft.com/office/drawing/2014/main" id="{2B2EAC13-0C4B-B8D6-DD74-607FA78AF497}"/>
              </a:ext>
            </a:extLst>
          </p:cNvPr>
          <p:cNvSpPr txBox="1">
            <a:spLocks/>
          </p:cNvSpPr>
          <p:nvPr userDrawn="1"/>
        </p:nvSpPr>
        <p:spPr>
          <a:xfrm>
            <a:off x="-203751" y="6427445"/>
            <a:ext cx="1925622" cy="456694"/>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2400" b="0" i="0" u="none" strike="noStrike" kern="1200" cap="none" spc="0" normalizeH="0" baseline="0" noProof="0" dirty="0" err="1">
                <a:ln>
                  <a:noFill/>
                </a:ln>
                <a:solidFill>
                  <a:schemeClr val="accent2"/>
                </a:solidFill>
                <a:effectLst/>
                <a:uLnTx/>
                <a:uFillTx/>
                <a:latin typeface="HP-008" panose="020B0803050302020204" pitchFamily="34" charset="0"/>
                <a:ea typeface="+mj-ea"/>
                <a:cs typeface="+mj-cs"/>
                <a:sym typeface="Arial"/>
              </a:rPr>
              <a:t>Măng</a:t>
            </a:r>
            <a:r>
              <a:rPr kumimoji="0" lang="en-US" sz="2400" b="0" i="0" u="none" strike="noStrike" kern="1200" cap="none" spc="0" normalizeH="0" baseline="0" noProof="0" dirty="0">
                <a:ln>
                  <a:noFill/>
                </a:ln>
                <a:solidFill>
                  <a:schemeClr val="accent2"/>
                </a:solidFill>
                <a:effectLst/>
                <a:uLnTx/>
                <a:uFillTx/>
                <a:latin typeface="HP-008" panose="020B0803050302020204" pitchFamily="34" charset="0"/>
                <a:ea typeface="+mj-ea"/>
                <a:cs typeface="+mj-cs"/>
                <a:sym typeface="Arial"/>
              </a:rPr>
              <a:t> Non</a:t>
            </a:r>
          </a:p>
        </p:txBody>
      </p:sp>
    </p:spTree>
    <p:extLst>
      <p:ext uri="{BB962C8B-B14F-4D97-AF65-F5344CB8AC3E}">
        <p14:creationId xmlns:p14="http://schemas.microsoft.com/office/powerpoint/2010/main" val="3728737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10E57-389A-4A14-900C-39C6A9E744E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A6F65A6-3B38-4E61-BCC6-1E70A97AE1E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6E121A-796D-4632-869E-1D20A6C16CF2}"/>
              </a:ext>
            </a:extLst>
          </p:cNvPr>
          <p:cNvSpPr>
            <a:spLocks noGrp="1"/>
          </p:cNvSpPr>
          <p:nvPr>
            <p:ph type="dt" sz="half" idx="10"/>
          </p:nvPr>
        </p:nvSpPr>
        <p:spPr/>
        <p:txBody>
          <a:bodyPr/>
          <a:lstStyle/>
          <a:p>
            <a:fld id="{B6443111-E4B5-4F68-93DB-EC3FB09BC465}" type="datetimeFigureOut">
              <a:rPr lang="en-US" smtClean="0"/>
              <a:t>10/4/2026</a:t>
            </a:fld>
            <a:endParaRPr lang="en-US"/>
          </a:p>
        </p:txBody>
      </p:sp>
      <p:sp>
        <p:nvSpPr>
          <p:cNvPr id="5" name="Footer Placeholder 4">
            <a:extLst>
              <a:ext uri="{FF2B5EF4-FFF2-40B4-BE49-F238E27FC236}">
                <a16:creationId xmlns:a16="http://schemas.microsoft.com/office/drawing/2014/main" id="{FFE07A06-E95B-4B5B-BB77-0FDE8351C4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A88405-76F5-4AC5-A672-742F74EE9417}"/>
              </a:ext>
            </a:extLst>
          </p:cNvPr>
          <p:cNvSpPr>
            <a:spLocks noGrp="1"/>
          </p:cNvSpPr>
          <p:nvPr>
            <p:ph type="sldNum" sz="quarter" idx="12"/>
          </p:nvPr>
        </p:nvSpPr>
        <p:spPr/>
        <p:txBody>
          <a:bodyPr/>
          <a:lstStyle/>
          <a:p>
            <a:fld id="{7F0D84F3-CD41-41E9-8D03-3BF463309193}" type="slidenum">
              <a:rPr lang="en-US" smtClean="0"/>
              <a:t>‹#›</a:t>
            </a:fld>
            <a:endParaRPr lang="en-US"/>
          </a:p>
        </p:txBody>
      </p:sp>
    </p:spTree>
    <p:extLst>
      <p:ext uri="{BB962C8B-B14F-4D97-AF65-F5344CB8AC3E}">
        <p14:creationId xmlns:p14="http://schemas.microsoft.com/office/powerpoint/2010/main" val="3983852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40311-D0BD-4A35-BD4C-E73FF001EE9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0405B21-26DE-4237-805D-09FD92E63DD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93B7751-FD23-4EDB-88D0-B7D5C0435DE3}"/>
              </a:ext>
            </a:extLst>
          </p:cNvPr>
          <p:cNvSpPr>
            <a:spLocks noGrp="1"/>
          </p:cNvSpPr>
          <p:nvPr>
            <p:ph type="dt" sz="half" idx="10"/>
          </p:nvPr>
        </p:nvSpPr>
        <p:spPr/>
        <p:txBody>
          <a:bodyPr/>
          <a:lstStyle/>
          <a:p>
            <a:fld id="{B6443111-E4B5-4F68-93DB-EC3FB09BC465}" type="datetimeFigureOut">
              <a:rPr lang="en-US" smtClean="0"/>
              <a:t>10/4/2026</a:t>
            </a:fld>
            <a:endParaRPr lang="en-US"/>
          </a:p>
        </p:txBody>
      </p:sp>
      <p:sp>
        <p:nvSpPr>
          <p:cNvPr id="5" name="Footer Placeholder 4">
            <a:extLst>
              <a:ext uri="{FF2B5EF4-FFF2-40B4-BE49-F238E27FC236}">
                <a16:creationId xmlns:a16="http://schemas.microsoft.com/office/drawing/2014/main" id="{9CFA2445-05D4-47EA-850F-C4FECA6894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8542CB-9C06-4504-964D-F1881FFB6524}"/>
              </a:ext>
            </a:extLst>
          </p:cNvPr>
          <p:cNvSpPr>
            <a:spLocks noGrp="1"/>
          </p:cNvSpPr>
          <p:nvPr>
            <p:ph type="sldNum" sz="quarter" idx="12"/>
          </p:nvPr>
        </p:nvSpPr>
        <p:spPr/>
        <p:txBody>
          <a:bodyPr/>
          <a:lstStyle/>
          <a:p>
            <a:fld id="{7F0D84F3-CD41-41E9-8D03-3BF463309193}" type="slidenum">
              <a:rPr lang="en-US" smtClean="0"/>
              <a:t>‹#›</a:t>
            </a:fld>
            <a:endParaRPr lang="en-US"/>
          </a:p>
        </p:txBody>
      </p:sp>
    </p:spTree>
    <p:extLst>
      <p:ext uri="{BB962C8B-B14F-4D97-AF65-F5344CB8AC3E}">
        <p14:creationId xmlns:p14="http://schemas.microsoft.com/office/powerpoint/2010/main" val="27671791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F7147-EE3F-4D1E-8C5B-E83574B1578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4349710-ABBE-40A8-B957-4B8CEA0A177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8EEF518-3018-4BF3-AD52-F060BDFFC55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B321D75-4EAA-4C02-832A-25CCE0BF8DA0}"/>
              </a:ext>
            </a:extLst>
          </p:cNvPr>
          <p:cNvSpPr>
            <a:spLocks noGrp="1"/>
          </p:cNvSpPr>
          <p:nvPr>
            <p:ph type="dt" sz="half" idx="10"/>
          </p:nvPr>
        </p:nvSpPr>
        <p:spPr/>
        <p:txBody>
          <a:bodyPr/>
          <a:lstStyle/>
          <a:p>
            <a:fld id="{B6443111-E4B5-4F68-93DB-EC3FB09BC465}" type="datetimeFigureOut">
              <a:rPr lang="en-US" smtClean="0"/>
              <a:t>10/4/2026</a:t>
            </a:fld>
            <a:endParaRPr lang="en-US"/>
          </a:p>
        </p:txBody>
      </p:sp>
      <p:sp>
        <p:nvSpPr>
          <p:cNvPr id="6" name="Footer Placeholder 5">
            <a:extLst>
              <a:ext uri="{FF2B5EF4-FFF2-40B4-BE49-F238E27FC236}">
                <a16:creationId xmlns:a16="http://schemas.microsoft.com/office/drawing/2014/main" id="{2E81DE11-34E0-4A7C-A97D-1FBB20257A4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FD9962F-42AF-4B76-85F2-878BAEBB96B8}"/>
              </a:ext>
            </a:extLst>
          </p:cNvPr>
          <p:cNvSpPr>
            <a:spLocks noGrp="1"/>
          </p:cNvSpPr>
          <p:nvPr>
            <p:ph type="sldNum" sz="quarter" idx="12"/>
          </p:nvPr>
        </p:nvSpPr>
        <p:spPr/>
        <p:txBody>
          <a:bodyPr/>
          <a:lstStyle/>
          <a:p>
            <a:fld id="{7F0D84F3-CD41-41E9-8D03-3BF463309193}" type="slidenum">
              <a:rPr lang="en-US" smtClean="0"/>
              <a:t>‹#›</a:t>
            </a:fld>
            <a:endParaRPr lang="en-US"/>
          </a:p>
        </p:txBody>
      </p:sp>
    </p:spTree>
    <p:extLst>
      <p:ext uri="{BB962C8B-B14F-4D97-AF65-F5344CB8AC3E}">
        <p14:creationId xmlns:p14="http://schemas.microsoft.com/office/powerpoint/2010/main" val="34274873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49733-0987-4019-815C-EFA1FB7FFA0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EF78DEF-2628-41B6-9EB9-4939C8E6968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7D55B74-C9C1-4277-9799-552677988CA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49347DB-9435-4856-9555-CEB9012AD28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E37E835-8619-4EE2-ABD8-64EAE195C4A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565E4FD-1B10-4424-AA24-C8195B388C41}"/>
              </a:ext>
            </a:extLst>
          </p:cNvPr>
          <p:cNvSpPr>
            <a:spLocks noGrp="1"/>
          </p:cNvSpPr>
          <p:nvPr>
            <p:ph type="dt" sz="half" idx="10"/>
          </p:nvPr>
        </p:nvSpPr>
        <p:spPr/>
        <p:txBody>
          <a:bodyPr/>
          <a:lstStyle/>
          <a:p>
            <a:fld id="{B6443111-E4B5-4F68-93DB-EC3FB09BC465}" type="datetimeFigureOut">
              <a:rPr lang="en-US" smtClean="0"/>
              <a:t>10/4/2026</a:t>
            </a:fld>
            <a:endParaRPr lang="en-US"/>
          </a:p>
        </p:txBody>
      </p:sp>
      <p:sp>
        <p:nvSpPr>
          <p:cNvPr id="8" name="Footer Placeholder 7">
            <a:extLst>
              <a:ext uri="{FF2B5EF4-FFF2-40B4-BE49-F238E27FC236}">
                <a16:creationId xmlns:a16="http://schemas.microsoft.com/office/drawing/2014/main" id="{364A6C67-DF37-4F75-972D-3822B7DBD8A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DC91F2B-607D-4669-B0DE-D0B56650F324}"/>
              </a:ext>
            </a:extLst>
          </p:cNvPr>
          <p:cNvSpPr>
            <a:spLocks noGrp="1"/>
          </p:cNvSpPr>
          <p:nvPr>
            <p:ph type="sldNum" sz="quarter" idx="12"/>
          </p:nvPr>
        </p:nvSpPr>
        <p:spPr/>
        <p:txBody>
          <a:bodyPr/>
          <a:lstStyle/>
          <a:p>
            <a:fld id="{7F0D84F3-CD41-41E9-8D03-3BF463309193}" type="slidenum">
              <a:rPr lang="en-US" smtClean="0"/>
              <a:t>‹#›</a:t>
            </a:fld>
            <a:endParaRPr lang="en-US"/>
          </a:p>
        </p:txBody>
      </p:sp>
    </p:spTree>
    <p:extLst>
      <p:ext uri="{BB962C8B-B14F-4D97-AF65-F5344CB8AC3E}">
        <p14:creationId xmlns:p14="http://schemas.microsoft.com/office/powerpoint/2010/main" val="19339146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F9AF9A-E631-42B9-817C-53F1555C894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02F1158-C80E-41DA-B162-742B23040F0A}"/>
              </a:ext>
            </a:extLst>
          </p:cNvPr>
          <p:cNvSpPr>
            <a:spLocks noGrp="1"/>
          </p:cNvSpPr>
          <p:nvPr>
            <p:ph type="dt" sz="half" idx="10"/>
          </p:nvPr>
        </p:nvSpPr>
        <p:spPr/>
        <p:txBody>
          <a:bodyPr/>
          <a:lstStyle/>
          <a:p>
            <a:fld id="{B6443111-E4B5-4F68-93DB-EC3FB09BC465}" type="datetimeFigureOut">
              <a:rPr lang="en-US" smtClean="0"/>
              <a:t>10/4/2026</a:t>
            </a:fld>
            <a:endParaRPr lang="en-US"/>
          </a:p>
        </p:txBody>
      </p:sp>
      <p:sp>
        <p:nvSpPr>
          <p:cNvPr id="4" name="Footer Placeholder 3">
            <a:extLst>
              <a:ext uri="{FF2B5EF4-FFF2-40B4-BE49-F238E27FC236}">
                <a16:creationId xmlns:a16="http://schemas.microsoft.com/office/drawing/2014/main" id="{EDBBFFEC-BB4B-4AC5-8921-208D38222A8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DB66A27-583B-4D81-B6EF-AD5B4AFEE7A6}"/>
              </a:ext>
            </a:extLst>
          </p:cNvPr>
          <p:cNvSpPr>
            <a:spLocks noGrp="1"/>
          </p:cNvSpPr>
          <p:nvPr>
            <p:ph type="sldNum" sz="quarter" idx="12"/>
          </p:nvPr>
        </p:nvSpPr>
        <p:spPr/>
        <p:txBody>
          <a:bodyPr/>
          <a:lstStyle/>
          <a:p>
            <a:fld id="{7F0D84F3-CD41-41E9-8D03-3BF463309193}" type="slidenum">
              <a:rPr lang="en-US" smtClean="0"/>
              <a:t>‹#›</a:t>
            </a:fld>
            <a:endParaRPr lang="en-US"/>
          </a:p>
        </p:txBody>
      </p:sp>
    </p:spTree>
    <p:extLst>
      <p:ext uri="{BB962C8B-B14F-4D97-AF65-F5344CB8AC3E}">
        <p14:creationId xmlns:p14="http://schemas.microsoft.com/office/powerpoint/2010/main" val="6158497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FF7E2E9-44A4-40F8-A49C-28A729B81977}"/>
              </a:ext>
            </a:extLst>
          </p:cNvPr>
          <p:cNvSpPr>
            <a:spLocks noGrp="1"/>
          </p:cNvSpPr>
          <p:nvPr>
            <p:ph type="dt" sz="half" idx="10"/>
          </p:nvPr>
        </p:nvSpPr>
        <p:spPr/>
        <p:txBody>
          <a:bodyPr/>
          <a:lstStyle/>
          <a:p>
            <a:fld id="{B6443111-E4B5-4F68-93DB-EC3FB09BC465}" type="datetimeFigureOut">
              <a:rPr lang="en-US" smtClean="0"/>
              <a:t>10/4/2026</a:t>
            </a:fld>
            <a:endParaRPr lang="en-US"/>
          </a:p>
        </p:txBody>
      </p:sp>
      <p:sp>
        <p:nvSpPr>
          <p:cNvPr id="3" name="Footer Placeholder 2">
            <a:extLst>
              <a:ext uri="{FF2B5EF4-FFF2-40B4-BE49-F238E27FC236}">
                <a16:creationId xmlns:a16="http://schemas.microsoft.com/office/drawing/2014/main" id="{195E4043-37FC-4F28-8979-CC57EF7AA54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3CAB914-33EA-4A69-B4F0-C6638CD9939D}"/>
              </a:ext>
            </a:extLst>
          </p:cNvPr>
          <p:cNvSpPr>
            <a:spLocks noGrp="1"/>
          </p:cNvSpPr>
          <p:nvPr>
            <p:ph type="sldNum" sz="quarter" idx="12"/>
          </p:nvPr>
        </p:nvSpPr>
        <p:spPr/>
        <p:txBody>
          <a:bodyPr/>
          <a:lstStyle/>
          <a:p>
            <a:fld id="{7F0D84F3-CD41-41E9-8D03-3BF463309193}" type="slidenum">
              <a:rPr lang="en-US" smtClean="0"/>
              <a:t>‹#›</a:t>
            </a:fld>
            <a:endParaRPr lang="en-US"/>
          </a:p>
        </p:txBody>
      </p:sp>
    </p:spTree>
    <p:extLst>
      <p:ext uri="{BB962C8B-B14F-4D97-AF65-F5344CB8AC3E}">
        <p14:creationId xmlns:p14="http://schemas.microsoft.com/office/powerpoint/2010/main" val="26929314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9EDC6-220D-4C18-BB99-A4318A5085F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DA04379-84B3-4C27-9189-412253AF6F7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EDD2840-427F-4206-A09B-B07DF863AB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6DA962-03E1-41E8-BD95-79F77F2ED09C}"/>
              </a:ext>
            </a:extLst>
          </p:cNvPr>
          <p:cNvSpPr>
            <a:spLocks noGrp="1"/>
          </p:cNvSpPr>
          <p:nvPr>
            <p:ph type="dt" sz="half" idx="10"/>
          </p:nvPr>
        </p:nvSpPr>
        <p:spPr/>
        <p:txBody>
          <a:bodyPr/>
          <a:lstStyle/>
          <a:p>
            <a:fld id="{B6443111-E4B5-4F68-93DB-EC3FB09BC465}" type="datetimeFigureOut">
              <a:rPr lang="en-US" smtClean="0"/>
              <a:t>10/4/2026</a:t>
            </a:fld>
            <a:endParaRPr lang="en-US"/>
          </a:p>
        </p:txBody>
      </p:sp>
      <p:sp>
        <p:nvSpPr>
          <p:cNvPr id="6" name="Footer Placeholder 5">
            <a:extLst>
              <a:ext uri="{FF2B5EF4-FFF2-40B4-BE49-F238E27FC236}">
                <a16:creationId xmlns:a16="http://schemas.microsoft.com/office/drawing/2014/main" id="{835D19A6-0622-45E4-AA1A-3C5D38FC3D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EC6E255-3FD4-4573-8A1A-B4BB3B239986}"/>
              </a:ext>
            </a:extLst>
          </p:cNvPr>
          <p:cNvSpPr>
            <a:spLocks noGrp="1"/>
          </p:cNvSpPr>
          <p:nvPr>
            <p:ph type="sldNum" sz="quarter" idx="12"/>
          </p:nvPr>
        </p:nvSpPr>
        <p:spPr/>
        <p:txBody>
          <a:bodyPr/>
          <a:lstStyle/>
          <a:p>
            <a:fld id="{7F0D84F3-CD41-41E9-8D03-3BF463309193}" type="slidenum">
              <a:rPr lang="en-US" smtClean="0"/>
              <a:t>‹#›</a:t>
            </a:fld>
            <a:endParaRPr lang="en-US"/>
          </a:p>
        </p:txBody>
      </p:sp>
    </p:spTree>
    <p:extLst>
      <p:ext uri="{BB962C8B-B14F-4D97-AF65-F5344CB8AC3E}">
        <p14:creationId xmlns:p14="http://schemas.microsoft.com/office/powerpoint/2010/main" val="2238060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613FDA-FE91-4488-870A-41634EC4617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20F5B40-B8D6-40CE-9467-1DED14DBE74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F91CE53-3F0B-47EC-A274-086A61EFDD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93A3705-316E-44F4-9540-8EA2241E0EE9}"/>
              </a:ext>
            </a:extLst>
          </p:cNvPr>
          <p:cNvSpPr>
            <a:spLocks noGrp="1"/>
          </p:cNvSpPr>
          <p:nvPr>
            <p:ph type="dt" sz="half" idx="10"/>
          </p:nvPr>
        </p:nvSpPr>
        <p:spPr/>
        <p:txBody>
          <a:bodyPr/>
          <a:lstStyle/>
          <a:p>
            <a:fld id="{B6443111-E4B5-4F68-93DB-EC3FB09BC465}" type="datetimeFigureOut">
              <a:rPr lang="en-US" smtClean="0"/>
              <a:t>10/4/2026</a:t>
            </a:fld>
            <a:endParaRPr lang="en-US"/>
          </a:p>
        </p:txBody>
      </p:sp>
      <p:sp>
        <p:nvSpPr>
          <p:cNvPr id="6" name="Footer Placeholder 5">
            <a:extLst>
              <a:ext uri="{FF2B5EF4-FFF2-40B4-BE49-F238E27FC236}">
                <a16:creationId xmlns:a16="http://schemas.microsoft.com/office/drawing/2014/main" id="{E47FDEE3-1614-4A77-9910-859E64F01A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9840A4-C45D-4DCE-9F16-AFE29C138811}"/>
              </a:ext>
            </a:extLst>
          </p:cNvPr>
          <p:cNvSpPr>
            <a:spLocks noGrp="1"/>
          </p:cNvSpPr>
          <p:nvPr>
            <p:ph type="sldNum" sz="quarter" idx="12"/>
          </p:nvPr>
        </p:nvSpPr>
        <p:spPr/>
        <p:txBody>
          <a:bodyPr/>
          <a:lstStyle/>
          <a:p>
            <a:fld id="{7F0D84F3-CD41-41E9-8D03-3BF463309193}" type="slidenum">
              <a:rPr lang="en-US" smtClean="0"/>
              <a:t>‹#›</a:t>
            </a:fld>
            <a:endParaRPr lang="en-US"/>
          </a:p>
        </p:txBody>
      </p:sp>
    </p:spTree>
    <p:extLst>
      <p:ext uri="{BB962C8B-B14F-4D97-AF65-F5344CB8AC3E}">
        <p14:creationId xmlns:p14="http://schemas.microsoft.com/office/powerpoint/2010/main" val="3492508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4864B5C-2D1D-4332-9FE4-CC06E9B541C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B1A782B-D605-4C58-A2DA-53BB7810160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A624FE4-8AAB-4DAB-A5CA-576E554E817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443111-E4B5-4F68-93DB-EC3FB09BC465}" type="datetimeFigureOut">
              <a:rPr lang="en-US" smtClean="0"/>
              <a:t>10/4/2026</a:t>
            </a:fld>
            <a:endParaRPr lang="en-US"/>
          </a:p>
        </p:txBody>
      </p:sp>
      <p:sp>
        <p:nvSpPr>
          <p:cNvPr id="5" name="Footer Placeholder 4">
            <a:extLst>
              <a:ext uri="{FF2B5EF4-FFF2-40B4-BE49-F238E27FC236}">
                <a16:creationId xmlns:a16="http://schemas.microsoft.com/office/drawing/2014/main" id="{1DBC5049-1845-45B6-9F00-68C563D8D1E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16A1292-8905-4D9A-9E1A-971E41CEBA3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0D84F3-CD41-41E9-8D03-3BF463309193}" type="slidenum">
              <a:rPr lang="en-US" smtClean="0"/>
              <a:t>‹#›</a:t>
            </a:fld>
            <a:endParaRPr lang="en-US"/>
          </a:p>
        </p:txBody>
      </p:sp>
    </p:spTree>
    <p:extLst>
      <p:ext uri="{BB962C8B-B14F-4D97-AF65-F5344CB8AC3E}">
        <p14:creationId xmlns:p14="http://schemas.microsoft.com/office/powerpoint/2010/main" val="22419512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矩形 23">
            <a:extLst>
              <a:ext uri="{FF2B5EF4-FFF2-40B4-BE49-F238E27FC236}">
                <a16:creationId xmlns:a16="http://schemas.microsoft.com/office/drawing/2014/main" id="{0243E843-DE9C-4BE6-ACE9-1A8DFC6CEBAA}"/>
              </a:ext>
            </a:extLst>
          </p:cNvPr>
          <p:cNvSpPr/>
          <p:nvPr/>
        </p:nvSpPr>
        <p:spPr>
          <a:xfrm>
            <a:off x="1576212" y="3418227"/>
            <a:ext cx="2031325" cy="1015663"/>
          </a:xfrm>
          <a:prstGeom prst="rect">
            <a:avLst/>
          </a:prstGeom>
        </p:spPr>
        <p:txBody>
          <a:bodyPr vert="horz"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6000" i="0" u="none" strike="noStrike" kern="1200" cap="none" spc="0" normalizeH="0" baseline="0" noProof="0" dirty="0">
                <a:ln>
                  <a:noFill/>
                </a:ln>
                <a:solidFill>
                  <a:schemeClr val="bg1"/>
                </a:solidFill>
                <a:uLnTx/>
                <a:uFillTx/>
                <a:latin typeface="字魂70号-灵悦黑体" panose="00000500000000000000" pitchFamily="2" charset="-122"/>
                <a:ea typeface="字魂70号-灵悦黑体" panose="00000500000000000000" pitchFamily="2" charset="-122"/>
                <a:cs typeface="字魂73号-江南手书" panose="00000500000000000000" charset="-122"/>
                <a:sym typeface="字魂59号-创粗黑" panose="00000500000000000000" pitchFamily="2" charset="-122"/>
              </a:rPr>
              <a:t>目 录</a:t>
            </a:r>
          </a:p>
        </p:txBody>
      </p:sp>
      <p:pic>
        <p:nvPicPr>
          <p:cNvPr id="34" name="Picture 33">
            <a:extLst>
              <a:ext uri="{FF2B5EF4-FFF2-40B4-BE49-F238E27FC236}">
                <a16:creationId xmlns:a16="http://schemas.microsoft.com/office/drawing/2014/main" id="{E34071CC-970F-CFE4-65FD-D67ED6555FB1}"/>
              </a:ext>
            </a:extLst>
          </p:cNvPr>
          <p:cNvPicPr>
            <a:picLocks noChangeAspect="1"/>
          </p:cNvPicPr>
          <p:nvPr/>
        </p:nvPicPr>
        <p:blipFill>
          <a:blip r:embed="rId3"/>
          <a:stretch>
            <a:fillRect/>
          </a:stretch>
        </p:blipFill>
        <p:spPr>
          <a:xfrm>
            <a:off x="150125" y="-133694"/>
            <a:ext cx="1523956" cy="1508868"/>
          </a:xfrm>
          <a:prstGeom prst="rect">
            <a:avLst/>
          </a:prstGeom>
        </p:spPr>
      </p:pic>
      <p:pic>
        <p:nvPicPr>
          <p:cNvPr id="42" name="Picture 41">
            <a:extLst>
              <a:ext uri="{FF2B5EF4-FFF2-40B4-BE49-F238E27FC236}">
                <a16:creationId xmlns:a16="http://schemas.microsoft.com/office/drawing/2014/main" id="{E6B77DC3-3497-93F7-7A56-6B440BCEDB20}"/>
              </a:ext>
            </a:extLst>
          </p:cNvPr>
          <p:cNvPicPr>
            <a:picLocks noChangeAspect="1"/>
          </p:cNvPicPr>
          <p:nvPr/>
        </p:nvPicPr>
        <p:blipFill>
          <a:blip r:embed="rId4"/>
          <a:stretch>
            <a:fillRect/>
          </a:stretch>
        </p:blipFill>
        <p:spPr>
          <a:xfrm>
            <a:off x="1178429" y="840996"/>
            <a:ext cx="11522439" cy="4505334"/>
          </a:xfrm>
          <a:prstGeom prst="rect">
            <a:avLst/>
          </a:prstGeom>
        </p:spPr>
      </p:pic>
    </p:spTree>
    <p:extLst>
      <p:ext uri="{BB962C8B-B14F-4D97-AF65-F5344CB8AC3E}">
        <p14:creationId xmlns:p14="http://schemas.microsoft.com/office/powerpoint/2010/main" val="34476863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p:tgtEl>
                                          <p:spTgt spid="24"/>
                                        </p:tgtEl>
                                        <p:attrNameLst>
                                          <p:attrName>ppt_x</p:attrName>
                                        </p:attrNameLst>
                                      </p:cBhvr>
                                      <p:tavLst>
                                        <p:tav tm="0">
                                          <p:val>
                                            <p:strVal val="#ppt_x-#ppt_w*1.125000"/>
                                          </p:val>
                                        </p:tav>
                                        <p:tav tm="100000">
                                          <p:val>
                                            <p:strVal val="#ppt_x"/>
                                          </p:val>
                                        </p:tav>
                                      </p:tavLst>
                                    </p:anim>
                                    <p:animEffect transition="in" filter="wipe(right)">
                                      <p:cBhvr>
                                        <p:cTn id="8" dur="500"/>
                                        <p:tgtEl>
                                          <p:spTgt spid="24"/>
                                        </p:tgtEl>
                                      </p:cBhvr>
                                    </p:animEffect>
                                  </p:childTnLst>
                                </p:cTn>
                              </p:par>
                            </p:childTnLst>
                          </p:cTn>
                        </p:par>
                        <p:par>
                          <p:cTn id="9" fill="hold">
                            <p:stCondLst>
                              <p:cond delay="500"/>
                            </p:stCondLst>
                            <p:childTnLst>
                              <p:par>
                                <p:cTn id="10" presetID="14" presetClass="entr" presetSubtype="10" fill="hold" nodeType="after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randombar(horizontal)">
                                      <p:cBhvr>
                                        <p:cTn id="1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211F2EB4-660F-346E-AF3D-3645F1A1E1C0}"/>
              </a:ext>
            </a:extLst>
          </p:cNvPr>
          <p:cNvGrpSpPr/>
          <p:nvPr/>
        </p:nvGrpSpPr>
        <p:grpSpPr>
          <a:xfrm>
            <a:off x="383458" y="272014"/>
            <a:ext cx="11482832" cy="927519"/>
            <a:chOff x="197374" y="173694"/>
            <a:chExt cx="11668916" cy="1474997"/>
          </a:xfrm>
        </p:grpSpPr>
        <p:sp>
          <p:nvSpPr>
            <p:cNvPr id="6" name="Rounded Rectangle 2">
              <a:extLst>
                <a:ext uri="{FF2B5EF4-FFF2-40B4-BE49-F238E27FC236}">
                  <a16:creationId xmlns:a16="http://schemas.microsoft.com/office/drawing/2014/main" id="{711BEAFA-1840-5B8A-8107-227A905238B3}"/>
                </a:ext>
              </a:extLst>
            </p:cNvPr>
            <p:cNvSpPr/>
            <p:nvPr/>
          </p:nvSpPr>
          <p:spPr>
            <a:xfrm>
              <a:off x="197374" y="173694"/>
              <a:ext cx="11668916" cy="1474997"/>
            </a:xfrm>
            <a:prstGeom prst="roundRect">
              <a:avLst/>
            </a:prstGeom>
            <a:solidFill>
              <a:schemeClr val="accent2">
                <a:lumMod val="20000"/>
                <a:lumOff val="80000"/>
              </a:schemeClr>
            </a:solidFill>
            <a:ln w="28575">
              <a:solidFill>
                <a:schemeClr val="accent6">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0F39DA99-C8B8-668A-FD07-8540435FF9C7}"/>
                </a:ext>
              </a:extLst>
            </p:cNvPr>
            <p:cNvSpPr txBox="1"/>
            <p:nvPr/>
          </p:nvSpPr>
          <p:spPr>
            <a:xfrm>
              <a:off x="505691" y="386541"/>
              <a:ext cx="11180618" cy="1125723"/>
            </a:xfrm>
            <a:prstGeom prst="rect">
              <a:avLst/>
            </a:prstGeom>
            <a:noFill/>
          </p:spPr>
          <p:txBody>
            <a:bodyPr wrap="square" rtlCol="0">
              <a:spAutoFit/>
            </a:bodyPr>
            <a:lstStyle/>
            <a:p>
              <a:pPr algn="just"/>
              <a:r>
                <a:rPr lang="vi-VN" sz="4000" b="1" dirty="0">
                  <a:solidFill>
                    <a:srgbClr val="00CC00"/>
                  </a:solidFill>
                  <a:latin typeface="Cambria" panose="02040503050406030204" pitchFamily="18" charset="0"/>
                  <a:ea typeface="Cambria" panose="02040503050406030204" pitchFamily="18" charset="0"/>
                </a:rPr>
                <a:t>2. Cây đa quê hương được tả thế nào?</a:t>
              </a:r>
              <a:endParaRPr lang="en-US" sz="4000" b="1" dirty="0">
                <a:solidFill>
                  <a:srgbClr val="00CC00"/>
                </a:solidFill>
                <a:latin typeface="Cambria" panose="02040503050406030204" pitchFamily="18" charset="0"/>
                <a:ea typeface="Cambria" panose="02040503050406030204" pitchFamily="18" charset="0"/>
              </a:endParaRPr>
            </a:p>
          </p:txBody>
        </p:sp>
      </p:grpSp>
      <p:grpSp>
        <p:nvGrpSpPr>
          <p:cNvPr id="10" name="Group 9">
            <a:extLst>
              <a:ext uri="{FF2B5EF4-FFF2-40B4-BE49-F238E27FC236}">
                <a16:creationId xmlns:a16="http://schemas.microsoft.com/office/drawing/2014/main" id="{0C408956-68CE-A0B1-CE72-6B02302FC75A}"/>
              </a:ext>
            </a:extLst>
          </p:cNvPr>
          <p:cNvGrpSpPr/>
          <p:nvPr/>
        </p:nvGrpSpPr>
        <p:grpSpPr>
          <a:xfrm>
            <a:off x="206476" y="1273082"/>
            <a:ext cx="3864077" cy="1633263"/>
            <a:chOff x="108155" y="1247588"/>
            <a:chExt cx="3864077" cy="1633263"/>
          </a:xfrm>
        </p:grpSpPr>
        <p:sp>
          <p:nvSpPr>
            <p:cNvPr id="8" name="Speech Bubble: Rectangle with Corners Rounded 7">
              <a:extLst>
                <a:ext uri="{FF2B5EF4-FFF2-40B4-BE49-F238E27FC236}">
                  <a16:creationId xmlns:a16="http://schemas.microsoft.com/office/drawing/2014/main" id="{E38375CC-D796-8F76-E943-51A3386A0AFE}"/>
                </a:ext>
              </a:extLst>
            </p:cNvPr>
            <p:cNvSpPr/>
            <p:nvPr/>
          </p:nvSpPr>
          <p:spPr>
            <a:xfrm>
              <a:off x="108155" y="1247588"/>
              <a:ext cx="3864077" cy="1633263"/>
            </a:xfrm>
            <a:prstGeom prst="wedgeRoundRectCallout">
              <a:avLst>
                <a:gd name="adj1" fmla="val 62128"/>
                <a:gd name="adj2" fmla="val 23845"/>
                <a:gd name="adj3" fmla="val 16667"/>
              </a:avLst>
            </a:prstGeom>
            <a:solidFill>
              <a:srgbClr val="92D05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1D7CEF1E-6E4D-9286-11DB-7F4A32399780}"/>
                </a:ext>
              </a:extLst>
            </p:cNvPr>
            <p:cNvSpPr txBox="1"/>
            <p:nvPr/>
          </p:nvSpPr>
          <p:spPr>
            <a:xfrm>
              <a:off x="176981" y="1307692"/>
              <a:ext cx="3716593" cy="1569660"/>
            </a:xfrm>
            <a:prstGeom prst="rect">
              <a:avLst/>
            </a:prstGeom>
            <a:noFill/>
          </p:spPr>
          <p:txBody>
            <a:bodyPr wrap="square" rtlCol="0">
              <a:spAutoFit/>
            </a:bodyPr>
            <a:lstStyle/>
            <a:p>
              <a:pPr algn="just"/>
              <a:r>
                <a:rPr lang="en-US" sz="2400" b="1" dirty="0" err="1">
                  <a:solidFill>
                    <a:srgbClr val="FFFF00"/>
                  </a:solidFill>
                  <a:latin typeface="Cambria" panose="02040503050406030204" pitchFamily="18" charset="0"/>
                  <a:ea typeface="Cambria" panose="02040503050406030204" pitchFamily="18" charset="0"/>
                </a:rPr>
                <a:t>Đỉnh</a:t>
              </a:r>
              <a:r>
                <a:rPr lang="en-US" sz="2400" b="1" dirty="0">
                  <a:solidFill>
                    <a:srgbClr val="FFFF00"/>
                  </a:solidFill>
                  <a:latin typeface="Cambria" panose="02040503050406030204" pitchFamily="18" charset="0"/>
                  <a:ea typeface="Cambria" panose="02040503050406030204" pitchFamily="18" charset="0"/>
                </a:rPr>
                <a:t> </a:t>
              </a:r>
              <a:r>
                <a:rPr lang="en-US" sz="2400" b="1" dirty="0" err="1">
                  <a:solidFill>
                    <a:srgbClr val="FFFF00"/>
                  </a:solidFill>
                  <a:latin typeface="Cambria" panose="02040503050406030204" pitchFamily="18" charset="0"/>
                  <a:ea typeface="Cambria" panose="02040503050406030204" pitchFamily="18" charset="0"/>
                </a:rPr>
                <a:t>chót</a:t>
              </a:r>
              <a:r>
                <a:rPr lang="en-US" sz="2400" b="1" dirty="0">
                  <a:solidFill>
                    <a:srgbClr val="FFFF00"/>
                  </a:solidFill>
                  <a:latin typeface="Cambria" panose="02040503050406030204" pitchFamily="18" charset="0"/>
                  <a:ea typeface="Cambria" panose="02040503050406030204" pitchFamily="18" charset="0"/>
                </a:rPr>
                <a:t> </a:t>
              </a:r>
              <a:r>
                <a:rPr lang="en-US" sz="2400" b="1" dirty="0" err="1">
                  <a:solidFill>
                    <a:srgbClr val="FFFF00"/>
                  </a:solidFill>
                  <a:latin typeface="Cambria" panose="02040503050406030204" pitchFamily="18" charset="0"/>
                  <a:ea typeface="Cambria" panose="02040503050406030204" pitchFamily="18" charset="0"/>
                </a:rPr>
                <a:t>vót</a:t>
              </a:r>
              <a:r>
                <a:rPr lang="en-US" sz="2400" b="1" dirty="0">
                  <a:solidFill>
                    <a:srgbClr val="FFFF00"/>
                  </a:solidFill>
                  <a:latin typeface="Cambria" panose="02040503050406030204" pitchFamily="18" charset="0"/>
                  <a:ea typeface="Cambria" panose="02040503050406030204" pitchFamily="18" charset="0"/>
                </a:rPr>
                <a:t> </a:t>
              </a:r>
              <a:r>
                <a:rPr lang="en-US" sz="2400" b="1" dirty="0" err="1">
                  <a:solidFill>
                    <a:srgbClr val="FFFF00"/>
                  </a:solidFill>
                  <a:latin typeface="Cambria" panose="02040503050406030204" pitchFamily="18" charset="0"/>
                  <a:ea typeface="Cambria" panose="02040503050406030204" pitchFamily="18" charset="0"/>
                </a:rPr>
                <a:t>giữa</a:t>
              </a:r>
              <a:r>
                <a:rPr lang="en-US" sz="2400" b="1" dirty="0">
                  <a:solidFill>
                    <a:srgbClr val="FFFF00"/>
                  </a:solidFill>
                  <a:latin typeface="Cambria" panose="02040503050406030204" pitchFamily="18" charset="0"/>
                  <a:ea typeface="Cambria" panose="02040503050406030204" pitchFamily="18" charset="0"/>
                </a:rPr>
                <a:t> </a:t>
              </a:r>
              <a:r>
                <a:rPr lang="en-US" sz="2400" b="1" dirty="0" err="1">
                  <a:solidFill>
                    <a:srgbClr val="FFFF00"/>
                  </a:solidFill>
                  <a:latin typeface="Cambria" panose="02040503050406030204" pitchFamily="18" charset="0"/>
                  <a:ea typeface="Cambria" panose="02040503050406030204" pitchFamily="18" charset="0"/>
                </a:rPr>
                <a:t>trời</a:t>
              </a:r>
              <a:r>
                <a:rPr lang="en-US" sz="2400" b="1" dirty="0">
                  <a:solidFill>
                    <a:srgbClr val="FFFF00"/>
                  </a:solidFill>
                  <a:latin typeface="Cambria" panose="02040503050406030204" pitchFamily="18" charset="0"/>
                  <a:ea typeface="Cambria" panose="02040503050406030204" pitchFamily="18" charset="0"/>
                </a:rPr>
                <a:t> </a:t>
              </a:r>
              <a:r>
                <a:rPr lang="en-US" sz="2400" b="1" dirty="0" err="1">
                  <a:solidFill>
                    <a:srgbClr val="FFFF00"/>
                  </a:solidFill>
                  <a:latin typeface="Cambria" panose="02040503050406030204" pitchFamily="18" charset="0"/>
                  <a:ea typeface="Cambria" panose="02040503050406030204" pitchFamily="18" charset="0"/>
                </a:rPr>
                <a:t>xanh</a:t>
              </a:r>
              <a:r>
                <a:rPr lang="en-US" sz="2400" b="1" dirty="0">
                  <a:solidFill>
                    <a:srgbClr val="FFFF00"/>
                  </a:solidFill>
                  <a:latin typeface="Cambria" panose="02040503050406030204" pitchFamily="18" charset="0"/>
                  <a:ea typeface="Cambria" panose="02040503050406030204" pitchFamily="18" charset="0"/>
                </a:rPr>
                <a:t>, </a:t>
              </a:r>
              <a:r>
                <a:rPr lang="en-US" sz="2400" b="1" dirty="0" err="1">
                  <a:solidFill>
                    <a:srgbClr val="FFFF00"/>
                  </a:solidFill>
                  <a:latin typeface="Cambria" panose="02040503050406030204" pitchFamily="18" charset="0"/>
                  <a:ea typeface="Cambria" panose="02040503050406030204" pitchFamily="18" charset="0"/>
                </a:rPr>
                <a:t>đến</a:t>
              </a:r>
              <a:r>
                <a:rPr lang="en-US" sz="2400" b="1" dirty="0">
                  <a:solidFill>
                    <a:srgbClr val="FFFF00"/>
                  </a:solidFill>
                  <a:latin typeface="Cambria" panose="02040503050406030204" pitchFamily="18" charset="0"/>
                  <a:ea typeface="Cambria" panose="02040503050406030204" pitchFamily="18" charset="0"/>
                </a:rPr>
                <a:t> </a:t>
              </a:r>
              <a:r>
                <a:rPr lang="en-US" sz="2400" b="1" dirty="0" err="1">
                  <a:solidFill>
                    <a:srgbClr val="FFFF00"/>
                  </a:solidFill>
                  <a:latin typeface="Cambria" panose="02040503050406030204" pitchFamily="18" charset="0"/>
                  <a:ea typeface="Cambria" panose="02040503050406030204" pitchFamily="18" charset="0"/>
                </a:rPr>
                <a:t>những</a:t>
              </a:r>
              <a:r>
                <a:rPr lang="en-US" sz="2400" b="1" dirty="0">
                  <a:solidFill>
                    <a:srgbClr val="FFFF00"/>
                  </a:solidFill>
                  <a:latin typeface="Cambria" panose="02040503050406030204" pitchFamily="18" charset="0"/>
                  <a:ea typeface="Cambria" panose="02040503050406030204" pitchFamily="18" charset="0"/>
                </a:rPr>
                <a:t> con </a:t>
              </a:r>
              <a:r>
                <a:rPr lang="en-US" sz="2400" b="1" dirty="0" err="1">
                  <a:solidFill>
                    <a:srgbClr val="FFFF00"/>
                  </a:solidFill>
                  <a:latin typeface="Cambria" panose="02040503050406030204" pitchFamily="18" charset="0"/>
                  <a:ea typeface="Cambria" panose="02040503050406030204" pitchFamily="18" charset="0"/>
                </a:rPr>
                <a:t>quạ</a:t>
              </a:r>
              <a:r>
                <a:rPr lang="en-US" sz="2400" b="1" dirty="0">
                  <a:solidFill>
                    <a:srgbClr val="FFFF00"/>
                  </a:solidFill>
                  <a:latin typeface="Cambria" panose="02040503050406030204" pitchFamily="18" charset="0"/>
                  <a:ea typeface="Cambria" panose="02040503050406030204" pitchFamily="18" charset="0"/>
                </a:rPr>
                <a:t> </a:t>
              </a:r>
              <a:r>
                <a:rPr lang="en-US" sz="2400" b="1" dirty="0" err="1">
                  <a:solidFill>
                    <a:srgbClr val="FFFF00"/>
                  </a:solidFill>
                  <a:latin typeface="Cambria" panose="02040503050406030204" pitchFamily="18" charset="0"/>
                  <a:ea typeface="Cambria" panose="02040503050406030204" pitchFamily="18" charset="0"/>
                </a:rPr>
                <a:t>đậu</a:t>
              </a:r>
              <a:r>
                <a:rPr lang="en-US" sz="2400" b="1" dirty="0">
                  <a:solidFill>
                    <a:srgbClr val="FFFF00"/>
                  </a:solidFill>
                  <a:latin typeface="Cambria" panose="02040503050406030204" pitchFamily="18" charset="0"/>
                  <a:ea typeface="Cambria" panose="02040503050406030204" pitchFamily="18" charset="0"/>
                </a:rPr>
                <a:t> </a:t>
              </a:r>
              <a:r>
                <a:rPr lang="en-US" sz="2400" b="1" dirty="0" err="1">
                  <a:solidFill>
                    <a:srgbClr val="FFFF00"/>
                  </a:solidFill>
                  <a:latin typeface="Cambria" panose="02040503050406030204" pitchFamily="18" charset="0"/>
                  <a:ea typeface="Cambria" panose="02040503050406030204" pitchFamily="18" charset="0"/>
                </a:rPr>
                <a:t>trên</a:t>
              </a:r>
              <a:r>
                <a:rPr lang="en-US" sz="2400" b="1" dirty="0">
                  <a:solidFill>
                    <a:srgbClr val="FFFF00"/>
                  </a:solidFill>
                  <a:latin typeface="Cambria" panose="02040503050406030204" pitchFamily="18" charset="0"/>
                  <a:ea typeface="Cambria" panose="02040503050406030204" pitchFamily="18" charset="0"/>
                </a:rPr>
                <a:t> </a:t>
              </a:r>
              <a:r>
                <a:rPr lang="en-US" sz="2400" b="1" dirty="0" err="1">
                  <a:solidFill>
                    <a:srgbClr val="FFFF00"/>
                  </a:solidFill>
                  <a:latin typeface="Cambria" panose="02040503050406030204" pitchFamily="18" charset="0"/>
                  <a:ea typeface="Cambria" panose="02040503050406030204" pitchFamily="18" charset="0"/>
                </a:rPr>
                <a:t>cao</a:t>
              </a:r>
              <a:r>
                <a:rPr lang="en-US" sz="2400" b="1" dirty="0">
                  <a:solidFill>
                    <a:srgbClr val="FFFF00"/>
                  </a:solidFill>
                  <a:latin typeface="Cambria" panose="02040503050406030204" pitchFamily="18" charset="0"/>
                  <a:ea typeface="Cambria" panose="02040503050406030204" pitchFamily="18" charset="0"/>
                </a:rPr>
                <a:t>, </a:t>
              </a:r>
              <a:r>
                <a:rPr lang="en-US" sz="2400" b="1" dirty="0" err="1">
                  <a:solidFill>
                    <a:srgbClr val="FFFF00"/>
                  </a:solidFill>
                  <a:latin typeface="Cambria" panose="02040503050406030204" pitchFamily="18" charset="0"/>
                  <a:ea typeface="Cambria" panose="02040503050406030204" pitchFamily="18" charset="0"/>
                </a:rPr>
                <a:t>nhìn</a:t>
              </a:r>
              <a:r>
                <a:rPr lang="en-US" sz="2400" b="1" dirty="0">
                  <a:solidFill>
                    <a:srgbClr val="FFFF00"/>
                  </a:solidFill>
                  <a:latin typeface="Cambria" panose="02040503050406030204" pitchFamily="18" charset="0"/>
                  <a:ea typeface="Cambria" panose="02040503050406030204" pitchFamily="18" charset="0"/>
                </a:rPr>
                <a:t> </a:t>
              </a:r>
              <a:r>
                <a:rPr lang="en-US" sz="2400" b="1" dirty="0" err="1">
                  <a:solidFill>
                    <a:srgbClr val="FFFF00"/>
                  </a:solidFill>
                  <a:latin typeface="Cambria" panose="02040503050406030204" pitchFamily="18" charset="0"/>
                  <a:ea typeface="Cambria" panose="02040503050406030204" pitchFamily="18" charset="0"/>
                </a:rPr>
                <a:t>cũng</a:t>
              </a:r>
              <a:r>
                <a:rPr lang="en-US" sz="2400" b="1" dirty="0">
                  <a:solidFill>
                    <a:srgbClr val="FFFF00"/>
                  </a:solidFill>
                  <a:latin typeface="Cambria" panose="02040503050406030204" pitchFamily="18" charset="0"/>
                  <a:ea typeface="Cambria" panose="02040503050406030204" pitchFamily="18" charset="0"/>
                </a:rPr>
                <a:t> </a:t>
              </a:r>
              <a:r>
                <a:rPr lang="en-US" sz="2400" b="1" dirty="0" err="1">
                  <a:solidFill>
                    <a:srgbClr val="FFFF00"/>
                  </a:solidFill>
                  <a:latin typeface="Cambria" panose="02040503050406030204" pitchFamily="18" charset="0"/>
                  <a:ea typeface="Cambria" panose="02040503050406030204" pitchFamily="18" charset="0"/>
                </a:rPr>
                <a:t>chẳng</a:t>
              </a:r>
              <a:r>
                <a:rPr lang="en-US" sz="2400" b="1" dirty="0">
                  <a:solidFill>
                    <a:srgbClr val="FFFF00"/>
                  </a:solidFill>
                  <a:latin typeface="Cambria" panose="02040503050406030204" pitchFamily="18" charset="0"/>
                  <a:ea typeface="Cambria" panose="02040503050406030204" pitchFamily="18" charset="0"/>
                </a:rPr>
                <a:t> </a:t>
              </a:r>
              <a:r>
                <a:rPr lang="en-US" sz="2400" b="1" dirty="0" err="1">
                  <a:solidFill>
                    <a:srgbClr val="FFFF00"/>
                  </a:solidFill>
                  <a:latin typeface="Cambria" panose="02040503050406030204" pitchFamily="18" charset="0"/>
                  <a:ea typeface="Cambria" panose="02040503050406030204" pitchFamily="18" charset="0"/>
                </a:rPr>
                <a:t>rõ</a:t>
              </a:r>
              <a:r>
                <a:rPr lang="en-US" sz="2400" b="1" dirty="0">
                  <a:solidFill>
                    <a:srgbClr val="FFFF00"/>
                  </a:solidFill>
                  <a:latin typeface="Cambria" panose="02040503050406030204" pitchFamily="18" charset="0"/>
                  <a:ea typeface="Cambria" panose="02040503050406030204" pitchFamily="18" charset="0"/>
                </a:rPr>
                <a:t>.</a:t>
              </a:r>
            </a:p>
          </p:txBody>
        </p:sp>
      </p:grpSp>
      <p:grpSp>
        <p:nvGrpSpPr>
          <p:cNvPr id="11" name="Group 10">
            <a:extLst>
              <a:ext uri="{FF2B5EF4-FFF2-40B4-BE49-F238E27FC236}">
                <a16:creationId xmlns:a16="http://schemas.microsoft.com/office/drawing/2014/main" id="{3F635878-12F8-E31F-90A3-99C404DA5F90}"/>
              </a:ext>
            </a:extLst>
          </p:cNvPr>
          <p:cNvGrpSpPr/>
          <p:nvPr/>
        </p:nvGrpSpPr>
        <p:grpSpPr>
          <a:xfrm>
            <a:off x="304800" y="4858904"/>
            <a:ext cx="4344458" cy="1999096"/>
            <a:chOff x="108155" y="1247588"/>
            <a:chExt cx="3864077" cy="1999096"/>
          </a:xfrm>
        </p:grpSpPr>
        <p:sp>
          <p:nvSpPr>
            <p:cNvPr id="12" name="Speech Bubble: Rectangle with Corners Rounded 11">
              <a:extLst>
                <a:ext uri="{FF2B5EF4-FFF2-40B4-BE49-F238E27FC236}">
                  <a16:creationId xmlns:a16="http://schemas.microsoft.com/office/drawing/2014/main" id="{E54BB7D8-59EC-A449-7CE7-A80F1F64BFD0}"/>
                </a:ext>
              </a:extLst>
            </p:cNvPr>
            <p:cNvSpPr/>
            <p:nvPr/>
          </p:nvSpPr>
          <p:spPr>
            <a:xfrm>
              <a:off x="108155" y="1247588"/>
              <a:ext cx="3864077" cy="1633263"/>
            </a:xfrm>
            <a:prstGeom prst="wedgeRoundRectCallout">
              <a:avLst>
                <a:gd name="adj1" fmla="val 62128"/>
                <a:gd name="adj2" fmla="val 23845"/>
                <a:gd name="adj3" fmla="val 16667"/>
              </a:avLst>
            </a:prstGeom>
            <a:solidFill>
              <a:schemeClr val="accent2">
                <a:lumMod val="50000"/>
              </a:schemeClr>
            </a:solidFill>
            <a:ln>
              <a:solidFill>
                <a:srgbClr val="98C55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23F0624A-548E-BFA6-313D-F258ED34C38C}"/>
                </a:ext>
              </a:extLst>
            </p:cNvPr>
            <p:cNvSpPr txBox="1"/>
            <p:nvPr/>
          </p:nvSpPr>
          <p:spPr>
            <a:xfrm>
              <a:off x="176981" y="1307692"/>
              <a:ext cx="3716593" cy="1938992"/>
            </a:xfrm>
            <a:prstGeom prst="rect">
              <a:avLst/>
            </a:prstGeom>
            <a:noFill/>
          </p:spPr>
          <p:txBody>
            <a:bodyPr wrap="square" rtlCol="0">
              <a:spAutoFit/>
            </a:bodyPr>
            <a:lstStyle/>
            <a:p>
              <a:pPr algn="just"/>
              <a:r>
                <a:rPr lang="vi-VN" sz="2400" b="1" dirty="0">
                  <a:solidFill>
                    <a:srgbClr val="FFFF00"/>
                  </a:solidFill>
                  <a:latin typeface="Cambria" panose="02040503050406030204" pitchFamily="18" charset="0"/>
                  <a:ea typeface="Cambria" panose="02040503050406030204" pitchFamily="18" charset="0"/>
                </a:rPr>
                <a:t>Rễ cây nổi lên mặt đất thành những ụ, những hình thù quái lạ như những con rắn hổ mang giận dữ. </a:t>
              </a:r>
              <a:endParaRPr lang="en-US" sz="2400" b="1" dirty="0">
                <a:solidFill>
                  <a:srgbClr val="FFFF00"/>
                </a:solidFill>
                <a:latin typeface="Cambria" panose="02040503050406030204" pitchFamily="18" charset="0"/>
                <a:ea typeface="Cambria" panose="02040503050406030204" pitchFamily="18" charset="0"/>
              </a:endParaRPr>
            </a:p>
          </p:txBody>
        </p:sp>
      </p:grpSp>
      <p:grpSp>
        <p:nvGrpSpPr>
          <p:cNvPr id="20" name="Group 19">
            <a:extLst>
              <a:ext uri="{FF2B5EF4-FFF2-40B4-BE49-F238E27FC236}">
                <a16:creationId xmlns:a16="http://schemas.microsoft.com/office/drawing/2014/main" id="{01D4C98F-1336-BA86-4421-BCFEC5FB625A}"/>
              </a:ext>
            </a:extLst>
          </p:cNvPr>
          <p:cNvGrpSpPr/>
          <p:nvPr/>
        </p:nvGrpSpPr>
        <p:grpSpPr>
          <a:xfrm>
            <a:off x="206476" y="3289220"/>
            <a:ext cx="2733370" cy="982482"/>
            <a:chOff x="108155" y="1247588"/>
            <a:chExt cx="3864077" cy="1633263"/>
          </a:xfrm>
        </p:grpSpPr>
        <p:sp>
          <p:nvSpPr>
            <p:cNvPr id="21" name="Speech Bubble: Rectangle with Corners Rounded 20">
              <a:extLst>
                <a:ext uri="{FF2B5EF4-FFF2-40B4-BE49-F238E27FC236}">
                  <a16:creationId xmlns:a16="http://schemas.microsoft.com/office/drawing/2014/main" id="{D39C2951-E34D-997A-FF41-BA83331943CE}"/>
                </a:ext>
              </a:extLst>
            </p:cNvPr>
            <p:cNvSpPr/>
            <p:nvPr/>
          </p:nvSpPr>
          <p:spPr>
            <a:xfrm>
              <a:off x="108155" y="1247588"/>
              <a:ext cx="3864077" cy="1633263"/>
            </a:xfrm>
            <a:prstGeom prst="wedgeRoundRectCallout">
              <a:avLst>
                <a:gd name="adj1" fmla="val 62128"/>
                <a:gd name="adj2" fmla="val 23845"/>
                <a:gd name="adj3" fmla="val 16667"/>
              </a:avLst>
            </a:prstGeom>
            <a:solidFill>
              <a:schemeClr val="accent4">
                <a:lumMod val="7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BADEE813-C095-D039-934C-71E52142338E}"/>
                </a:ext>
              </a:extLst>
            </p:cNvPr>
            <p:cNvSpPr txBox="1"/>
            <p:nvPr/>
          </p:nvSpPr>
          <p:spPr>
            <a:xfrm>
              <a:off x="176981" y="1307692"/>
              <a:ext cx="3716593" cy="1381437"/>
            </a:xfrm>
            <a:prstGeom prst="rect">
              <a:avLst/>
            </a:prstGeom>
            <a:noFill/>
          </p:spPr>
          <p:txBody>
            <a:bodyPr wrap="square" rtlCol="0">
              <a:spAutoFit/>
            </a:bodyPr>
            <a:lstStyle/>
            <a:p>
              <a:pPr algn="just"/>
              <a:r>
                <a:rPr lang="vi-VN" sz="2400" b="1" dirty="0">
                  <a:solidFill>
                    <a:schemeClr val="bg1"/>
                  </a:solidFill>
                  <a:latin typeface="Cambria" panose="02040503050406030204" pitchFamily="18" charset="0"/>
                  <a:ea typeface="Cambria" panose="02040503050406030204" pitchFamily="18" charset="0"/>
                </a:rPr>
                <a:t>Cành cây lớn hơn cột đình.</a:t>
              </a:r>
              <a:endParaRPr lang="en-US" sz="2400" b="1" dirty="0">
                <a:solidFill>
                  <a:schemeClr val="bg1"/>
                </a:solidFill>
                <a:latin typeface="Cambria" panose="02040503050406030204" pitchFamily="18" charset="0"/>
                <a:ea typeface="Cambria" panose="02040503050406030204" pitchFamily="18" charset="0"/>
              </a:endParaRPr>
            </a:p>
          </p:txBody>
        </p:sp>
      </p:grpSp>
      <p:grpSp>
        <p:nvGrpSpPr>
          <p:cNvPr id="23" name="Group 22">
            <a:extLst>
              <a:ext uri="{FF2B5EF4-FFF2-40B4-BE49-F238E27FC236}">
                <a16:creationId xmlns:a16="http://schemas.microsoft.com/office/drawing/2014/main" id="{1694B30B-0236-F627-7546-7AA6665012DC}"/>
              </a:ext>
            </a:extLst>
          </p:cNvPr>
          <p:cNvGrpSpPr/>
          <p:nvPr/>
        </p:nvGrpSpPr>
        <p:grpSpPr>
          <a:xfrm>
            <a:off x="8986684" y="1581918"/>
            <a:ext cx="2998840" cy="2945424"/>
            <a:chOff x="108155" y="1247588"/>
            <a:chExt cx="3864077" cy="1633263"/>
          </a:xfrm>
        </p:grpSpPr>
        <p:sp>
          <p:nvSpPr>
            <p:cNvPr id="24" name="Speech Bubble: Rectangle with Corners Rounded 23">
              <a:extLst>
                <a:ext uri="{FF2B5EF4-FFF2-40B4-BE49-F238E27FC236}">
                  <a16:creationId xmlns:a16="http://schemas.microsoft.com/office/drawing/2014/main" id="{08B3F684-3076-DD3B-66F1-D0D278C07375}"/>
                </a:ext>
              </a:extLst>
            </p:cNvPr>
            <p:cNvSpPr/>
            <p:nvPr/>
          </p:nvSpPr>
          <p:spPr>
            <a:xfrm>
              <a:off x="108155" y="1247588"/>
              <a:ext cx="3864077" cy="1633263"/>
            </a:xfrm>
            <a:prstGeom prst="wedgeRoundRectCallout">
              <a:avLst>
                <a:gd name="adj1" fmla="val -55554"/>
                <a:gd name="adj2" fmla="val 20515"/>
                <a:gd name="adj3" fmla="val 16667"/>
              </a:avLst>
            </a:prstGeom>
            <a:solidFill>
              <a:srgbClr val="3ED303"/>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EFC6BEA9-0EC6-58ED-79F1-049213780501}"/>
                </a:ext>
              </a:extLst>
            </p:cNvPr>
            <p:cNvSpPr txBox="1"/>
            <p:nvPr/>
          </p:nvSpPr>
          <p:spPr>
            <a:xfrm>
              <a:off x="185280" y="1307692"/>
              <a:ext cx="3716593" cy="1484783"/>
            </a:xfrm>
            <a:prstGeom prst="rect">
              <a:avLst/>
            </a:prstGeom>
            <a:noFill/>
          </p:spPr>
          <p:txBody>
            <a:bodyPr wrap="square" rtlCol="0">
              <a:spAutoFit/>
            </a:bodyPr>
            <a:lstStyle/>
            <a:p>
              <a:pPr algn="just"/>
              <a:r>
                <a:rPr lang="vi-VN" sz="2400" b="1" dirty="0">
                  <a:solidFill>
                    <a:srgbClr val="FFC000"/>
                  </a:solidFill>
                  <a:latin typeface="Cambria" panose="02040503050406030204" pitchFamily="18" charset="0"/>
                  <a:ea typeface="Cambria" panose="02040503050406030204" pitchFamily="18" charset="0"/>
                </a:rPr>
                <a:t>Trong vòm lá, gió chiều gảy lên những điệu nhạc li kì, có khi tưởng chừng như ai cười ai nói trong cành, trong lá.</a:t>
              </a:r>
            </a:p>
          </p:txBody>
        </p:sp>
      </p:grpSp>
      <p:grpSp>
        <p:nvGrpSpPr>
          <p:cNvPr id="26" name="Group 25">
            <a:extLst>
              <a:ext uri="{FF2B5EF4-FFF2-40B4-BE49-F238E27FC236}">
                <a16:creationId xmlns:a16="http://schemas.microsoft.com/office/drawing/2014/main" id="{E9B95336-349B-6249-C384-F4A818B4DA31}"/>
              </a:ext>
            </a:extLst>
          </p:cNvPr>
          <p:cNvGrpSpPr/>
          <p:nvPr/>
        </p:nvGrpSpPr>
        <p:grpSpPr>
          <a:xfrm>
            <a:off x="7344721" y="5048227"/>
            <a:ext cx="4344458" cy="966989"/>
            <a:chOff x="108155" y="1247588"/>
            <a:chExt cx="3864077" cy="1633263"/>
          </a:xfrm>
        </p:grpSpPr>
        <p:sp>
          <p:nvSpPr>
            <p:cNvPr id="27" name="Speech Bubble: Rectangle with Corners Rounded 26">
              <a:extLst>
                <a:ext uri="{FF2B5EF4-FFF2-40B4-BE49-F238E27FC236}">
                  <a16:creationId xmlns:a16="http://schemas.microsoft.com/office/drawing/2014/main" id="{95F10210-DAF2-7D8D-92BE-931EEE7818DB}"/>
                </a:ext>
              </a:extLst>
            </p:cNvPr>
            <p:cNvSpPr/>
            <p:nvPr/>
          </p:nvSpPr>
          <p:spPr>
            <a:xfrm>
              <a:off x="108155" y="1247588"/>
              <a:ext cx="3864077" cy="1633263"/>
            </a:xfrm>
            <a:prstGeom prst="wedgeRoundRectCallout">
              <a:avLst>
                <a:gd name="adj1" fmla="val -61667"/>
                <a:gd name="adj2" fmla="val -88490"/>
                <a:gd name="adj3" fmla="val 16667"/>
              </a:avLst>
            </a:prstGeom>
            <a:solidFill>
              <a:schemeClr val="accent2">
                <a:lumMod val="75000"/>
              </a:schemeClr>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46CF7FE5-A4BA-4F61-3C4D-2D2C349857E7}"/>
                </a:ext>
              </a:extLst>
            </p:cNvPr>
            <p:cNvSpPr txBox="1"/>
            <p:nvPr/>
          </p:nvSpPr>
          <p:spPr>
            <a:xfrm>
              <a:off x="176981" y="1307692"/>
              <a:ext cx="3716593" cy="830997"/>
            </a:xfrm>
            <a:prstGeom prst="rect">
              <a:avLst/>
            </a:prstGeom>
            <a:noFill/>
          </p:spPr>
          <p:txBody>
            <a:bodyPr wrap="square" rtlCol="0">
              <a:spAutoFit/>
            </a:bodyPr>
            <a:lstStyle/>
            <a:p>
              <a:pPr algn="just"/>
              <a:r>
                <a:rPr lang="vi-VN" sz="2400" b="1" dirty="0">
                  <a:solidFill>
                    <a:srgbClr val="FFFF00"/>
                  </a:solidFill>
                  <a:latin typeface="Cambria" panose="02040503050406030204" pitchFamily="18" charset="0"/>
                  <a:ea typeface="Cambria" panose="02040503050406030204" pitchFamily="18" charset="0"/>
                </a:rPr>
                <a:t>Chín, mười đứa bé bắt tay nhau ôm không xuể. </a:t>
              </a:r>
              <a:endParaRPr lang="en-US" sz="2400" b="1" dirty="0">
                <a:solidFill>
                  <a:srgbClr val="FFFF00"/>
                </a:solidFill>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17748507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barn(inVertical)">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randombar(horizontal)">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down)">
                                      <p:cBhvr>
                                        <p:cTn id="3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F031B40E-CEB7-C948-30DE-90535DB68688}"/>
              </a:ext>
            </a:extLst>
          </p:cNvPr>
          <p:cNvGrpSpPr/>
          <p:nvPr/>
        </p:nvGrpSpPr>
        <p:grpSpPr>
          <a:xfrm>
            <a:off x="383458" y="258378"/>
            <a:ext cx="11482832" cy="1261884"/>
            <a:chOff x="197374" y="152010"/>
            <a:chExt cx="11668916" cy="2006725"/>
          </a:xfrm>
        </p:grpSpPr>
        <p:sp>
          <p:nvSpPr>
            <p:cNvPr id="6" name="Rounded Rectangle 2">
              <a:extLst>
                <a:ext uri="{FF2B5EF4-FFF2-40B4-BE49-F238E27FC236}">
                  <a16:creationId xmlns:a16="http://schemas.microsoft.com/office/drawing/2014/main" id="{A2283D53-9EE0-9374-AE82-1B28BACF5D9B}"/>
                </a:ext>
              </a:extLst>
            </p:cNvPr>
            <p:cNvSpPr/>
            <p:nvPr/>
          </p:nvSpPr>
          <p:spPr>
            <a:xfrm>
              <a:off x="197374" y="173694"/>
              <a:ext cx="11668916" cy="1934058"/>
            </a:xfrm>
            <a:prstGeom prst="roundRect">
              <a:avLst/>
            </a:prstGeom>
            <a:solidFill>
              <a:schemeClr val="accent2">
                <a:lumMod val="20000"/>
                <a:lumOff val="80000"/>
              </a:schemeClr>
            </a:solidFill>
            <a:ln w="28575">
              <a:solidFill>
                <a:schemeClr val="accent6">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A2C6A0BB-4F84-BB00-C731-06DC7B93B0C8}"/>
                </a:ext>
              </a:extLst>
            </p:cNvPr>
            <p:cNvSpPr txBox="1"/>
            <p:nvPr/>
          </p:nvSpPr>
          <p:spPr>
            <a:xfrm>
              <a:off x="317274" y="152010"/>
              <a:ext cx="11369036" cy="2006725"/>
            </a:xfrm>
            <a:prstGeom prst="rect">
              <a:avLst/>
            </a:prstGeom>
            <a:noFill/>
          </p:spPr>
          <p:txBody>
            <a:bodyPr wrap="square" rtlCol="0">
              <a:spAutoFit/>
            </a:bodyPr>
            <a:lstStyle/>
            <a:p>
              <a:pPr algn="just"/>
              <a:r>
                <a:rPr lang="vi-VN" sz="3800" b="1" dirty="0">
                  <a:solidFill>
                    <a:srgbClr val="00CC00"/>
                  </a:solidFill>
                  <a:latin typeface="Cambria" panose="02040503050406030204" pitchFamily="18" charset="0"/>
                  <a:ea typeface="Cambria" panose="02040503050406030204" pitchFamily="18" charset="0"/>
                </a:rPr>
                <a:t>3. Vì sao tác giả gọi cây đa quê mình là cây đa nghìn năm? </a:t>
              </a:r>
              <a:endParaRPr lang="en-US" sz="3800" b="1" dirty="0">
                <a:solidFill>
                  <a:srgbClr val="00CC00"/>
                </a:solidFill>
                <a:latin typeface="Cambria" panose="02040503050406030204" pitchFamily="18" charset="0"/>
                <a:ea typeface="Cambria" panose="02040503050406030204" pitchFamily="18" charset="0"/>
              </a:endParaRPr>
            </a:p>
          </p:txBody>
        </p:sp>
      </p:grpSp>
      <p:sp>
        <p:nvSpPr>
          <p:cNvPr id="8" name="TextBox 7">
            <a:extLst>
              <a:ext uri="{FF2B5EF4-FFF2-40B4-BE49-F238E27FC236}">
                <a16:creationId xmlns:a16="http://schemas.microsoft.com/office/drawing/2014/main" id="{9CC81F1C-4CBC-D20C-5807-CFDA0BC56E40}"/>
              </a:ext>
            </a:extLst>
          </p:cNvPr>
          <p:cNvSpPr txBox="1"/>
          <p:nvPr/>
        </p:nvSpPr>
        <p:spPr>
          <a:xfrm>
            <a:off x="5997678" y="2243795"/>
            <a:ext cx="5475353" cy="3416320"/>
          </a:xfrm>
          <a:prstGeom prst="rect">
            <a:avLst/>
          </a:prstGeom>
          <a:noFill/>
        </p:spPr>
        <p:txBody>
          <a:bodyPr wrap="square" rtlCol="0">
            <a:spAutoFit/>
          </a:bodyPr>
          <a:lstStyle/>
          <a:p>
            <a:pPr algn="just"/>
            <a:r>
              <a:rPr lang="vi-VN" sz="3600" b="1" dirty="0">
                <a:solidFill>
                  <a:srgbClr val="0070C0"/>
                </a:solidFill>
                <a:latin typeface="Cambria" panose="02040503050406030204" pitchFamily="18" charset="0"/>
                <a:ea typeface="Cambria" panose="02040503050406030204" pitchFamily="18" charset="0"/>
              </a:rPr>
              <a:t>Tác giả gọi cây đa quê mình là </a:t>
            </a:r>
            <a:r>
              <a:rPr lang="vi-VN" sz="3600" b="1" dirty="0">
                <a:solidFill>
                  <a:srgbClr val="00B050"/>
                </a:solidFill>
                <a:latin typeface="Cambria" panose="02040503050406030204" pitchFamily="18" charset="0"/>
                <a:ea typeface="Cambria" panose="02040503050406030204" pitchFamily="18" charset="0"/>
              </a:rPr>
              <a:t>cây đa nghìn năm</a:t>
            </a:r>
            <a:r>
              <a:rPr lang="vi-VN" sz="3600" b="1" dirty="0">
                <a:solidFill>
                  <a:srgbClr val="0070C0"/>
                </a:solidFill>
                <a:latin typeface="Cambria" panose="02040503050406030204" pitchFamily="18" charset="0"/>
                <a:ea typeface="Cambria" panose="02040503050406030204" pitchFamily="18" charset="0"/>
              </a:rPr>
              <a:t> vì cây đa ấy đã có từ rất lâu đời, gắn liền với tuổi thơ của bao nhiêu người. </a:t>
            </a:r>
            <a:endParaRPr lang="en-US" sz="3600" b="1" dirty="0">
              <a:solidFill>
                <a:srgbClr val="0070C0"/>
              </a:solidFill>
              <a:latin typeface="Cambria" panose="02040503050406030204" pitchFamily="18" charset="0"/>
              <a:ea typeface="Cambria" panose="02040503050406030204" pitchFamily="18" charset="0"/>
            </a:endParaRPr>
          </a:p>
        </p:txBody>
      </p:sp>
      <p:sp>
        <p:nvSpPr>
          <p:cNvPr id="9" name="Title 1">
            <a:extLst>
              <a:ext uri="{FF2B5EF4-FFF2-40B4-BE49-F238E27FC236}">
                <a16:creationId xmlns:a16="http://schemas.microsoft.com/office/drawing/2014/main" id="{AE5270D7-DC9B-4897-F545-608556192814}"/>
              </a:ext>
            </a:extLst>
          </p:cNvPr>
          <p:cNvSpPr txBox="1">
            <a:spLocks/>
          </p:cNvSpPr>
          <p:nvPr/>
        </p:nvSpPr>
        <p:spPr>
          <a:xfrm>
            <a:off x="10373264" y="0"/>
            <a:ext cx="1925622" cy="456694"/>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2400" b="0" i="0" u="none" strike="noStrike" kern="1200" cap="none" spc="0" normalizeH="0" baseline="0" noProof="0" dirty="0" err="1">
                <a:ln>
                  <a:noFill/>
                </a:ln>
                <a:solidFill>
                  <a:schemeClr val="accent2"/>
                </a:solidFill>
                <a:effectLst/>
                <a:uLnTx/>
                <a:uFillTx/>
                <a:latin typeface="HP-008" panose="020B0803050302020204" pitchFamily="34" charset="0"/>
                <a:ea typeface="+mj-ea"/>
                <a:cs typeface="+mj-cs"/>
                <a:sym typeface="Arial"/>
              </a:rPr>
              <a:t>Măng</a:t>
            </a:r>
            <a:r>
              <a:rPr kumimoji="0" lang="en-US" sz="2400" b="0" i="0" u="none" strike="noStrike" kern="1200" cap="none" spc="0" normalizeH="0" baseline="0" noProof="0" dirty="0">
                <a:ln>
                  <a:noFill/>
                </a:ln>
                <a:solidFill>
                  <a:schemeClr val="accent2"/>
                </a:solidFill>
                <a:effectLst/>
                <a:uLnTx/>
                <a:uFillTx/>
                <a:latin typeface="HP-008" panose="020B0803050302020204" pitchFamily="34" charset="0"/>
                <a:ea typeface="+mj-ea"/>
                <a:cs typeface="+mj-cs"/>
                <a:sym typeface="Arial"/>
              </a:rPr>
              <a:t> Non</a:t>
            </a:r>
          </a:p>
        </p:txBody>
      </p:sp>
    </p:spTree>
    <p:extLst>
      <p:ext uri="{BB962C8B-B14F-4D97-AF65-F5344CB8AC3E}">
        <p14:creationId xmlns:p14="http://schemas.microsoft.com/office/powerpoint/2010/main" val="4734642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randombar(horizont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E6206F19-73B0-E1F2-AB3A-EB324C83BFEE}"/>
              </a:ext>
            </a:extLst>
          </p:cNvPr>
          <p:cNvGrpSpPr/>
          <p:nvPr/>
        </p:nvGrpSpPr>
        <p:grpSpPr>
          <a:xfrm>
            <a:off x="383458" y="274178"/>
            <a:ext cx="11482832" cy="1466130"/>
            <a:chOff x="197374" y="173694"/>
            <a:chExt cx="11668916" cy="2012028"/>
          </a:xfrm>
        </p:grpSpPr>
        <p:sp>
          <p:nvSpPr>
            <p:cNvPr id="6" name="Rounded Rectangle 2">
              <a:extLst>
                <a:ext uri="{FF2B5EF4-FFF2-40B4-BE49-F238E27FC236}">
                  <a16:creationId xmlns:a16="http://schemas.microsoft.com/office/drawing/2014/main" id="{AED1CBC3-345C-B1C2-5821-1FF1B3ACE290}"/>
                </a:ext>
              </a:extLst>
            </p:cNvPr>
            <p:cNvSpPr/>
            <p:nvPr/>
          </p:nvSpPr>
          <p:spPr>
            <a:xfrm>
              <a:off x="197374" y="173694"/>
              <a:ext cx="11668916" cy="1934058"/>
            </a:xfrm>
            <a:prstGeom prst="roundRect">
              <a:avLst/>
            </a:prstGeom>
            <a:solidFill>
              <a:schemeClr val="accent2">
                <a:lumMod val="20000"/>
                <a:lumOff val="80000"/>
              </a:schemeClr>
            </a:solidFill>
            <a:ln w="28575">
              <a:solidFill>
                <a:schemeClr val="accent6">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CB23AB18-DF97-B58F-1613-F0309D8E58A5}"/>
                </a:ext>
              </a:extLst>
            </p:cNvPr>
            <p:cNvSpPr txBox="1"/>
            <p:nvPr/>
          </p:nvSpPr>
          <p:spPr>
            <a:xfrm>
              <a:off x="317274" y="178996"/>
              <a:ext cx="11369036" cy="2006726"/>
            </a:xfrm>
            <a:prstGeom prst="rect">
              <a:avLst/>
            </a:prstGeom>
            <a:noFill/>
          </p:spPr>
          <p:txBody>
            <a:bodyPr wrap="square" rtlCol="0">
              <a:spAutoFit/>
            </a:bodyPr>
            <a:lstStyle/>
            <a:p>
              <a:pPr algn="just"/>
              <a:r>
                <a:rPr lang="vi-VN" sz="3800" b="1" dirty="0">
                  <a:solidFill>
                    <a:srgbClr val="00CC00"/>
                  </a:solidFill>
                  <a:latin typeface="Cambria" panose="02040503050406030204" pitchFamily="18" charset="0"/>
                  <a:ea typeface="Cambria" panose="02040503050406030204" pitchFamily="18" charset="0"/>
                </a:rPr>
                <a:t>4. Cây đa quê hương đã gắn bó với tuổi thơ của tác giả như thế nào?</a:t>
              </a:r>
              <a:endParaRPr lang="en-US" sz="3800" b="1" dirty="0">
                <a:solidFill>
                  <a:srgbClr val="00CC00"/>
                </a:solidFill>
                <a:latin typeface="Cambria" panose="02040503050406030204" pitchFamily="18" charset="0"/>
                <a:ea typeface="Cambria" panose="02040503050406030204" pitchFamily="18" charset="0"/>
              </a:endParaRPr>
            </a:p>
          </p:txBody>
        </p:sp>
      </p:grpSp>
      <p:sp>
        <p:nvSpPr>
          <p:cNvPr id="8" name="TextBox 7">
            <a:extLst>
              <a:ext uri="{FF2B5EF4-FFF2-40B4-BE49-F238E27FC236}">
                <a16:creationId xmlns:a16="http://schemas.microsoft.com/office/drawing/2014/main" id="{0A29A921-AD79-FF6D-D1CF-C1ED864CEB26}"/>
              </a:ext>
            </a:extLst>
          </p:cNvPr>
          <p:cNvSpPr txBox="1"/>
          <p:nvPr/>
        </p:nvSpPr>
        <p:spPr>
          <a:xfrm>
            <a:off x="3226000" y="2408485"/>
            <a:ext cx="5475353" cy="2862322"/>
          </a:xfrm>
          <a:prstGeom prst="rect">
            <a:avLst/>
          </a:prstGeom>
          <a:noFill/>
        </p:spPr>
        <p:txBody>
          <a:bodyPr wrap="square" rtlCol="0">
            <a:spAutoFit/>
          </a:bodyPr>
          <a:lstStyle/>
          <a:p>
            <a:pPr algn="just"/>
            <a:r>
              <a:rPr lang="vi-VN" sz="3600" b="1" dirty="0">
                <a:solidFill>
                  <a:srgbClr val="0070C0"/>
                </a:solidFill>
                <a:latin typeface="Cambria" panose="02040503050406030204" pitchFamily="18" charset="0"/>
                <a:ea typeface="Cambria" panose="02040503050406030204" pitchFamily="18" charset="0"/>
              </a:rPr>
              <a:t>Cây đa quê hương đã gắn bó với tuổi thơ của tác giả: </a:t>
            </a:r>
            <a:r>
              <a:rPr lang="vi-VN" sz="3600" b="1" dirty="0">
                <a:solidFill>
                  <a:srgbClr val="002060"/>
                </a:solidFill>
                <a:latin typeface="Cambria" panose="02040503050406030204" pitchFamily="18" charset="0"/>
                <a:ea typeface="Cambria" panose="02040503050406030204" pitchFamily="18" charset="0"/>
              </a:rPr>
              <a:t>Chiều chiều, tác giả và lũ bạn ra ngồi gốc đa hóng mát. </a:t>
            </a:r>
            <a:endParaRPr lang="en-US" sz="3600" b="1" dirty="0">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7405500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randombar(horizont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94EEFE4-A3D1-35BC-0A74-329B7772C3E3}"/>
              </a:ext>
            </a:extLst>
          </p:cNvPr>
          <p:cNvGrpSpPr/>
          <p:nvPr/>
        </p:nvGrpSpPr>
        <p:grpSpPr>
          <a:xfrm>
            <a:off x="383458" y="274178"/>
            <a:ext cx="11482832" cy="1409315"/>
            <a:chOff x="197374" y="173694"/>
            <a:chExt cx="11668916" cy="1934058"/>
          </a:xfrm>
        </p:grpSpPr>
        <p:sp>
          <p:nvSpPr>
            <p:cNvPr id="5" name="Rounded Rectangle 2">
              <a:extLst>
                <a:ext uri="{FF2B5EF4-FFF2-40B4-BE49-F238E27FC236}">
                  <a16:creationId xmlns:a16="http://schemas.microsoft.com/office/drawing/2014/main" id="{D4D0F70F-FB9D-265F-EFA0-28C24A33023B}"/>
                </a:ext>
              </a:extLst>
            </p:cNvPr>
            <p:cNvSpPr/>
            <p:nvPr/>
          </p:nvSpPr>
          <p:spPr>
            <a:xfrm>
              <a:off x="197374" y="173694"/>
              <a:ext cx="11668916" cy="1934058"/>
            </a:xfrm>
            <a:prstGeom prst="roundRect">
              <a:avLst/>
            </a:prstGeom>
            <a:solidFill>
              <a:schemeClr val="accent2">
                <a:lumMod val="20000"/>
                <a:lumOff val="80000"/>
              </a:schemeClr>
            </a:solidFill>
            <a:ln w="28575">
              <a:solidFill>
                <a:schemeClr val="accent6">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00EB53F4-B2EE-2B73-C069-340EAC92BA57}"/>
                </a:ext>
              </a:extLst>
            </p:cNvPr>
            <p:cNvSpPr txBox="1"/>
            <p:nvPr/>
          </p:nvSpPr>
          <p:spPr>
            <a:xfrm>
              <a:off x="317274" y="178995"/>
              <a:ext cx="11369036" cy="1731733"/>
            </a:xfrm>
            <a:prstGeom prst="rect">
              <a:avLst/>
            </a:prstGeom>
            <a:noFill/>
          </p:spPr>
          <p:txBody>
            <a:bodyPr wrap="square" rtlCol="0">
              <a:spAutoFit/>
            </a:bodyPr>
            <a:lstStyle/>
            <a:p>
              <a:pPr algn="just"/>
              <a:r>
                <a:rPr lang="vi-VN" sz="3800" b="1" dirty="0">
                  <a:solidFill>
                    <a:srgbClr val="00CC00"/>
                  </a:solidFill>
                  <a:latin typeface="Cambria" panose="02040503050406030204" pitchFamily="18" charset="0"/>
                  <a:ea typeface="Cambria" panose="02040503050406030204" pitchFamily="18" charset="0"/>
                </a:rPr>
                <a:t>5. Những chi tiết, hình ảnh nào trong bài gây ấn tượng đối với em? Vì sao? </a:t>
              </a:r>
              <a:endParaRPr lang="en-US" sz="3800" b="1" dirty="0">
                <a:solidFill>
                  <a:srgbClr val="00CC00"/>
                </a:solidFill>
                <a:latin typeface="Cambria" panose="02040503050406030204" pitchFamily="18" charset="0"/>
                <a:ea typeface="Cambria" panose="02040503050406030204" pitchFamily="18" charset="0"/>
              </a:endParaRPr>
            </a:p>
          </p:txBody>
        </p:sp>
      </p:grpSp>
      <p:sp>
        <p:nvSpPr>
          <p:cNvPr id="11" name="TextBox 10">
            <a:extLst>
              <a:ext uri="{FF2B5EF4-FFF2-40B4-BE49-F238E27FC236}">
                <a16:creationId xmlns:a16="http://schemas.microsoft.com/office/drawing/2014/main" id="{3A486FFD-D1EE-1A0A-734E-985996D0EE2B}"/>
              </a:ext>
            </a:extLst>
          </p:cNvPr>
          <p:cNvSpPr txBox="1"/>
          <p:nvPr/>
        </p:nvSpPr>
        <p:spPr>
          <a:xfrm>
            <a:off x="3357293" y="2256085"/>
            <a:ext cx="5476039" cy="2862322"/>
          </a:xfrm>
          <a:prstGeom prst="rect">
            <a:avLst/>
          </a:prstGeom>
          <a:noFill/>
        </p:spPr>
        <p:txBody>
          <a:bodyPr wrap="square" rtlCol="0">
            <a:spAutoFit/>
          </a:bodyPr>
          <a:lstStyle/>
          <a:p>
            <a:pPr algn="just"/>
            <a:r>
              <a:rPr lang="vi-VN" sz="3600" b="1" dirty="0">
                <a:solidFill>
                  <a:srgbClr val="0070C0"/>
                </a:solidFill>
                <a:latin typeface="Cambria" panose="02040503050406030204" pitchFamily="18" charset="0"/>
                <a:ea typeface="Cambria" panose="02040503050406030204" pitchFamily="18" charset="0"/>
              </a:rPr>
              <a:t>Hình ảnh buổi chiều trong đoạn cuối gây ấn tượng với em vì nó thể hiện sự yên bình và êm ả của vùng quê Việt Nam. </a:t>
            </a:r>
            <a:endParaRPr lang="en-US" sz="3600" b="1" dirty="0">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8660965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randombar(horizontal)">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D2BE03-02A0-AAA1-F30A-0AA06B040C37}"/>
            </a:ext>
          </a:extLst>
        </p:cNvPr>
        <p:cNvGrpSpPr/>
        <p:nvPr/>
      </p:nvGrpSpPr>
      <p:grpSpPr>
        <a:xfrm>
          <a:off x="0" y="0"/>
          <a:ext cx="0" cy="0"/>
          <a:chOff x="0" y="0"/>
          <a:chExt cx="0" cy="0"/>
        </a:xfrm>
      </p:grpSpPr>
      <p:sp>
        <p:nvSpPr>
          <p:cNvPr id="11" name="TextBox 10">
            <a:extLst>
              <a:ext uri="{FF2B5EF4-FFF2-40B4-BE49-F238E27FC236}">
                <a16:creationId xmlns:a16="http://schemas.microsoft.com/office/drawing/2014/main" id="{5217EAC4-75E8-1CBD-C6F1-618A3C1C1998}"/>
              </a:ext>
            </a:extLst>
          </p:cNvPr>
          <p:cNvSpPr txBox="1"/>
          <p:nvPr/>
        </p:nvSpPr>
        <p:spPr>
          <a:xfrm>
            <a:off x="2612739" y="2111221"/>
            <a:ext cx="6219930" cy="3785652"/>
          </a:xfrm>
          <a:prstGeom prst="rect">
            <a:avLst/>
          </a:prstGeom>
          <a:noFill/>
        </p:spPr>
        <p:txBody>
          <a:bodyPr wrap="square" rtlCol="0">
            <a:spAutoFit/>
          </a:bodyPr>
          <a:lstStyle/>
          <a:p>
            <a:pPr algn="just"/>
            <a:r>
              <a:rPr lang="vi-VN" sz="4000" b="1" dirty="0">
                <a:solidFill>
                  <a:srgbClr val="002060"/>
                </a:solidFill>
                <a:latin typeface="Cambria" panose="02040503050406030204" pitchFamily="18" charset="0"/>
                <a:ea typeface="Cambria" panose="02040503050406030204" pitchFamily="18" charset="0"/>
              </a:rPr>
              <a:t>Mỗi người chúng ta đều có những kỉ niệm gắn liền với quê hương và cây đa là một biểu tượng, tượng trưng khi chúng ta nhắc về quê hương.</a:t>
            </a:r>
            <a:endParaRPr lang="en-US" sz="4000" b="1" dirty="0">
              <a:solidFill>
                <a:srgbClr val="002060"/>
              </a:solidFill>
              <a:latin typeface="Cambria" panose="02040503050406030204" pitchFamily="18" charset="0"/>
              <a:ea typeface="Cambria" panose="02040503050406030204" pitchFamily="18" charset="0"/>
            </a:endParaRPr>
          </a:p>
        </p:txBody>
      </p:sp>
      <p:pic>
        <p:nvPicPr>
          <p:cNvPr id="6" name="Picture 5">
            <a:extLst>
              <a:ext uri="{FF2B5EF4-FFF2-40B4-BE49-F238E27FC236}">
                <a16:creationId xmlns:a16="http://schemas.microsoft.com/office/drawing/2014/main" id="{A1C31659-488E-A287-5B0F-70DEFFDF0F93}"/>
              </a:ext>
            </a:extLst>
          </p:cNvPr>
          <p:cNvPicPr>
            <a:picLocks noChangeAspect="1"/>
          </p:cNvPicPr>
          <p:nvPr/>
        </p:nvPicPr>
        <p:blipFill>
          <a:blip r:embed="rId3"/>
          <a:stretch>
            <a:fillRect/>
          </a:stretch>
        </p:blipFill>
        <p:spPr>
          <a:xfrm>
            <a:off x="3292512" y="801993"/>
            <a:ext cx="4596782" cy="1518036"/>
          </a:xfrm>
          <a:prstGeom prst="rect">
            <a:avLst/>
          </a:prstGeom>
        </p:spPr>
      </p:pic>
    </p:spTree>
    <p:extLst>
      <p:ext uri="{BB962C8B-B14F-4D97-AF65-F5344CB8AC3E}">
        <p14:creationId xmlns:p14="http://schemas.microsoft.com/office/powerpoint/2010/main" val="25235546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C896F24-22F8-6A0E-C50A-C08576D97B45}"/>
              </a:ext>
            </a:extLst>
          </p:cNvPr>
          <p:cNvPicPr>
            <a:picLocks noChangeAspect="1"/>
          </p:cNvPicPr>
          <p:nvPr/>
        </p:nvPicPr>
        <p:blipFill>
          <a:blip r:embed="rId3"/>
          <a:stretch>
            <a:fillRect/>
          </a:stretch>
        </p:blipFill>
        <p:spPr>
          <a:xfrm>
            <a:off x="1224983" y="1733772"/>
            <a:ext cx="8386891" cy="4641289"/>
          </a:xfrm>
          <a:prstGeom prst="rect">
            <a:avLst/>
          </a:prstGeom>
        </p:spPr>
      </p:pic>
    </p:spTree>
    <p:extLst>
      <p:ext uri="{BB962C8B-B14F-4D97-AF65-F5344CB8AC3E}">
        <p14:creationId xmlns:p14="http://schemas.microsoft.com/office/powerpoint/2010/main" val="22321289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F17083-6009-2590-C318-6FD43E81D484}"/>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91EB3E36-A439-734D-0B5A-F4ED4592548E}"/>
              </a:ext>
            </a:extLst>
          </p:cNvPr>
          <p:cNvPicPr>
            <a:picLocks noChangeAspect="1"/>
          </p:cNvPicPr>
          <p:nvPr/>
        </p:nvPicPr>
        <p:blipFill>
          <a:blip r:embed="rId2"/>
          <a:stretch>
            <a:fillRect/>
          </a:stretch>
        </p:blipFill>
        <p:spPr>
          <a:xfrm>
            <a:off x="2140483" y="2188986"/>
            <a:ext cx="8401016" cy="2249619"/>
          </a:xfrm>
          <a:prstGeom prst="rect">
            <a:avLst/>
          </a:prstGeom>
        </p:spPr>
      </p:pic>
    </p:spTree>
    <p:extLst>
      <p:ext uri="{BB962C8B-B14F-4D97-AF65-F5344CB8AC3E}">
        <p14:creationId xmlns:p14="http://schemas.microsoft.com/office/powerpoint/2010/main" val="13937774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2C67C37-3DCB-910B-2E56-D06F926EDC9F}"/>
              </a:ext>
            </a:extLst>
          </p:cNvPr>
          <p:cNvPicPr>
            <a:picLocks noChangeAspect="1"/>
          </p:cNvPicPr>
          <p:nvPr/>
        </p:nvPicPr>
        <p:blipFill>
          <a:blip r:embed="rId2"/>
          <a:stretch>
            <a:fillRect/>
          </a:stretch>
        </p:blipFill>
        <p:spPr>
          <a:xfrm>
            <a:off x="3854730" y="103161"/>
            <a:ext cx="4984029" cy="833309"/>
          </a:xfrm>
          <a:prstGeom prst="rect">
            <a:avLst/>
          </a:prstGeom>
        </p:spPr>
      </p:pic>
      <p:sp>
        <p:nvSpPr>
          <p:cNvPr id="4" name="TextBox 3">
            <a:extLst>
              <a:ext uri="{FF2B5EF4-FFF2-40B4-BE49-F238E27FC236}">
                <a16:creationId xmlns:a16="http://schemas.microsoft.com/office/drawing/2014/main" id="{ABB85665-9B5C-F08F-3DA1-1A0456717235}"/>
              </a:ext>
            </a:extLst>
          </p:cNvPr>
          <p:cNvSpPr txBox="1"/>
          <p:nvPr/>
        </p:nvSpPr>
        <p:spPr>
          <a:xfrm>
            <a:off x="235974" y="592039"/>
            <a:ext cx="11690555" cy="6217087"/>
          </a:xfrm>
          <a:prstGeom prst="rect">
            <a:avLst/>
          </a:prstGeom>
          <a:noFill/>
        </p:spPr>
        <p:txBody>
          <a:bodyPr wrap="square" rtlCol="0">
            <a:spAutoFit/>
          </a:bodyPr>
          <a:lstStyle/>
          <a:p>
            <a:pPr algn="just">
              <a:spcBef>
                <a:spcPts val="600"/>
              </a:spcBef>
            </a:pPr>
            <a:r>
              <a:rPr lang="en-US" sz="2600" dirty="0">
                <a:latin typeface="Cambria" panose="02040503050406030204" pitchFamily="18" charset="0"/>
                <a:ea typeface="Cambria" panose="02040503050406030204" pitchFamily="18" charset="0"/>
              </a:rPr>
              <a:t>       </a:t>
            </a:r>
            <a:r>
              <a:rPr lang="vi-VN" sz="2600" dirty="0">
                <a:latin typeface="Cambria" panose="02040503050406030204" pitchFamily="18" charset="0"/>
                <a:ea typeface="Cambria" panose="02040503050406030204" pitchFamily="18" charset="0"/>
              </a:rPr>
              <a:t>Nói đến làng quê, trong kí ức tôi, đậm nét nhất là hình ảnh cây đa trước xóm. Cây đa ấy không có tên chính thức, nó mang tên chung rất đỗi thân thuộc với mọi người: cây đa quê hương.</a:t>
            </a:r>
          </a:p>
          <a:p>
            <a:pPr algn="just">
              <a:spcBef>
                <a:spcPts val="600"/>
              </a:spcBef>
            </a:pPr>
            <a:r>
              <a:rPr lang="vi-VN" sz="2600" dirty="0">
                <a:latin typeface="Cambria" panose="02040503050406030204" pitchFamily="18" charset="0"/>
                <a:ea typeface="Cambria" panose="02040503050406030204" pitchFamily="18" charset="0"/>
              </a:rPr>
              <a:t>      Cây đa nghìn năm đã gắn liền với thời thơ ấu của chúng tôi. Nói đúng hơn, đó là cả một toà cổ kính hơn là một thân cây. Chín, mười đứa bé chúng tôi bắt tay nhau ôm không xuể. Cành cây lớn hơn cột đình. Đỉnh chót vót giữa trời xanh, đến những con quạ đậu trên cao, nhìn cũng chẳng rõ. Rễ cây nổi lên mặt đất thành những ụ, những hình thù quái lạ như những con rắn hổ mang giận dữ. Trong vòm lá, gió chiều gảy lên những điệu nhạc li kì, có khi tưởng chừng như ai cười ai nói trong cành, trong lá.</a:t>
            </a:r>
          </a:p>
          <a:p>
            <a:pPr algn="just">
              <a:spcBef>
                <a:spcPts val="600"/>
              </a:spcBef>
            </a:pPr>
            <a:r>
              <a:rPr lang="vi-VN" sz="2600" dirty="0">
                <a:latin typeface="Cambria" panose="02040503050406030204" pitchFamily="18" charset="0"/>
                <a:ea typeface="Cambria" panose="02040503050406030204" pitchFamily="18" charset="0"/>
              </a:rPr>
              <a:t>      Chiều chiều, chúng tôi ra ngồi gốc đa hóng mát. Lúa vàng gợn sóng. Đây đó, ễnh ương ộp oạp, và xa xa, giữa cánh đồng, đàn trâu bắt đầu ra về, lững thững từng bước nặng nề, nhịp nhàng. Bóng sừng trâu dưới ánh chiều kéo dài, lan giữa ruộng đồng yên lặng. </a:t>
            </a:r>
          </a:p>
          <a:p>
            <a:pPr algn="r"/>
            <a:r>
              <a:rPr lang="vi-VN" sz="2400" i="1" dirty="0">
                <a:latin typeface="Cambria" panose="02040503050406030204" pitchFamily="18" charset="0"/>
                <a:ea typeface="Cambria" panose="02040503050406030204" pitchFamily="18" charset="0"/>
              </a:rPr>
              <a:t>(Theo </a:t>
            </a:r>
            <a:r>
              <a:rPr lang="vi-VN" sz="2400" dirty="0">
                <a:latin typeface="Cambria" panose="02040503050406030204" pitchFamily="18" charset="0"/>
                <a:ea typeface="Cambria" panose="02040503050406030204" pitchFamily="18" charset="0"/>
              </a:rPr>
              <a:t>Nguyễn Khắc Viện</a:t>
            </a:r>
            <a:r>
              <a:rPr lang="vi-VN" sz="2400" i="1" dirty="0">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5138094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randombar(horizontal)">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65B67F0-E870-7028-9445-C9781CED706B}"/>
              </a:ext>
            </a:extLst>
          </p:cNvPr>
          <p:cNvPicPr>
            <a:picLocks noChangeAspect="1"/>
          </p:cNvPicPr>
          <p:nvPr/>
        </p:nvPicPr>
        <p:blipFill>
          <a:blip r:embed="rId2"/>
          <a:stretch>
            <a:fillRect/>
          </a:stretch>
        </p:blipFill>
        <p:spPr>
          <a:xfrm>
            <a:off x="0" y="-642256"/>
            <a:ext cx="4974767" cy="4974767"/>
          </a:xfrm>
          <a:prstGeom prst="rect">
            <a:avLst/>
          </a:prstGeom>
        </p:spPr>
      </p:pic>
      <p:sp>
        <p:nvSpPr>
          <p:cNvPr id="3" name="Speech Bubble: Oval 9">
            <a:extLst>
              <a:ext uri="{FF2B5EF4-FFF2-40B4-BE49-F238E27FC236}">
                <a16:creationId xmlns:a16="http://schemas.microsoft.com/office/drawing/2014/main" id="{EE371380-0D59-40F9-35BF-190EB0646864}"/>
              </a:ext>
            </a:extLst>
          </p:cNvPr>
          <p:cNvSpPr/>
          <p:nvPr/>
        </p:nvSpPr>
        <p:spPr>
          <a:xfrm flipH="1">
            <a:off x="5083028" y="2236533"/>
            <a:ext cx="4168523" cy="3131861"/>
          </a:xfrm>
          <a:custGeom>
            <a:avLst/>
            <a:gdLst>
              <a:gd name="connsiteX0" fmla="*/ -269120 w 4168523"/>
              <a:gd name="connsiteY0" fmla="*/ 1855189 h 3131861"/>
              <a:gd name="connsiteX1" fmla="*/ 927 w 4168523"/>
              <a:gd name="connsiteY1" fmla="*/ 1519232 h 3131861"/>
              <a:gd name="connsiteX2" fmla="*/ 2004499 w 4168523"/>
              <a:gd name="connsiteY2" fmla="*/ 1147 h 3131861"/>
              <a:gd name="connsiteX3" fmla="*/ 4140300 w 4168523"/>
              <a:gd name="connsiteY3" fmla="*/ 1309101 h 3131861"/>
              <a:gd name="connsiteX4" fmla="*/ 2394313 w 4168523"/>
              <a:gd name="connsiteY4" fmla="*/ 3114439 h 3131861"/>
              <a:gd name="connsiteX5" fmla="*/ 129343 w 4168523"/>
              <a:gd name="connsiteY5" fmla="*/ 2108979 h 3131861"/>
              <a:gd name="connsiteX6" fmla="*/ -269120 w 4168523"/>
              <a:gd name="connsiteY6" fmla="*/ 1855189 h 3131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8523" h="3131861" fill="none" extrusionOk="0">
                <a:moveTo>
                  <a:pt x="-269120" y="1855189"/>
                </a:moveTo>
                <a:cubicBezTo>
                  <a:pt x="-196918" y="1774234"/>
                  <a:pt x="-87822" y="1645254"/>
                  <a:pt x="927" y="1519232"/>
                </a:cubicBezTo>
                <a:cubicBezTo>
                  <a:pt x="-115227" y="549861"/>
                  <a:pt x="925284" y="51187"/>
                  <a:pt x="2004499" y="1147"/>
                </a:cubicBezTo>
                <a:cubicBezTo>
                  <a:pt x="3084767" y="-68315"/>
                  <a:pt x="3919817" y="527682"/>
                  <a:pt x="4140300" y="1309101"/>
                </a:cubicBezTo>
                <a:cubicBezTo>
                  <a:pt x="4329621" y="2083065"/>
                  <a:pt x="3403130" y="2939861"/>
                  <a:pt x="2394313" y="3114439"/>
                </a:cubicBezTo>
                <a:cubicBezTo>
                  <a:pt x="1400846" y="3215871"/>
                  <a:pt x="541357" y="2765890"/>
                  <a:pt x="129343" y="2108979"/>
                </a:cubicBezTo>
                <a:cubicBezTo>
                  <a:pt x="57568" y="2078893"/>
                  <a:pt x="-158411" y="1889923"/>
                  <a:pt x="-269120" y="1855189"/>
                </a:cubicBezTo>
                <a:close/>
              </a:path>
              <a:path w="4168523" h="3131861" stroke="0" extrusionOk="0">
                <a:moveTo>
                  <a:pt x="-269120" y="1855189"/>
                </a:moveTo>
                <a:cubicBezTo>
                  <a:pt x="-210017" y="1719772"/>
                  <a:pt x="-46573" y="1554189"/>
                  <a:pt x="927" y="1519232"/>
                </a:cubicBezTo>
                <a:cubicBezTo>
                  <a:pt x="-40582" y="703923"/>
                  <a:pt x="898813" y="71720"/>
                  <a:pt x="2004499" y="1147"/>
                </a:cubicBezTo>
                <a:cubicBezTo>
                  <a:pt x="3011399" y="92095"/>
                  <a:pt x="4001598" y="554009"/>
                  <a:pt x="4140300" y="1309101"/>
                </a:cubicBezTo>
                <a:cubicBezTo>
                  <a:pt x="4322026" y="2212421"/>
                  <a:pt x="3433741" y="3002938"/>
                  <a:pt x="2394313" y="3114439"/>
                </a:cubicBezTo>
                <a:cubicBezTo>
                  <a:pt x="1389190" y="3213395"/>
                  <a:pt x="586583" y="2831212"/>
                  <a:pt x="129343" y="2108979"/>
                </a:cubicBezTo>
                <a:cubicBezTo>
                  <a:pt x="-44064" y="1988251"/>
                  <a:pt x="-170694" y="1942385"/>
                  <a:pt x="-269120" y="1855189"/>
                </a:cubicBezTo>
                <a:close/>
              </a:path>
            </a:pathLst>
          </a:custGeom>
          <a:ln>
            <a:solidFill>
              <a:srgbClr val="002060"/>
            </a:solidFill>
            <a:extLst>
              <a:ext uri="{C807C97D-BFC1-408E-A445-0C87EB9F89A2}">
                <ask:lineSketchStyleProps xmlns:ask="http://schemas.microsoft.com/office/drawing/2018/sketchyshapes" sd="2214188587">
                  <a:prstGeom prst="wedgeEllipseCallout">
                    <a:avLst>
                      <a:gd name="adj1" fmla="val -56456"/>
                      <a:gd name="adj2" fmla="val 9236"/>
                    </a:avLst>
                  </a:prstGeom>
                  <ask:type>
                    <ask:lineSketchCurved/>
                  </ask:type>
                </ask:lineSketchStyleProps>
              </a:ext>
            </a:extLst>
          </a:ln>
          <a:effectLst>
            <a:glow rad="63500">
              <a:schemeClr val="accent5">
                <a:satMod val="175000"/>
                <a:alpha val="40000"/>
              </a:schemeClr>
            </a:glow>
          </a:effectLst>
        </p:spPr>
        <p:style>
          <a:lnRef idx="2">
            <a:schemeClr val="dk1"/>
          </a:lnRef>
          <a:fillRef idx="1">
            <a:schemeClr val="lt1"/>
          </a:fillRef>
          <a:effectRef idx="0">
            <a:schemeClr val="dk1"/>
          </a:effectRef>
          <a:fontRef idx="minor">
            <a:schemeClr val="dk1"/>
          </a:fontRef>
        </p:style>
        <p:txBody>
          <a:bodyPr rtlCol="0" anchor="ctr"/>
          <a:lstStyle/>
          <a:p>
            <a:pPr algn="ctr"/>
            <a:r>
              <a:rPr lang="en-US" sz="4400" b="1">
                <a:solidFill>
                  <a:schemeClr val="accent2">
                    <a:lumMod val="75000"/>
                  </a:schemeClr>
                </a:solidFill>
                <a:latin typeface="UTM Avo" panose="02040603050506020204" pitchFamily="18" charset="0"/>
                <a:ea typeface="Cambria" panose="02040503050406030204" pitchFamily="18" charset="0"/>
              </a:rPr>
              <a:t>Bài được chia làm mấy đoạn?</a:t>
            </a:r>
          </a:p>
        </p:txBody>
      </p:sp>
      <p:sp>
        <p:nvSpPr>
          <p:cNvPr id="4" name="Speech Bubble: Oval 9">
            <a:extLst>
              <a:ext uri="{FF2B5EF4-FFF2-40B4-BE49-F238E27FC236}">
                <a16:creationId xmlns:a16="http://schemas.microsoft.com/office/drawing/2014/main" id="{768D81BC-5D63-21A9-674D-96C4387E1371}"/>
              </a:ext>
            </a:extLst>
          </p:cNvPr>
          <p:cNvSpPr/>
          <p:nvPr/>
        </p:nvSpPr>
        <p:spPr>
          <a:xfrm flipH="1">
            <a:off x="5083028" y="2250323"/>
            <a:ext cx="4168523" cy="3131861"/>
          </a:xfrm>
          <a:custGeom>
            <a:avLst/>
            <a:gdLst>
              <a:gd name="connsiteX0" fmla="*/ -269120 w 4168523"/>
              <a:gd name="connsiteY0" fmla="*/ 1855189 h 3131861"/>
              <a:gd name="connsiteX1" fmla="*/ 927 w 4168523"/>
              <a:gd name="connsiteY1" fmla="*/ 1519232 h 3131861"/>
              <a:gd name="connsiteX2" fmla="*/ 2004499 w 4168523"/>
              <a:gd name="connsiteY2" fmla="*/ 1147 h 3131861"/>
              <a:gd name="connsiteX3" fmla="*/ 4140300 w 4168523"/>
              <a:gd name="connsiteY3" fmla="*/ 1309101 h 3131861"/>
              <a:gd name="connsiteX4" fmla="*/ 2394313 w 4168523"/>
              <a:gd name="connsiteY4" fmla="*/ 3114439 h 3131861"/>
              <a:gd name="connsiteX5" fmla="*/ 129343 w 4168523"/>
              <a:gd name="connsiteY5" fmla="*/ 2108979 h 3131861"/>
              <a:gd name="connsiteX6" fmla="*/ -269120 w 4168523"/>
              <a:gd name="connsiteY6" fmla="*/ 1855189 h 3131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8523" h="3131861" fill="none" extrusionOk="0">
                <a:moveTo>
                  <a:pt x="-269120" y="1855189"/>
                </a:moveTo>
                <a:cubicBezTo>
                  <a:pt x="-196918" y="1774234"/>
                  <a:pt x="-87822" y="1645254"/>
                  <a:pt x="927" y="1519232"/>
                </a:cubicBezTo>
                <a:cubicBezTo>
                  <a:pt x="-115227" y="549861"/>
                  <a:pt x="925284" y="51187"/>
                  <a:pt x="2004499" y="1147"/>
                </a:cubicBezTo>
                <a:cubicBezTo>
                  <a:pt x="3084767" y="-68315"/>
                  <a:pt x="3919817" y="527682"/>
                  <a:pt x="4140300" y="1309101"/>
                </a:cubicBezTo>
                <a:cubicBezTo>
                  <a:pt x="4329621" y="2083065"/>
                  <a:pt x="3403130" y="2939861"/>
                  <a:pt x="2394313" y="3114439"/>
                </a:cubicBezTo>
                <a:cubicBezTo>
                  <a:pt x="1400846" y="3215871"/>
                  <a:pt x="541357" y="2765890"/>
                  <a:pt x="129343" y="2108979"/>
                </a:cubicBezTo>
                <a:cubicBezTo>
                  <a:pt x="57568" y="2078893"/>
                  <a:pt x="-158411" y="1889923"/>
                  <a:pt x="-269120" y="1855189"/>
                </a:cubicBezTo>
                <a:close/>
              </a:path>
              <a:path w="4168523" h="3131861" stroke="0" extrusionOk="0">
                <a:moveTo>
                  <a:pt x="-269120" y="1855189"/>
                </a:moveTo>
                <a:cubicBezTo>
                  <a:pt x="-210017" y="1719772"/>
                  <a:pt x="-46573" y="1554189"/>
                  <a:pt x="927" y="1519232"/>
                </a:cubicBezTo>
                <a:cubicBezTo>
                  <a:pt x="-40582" y="703923"/>
                  <a:pt x="898813" y="71720"/>
                  <a:pt x="2004499" y="1147"/>
                </a:cubicBezTo>
                <a:cubicBezTo>
                  <a:pt x="3011399" y="92095"/>
                  <a:pt x="4001598" y="554009"/>
                  <a:pt x="4140300" y="1309101"/>
                </a:cubicBezTo>
                <a:cubicBezTo>
                  <a:pt x="4322026" y="2212421"/>
                  <a:pt x="3433741" y="3002938"/>
                  <a:pt x="2394313" y="3114439"/>
                </a:cubicBezTo>
                <a:cubicBezTo>
                  <a:pt x="1389190" y="3213395"/>
                  <a:pt x="586583" y="2831212"/>
                  <a:pt x="129343" y="2108979"/>
                </a:cubicBezTo>
                <a:cubicBezTo>
                  <a:pt x="-44064" y="1988251"/>
                  <a:pt x="-170694" y="1942385"/>
                  <a:pt x="-269120" y="1855189"/>
                </a:cubicBezTo>
                <a:close/>
              </a:path>
            </a:pathLst>
          </a:custGeom>
          <a:ln>
            <a:solidFill>
              <a:srgbClr val="002060"/>
            </a:solidFill>
            <a:extLst>
              <a:ext uri="{C807C97D-BFC1-408E-A445-0C87EB9F89A2}">
                <ask:lineSketchStyleProps xmlns:ask="http://schemas.microsoft.com/office/drawing/2018/sketchyshapes" sd="2214188587">
                  <a:prstGeom prst="wedgeEllipseCallout">
                    <a:avLst>
                      <a:gd name="adj1" fmla="val -56456"/>
                      <a:gd name="adj2" fmla="val 9236"/>
                    </a:avLst>
                  </a:prstGeom>
                  <ask:type>
                    <ask:lineSketchCurved/>
                  </ask:type>
                </ask:lineSketchStyleProps>
              </a:ext>
            </a:extLst>
          </a:ln>
          <a:effectLst>
            <a:glow rad="63500">
              <a:schemeClr val="accent5">
                <a:satMod val="175000"/>
                <a:alpha val="40000"/>
              </a:schemeClr>
            </a:glow>
          </a:effectLst>
        </p:spPr>
        <p:style>
          <a:lnRef idx="2">
            <a:schemeClr val="dk1"/>
          </a:lnRef>
          <a:fillRef idx="1">
            <a:schemeClr val="lt1"/>
          </a:fillRef>
          <a:effectRef idx="0">
            <a:schemeClr val="dk1"/>
          </a:effectRef>
          <a:fontRef idx="minor">
            <a:schemeClr val="dk1"/>
          </a:fontRef>
        </p:style>
        <p:txBody>
          <a:bodyPr rtlCol="0" anchor="ctr"/>
          <a:lstStyle/>
          <a:p>
            <a:pPr algn="ctr"/>
            <a:r>
              <a:rPr lang="en-US" sz="4400" b="1" dirty="0" err="1">
                <a:solidFill>
                  <a:schemeClr val="accent1">
                    <a:lumMod val="50000"/>
                  </a:schemeClr>
                </a:solidFill>
                <a:latin typeface="UTM Avo" panose="02040603050506020204" pitchFamily="18" charset="0"/>
                <a:ea typeface="Cambria" panose="02040503050406030204" pitchFamily="18" charset="0"/>
              </a:rPr>
              <a:t>Bài</a:t>
            </a:r>
            <a:r>
              <a:rPr lang="en-US" sz="4400" b="1" dirty="0">
                <a:solidFill>
                  <a:schemeClr val="accent1">
                    <a:lumMod val="50000"/>
                  </a:schemeClr>
                </a:solidFill>
                <a:latin typeface="UTM Avo" panose="02040603050506020204" pitchFamily="18" charset="0"/>
                <a:ea typeface="Cambria" panose="02040503050406030204" pitchFamily="18" charset="0"/>
              </a:rPr>
              <a:t> </a:t>
            </a:r>
            <a:r>
              <a:rPr lang="en-US" sz="4400" b="1" dirty="0" err="1">
                <a:solidFill>
                  <a:schemeClr val="accent1">
                    <a:lumMod val="50000"/>
                  </a:schemeClr>
                </a:solidFill>
                <a:latin typeface="UTM Avo" panose="02040603050506020204" pitchFamily="18" charset="0"/>
                <a:ea typeface="Cambria" panose="02040503050406030204" pitchFamily="18" charset="0"/>
              </a:rPr>
              <a:t>được</a:t>
            </a:r>
            <a:r>
              <a:rPr lang="en-US" sz="4400" b="1" dirty="0">
                <a:solidFill>
                  <a:schemeClr val="accent1">
                    <a:lumMod val="50000"/>
                  </a:schemeClr>
                </a:solidFill>
                <a:latin typeface="UTM Avo" panose="02040603050506020204" pitchFamily="18" charset="0"/>
                <a:ea typeface="Cambria" panose="02040503050406030204" pitchFamily="18" charset="0"/>
              </a:rPr>
              <a:t> chia </a:t>
            </a:r>
            <a:r>
              <a:rPr lang="en-US" sz="4400" b="1" dirty="0" err="1">
                <a:solidFill>
                  <a:schemeClr val="accent1">
                    <a:lumMod val="50000"/>
                  </a:schemeClr>
                </a:solidFill>
                <a:latin typeface="UTM Avo" panose="02040603050506020204" pitchFamily="18" charset="0"/>
                <a:ea typeface="Cambria" panose="02040503050406030204" pitchFamily="18" charset="0"/>
              </a:rPr>
              <a:t>làm</a:t>
            </a:r>
            <a:r>
              <a:rPr lang="en-US" sz="4400" b="1" dirty="0">
                <a:solidFill>
                  <a:schemeClr val="accent1">
                    <a:lumMod val="50000"/>
                  </a:schemeClr>
                </a:solidFill>
                <a:latin typeface="UTM Avo" panose="02040603050506020204" pitchFamily="18" charset="0"/>
                <a:ea typeface="Cambria" panose="02040503050406030204" pitchFamily="18" charset="0"/>
              </a:rPr>
              <a:t> </a:t>
            </a:r>
            <a:r>
              <a:rPr lang="en-US" sz="4400" b="1" dirty="0">
                <a:solidFill>
                  <a:srgbClr val="FF0000"/>
                </a:solidFill>
                <a:latin typeface="UTM Avo" panose="02040603050506020204" pitchFamily="18" charset="0"/>
                <a:ea typeface="Cambria" panose="02040503050406030204" pitchFamily="18" charset="0"/>
              </a:rPr>
              <a:t>3</a:t>
            </a:r>
            <a:r>
              <a:rPr lang="en-US" sz="4400" b="1" dirty="0">
                <a:solidFill>
                  <a:schemeClr val="accent1">
                    <a:lumMod val="50000"/>
                  </a:schemeClr>
                </a:solidFill>
                <a:latin typeface="UTM Avo" panose="02040603050506020204" pitchFamily="18" charset="0"/>
                <a:ea typeface="Cambria" panose="02040503050406030204" pitchFamily="18" charset="0"/>
              </a:rPr>
              <a:t> </a:t>
            </a:r>
            <a:r>
              <a:rPr lang="en-US" sz="4400" b="1" dirty="0" err="1">
                <a:solidFill>
                  <a:schemeClr val="accent1">
                    <a:lumMod val="50000"/>
                  </a:schemeClr>
                </a:solidFill>
                <a:latin typeface="UTM Avo" panose="02040603050506020204" pitchFamily="18" charset="0"/>
                <a:ea typeface="Cambria" panose="02040503050406030204" pitchFamily="18" charset="0"/>
              </a:rPr>
              <a:t>đoạn</a:t>
            </a:r>
            <a:r>
              <a:rPr lang="en-US" sz="4400" b="1" dirty="0">
                <a:solidFill>
                  <a:schemeClr val="accent1">
                    <a:lumMod val="50000"/>
                  </a:schemeClr>
                </a:solidFill>
                <a:latin typeface="UTM Avo" panose="02040603050506020204" pitchFamily="18" charset="0"/>
                <a:ea typeface="Cambria" panose="02040503050406030204" pitchFamily="18" charset="0"/>
              </a:rPr>
              <a:t>.</a:t>
            </a:r>
          </a:p>
        </p:txBody>
      </p:sp>
    </p:spTree>
    <p:extLst>
      <p:ext uri="{BB962C8B-B14F-4D97-AF65-F5344CB8AC3E}">
        <p14:creationId xmlns:p14="http://schemas.microsoft.com/office/powerpoint/2010/main" val="38335207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7D45EC9-C02F-ACA6-5D64-B22C213EB2B2}"/>
              </a:ext>
            </a:extLst>
          </p:cNvPr>
          <p:cNvSpPr/>
          <p:nvPr/>
        </p:nvSpPr>
        <p:spPr>
          <a:xfrm>
            <a:off x="-359673" y="2657858"/>
            <a:ext cx="12876646" cy="4041270"/>
          </a:xfrm>
          <a:prstGeom prst="rect">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940B12DD-9539-DFF2-6852-305CFBC0D2E8}"/>
              </a:ext>
            </a:extLst>
          </p:cNvPr>
          <p:cNvGrpSpPr/>
          <p:nvPr/>
        </p:nvGrpSpPr>
        <p:grpSpPr>
          <a:xfrm>
            <a:off x="547588" y="2934361"/>
            <a:ext cx="11296015" cy="804820"/>
            <a:chOff x="2182284" y="2809646"/>
            <a:chExt cx="11296015" cy="804820"/>
          </a:xfrm>
        </p:grpSpPr>
        <p:sp>
          <p:nvSpPr>
            <p:cNvPr id="5" name="Oval 4">
              <a:extLst>
                <a:ext uri="{FF2B5EF4-FFF2-40B4-BE49-F238E27FC236}">
                  <a16:creationId xmlns:a16="http://schemas.microsoft.com/office/drawing/2014/main" id="{9C6A48DD-0C5E-955C-35FB-3F4AD6D92FA4}"/>
                </a:ext>
              </a:extLst>
            </p:cNvPr>
            <p:cNvSpPr/>
            <p:nvPr/>
          </p:nvSpPr>
          <p:spPr>
            <a:xfrm>
              <a:off x="2182284" y="2809646"/>
              <a:ext cx="765447" cy="765447"/>
            </a:xfrm>
            <a:prstGeom prst="ellipse">
              <a:avLst/>
            </a:prstGeom>
            <a:solidFill>
              <a:srgbClr val="00CC00"/>
            </a:solidFill>
            <a:ln>
              <a:noFill/>
            </a:ln>
            <a:effectLst>
              <a:glow rad="228600">
                <a:srgbClr val="F5A7A7">
                  <a:alpha val="40000"/>
                </a:srgb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4800" b="1" dirty="0">
                  <a:effectLst>
                    <a:outerShdw blurRad="38100" dist="38100" dir="2700000" algn="tl">
                      <a:srgbClr val="000000">
                        <a:alpha val="43137"/>
                      </a:srgbClr>
                    </a:outerShdw>
                  </a:effectLst>
                  <a:latin typeface="UTM Futura Extra" panose="02040603050506020204" pitchFamily="18" charset="0"/>
                </a:rPr>
                <a:t>1</a:t>
              </a:r>
            </a:p>
          </p:txBody>
        </p:sp>
        <p:sp>
          <p:nvSpPr>
            <p:cNvPr id="6" name="TextBox 5">
              <a:extLst>
                <a:ext uri="{FF2B5EF4-FFF2-40B4-BE49-F238E27FC236}">
                  <a16:creationId xmlns:a16="http://schemas.microsoft.com/office/drawing/2014/main" id="{775248B7-99F0-C8C3-726E-9F967A8D623A}"/>
                </a:ext>
              </a:extLst>
            </p:cNvPr>
            <p:cNvSpPr txBox="1"/>
            <p:nvPr/>
          </p:nvSpPr>
          <p:spPr>
            <a:xfrm>
              <a:off x="3036915" y="2906580"/>
              <a:ext cx="10441384" cy="707886"/>
            </a:xfrm>
            <a:prstGeom prst="rect">
              <a:avLst/>
            </a:prstGeom>
            <a:noFill/>
          </p:spPr>
          <p:txBody>
            <a:bodyPr wrap="square" rtlCol="0">
              <a:spAutoFit/>
            </a:bodyPr>
            <a:lstStyle/>
            <a:p>
              <a:r>
                <a:rPr lang="en-US" sz="4000" b="1" dirty="0" err="1">
                  <a:solidFill>
                    <a:srgbClr val="002060"/>
                  </a:solidFill>
                  <a:latin typeface="Cambria" panose="02040503050406030204" pitchFamily="18" charset="0"/>
                  <a:ea typeface="Cambria" panose="02040503050406030204" pitchFamily="18" charset="0"/>
                  <a:cs typeface="Arial" panose="020B0604020202020204" pitchFamily="34" charset="0"/>
                </a:rPr>
                <a:t>Từ</a:t>
              </a:r>
              <a:r>
                <a:rPr lang="en-US" sz="4000" b="1"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000" b="1" dirty="0" err="1">
                  <a:solidFill>
                    <a:srgbClr val="002060"/>
                  </a:solidFill>
                  <a:latin typeface="Cambria" panose="02040503050406030204" pitchFamily="18" charset="0"/>
                  <a:ea typeface="Cambria" panose="02040503050406030204" pitchFamily="18" charset="0"/>
                  <a:cs typeface="Arial" panose="020B0604020202020204" pitchFamily="34" charset="0"/>
                </a:rPr>
                <a:t>đầu</a:t>
              </a:r>
              <a:r>
                <a:rPr lang="en-US" sz="4000" b="1"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000" b="1" dirty="0" err="1">
                  <a:solidFill>
                    <a:srgbClr val="002060"/>
                  </a:solidFill>
                  <a:latin typeface="Cambria" panose="02040503050406030204" pitchFamily="18" charset="0"/>
                  <a:ea typeface="Cambria" panose="02040503050406030204" pitchFamily="18" charset="0"/>
                  <a:cs typeface="Arial" panose="020B0604020202020204" pitchFamily="34" charset="0"/>
                </a:rPr>
                <a:t>đến</a:t>
              </a:r>
              <a:r>
                <a:rPr lang="en-US" sz="4000" b="1" dirty="0">
                  <a:solidFill>
                    <a:srgbClr val="002060"/>
                  </a:solidFill>
                  <a:latin typeface="Cambria" panose="02040503050406030204" pitchFamily="18" charset="0"/>
                  <a:ea typeface="Cambria" panose="02040503050406030204" pitchFamily="18" charset="0"/>
                  <a:cs typeface="Arial" panose="020B0604020202020204" pitchFamily="34" charset="0"/>
                </a:rPr>
                <a:t> … </a:t>
              </a:r>
              <a:r>
                <a:rPr lang="vi-VN" sz="4000" b="1" i="1" dirty="0">
                  <a:solidFill>
                    <a:srgbClr val="0070C0"/>
                  </a:solidFill>
                  <a:latin typeface="Cambria" panose="02040503050406030204" pitchFamily="18" charset="0"/>
                  <a:ea typeface="Cambria" panose="02040503050406030204" pitchFamily="18" charset="0"/>
                  <a:cs typeface="Arial" panose="020B0604020202020204" pitchFamily="34" charset="0"/>
                </a:rPr>
                <a:t>cây đa quê hương</a:t>
              </a:r>
              <a:r>
                <a:rPr lang="en-US" sz="4000" b="1" i="1" dirty="0">
                  <a:solidFill>
                    <a:srgbClr val="0070C0"/>
                  </a:solidFill>
                  <a:latin typeface="Cambria" panose="02040503050406030204" pitchFamily="18" charset="0"/>
                  <a:ea typeface="Cambria" panose="02040503050406030204" pitchFamily="18" charset="0"/>
                  <a:cs typeface="Arial" panose="020B0604020202020204" pitchFamily="34" charset="0"/>
                </a:rPr>
                <a:t>.</a:t>
              </a:r>
              <a:endParaRPr lang="en-US" sz="4000" b="1" dirty="0">
                <a:solidFill>
                  <a:srgbClr val="002060"/>
                </a:solidFill>
                <a:latin typeface="Cambria" panose="02040503050406030204" pitchFamily="18" charset="0"/>
                <a:ea typeface="Cambria" panose="02040503050406030204" pitchFamily="18" charset="0"/>
                <a:cs typeface="Arial" panose="020B0604020202020204" pitchFamily="34" charset="0"/>
              </a:endParaRPr>
            </a:p>
          </p:txBody>
        </p:sp>
      </p:grpSp>
      <p:grpSp>
        <p:nvGrpSpPr>
          <p:cNvPr id="7" name="Group 6">
            <a:extLst>
              <a:ext uri="{FF2B5EF4-FFF2-40B4-BE49-F238E27FC236}">
                <a16:creationId xmlns:a16="http://schemas.microsoft.com/office/drawing/2014/main" id="{3FECDDCA-4CE5-6024-0F9D-94A487B330A5}"/>
              </a:ext>
            </a:extLst>
          </p:cNvPr>
          <p:cNvGrpSpPr/>
          <p:nvPr/>
        </p:nvGrpSpPr>
        <p:grpSpPr>
          <a:xfrm>
            <a:off x="547588" y="3795688"/>
            <a:ext cx="11278382" cy="820839"/>
            <a:chOff x="2271468" y="4145285"/>
            <a:chExt cx="11278382" cy="820839"/>
          </a:xfrm>
        </p:grpSpPr>
        <p:sp>
          <p:nvSpPr>
            <p:cNvPr id="8" name="Oval 7">
              <a:extLst>
                <a:ext uri="{FF2B5EF4-FFF2-40B4-BE49-F238E27FC236}">
                  <a16:creationId xmlns:a16="http://schemas.microsoft.com/office/drawing/2014/main" id="{8C7422A0-E87D-DFB5-342C-8B6280EE956D}"/>
                </a:ext>
              </a:extLst>
            </p:cNvPr>
            <p:cNvSpPr/>
            <p:nvPr/>
          </p:nvSpPr>
          <p:spPr>
            <a:xfrm>
              <a:off x="2271468" y="4200677"/>
              <a:ext cx="765447" cy="765447"/>
            </a:xfrm>
            <a:prstGeom prst="ellipse">
              <a:avLst/>
            </a:prstGeom>
            <a:solidFill>
              <a:srgbClr val="FFC000"/>
            </a:solidFill>
            <a:ln>
              <a:noFill/>
            </a:ln>
            <a:effectLst>
              <a:glow rad="228600">
                <a:srgbClr val="F5A7A7">
                  <a:alpha val="40000"/>
                </a:srgb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4800" b="1" dirty="0">
                  <a:effectLst>
                    <a:outerShdw blurRad="38100" dist="38100" dir="2700000" algn="tl">
                      <a:srgbClr val="000000">
                        <a:alpha val="43137"/>
                      </a:srgbClr>
                    </a:outerShdw>
                  </a:effectLst>
                  <a:latin typeface="UTM Futura Extra" panose="02040603050506020204" pitchFamily="18" charset="0"/>
                </a:rPr>
                <a:t>2</a:t>
              </a:r>
            </a:p>
          </p:txBody>
        </p:sp>
        <p:sp>
          <p:nvSpPr>
            <p:cNvPr id="9" name="TextBox 8">
              <a:extLst>
                <a:ext uri="{FF2B5EF4-FFF2-40B4-BE49-F238E27FC236}">
                  <a16:creationId xmlns:a16="http://schemas.microsoft.com/office/drawing/2014/main" id="{FEB2541D-DCDC-6D54-136D-C0723197B36B}"/>
                </a:ext>
              </a:extLst>
            </p:cNvPr>
            <p:cNvSpPr txBox="1"/>
            <p:nvPr/>
          </p:nvSpPr>
          <p:spPr>
            <a:xfrm>
              <a:off x="3126100" y="4145285"/>
              <a:ext cx="10423750" cy="707886"/>
            </a:xfrm>
            <a:prstGeom prst="rect">
              <a:avLst/>
            </a:prstGeom>
            <a:noFill/>
          </p:spPr>
          <p:txBody>
            <a:bodyPr wrap="square" rtlCol="0">
              <a:spAutoFit/>
            </a:bodyPr>
            <a:lstStyle/>
            <a:p>
              <a:r>
                <a:rPr lang="en-US" sz="4000" b="1" dirty="0" err="1">
                  <a:solidFill>
                    <a:srgbClr val="002060"/>
                  </a:solidFill>
                  <a:latin typeface="Cambria" panose="02040503050406030204" pitchFamily="18" charset="0"/>
                  <a:ea typeface="Cambria" panose="02040503050406030204" pitchFamily="18" charset="0"/>
                  <a:cs typeface="Arial" panose="020B0604020202020204" pitchFamily="34" charset="0"/>
                </a:rPr>
                <a:t>Tiếp</a:t>
              </a:r>
              <a:r>
                <a:rPr lang="en-US" sz="4000" b="1"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000" b="1" dirty="0" err="1">
                  <a:solidFill>
                    <a:srgbClr val="002060"/>
                  </a:solidFill>
                  <a:latin typeface="Cambria" panose="02040503050406030204" pitchFamily="18" charset="0"/>
                  <a:ea typeface="Cambria" panose="02040503050406030204" pitchFamily="18" charset="0"/>
                  <a:cs typeface="Arial" panose="020B0604020202020204" pitchFamily="34" charset="0"/>
                </a:rPr>
                <a:t>theo</a:t>
              </a:r>
              <a:r>
                <a:rPr lang="en-US" sz="4000" b="1"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000" b="1" dirty="0" err="1">
                  <a:solidFill>
                    <a:srgbClr val="002060"/>
                  </a:solidFill>
                  <a:latin typeface="Cambria" panose="02040503050406030204" pitchFamily="18" charset="0"/>
                  <a:ea typeface="Cambria" panose="02040503050406030204" pitchFamily="18" charset="0"/>
                  <a:cs typeface="Arial" panose="020B0604020202020204" pitchFamily="34" charset="0"/>
                </a:rPr>
                <a:t>đến</a:t>
              </a:r>
              <a:r>
                <a:rPr lang="en-US" sz="4000" b="1"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vi-VN" sz="4000" b="1" i="1" dirty="0">
                  <a:solidFill>
                    <a:srgbClr val="0070C0"/>
                  </a:solidFill>
                  <a:latin typeface="Cambria" panose="02040503050406030204" pitchFamily="18" charset="0"/>
                  <a:ea typeface="Cambria" panose="02040503050406030204" pitchFamily="18" charset="0"/>
                  <a:cs typeface="Arial" panose="020B0604020202020204" pitchFamily="34" charset="0"/>
                </a:rPr>
                <a:t>trong cành, trong lá.</a:t>
              </a:r>
              <a:endParaRPr lang="en-US" sz="4000" b="1" i="1" dirty="0">
                <a:solidFill>
                  <a:srgbClr val="002060"/>
                </a:solidFill>
                <a:latin typeface="Cambria" panose="02040503050406030204" pitchFamily="18" charset="0"/>
                <a:ea typeface="Cambria" panose="02040503050406030204" pitchFamily="18" charset="0"/>
                <a:cs typeface="Arial" panose="020B0604020202020204" pitchFamily="34" charset="0"/>
              </a:endParaRPr>
            </a:p>
          </p:txBody>
        </p:sp>
      </p:grpSp>
      <p:grpSp>
        <p:nvGrpSpPr>
          <p:cNvPr id="10" name="Group 9">
            <a:extLst>
              <a:ext uri="{FF2B5EF4-FFF2-40B4-BE49-F238E27FC236}">
                <a16:creationId xmlns:a16="http://schemas.microsoft.com/office/drawing/2014/main" id="{DC9807B7-6672-7E55-2FA6-FFA37860964E}"/>
              </a:ext>
            </a:extLst>
          </p:cNvPr>
          <p:cNvGrpSpPr/>
          <p:nvPr/>
        </p:nvGrpSpPr>
        <p:grpSpPr>
          <a:xfrm>
            <a:off x="528725" y="4864685"/>
            <a:ext cx="11187147" cy="765447"/>
            <a:chOff x="2271468" y="4200677"/>
            <a:chExt cx="11187147" cy="765447"/>
          </a:xfrm>
        </p:grpSpPr>
        <p:sp>
          <p:nvSpPr>
            <p:cNvPr id="11" name="Oval 10">
              <a:extLst>
                <a:ext uri="{FF2B5EF4-FFF2-40B4-BE49-F238E27FC236}">
                  <a16:creationId xmlns:a16="http://schemas.microsoft.com/office/drawing/2014/main" id="{35DD94DB-E673-662B-36A9-4B2BF39B460C}"/>
                </a:ext>
              </a:extLst>
            </p:cNvPr>
            <p:cNvSpPr/>
            <p:nvPr/>
          </p:nvSpPr>
          <p:spPr>
            <a:xfrm>
              <a:off x="2271468" y="4200677"/>
              <a:ext cx="765447" cy="765447"/>
            </a:xfrm>
            <a:prstGeom prst="ellipse">
              <a:avLst/>
            </a:prstGeom>
            <a:solidFill>
              <a:srgbClr val="99FF33"/>
            </a:solidFill>
            <a:ln>
              <a:noFill/>
            </a:ln>
            <a:effectLst>
              <a:glow rad="228600">
                <a:srgbClr val="F5A7A7">
                  <a:alpha val="40000"/>
                </a:srgb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4800" b="1" dirty="0">
                  <a:effectLst>
                    <a:outerShdw blurRad="38100" dist="38100" dir="2700000" algn="tl">
                      <a:srgbClr val="000000">
                        <a:alpha val="43137"/>
                      </a:srgbClr>
                    </a:outerShdw>
                  </a:effectLst>
                  <a:latin typeface="UTM Futura Extra" panose="02040603050506020204" pitchFamily="18" charset="0"/>
                </a:rPr>
                <a:t>3</a:t>
              </a:r>
            </a:p>
          </p:txBody>
        </p:sp>
        <p:sp>
          <p:nvSpPr>
            <p:cNvPr id="12" name="TextBox 11">
              <a:extLst>
                <a:ext uri="{FF2B5EF4-FFF2-40B4-BE49-F238E27FC236}">
                  <a16:creationId xmlns:a16="http://schemas.microsoft.com/office/drawing/2014/main" id="{F799D17F-C976-6B1C-5733-B1A352C49042}"/>
                </a:ext>
              </a:extLst>
            </p:cNvPr>
            <p:cNvSpPr txBox="1"/>
            <p:nvPr/>
          </p:nvSpPr>
          <p:spPr>
            <a:xfrm>
              <a:off x="3217334" y="4229457"/>
              <a:ext cx="10241281" cy="707886"/>
            </a:xfrm>
            <a:prstGeom prst="rect">
              <a:avLst/>
            </a:prstGeom>
            <a:noFill/>
          </p:spPr>
          <p:txBody>
            <a:bodyPr wrap="square" rtlCol="0">
              <a:spAutoFit/>
            </a:bodyPr>
            <a:lstStyle/>
            <a:p>
              <a:r>
                <a:rPr lang="en-US" sz="4000" b="1">
                  <a:solidFill>
                    <a:srgbClr val="002060"/>
                  </a:solidFill>
                  <a:latin typeface="Cambria" panose="02040503050406030204" pitchFamily="18" charset="0"/>
                  <a:ea typeface="Cambria" panose="02040503050406030204" pitchFamily="18" charset="0"/>
                  <a:cs typeface="Arial" panose="020B0604020202020204" pitchFamily="34" charset="0"/>
                </a:rPr>
                <a:t>Đoạn còn lại.</a:t>
              </a:r>
              <a:endParaRPr lang="en-US" sz="4000" b="1" i="1" dirty="0">
                <a:solidFill>
                  <a:srgbClr val="0070C0"/>
                </a:solidFill>
                <a:latin typeface="Cambria" panose="02040503050406030204" pitchFamily="18" charset="0"/>
                <a:ea typeface="Cambria" panose="02040503050406030204" pitchFamily="18" charset="0"/>
                <a:cs typeface="Arial" panose="020B0604020202020204" pitchFamily="34" charset="0"/>
              </a:endParaRPr>
            </a:p>
          </p:txBody>
        </p:sp>
      </p:grpSp>
    </p:spTree>
    <p:extLst>
      <p:ext uri="{BB962C8B-B14F-4D97-AF65-F5344CB8AC3E}">
        <p14:creationId xmlns:p14="http://schemas.microsoft.com/office/powerpoint/2010/main" val="20955732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276;p7">
            <a:extLst>
              <a:ext uri="{FF2B5EF4-FFF2-40B4-BE49-F238E27FC236}">
                <a16:creationId xmlns:a16="http://schemas.microsoft.com/office/drawing/2014/main" id="{63DE782F-232F-DBDB-EC57-8A7E5C6984F1}"/>
              </a:ext>
            </a:extLst>
          </p:cNvPr>
          <p:cNvSpPr/>
          <p:nvPr/>
        </p:nvSpPr>
        <p:spPr>
          <a:xfrm>
            <a:off x="4064454" y="3030609"/>
            <a:ext cx="2031546" cy="969892"/>
          </a:xfrm>
          <a:prstGeom prst="roundRect">
            <a:avLst>
              <a:gd name="adj" fmla="val 50000"/>
            </a:avLst>
          </a:prstGeom>
          <a:solidFill>
            <a:schemeClr val="accent4"/>
          </a:solidFill>
          <a:ln w="28575" cap="flat" cmpd="sng">
            <a:solidFill>
              <a:schemeClr val="accent4">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600" b="1" dirty="0">
                <a:ln w="3175">
                  <a:solidFill>
                    <a:schemeClr val="bg1"/>
                  </a:solidFill>
                </a:ln>
                <a:solidFill>
                  <a:srgbClr val="009999"/>
                </a:solidFill>
                <a:latin typeface="UTM Avo" panose="02040603050506020204" pitchFamily="18" charset="0"/>
              </a:rPr>
              <a:t> </a:t>
            </a:r>
            <a:r>
              <a:rPr lang="vi-VN" sz="4000" b="1" dirty="0">
                <a:ln w="3175">
                  <a:solidFill>
                    <a:schemeClr val="bg1"/>
                  </a:solidFill>
                </a:ln>
                <a:solidFill>
                  <a:srgbClr val="009999"/>
                </a:solidFill>
                <a:latin typeface="UTM Avo" panose="02040603050506020204" pitchFamily="18" charset="0"/>
              </a:rPr>
              <a:t>xuể</a:t>
            </a:r>
            <a:endParaRPr sz="4000" b="1" dirty="0">
              <a:ln w="3175">
                <a:solidFill>
                  <a:schemeClr val="bg1"/>
                </a:solidFill>
              </a:ln>
              <a:solidFill>
                <a:schemeClr val="accent5">
                  <a:lumMod val="75000"/>
                </a:schemeClr>
              </a:solidFill>
              <a:latin typeface="UTM Avo" panose="02040603050506020204" pitchFamily="18" charset="0"/>
            </a:endParaRPr>
          </a:p>
        </p:txBody>
      </p:sp>
      <p:sp>
        <p:nvSpPr>
          <p:cNvPr id="4" name="Google Shape;276;p7">
            <a:extLst>
              <a:ext uri="{FF2B5EF4-FFF2-40B4-BE49-F238E27FC236}">
                <a16:creationId xmlns:a16="http://schemas.microsoft.com/office/drawing/2014/main" id="{2A34323C-D117-ED72-FEC4-BDBD06F5CA1A}"/>
              </a:ext>
            </a:extLst>
          </p:cNvPr>
          <p:cNvSpPr/>
          <p:nvPr/>
        </p:nvSpPr>
        <p:spPr>
          <a:xfrm>
            <a:off x="819694" y="2971207"/>
            <a:ext cx="2326629" cy="969892"/>
          </a:xfrm>
          <a:prstGeom prst="roundRect">
            <a:avLst>
              <a:gd name="adj" fmla="val 50000"/>
            </a:avLst>
          </a:prstGeom>
          <a:solidFill>
            <a:schemeClr val="accent4"/>
          </a:solidFill>
          <a:ln w="28575" cap="flat" cmpd="sng">
            <a:solidFill>
              <a:schemeClr val="accent4">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600" b="1" dirty="0">
                <a:solidFill>
                  <a:schemeClr val="bg1"/>
                </a:solidFill>
                <a:latin typeface="UTM Avo" panose="02040603050506020204" pitchFamily="18" charset="0"/>
              </a:rPr>
              <a:t> </a:t>
            </a:r>
            <a:r>
              <a:rPr lang="vi-VN" sz="3600" b="1" dirty="0">
                <a:solidFill>
                  <a:srgbClr val="FF0066"/>
                </a:solidFill>
                <a:latin typeface="UTM Avo" panose="02040603050506020204" pitchFamily="18" charset="0"/>
              </a:rPr>
              <a:t>cổ kính</a:t>
            </a:r>
            <a:endParaRPr sz="3600" b="1" dirty="0">
              <a:solidFill>
                <a:srgbClr val="FF0066"/>
              </a:solidFill>
              <a:latin typeface="UTM Avo" panose="02040603050506020204" pitchFamily="18" charset="0"/>
            </a:endParaRPr>
          </a:p>
        </p:txBody>
      </p:sp>
      <p:sp>
        <p:nvSpPr>
          <p:cNvPr id="5" name="Google Shape;276;p7">
            <a:extLst>
              <a:ext uri="{FF2B5EF4-FFF2-40B4-BE49-F238E27FC236}">
                <a16:creationId xmlns:a16="http://schemas.microsoft.com/office/drawing/2014/main" id="{858FA5B7-3DE3-24D7-FE3D-34C5D5D3B654}"/>
              </a:ext>
            </a:extLst>
          </p:cNvPr>
          <p:cNvSpPr/>
          <p:nvPr/>
        </p:nvSpPr>
        <p:spPr>
          <a:xfrm>
            <a:off x="7014131" y="3038789"/>
            <a:ext cx="2992119" cy="969892"/>
          </a:xfrm>
          <a:prstGeom prst="roundRect">
            <a:avLst>
              <a:gd name="adj" fmla="val 50000"/>
            </a:avLst>
          </a:prstGeom>
          <a:solidFill>
            <a:schemeClr val="accent4"/>
          </a:solidFill>
          <a:ln w="28575" cap="flat" cmpd="sng">
            <a:solidFill>
              <a:schemeClr val="accent4">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600" b="1" dirty="0">
                <a:solidFill>
                  <a:schemeClr val="accent2">
                    <a:lumMod val="75000"/>
                  </a:schemeClr>
                </a:solidFill>
                <a:latin typeface="UTM Avo" panose="02040603050506020204" pitchFamily="18" charset="0"/>
              </a:rPr>
              <a:t> </a:t>
            </a:r>
            <a:r>
              <a:rPr lang="vi-VN" sz="3600" b="1" dirty="0">
                <a:ln w="3175">
                  <a:noFill/>
                </a:ln>
                <a:solidFill>
                  <a:srgbClr val="7030A0"/>
                </a:solidFill>
                <a:latin typeface="UTM Avo" panose="02040603050506020204" pitchFamily="18" charset="0"/>
              </a:rPr>
              <a:t>ễnh ương</a:t>
            </a:r>
            <a:endParaRPr sz="3600" b="1" dirty="0">
              <a:ln w="3175">
                <a:noFill/>
              </a:ln>
              <a:solidFill>
                <a:srgbClr val="7030A0"/>
              </a:solidFill>
              <a:latin typeface="UTM Avo" panose="02040603050506020204" pitchFamily="18" charset="0"/>
            </a:endParaRPr>
          </a:p>
        </p:txBody>
      </p:sp>
      <p:sp>
        <p:nvSpPr>
          <p:cNvPr id="6" name="Google Shape;276;p7">
            <a:extLst>
              <a:ext uri="{FF2B5EF4-FFF2-40B4-BE49-F238E27FC236}">
                <a16:creationId xmlns:a16="http://schemas.microsoft.com/office/drawing/2014/main" id="{68DC0007-8292-F79F-8C61-47AD12B46D6E}"/>
              </a:ext>
            </a:extLst>
          </p:cNvPr>
          <p:cNvSpPr/>
          <p:nvPr/>
        </p:nvSpPr>
        <p:spPr>
          <a:xfrm>
            <a:off x="5437239" y="4857576"/>
            <a:ext cx="2992118" cy="969892"/>
          </a:xfrm>
          <a:prstGeom prst="roundRect">
            <a:avLst>
              <a:gd name="adj" fmla="val 50000"/>
            </a:avLst>
          </a:prstGeom>
          <a:solidFill>
            <a:schemeClr val="accent4"/>
          </a:solidFill>
          <a:ln w="28575" cap="flat" cmpd="sng">
            <a:solidFill>
              <a:schemeClr val="accent4">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600" b="1" dirty="0">
                <a:solidFill>
                  <a:srgbClr val="009999"/>
                </a:solidFill>
                <a:latin typeface="UTM Avo" panose="02040603050506020204" pitchFamily="18" charset="0"/>
              </a:rPr>
              <a:t> </a:t>
            </a:r>
            <a:r>
              <a:rPr lang="vi-VN" sz="3600" b="1" dirty="0">
                <a:solidFill>
                  <a:srgbClr val="4D9146"/>
                </a:solidFill>
                <a:latin typeface="UTM Avo" panose="02040603050506020204" pitchFamily="18" charset="0"/>
              </a:rPr>
              <a:t>lững thững</a:t>
            </a:r>
            <a:endParaRPr sz="3600" b="1" dirty="0">
              <a:solidFill>
                <a:srgbClr val="4D9146"/>
              </a:solidFill>
              <a:latin typeface="UTM Avo" panose="02040603050506020204" pitchFamily="18" charset="0"/>
            </a:endParaRPr>
          </a:p>
        </p:txBody>
      </p:sp>
      <p:sp>
        <p:nvSpPr>
          <p:cNvPr id="7" name="Google Shape;276;p7">
            <a:extLst>
              <a:ext uri="{FF2B5EF4-FFF2-40B4-BE49-F238E27FC236}">
                <a16:creationId xmlns:a16="http://schemas.microsoft.com/office/drawing/2014/main" id="{A82218C9-555F-E02D-3344-759CC8824CD2}"/>
              </a:ext>
            </a:extLst>
          </p:cNvPr>
          <p:cNvSpPr/>
          <p:nvPr/>
        </p:nvSpPr>
        <p:spPr>
          <a:xfrm>
            <a:off x="1892666" y="4857576"/>
            <a:ext cx="2507314" cy="969892"/>
          </a:xfrm>
          <a:prstGeom prst="roundRect">
            <a:avLst>
              <a:gd name="adj" fmla="val 50000"/>
            </a:avLst>
          </a:prstGeom>
          <a:solidFill>
            <a:schemeClr val="accent4"/>
          </a:solidFill>
          <a:ln w="28575" cap="flat" cmpd="sng">
            <a:solidFill>
              <a:schemeClr val="accent4">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600" b="1" dirty="0">
                <a:solidFill>
                  <a:srgbClr val="009999"/>
                </a:solidFill>
                <a:latin typeface="UTM Avo" panose="02040603050506020204" pitchFamily="18" charset="0"/>
              </a:rPr>
              <a:t> </a:t>
            </a:r>
            <a:r>
              <a:rPr lang="vi-VN" sz="3600" b="1" dirty="0">
                <a:solidFill>
                  <a:srgbClr val="00CC00"/>
                </a:solidFill>
                <a:latin typeface="UTM Avo" panose="02040603050506020204" pitchFamily="18" charset="0"/>
              </a:rPr>
              <a:t>ộp oạp</a:t>
            </a:r>
            <a:endParaRPr sz="3600" b="1" dirty="0">
              <a:solidFill>
                <a:srgbClr val="00CC00"/>
              </a:solidFill>
              <a:latin typeface="UTM Avo" panose="02040603050506020204" pitchFamily="18" charset="0"/>
            </a:endParaRPr>
          </a:p>
        </p:txBody>
      </p:sp>
    </p:spTree>
    <p:extLst>
      <p:ext uri="{BB962C8B-B14F-4D97-AF65-F5344CB8AC3E}">
        <p14:creationId xmlns:p14="http://schemas.microsoft.com/office/powerpoint/2010/main" val="3316941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right)">
                                      <p:cBhvr>
                                        <p:cTn id="7" dur="500"/>
                                        <p:tgtEl>
                                          <p:spTgt spid="3"/>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right)">
                                      <p:cBhvr>
                                        <p:cTn id="10" dur="500"/>
                                        <p:tgtEl>
                                          <p:spTgt spid="4"/>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right)">
                                      <p:cBhvr>
                                        <p:cTn id="13" dur="500"/>
                                        <p:tgtEl>
                                          <p:spTgt spid="5"/>
                                        </p:tgtEl>
                                      </p:cBhvr>
                                    </p:animEffect>
                                  </p:childTnLst>
                                </p:cTn>
                              </p:par>
                              <p:par>
                                <p:cTn id="14" presetID="22" presetClass="entr" presetSubtype="2"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right)">
                                      <p:cBhvr>
                                        <p:cTn id="16" dur="500"/>
                                        <p:tgtEl>
                                          <p:spTgt spid="6"/>
                                        </p:tgtEl>
                                      </p:cBhvr>
                                    </p:animEffect>
                                  </p:childTnLst>
                                </p:cTn>
                              </p:par>
                              <p:par>
                                <p:cTn id="17" presetID="22" presetClass="entr" presetSubtype="2"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right)">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BA6B4396-B6AC-AEA2-DF67-9871283A012F}"/>
              </a:ext>
            </a:extLst>
          </p:cNvPr>
          <p:cNvGrpSpPr/>
          <p:nvPr/>
        </p:nvGrpSpPr>
        <p:grpSpPr>
          <a:xfrm>
            <a:off x="2780420" y="2114194"/>
            <a:ext cx="5444755" cy="2319831"/>
            <a:chOff x="517631" y="2085020"/>
            <a:chExt cx="10889509" cy="1430988"/>
          </a:xfrm>
        </p:grpSpPr>
        <p:sp>
          <p:nvSpPr>
            <p:cNvPr id="4" name="Flowchart: Alternate Process 3">
              <a:extLst>
                <a:ext uri="{FF2B5EF4-FFF2-40B4-BE49-F238E27FC236}">
                  <a16:creationId xmlns:a16="http://schemas.microsoft.com/office/drawing/2014/main" id="{E232FA3D-F5B4-0B0D-6A27-29818B9A15C8}"/>
                </a:ext>
              </a:extLst>
            </p:cNvPr>
            <p:cNvSpPr/>
            <p:nvPr/>
          </p:nvSpPr>
          <p:spPr>
            <a:xfrm>
              <a:off x="517631" y="2085020"/>
              <a:ext cx="10889509" cy="1430988"/>
            </a:xfrm>
            <a:prstGeom prst="flowChartAlternateProcess">
              <a:avLst/>
            </a:prstGeom>
            <a:solidFill>
              <a:schemeClr val="bg1">
                <a:alpha val="9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445D8D1A-498D-5D17-A773-5C53A9ECCFE0}"/>
                </a:ext>
              </a:extLst>
            </p:cNvPr>
            <p:cNvSpPr txBox="1"/>
            <p:nvPr/>
          </p:nvSpPr>
          <p:spPr>
            <a:xfrm>
              <a:off x="858883" y="2342006"/>
              <a:ext cx="10548257" cy="707886"/>
            </a:xfrm>
            <a:prstGeom prst="rect">
              <a:avLst/>
            </a:prstGeom>
            <a:noFill/>
          </p:spPr>
          <p:txBody>
            <a:bodyPr wrap="square" rtlCol="0">
              <a:spAutoFit/>
            </a:bodyPr>
            <a:lstStyle/>
            <a:p>
              <a:pPr algn="just"/>
              <a:r>
                <a:rPr lang="en-US" sz="4000" b="1" dirty="0">
                  <a:solidFill>
                    <a:srgbClr val="0070C0"/>
                  </a:solidFill>
                  <a:latin typeface="Cambria" panose="02040503050406030204" pitchFamily="18" charset="0"/>
                  <a:ea typeface="Cambria" panose="02040503050406030204" pitchFamily="18" charset="0"/>
                </a:rPr>
                <a:t>- </a:t>
              </a:r>
              <a:r>
                <a:rPr lang="en-US" sz="4000" b="1" dirty="0" err="1">
                  <a:solidFill>
                    <a:srgbClr val="0070C0"/>
                  </a:solidFill>
                  <a:latin typeface="Cambria" panose="02040503050406030204" pitchFamily="18" charset="0"/>
                  <a:ea typeface="Cambria" panose="02040503050406030204" pitchFamily="18" charset="0"/>
                </a:rPr>
                <a:t>Cổ</a:t>
              </a:r>
              <a:r>
                <a:rPr lang="en-US" sz="4000" b="1" dirty="0">
                  <a:solidFill>
                    <a:srgbClr val="0070C0"/>
                  </a:solidFill>
                  <a:latin typeface="Cambria" panose="02040503050406030204" pitchFamily="18" charset="0"/>
                  <a:ea typeface="Cambria" panose="02040503050406030204" pitchFamily="18" charset="0"/>
                </a:rPr>
                <a:t> </a:t>
              </a:r>
              <a:r>
                <a:rPr lang="en-US" sz="4000" b="1" dirty="0" err="1">
                  <a:solidFill>
                    <a:srgbClr val="0070C0"/>
                  </a:solidFill>
                  <a:latin typeface="Cambria" panose="02040503050406030204" pitchFamily="18" charset="0"/>
                  <a:ea typeface="Cambria" panose="02040503050406030204" pitchFamily="18" charset="0"/>
                </a:rPr>
                <a:t>kính</a:t>
              </a:r>
              <a:r>
                <a:rPr lang="en-US" sz="4000" b="1" dirty="0">
                  <a:solidFill>
                    <a:srgbClr val="0070C0"/>
                  </a:solidFill>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cũ</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và</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có</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vẻ</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đẹp</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trang</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nghiêm</a:t>
              </a:r>
              <a:r>
                <a:rPr lang="en-US" sz="4000" b="1" dirty="0">
                  <a:latin typeface="Cambria" panose="02040503050406030204" pitchFamily="18" charset="0"/>
                  <a:ea typeface="Cambria" panose="02040503050406030204" pitchFamily="18" charset="0"/>
                </a:rPr>
                <a:t>.</a:t>
              </a:r>
            </a:p>
          </p:txBody>
        </p:sp>
      </p:grpSp>
    </p:spTree>
    <p:extLst>
      <p:ext uri="{BB962C8B-B14F-4D97-AF65-F5344CB8AC3E}">
        <p14:creationId xmlns:p14="http://schemas.microsoft.com/office/powerpoint/2010/main" val="4492803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65FAF0-C98F-55E2-EA0F-3D1C74A3857C}"/>
            </a:ext>
          </a:extLst>
        </p:cNvPr>
        <p:cNvGrpSpPr/>
        <p:nvPr/>
      </p:nvGrpSpPr>
      <p:grpSpPr>
        <a:xfrm>
          <a:off x="0" y="0"/>
          <a:ext cx="0" cy="0"/>
          <a:chOff x="0" y="0"/>
          <a:chExt cx="0" cy="0"/>
        </a:xfrm>
      </p:grpSpPr>
      <p:grpSp>
        <p:nvGrpSpPr>
          <p:cNvPr id="3" name="Group 2">
            <a:extLst>
              <a:ext uri="{FF2B5EF4-FFF2-40B4-BE49-F238E27FC236}">
                <a16:creationId xmlns:a16="http://schemas.microsoft.com/office/drawing/2014/main" id="{D47EC851-E0D3-63DF-BC54-4E86441E83B1}"/>
              </a:ext>
            </a:extLst>
          </p:cNvPr>
          <p:cNvGrpSpPr/>
          <p:nvPr/>
        </p:nvGrpSpPr>
        <p:grpSpPr>
          <a:xfrm>
            <a:off x="385773" y="2882586"/>
            <a:ext cx="11009813" cy="1345286"/>
            <a:chOff x="517631" y="2085020"/>
            <a:chExt cx="10889509" cy="1430988"/>
          </a:xfrm>
        </p:grpSpPr>
        <p:sp>
          <p:nvSpPr>
            <p:cNvPr id="4" name="Flowchart: Alternate Process 3">
              <a:extLst>
                <a:ext uri="{FF2B5EF4-FFF2-40B4-BE49-F238E27FC236}">
                  <a16:creationId xmlns:a16="http://schemas.microsoft.com/office/drawing/2014/main" id="{EB47553D-62A2-3370-F271-39B01B6FB6E2}"/>
                </a:ext>
              </a:extLst>
            </p:cNvPr>
            <p:cNvSpPr/>
            <p:nvPr/>
          </p:nvSpPr>
          <p:spPr>
            <a:xfrm>
              <a:off x="517631" y="2085020"/>
              <a:ext cx="10889509" cy="1430988"/>
            </a:xfrm>
            <a:prstGeom prst="flowChartAlternateProcess">
              <a:avLst/>
            </a:prstGeom>
            <a:solidFill>
              <a:schemeClr val="bg1">
                <a:alpha val="9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886626C8-CF36-F8AF-4479-A9D8D8DD8C37}"/>
                </a:ext>
              </a:extLst>
            </p:cNvPr>
            <p:cNvSpPr txBox="1"/>
            <p:nvPr/>
          </p:nvSpPr>
          <p:spPr>
            <a:xfrm>
              <a:off x="858885" y="2202480"/>
              <a:ext cx="10548255" cy="1196067"/>
            </a:xfrm>
            <a:prstGeom prst="rect">
              <a:avLst/>
            </a:prstGeom>
            <a:noFill/>
          </p:spPr>
          <p:txBody>
            <a:bodyPr wrap="square" rtlCol="0">
              <a:spAutoFit/>
            </a:bodyPr>
            <a:lstStyle/>
            <a:p>
              <a:pPr algn="just"/>
              <a:r>
                <a:rPr lang="vi-VN" sz="4000" b="1" dirty="0">
                  <a:solidFill>
                    <a:srgbClr val="0070C0"/>
                  </a:solidFill>
                  <a:latin typeface="Cambria" panose="02040503050406030204" pitchFamily="18" charset="0"/>
                  <a:ea typeface="Cambria" panose="02040503050406030204" pitchFamily="18" charset="0"/>
                </a:rPr>
                <a:t>- </a:t>
              </a:r>
              <a:r>
                <a:rPr lang="vi-VN" sz="4000" b="1" dirty="0">
                  <a:solidFill>
                    <a:srgbClr val="00B050"/>
                  </a:solidFill>
                  <a:latin typeface="Cambria" panose="02040503050406030204" pitchFamily="18" charset="0"/>
                  <a:ea typeface="Cambria" panose="02040503050406030204" pitchFamily="18" charset="0"/>
                </a:rPr>
                <a:t>Lững thững</a:t>
              </a:r>
              <a:r>
                <a:rPr lang="vi-VN" sz="4000" b="1" dirty="0">
                  <a:solidFill>
                    <a:srgbClr val="0070C0"/>
                  </a:solidFill>
                  <a:latin typeface="Cambria" panose="02040503050406030204" pitchFamily="18" charset="0"/>
                  <a:ea typeface="Cambria" panose="02040503050406030204" pitchFamily="18" charset="0"/>
                </a:rPr>
                <a:t>: (đi) chậm, từng bước một.</a:t>
              </a:r>
              <a:endParaRPr lang="en-US" sz="4000" b="1" dirty="0">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24570396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82D2B1A-1558-101C-A4D3-6BB0F6C4108B}"/>
              </a:ext>
            </a:extLst>
          </p:cNvPr>
          <p:cNvGrpSpPr/>
          <p:nvPr/>
        </p:nvGrpSpPr>
        <p:grpSpPr>
          <a:xfrm>
            <a:off x="197374" y="173694"/>
            <a:ext cx="11668916" cy="1474997"/>
            <a:chOff x="197374" y="173694"/>
            <a:chExt cx="11668916" cy="1474997"/>
          </a:xfrm>
        </p:grpSpPr>
        <p:sp>
          <p:nvSpPr>
            <p:cNvPr id="3" name="Rounded Rectangle 2">
              <a:extLst>
                <a:ext uri="{FF2B5EF4-FFF2-40B4-BE49-F238E27FC236}">
                  <a16:creationId xmlns:a16="http://schemas.microsoft.com/office/drawing/2014/main" id="{59D22B2E-7B71-B778-F8B6-1AFBCD54F026}"/>
                </a:ext>
              </a:extLst>
            </p:cNvPr>
            <p:cNvSpPr/>
            <p:nvPr/>
          </p:nvSpPr>
          <p:spPr>
            <a:xfrm>
              <a:off x="197374" y="173694"/>
              <a:ext cx="11668916" cy="1474997"/>
            </a:xfrm>
            <a:prstGeom prst="roundRect">
              <a:avLst/>
            </a:prstGeom>
            <a:solidFill>
              <a:schemeClr val="bg1"/>
            </a:solidFill>
            <a:ln w="28575">
              <a:solidFill>
                <a:schemeClr val="accent6">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E2522645-ADC7-0C33-A24C-42BAE5AED1E7}"/>
                </a:ext>
              </a:extLst>
            </p:cNvPr>
            <p:cNvSpPr txBox="1"/>
            <p:nvPr/>
          </p:nvSpPr>
          <p:spPr>
            <a:xfrm>
              <a:off x="443343" y="277090"/>
              <a:ext cx="11180618" cy="1200329"/>
            </a:xfrm>
            <a:prstGeom prst="rect">
              <a:avLst/>
            </a:prstGeom>
            <a:noFill/>
          </p:spPr>
          <p:txBody>
            <a:bodyPr wrap="square" rtlCol="0">
              <a:spAutoFit/>
            </a:bodyPr>
            <a:lstStyle/>
            <a:p>
              <a:pPr algn="just"/>
              <a:r>
                <a:rPr lang="vi-VN" sz="3600" b="1" dirty="0">
                  <a:solidFill>
                    <a:srgbClr val="00CC00"/>
                  </a:solidFill>
                  <a:latin typeface="Cambria" panose="02040503050406030204" pitchFamily="18" charset="0"/>
                  <a:ea typeface="Cambria" panose="02040503050406030204" pitchFamily="18" charset="0"/>
                </a:rPr>
                <a:t>1. Nghĩ về quê hương, tác giả nhớ nhất hình ảnh nào? </a:t>
              </a:r>
              <a:endParaRPr lang="en-US" sz="3600" b="1" dirty="0">
                <a:solidFill>
                  <a:srgbClr val="00CC00"/>
                </a:solidFill>
                <a:latin typeface="Cambria" panose="02040503050406030204" pitchFamily="18" charset="0"/>
                <a:ea typeface="Cambria" panose="02040503050406030204" pitchFamily="18" charset="0"/>
              </a:endParaRPr>
            </a:p>
          </p:txBody>
        </p:sp>
      </p:grpSp>
      <p:grpSp>
        <p:nvGrpSpPr>
          <p:cNvPr id="5" name="Group 4">
            <a:extLst>
              <a:ext uri="{FF2B5EF4-FFF2-40B4-BE49-F238E27FC236}">
                <a16:creationId xmlns:a16="http://schemas.microsoft.com/office/drawing/2014/main" id="{1AB5DC31-A4AD-A832-BA14-F31ADDC17923}"/>
              </a:ext>
            </a:extLst>
          </p:cNvPr>
          <p:cNvGrpSpPr/>
          <p:nvPr/>
        </p:nvGrpSpPr>
        <p:grpSpPr>
          <a:xfrm>
            <a:off x="197374" y="1839552"/>
            <a:ext cx="11797402" cy="4524315"/>
            <a:chOff x="133131" y="2125866"/>
            <a:chExt cx="11797402" cy="4524315"/>
          </a:xfrm>
        </p:grpSpPr>
        <p:sp>
          <p:nvSpPr>
            <p:cNvPr id="6" name="矩形: 圆角 13">
              <a:extLst>
                <a:ext uri="{FF2B5EF4-FFF2-40B4-BE49-F238E27FC236}">
                  <a16:creationId xmlns:a16="http://schemas.microsoft.com/office/drawing/2014/main" id="{A9EDE52F-ED60-B4F3-1931-8269A2391BB5}"/>
                </a:ext>
              </a:extLst>
            </p:cNvPr>
            <p:cNvSpPr/>
            <p:nvPr/>
          </p:nvSpPr>
          <p:spPr>
            <a:xfrm>
              <a:off x="133131" y="2125866"/>
              <a:ext cx="11797402" cy="4524315"/>
            </a:xfrm>
            <a:prstGeom prst="roundRect">
              <a:avLst>
                <a:gd name="adj" fmla="val 574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Medium" panose="020B0600000000000000" pitchFamily="34" charset="-122"/>
                <a:sym typeface="Arial" panose="020B0604020202020204" pitchFamily="34" charset="0"/>
              </a:endParaRPr>
            </a:p>
          </p:txBody>
        </p:sp>
        <p:sp>
          <p:nvSpPr>
            <p:cNvPr id="7" name="TextBox 6">
              <a:extLst>
                <a:ext uri="{FF2B5EF4-FFF2-40B4-BE49-F238E27FC236}">
                  <a16:creationId xmlns:a16="http://schemas.microsoft.com/office/drawing/2014/main" id="{A7F51FDF-9545-F8AC-0CB2-020FFC61E8C0}"/>
                </a:ext>
              </a:extLst>
            </p:cNvPr>
            <p:cNvSpPr txBox="1"/>
            <p:nvPr/>
          </p:nvSpPr>
          <p:spPr>
            <a:xfrm>
              <a:off x="242947" y="2397417"/>
              <a:ext cx="11381014" cy="2308324"/>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600"/>
                </a:spcBef>
                <a:spcAft>
                  <a:spcPts val="0"/>
                </a:spcAft>
                <a:buClrTx/>
                <a:buSzTx/>
                <a:buFontTx/>
                <a:buNone/>
                <a:tabLst/>
                <a:defRPr/>
              </a:pPr>
              <a:r>
                <a:rPr lang="en-US" sz="3600" b="1" dirty="0">
                  <a:latin typeface="Cambria" panose="02040503050406030204" pitchFamily="18" charset="0"/>
                  <a:ea typeface="Cambria" panose="02040503050406030204" pitchFamily="18" charset="0"/>
                </a:rPr>
                <a:t>       </a:t>
              </a:r>
              <a:r>
                <a:rPr kumimoji="0" lang="vi-VN" sz="36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mn-cs"/>
                </a:rPr>
                <a:t>Nói đến làng quê, trong kí ức tôi, đậm nét nhất là hình ảnh cây đa trước xóm. Cây đa ấy không có tên chính thức, nó mang tên chung rất đỗi thân thuộc với mọi người: cây đa quê hương.</a:t>
              </a:r>
              <a:r>
                <a:rPr lang="en-US" sz="3600" b="1" dirty="0">
                  <a:latin typeface="Cambria" panose="02040503050406030204" pitchFamily="18" charset="0"/>
                  <a:ea typeface="Cambria" panose="02040503050406030204" pitchFamily="18" charset="0"/>
                </a:rPr>
                <a:t>       </a:t>
              </a:r>
              <a:endParaRPr lang="vi-VN" sz="3600" b="1" dirty="0">
                <a:latin typeface="Cambria" panose="02040503050406030204" pitchFamily="18" charset="0"/>
                <a:ea typeface="Cambria" panose="02040503050406030204" pitchFamily="18" charset="0"/>
              </a:endParaRPr>
            </a:p>
          </p:txBody>
        </p:sp>
      </p:grpSp>
      <p:sp>
        <p:nvSpPr>
          <p:cNvPr id="11" name="TextBox 10">
            <a:extLst>
              <a:ext uri="{FF2B5EF4-FFF2-40B4-BE49-F238E27FC236}">
                <a16:creationId xmlns:a16="http://schemas.microsoft.com/office/drawing/2014/main" id="{EFE64EE5-2567-F177-1185-E2E7976D0BE4}"/>
              </a:ext>
            </a:extLst>
          </p:cNvPr>
          <p:cNvSpPr txBox="1"/>
          <p:nvPr/>
        </p:nvSpPr>
        <p:spPr>
          <a:xfrm>
            <a:off x="712472" y="4690978"/>
            <a:ext cx="10767056" cy="1200329"/>
          </a:xfrm>
          <a:prstGeom prst="rect">
            <a:avLst/>
          </a:prstGeom>
          <a:noFill/>
        </p:spPr>
        <p:txBody>
          <a:bodyPr wrap="square" rtlCol="0">
            <a:spAutoFit/>
          </a:bodyPr>
          <a:lstStyle/>
          <a:p>
            <a:pPr algn="just"/>
            <a:r>
              <a:rPr lang="vi-VN" sz="3600" b="1" dirty="0">
                <a:solidFill>
                  <a:schemeClr val="accent2">
                    <a:lumMod val="75000"/>
                  </a:schemeClr>
                </a:solidFill>
                <a:latin typeface="Cambria" panose="02040503050406030204" pitchFamily="18" charset="0"/>
                <a:ea typeface="Cambria" panose="02040503050406030204" pitchFamily="18" charset="0"/>
              </a:rPr>
              <a:t>=&gt; Nghĩ về quê hương, tác giả nhớ nhất hình ảnh cây đa trước xóm.</a:t>
            </a:r>
            <a:endParaRPr lang="en-US" sz="3600" b="1" dirty="0">
              <a:solidFill>
                <a:schemeClr val="accent2">
                  <a:lumMod val="75000"/>
                </a:scheme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4486694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699</Words>
  <Application>Microsoft Office PowerPoint</Application>
  <PresentationFormat>Widescreen</PresentationFormat>
  <Paragraphs>43</Paragraphs>
  <Slides>15</Slides>
  <Notes>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15</vt:i4>
      </vt:variant>
    </vt:vector>
  </HeadingPairs>
  <TitlesOfParts>
    <vt:vector size="25" baseType="lpstr">
      <vt:lpstr>Arial</vt:lpstr>
      <vt:lpstr>Calibri</vt:lpstr>
      <vt:lpstr>Calibri Light</vt:lpstr>
      <vt:lpstr>Cambria</vt:lpstr>
      <vt:lpstr>HP-008</vt:lpstr>
      <vt:lpstr>UTM Avo</vt:lpstr>
      <vt:lpstr>UTM Futura Extra</vt:lpstr>
      <vt:lpstr>字魂105号-简雅黑</vt:lpstr>
      <vt:lpstr>字魂70号-灵悦黑体</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NGỌC LÊ</dc:creator>
  <cp:lastModifiedBy>Quỳnh Chi Phan</cp:lastModifiedBy>
  <cp:revision>8</cp:revision>
  <dcterms:created xsi:type="dcterms:W3CDTF">2024-03-17T13:16:44Z</dcterms:created>
  <dcterms:modified xsi:type="dcterms:W3CDTF">2026-04-10T08:05:38Z</dcterms:modified>
</cp:coreProperties>
</file>