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94" r:id="rId4"/>
    <p:sldId id="297" r:id="rId5"/>
    <p:sldId id="290" r:id="rId6"/>
    <p:sldId id="298" r:id="rId7"/>
    <p:sldId id="299" r:id="rId8"/>
    <p:sldId id="305" r:id="rId9"/>
    <p:sldId id="303" r:id="rId10"/>
    <p:sldId id="307" r:id="rId11"/>
    <p:sldId id="308" r:id="rId12"/>
    <p:sldId id="309" r:id="rId13"/>
    <p:sldId id="310" r:id="rId14"/>
    <p:sldId id="311" r:id="rId15"/>
    <p:sldId id="300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C5D3-32F7-446E-A81B-B360294A0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82409-511F-4329-A20A-8058AE8F1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B9FD5-EAFA-48E2-BC35-A32FC91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8DEEE-5CCE-4A36-A06C-D4144662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1A3EF-6B00-4D05-B87A-2BF47659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4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40F0-7E85-4877-BD9C-EF5237A08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52AC4-4900-4849-9BC4-786ACBFA3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A1145-5C8E-49C5-AB48-864DB0D3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1033-C38B-42B3-87CF-E280366B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042E5-905D-4CA2-9B30-BCCA51F2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E7A12E-AFBA-4A99-96A1-F67A44720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E221E-77BB-4BFE-AA95-B25773A2D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C87AA-36F9-4B8E-B238-04CBDB9E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A235-04C8-44B0-9D23-131FD8B3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BFE2-CDF8-4017-9663-9DB4E02E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0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8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2139-F71F-4A5A-94F1-7869C3C9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57E0-E36E-4AA5-9B0E-176E8FFE7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13446-8D8B-44BB-88A8-1CBFECF7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01217-E092-4A0B-8F9F-DA35B2C2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D48C-AC5D-495D-A79F-776C93D7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F8B3-BABF-4AD3-B8DD-0AA5EB85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D2B36-C062-427D-8AFC-8A2233DC6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C44B3-2F27-4E1B-AD1C-67195769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6EB51-388D-48E0-8C76-1146BDA27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2AF9-15E8-4BC0-A0AD-EEFECF33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628C-5DD1-4C82-B170-70F63848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BEC7-D31D-4F25-87FD-C211E9FFE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C29D3-11F8-4B7F-B980-92CEDA031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A44E7-8293-4BB3-91A5-1C65BAB5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1A313-C9BD-4519-9E1D-3058DD71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8C01B-81DE-4A8E-94C3-C63B7FCF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7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26B9-A928-4B68-985E-65B0DE33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54738-4415-46BF-BF1D-2EBF1D363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D04BF-A109-44E5-8539-974BF37F2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8D3C-942D-4318-853B-9266008CF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BB707-5CF8-408F-BE6D-68ED13BE4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0B13BA-FC46-4D07-84B2-26728D93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6B9E6-8905-436B-892F-289D7F03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6CA23-D8A3-439F-9529-5A9DCC6B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7CE7-E4E5-4661-A0D0-9B1AD178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5E54B-2859-4056-8750-F3C8E5D0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A0682-5A10-437B-9CF2-37F4096B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1C622-8BBE-45D9-B42B-8F117859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DD12C-C278-45BE-BE33-CE101C51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59068-F6A3-41BF-BFA7-3F526E50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8085F-05B7-4044-B9E0-9404B255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9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83F5-9845-4267-B997-9A8EC505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E772-0424-4101-A3C2-C9C88148C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D28D1-E132-447D-A12C-803BE050A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83BB5-3256-4782-96D9-A88C7B90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5B84C-787D-4CF2-A0DB-D98D1154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AF84C-9658-4E1A-B159-9B1FEDFB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7EEB-6FEE-4D5C-9D53-1DCCAD5C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0B5E0C-2C8F-45D5-869E-CB0206BF3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326C7-F886-4BAC-803F-6ED9B3AFC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1D0D4-1EC0-4DE0-8FDB-92993A67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3159F-FB93-48D1-BDC9-45B8134F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06CC8-3A0A-433A-B965-8E28888C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28E6E-E1F2-40EE-8062-B2F4CECF6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08B67-A1ED-435B-99BF-4E41D0847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A70DE-7DB9-416B-B25E-358CA9C1F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7618-1F15-4029-889B-EED5641C376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F139F-E759-4852-9DAB-7411F8EE7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61838-6B46-4D1A-AE7A-466160074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792760" y="2325084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792760" y="3529705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4896981" y="2472965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Mưa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Uốn mềm ngọn lúa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sắc: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  <a:endParaRPr lang="vi-V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2741-5242-184B-E5DA-92BB6FF6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661" y="2070789"/>
            <a:ext cx="4011326" cy="5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tươi vui, náo nức của cảnh vật thiên nhiên khi xuân về.</a:t>
              </a:r>
              <a:endParaRPr lang="en-US" sz="4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701C-9C93-7D32-0B58-ADC61473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42B83-FB56-AEC3-8B92-7A1617E1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EC39AB-DEF1-800E-DE03-236467F0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C6F3E6-EB7B-B5A1-D5CA-C3B8D688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609600" y="-979093"/>
            <a:ext cx="106680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83CDE-8D9C-384B-A3FA-CD2F1238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8" y="1369642"/>
            <a:ext cx="8116248" cy="3659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7C0C3-4749-2725-250A-BA7F71A51649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E6420-4030-AD53-AB16-C5DA08172E74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FF688-F9E0-60A0-4F2B-258D18B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722" y="2002536"/>
            <a:ext cx="7688835" cy="32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75534-8048-3D8B-418E-81457A01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3BA51-82C8-95F2-3DE9-85C00486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74DE9969-53BC-CC10-13DA-E4EF169C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3"/>
            <a:ext cx="539500" cy="47007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50949367-DB7A-87D3-60E6-01CDD5D1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6096000" y="573903"/>
            <a:ext cx="664366" cy="578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ED857-FB02-92E2-4C63-C1C7D974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9" y="1033041"/>
            <a:ext cx="1009585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3230138" y="2292501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3971875" y="4725095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7601892" y="2292501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7841983" y="4725095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B32B-E10E-7D6E-3E03-B0BD58952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5781943" y="3508798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HP-073</vt:lpstr>
      <vt:lpstr>UTM Avo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LÊ</dc:creator>
  <cp:lastModifiedBy>Quỳnh Chi Phan</cp:lastModifiedBy>
  <cp:revision>4</cp:revision>
  <dcterms:created xsi:type="dcterms:W3CDTF">2024-03-17T13:15:32Z</dcterms:created>
  <dcterms:modified xsi:type="dcterms:W3CDTF">2026-04-10T07:59:14Z</dcterms:modified>
</cp:coreProperties>
</file>