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2" r:id="rId2"/>
    <p:sldId id="272" r:id="rId3"/>
    <p:sldId id="267" r:id="rId4"/>
    <p:sldId id="289" r:id="rId5"/>
    <p:sldId id="290" r:id="rId6"/>
    <p:sldId id="260" r:id="rId7"/>
    <p:sldId id="291" r:id="rId8"/>
    <p:sldId id="292" r:id="rId9"/>
    <p:sldId id="293" r:id="rId10"/>
    <p:sldId id="301" r:id="rId11"/>
    <p:sldId id="273" r:id="rId12"/>
    <p:sldId id="302" r:id="rId13"/>
    <p:sldId id="303" r:id="rId14"/>
    <p:sldId id="304" r:id="rId15"/>
    <p:sldId id="305"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65" d="100"/>
          <a:sy n="65" d="100"/>
        </p:scale>
        <p:origin x="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13/3/2026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1</a:t>
            </a:fld>
            <a:endParaRPr lang="en-US"/>
          </a:p>
        </p:txBody>
      </p:sp>
    </p:spTree>
    <p:extLst>
      <p:ext uri="{BB962C8B-B14F-4D97-AF65-F5344CB8AC3E}">
        <p14:creationId xmlns:p14="http://schemas.microsoft.com/office/powerpoint/2010/main" val="1726048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13/3/2026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13/3/2026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CCF66C89-3D19-C828-7BE6-91335BE6429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007871" y="0"/>
            <a:ext cx="1672293" cy="1672293"/>
          </a:xfrm>
          <a:prstGeom prst="rect">
            <a:avLst/>
          </a:prstGeom>
        </p:spPr>
      </p:pic>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a:t>
            </a:r>
            <a:r>
              <a:rPr lang="en-US" sz="4400" b="1" dirty="0">
                <a:solidFill>
                  <a:srgbClr val="000000"/>
                </a:solidFill>
                <a:latin typeface="Cambria" panose="02040503050406030204" pitchFamily="18" charset="0"/>
                <a:ea typeface="Cambria" panose="02040503050406030204" pitchFamily="18" charset="0"/>
              </a:rPr>
              <a:t>:</a:t>
            </a:r>
            <a:r>
              <a:rPr lang="vi-VN" sz="4400" b="1" dirty="0">
                <a:solidFill>
                  <a:srgbClr val="000000"/>
                </a:solidFill>
                <a:latin typeface="Cambria" panose="02040503050406030204" pitchFamily="18" charset="0"/>
                <a:ea typeface="Cambria" panose="02040503050406030204" pitchFamily="18" charset="0"/>
              </a:rPr>
              <a:t>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24263" y="0"/>
            <a:ext cx="10491689" cy="1467293"/>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pic>
        <p:nvPicPr>
          <p:cNvPr id="4" name="Picture 3" descr="A cartoon of a family tree&#10;&#10;AI-generated content may be incorrect.">
            <a:extLst>
              <a:ext uri="{FF2B5EF4-FFF2-40B4-BE49-F238E27FC236}">
                <a16:creationId xmlns:a16="http://schemas.microsoft.com/office/drawing/2014/main" id="{C628A3DA-7514-9952-DA8B-BE088C2E3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4" y="1865045"/>
            <a:ext cx="8783382" cy="4790935"/>
          </a:xfrm>
          <a:prstGeom prst="rect">
            <a:avLst/>
          </a:prstGeom>
        </p:spPr>
      </p:pic>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a:t>
            </a:r>
            <a:r>
              <a:rPr lang="en-US" sz="2400">
                <a:latin typeface="Cambria" panose="02040503050406030204" pitchFamily="18" charset="0"/>
                <a:ea typeface="Cambria" panose="02040503050406030204" pitchFamily="18" charset="0"/>
              </a:rPr>
              <a:t>ể</a:t>
            </a:r>
            <a:r>
              <a:rPr lang="vi-VN" sz="240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15605" y="234962"/>
                  <a:pt x="164455" y="-10632"/>
                  <a:pt x="402659" y="0"/>
                </a:cubicBezTo>
                <a:cubicBezTo>
                  <a:pt x="3200158" y="-1539"/>
                  <a:pt x="7119127" y="-227215"/>
                  <a:pt x="8494349" y="0"/>
                </a:cubicBezTo>
                <a:cubicBezTo>
                  <a:pt x="8750013" y="10130"/>
                  <a:pt x="8856045" y="145740"/>
                  <a:pt x="8897008" y="402659"/>
                </a:cubicBezTo>
                <a:cubicBezTo>
                  <a:pt x="8986944" y="607876"/>
                  <a:pt x="8845866" y="1106200"/>
                  <a:pt x="8897008" y="1246163"/>
                </a:cubicBezTo>
                <a:cubicBezTo>
                  <a:pt x="8918359" y="1452400"/>
                  <a:pt x="8758240" y="1603823"/>
                  <a:pt x="8494349" y="1648822"/>
                </a:cubicBezTo>
                <a:cubicBezTo>
                  <a:pt x="6930943" y="1707726"/>
                  <a:pt x="3792231" y="1388390"/>
                  <a:pt x="402659" y="1648822"/>
                </a:cubicBezTo>
                <a:cubicBezTo>
                  <a:pt x="120261" y="1632193"/>
                  <a:pt x="-39515" y="1468005"/>
                  <a:pt x="0" y="1246163"/>
                </a:cubicBezTo>
                <a:cubicBezTo>
                  <a:pt x="25772" y="918557"/>
                  <a:pt x="73831" y="535288"/>
                  <a:pt x="0" y="402659"/>
                </a:cubicBezTo>
                <a:close/>
              </a:path>
              <a:path w="8897008" h="1648822" stroke="0" extrusionOk="0">
                <a:moveTo>
                  <a:pt x="0" y="402659"/>
                </a:moveTo>
                <a:cubicBezTo>
                  <a:pt x="-11911" y="152463"/>
                  <a:pt x="128163" y="21812"/>
                  <a:pt x="402659" y="0"/>
                </a:cubicBezTo>
                <a:cubicBezTo>
                  <a:pt x="2779429" y="-159951"/>
                  <a:pt x="4999516" y="164686"/>
                  <a:pt x="8494349" y="0"/>
                </a:cubicBezTo>
                <a:cubicBezTo>
                  <a:pt x="8707898" y="-51968"/>
                  <a:pt x="8872676" y="185957"/>
                  <a:pt x="8897008" y="402659"/>
                </a:cubicBezTo>
                <a:cubicBezTo>
                  <a:pt x="8857971" y="598654"/>
                  <a:pt x="8915814" y="970204"/>
                  <a:pt x="8897008" y="1246163"/>
                </a:cubicBezTo>
                <a:cubicBezTo>
                  <a:pt x="8911213" y="1424768"/>
                  <a:pt x="8733801" y="1638427"/>
                  <a:pt x="8494349" y="1648822"/>
                </a:cubicBezTo>
                <a:cubicBezTo>
                  <a:pt x="4994332" y="1601228"/>
                  <a:pt x="1313459" y="1707042"/>
                  <a:pt x="402659" y="1648822"/>
                </a:cubicBezTo>
                <a:cubicBezTo>
                  <a:pt x="164592" y="1662244"/>
                  <a:pt x="-38727" y="1529471"/>
                  <a:pt x="0" y="1246163"/>
                </a:cubicBezTo>
                <a:cubicBezTo>
                  <a:pt x="-966" y="1075299"/>
                  <a:pt x="50040" y="698608"/>
                  <a:pt x="0" y="402659"/>
                </a:cubicBezTo>
                <a:close/>
              </a:path>
              <a:path w="8897008" h="1648822" fill="none" stroke="0" extrusionOk="0">
                <a:moveTo>
                  <a:pt x="0" y="402659"/>
                </a:moveTo>
                <a:cubicBezTo>
                  <a:pt x="-9258" y="198395"/>
                  <a:pt x="143298" y="16045"/>
                  <a:pt x="402659" y="0"/>
                </a:cubicBezTo>
                <a:cubicBezTo>
                  <a:pt x="3496038" y="75292"/>
                  <a:pt x="7165713" y="-135340"/>
                  <a:pt x="8494349" y="0"/>
                </a:cubicBezTo>
                <a:cubicBezTo>
                  <a:pt x="8725950" y="-2016"/>
                  <a:pt x="8863162" y="154534"/>
                  <a:pt x="8897008" y="402659"/>
                </a:cubicBezTo>
                <a:cubicBezTo>
                  <a:pt x="8970021" y="624093"/>
                  <a:pt x="8851228" y="1074419"/>
                  <a:pt x="8897008" y="1246163"/>
                </a:cubicBezTo>
                <a:cubicBezTo>
                  <a:pt x="8922704" y="1441905"/>
                  <a:pt x="8721783" y="1617634"/>
                  <a:pt x="8494349" y="1648822"/>
                </a:cubicBezTo>
                <a:cubicBezTo>
                  <a:pt x="7318281" y="1795260"/>
                  <a:pt x="3748531" y="1524788"/>
                  <a:pt x="402659" y="1648822"/>
                </a:cubicBezTo>
                <a:cubicBezTo>
                  <a:pt x="155330" y="1644192"/>
                  <a:pt x="-50237" y="1488405"/>
                  <a:pt x="0" y="1246163"/>
                </a:cubicBezTo>
                <a:cubicBezTo>
                  <a:pt x="22351" y="940238"/>
                  <a:pt x="56599" y="540772"/>
                  <a:pt x="0" y="40265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9134" y="173204"/>
                  <a:pt x="132000" y="-51695"/>
                  <a:pt x="484961" y="0"/>
                </a:cubicBezTo>
                <a:cubicBezTo>
                  <a:pt x="1549635" y="102271"/>
                  <a:pt x="6599210" y="-499337"/>
                  <a:pt x="8598077" y="0"/>
                </a:cubicBezTo>
                <a:cubicBezTo>
                  <a:pt x="8928736" y="16890"/>
                  <a:pt x="9054445" y="121139"/>
                  <a:pt x="9083039" y="318298"/>
                </a:cubicBezTo>
                <a:cubicBezTo>
                  <a:pt x="9078072" y="459389"/>
                  <a:pt x="9100652" y="921239"/>
                  <a:pt x="9083039" y="985082"/>
                </a:cubicBezTo>
                <a:cubicBezTo>
                  <a:pt x="9142013" y="1121717"/>
                  <a:pt x="8931463" y="1244603"/>
                  <a:pt x="8598077" y="1303381"/>
                </a:cubicBezTo>
                <a:cubicBezTo>
                  <a:pt x="7192219" y="1327921"/>
                  <a:pt x="4090882" y="1150415"/>
                  <a:pt x="484961" y="1303381"/>
                </a:cubicBezTo>
                <a:cubicBezTo>
                  <a:pt x="140271" y="1286803"/>
                  <a:pt x="-50925" y="1160202"/>
                  <a:pt x="0" y="985082"/>
                </a:cubicBezTo>
                <a:cubicBezTo>
                  <a:pt x="-16796" y="753634"/>
                  <a:pt x="92788" y="578884"/>
                  <a:pt x="0" y="318298"/>
                </a:cubicBezTo>
                <a:close/>
              </a:path>
              <a:path w="9083039" h="1303381" stroke="0" extrusionOk="0">
                <a:moveTo>
                  <a:pt x="0" y="318298"/>
                </a:moveTo>
                <a:cubicBezTo>
                  <a:pt x="-85369" y="97514"/>
                  <a:pt x="148772" y="11515"/>
                  <a:pt x="484961" y="0"/>
                </a:cubicBezTo>
                <a:cubicBezTo>
                  <a:pt x="4366149" y="-238290"/>
                  <a:pt x="5529562" y="214942"/>
                  <a:pt x="8598077" y="0"/>
                </a:cubicBezTo>
                <a:cubicBezTo>
                  <a:pt x="8854718" y="-44995"/>
                  <a:pt x="9028600" y="157526"/>
                  <a:pt x="9083039" y="318298"/>
                </a:cubicBezTo>
                <a:cubicBezTo>
                  <a:pt x="9143814" y="438883"/>
                  <a:pt x="9055182" y="842329"/>
                  <a:pt x="9083039" y="985082"/>
                </a:cubicBezTo>
                <a:cubicBezTo>
                  <a:pt x="9108652" y="1098448"/>
                  <a:pt x="8914148" y="1272975"/>
                  <a:pt x="8598077" y="1303381"/>
                </a:cubicBezTo>
                <a:cubicBezTo>
                  <a:pt x="4566615" y="1134491"/>
                  <a:pt x="4047801" y="1200290"/>
                  <a:pt x="484961" y="1303381"/>
                </a:cubicBezTo>
                <a:cubicBezTo>
                  <a:pt x="221301" y="1331391"/>
                  <a:pt x="-34419" y="1201801"/>
                  <a:pt x="0" y="985082"/>
                </a:cubicBezTo>
                <a:cubicBezTo>
                  <a:pt x="-81681" y="847522"/>
                  <a:pt x="-24938" y="488396"/>
                  <a:pt x="0" y="318298"/>
                </a:cubicBezTo>
                <a:close/>
              </a:path>
              <a:path w="9083039" h="1303381" fill="none" stroke="0" extrusionOk="0">
                <a:moveTo>
                  <a:pt x="0" y="318298"/>
                </a:moveTo>
                <a:cubicBezTo>
                  <a:pt x="-12708" y="108522"/>
                  <a:pt x="189885" y="-12205"/>
                  <a:pt x="484961" y="0"/>
                </a:cubicBezTo>
                <a:cubicBezTo>
                  <a:pt x="2336967" y="-28997"/>
                  <a:pt x="6642504" y="100323"/>
                  <a:pt x="8598077" y="0"/>
                </a:cubicBezTo>
                <a:cubicBezTo>
                  <a:pt x="8893657" y="-10716"/>
                  <a:pt x="9048690" y="142429"/>
                  <a:pt x="9083039" y="318298"/>
                </a:cubicBezTo>
                <a:cubicBezTo>
                  <a:pt x="9065353" y="459945"/>
                  <a:pt x="9094355" y="905528"/>
                  <a:pt x="9083039" y="985082"/>
                </a:cubicBezTo>
                <a:cubicBezTo>
                  <a:pt x="9100336" y="1143033"/>
                  <a:pt x="8889382" y="1237188"/>
                  <a:pt x="8598077" y="1303381"/>
                </a:cubicBezTo>
                <a:cubicBezTo>
                  <a:pt x="7959088" y="1900840"/>
                  <a:pt x="3701447" y="1254561"/>
                  <a:pt x="484961" y="1303381"/>
                </a:cubicBezTo>
                <a:cubicBezTo>
                  <a:pt x="144995" y="1331541"/>
                  <a:pt x="-19995" y="1204298"/>
                  <a:pt x="0" y="985082"/>
                </a:cubicBezTo>
                <a:cubicBezTo>
                  <a:pt x="-12286" y="810367"/>
                  <a:pt x="65685" y="599004"/>
                  <a:pt x="0" y="318298"/>
                </a:cubicBezTo>
                <a:close/>
              </a:path>
              <a:path w="9083039" h="1303381" fill="none" stroke="0" extrusionOk="0">
                <a:moveTo>
                  <a:pt x="0" y="318298"/>
                </a:moveTo>
                <a:cubicBezTo>
                  <a:pt x="-17615" y="134581"/>
                  <a:pt x="165737" y="-18684"/>
                  <a:pt x="484961" y="0"/>
                </a:cubicBezTo>
                <a:cubicBezTo>
                  <a:pt x="1896336" y="122769"/>
                  <a:pt x="6683104" y="-430034"/>
                  <a:pt x="8598077" y="0"/>
                </a:cubicBezTo>
                <a:cubicBezTo>
                  <a:pt x="8887366" y="-2699"/>
                  <a:pt x="9062913" y="129108"/>
                  <a:pt x="9083039" y="318298"/>
                </a:cubicBezTo>
                <a:cubicBezTo>
                  <a:pt x="9083908" y="466240"/>
                  <a:pt x="9100126" y="902941"/>
                  <a:pt x="9083039" y="985082"/>
                </a:cubicBezTo>
                <a:cubicBezTo>
                  <a:pt x="9130925" y="1122145"/>
                  <a:pt x="8902682" y="1239978"/>
                  <a:pt x="8598077" y="1303381"/>
                </a:cubicBezTo>
                <a:cubicBezTo>
                  <a:pt x="7447442" y="1823488"/>
                  <a:pt x="3905337" y="1160876"/>
                  <a:pt x="484961" y="1303381"/>
                </a:cubicBezTo>
                <a:cubicBezTo>
                  <a:pt x="120951" y="1295748"/>
                  <a:pt x="-45123" y="1172967"/>
                  <a:pt x="0" y="985082"/>
                </a:cubicBezTo>
                <a:cubicBezTo>
                  <a:pt x="-19307" y="771612"/>
                  <a:pt x="62561" y="593566"/>
                  <a:pt x="0" y="3182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13283" y="197997"/>
                  <a:pt x="135643" y="-47326"/>
                  <a:pt x="475029" y="0"/>
                </a:cubicBezTo>
                <a:cubicBezTo>
                  <a:pt x="1382217" y="138054"/>
                  <a:pt x="6466001" y="-435978"/>
                  <a:pt x="8421979" y="0"/>
                </a:cubicBezTo>
                <a:cubicBezTo>
                  <a:pt x="8738355" y="14643"/>
                  <a:pt x="8850232" y="115274"/>
                  <a:pt x="8897008" y="340629"/>
                </a:cubicBezTo>
                <a:cubicBezTo>
                  <a:pt x="8902620" y="490532"/>
                  <a:pt x="8914313" y="984396"/>
                  <a:pt x="8897008" y="1054191"/>
                </a:cubicBezTo>
                <a:cubicBezTo>
                  <a:pt x="8986353" y="1179141"/>
                  <a:pt x="8775149" y="1306272"/>
                  <a:pt x="8421979" y="1394821"/>
                </a:cubicBezTo>
                <a:cubicBezTo>
                  <a:pt x="6623875" y="1402520"/>
                  <a:pt x="4080243" y="1274104"/>
                  <a:pt x="475029" y="1394821"/>
                </a:cubicBezTo>
                <a:cubicBezTo>
                  <a:pt x="156262" y="1382992"/>
                  <a:pt x="-55739" y="1241574"/>
                  <a:pt x="0" y="1054191"/>
                </a:cubicBezTo>
                <a:cubicBezTo>
                  <a:pt x="-15368" y="792391"/>
                  <a:pt x="90893" y="623432"/>
                  <a:pt x="0" y="340629"/>
                </a:cubicBezTo>
                <a:close/>
              </a:path>
              <a:path w="8897008" h="1394821" stroke="0" extrusionOk="0">
                <a:moveTo>
                  <a:pt x="0" y="340629"/>
                </a:moveTo>
                <a:cubicBezTo>
                  <a:pt x="-46148" y="117851"/>
                  <a:pt x="125799" y="11324"/>
                  <a:pt x="475029" y="0"/>
                </a:cubicBezTo>
                <a:cubicBezTo>
                  <a:pt x="4438574" y="-380490"/>
                  <a:pt x="5336849" y="407996"/>
                  <a:pt x="8421979" y="0"/>
                </a:cubicBezTo>
                <a:cubicBezTo>
                  <a:pt x="8674859" y="-56269"/>
                  <a:pt x="8847722" y="165256"/>
                  <a:pt x="8897008" y="340629"/>
                </a:cubicBezTo>
                <a:cubicBezTo>
                  <a:pt x="8974812" y="476677"/>
                  <a:pt x="8869063" y="903427"/>
                  <a:pt x="8897008" y="1054191"/>
                </a:cubicBezTo>
                <a:cubicBezTo>
                  <a:pt x="8930656" y="1136721"/>
                  <a:pt x="8716234" y="1368537"/>
                  <a:pt x="8421979" y="1394821"/>
                </a:cubicBezTo>
                <a:cubicBezTo>
                  <a:pt x="5955902" y="1225931"/>
                  <a:pt x="2067344" y="1291730"/>
                  <a:pt x="475029" y="1394821"/>
                </a:cubicBezTo>
                <a:cubicBezTo>
                  <a:pt x="209670" y="1418622"/>
                  <a:pt x="-42583" y="1303227"/>
                  <a:pt x="0" y="1054191"/>
                </a:cubicBezTo>
                <a:cubicBezTo>
                  <a:pt x="-71537" y="899993"/>
                  <a:pt x="-37800" y="509257"/>
                  <a:pt x="0" y="340629"/>
                </a:cubicBezTo>
                <a:close/>
              </a:path>
              <a:path w="8897008" h="1394821" fill="none" stroke="0" extrusionOk="0">
                <a:moveTo>
                  <a:pt x="0" y="340629"/>
                </a:moveTo>
                <a:cubicBezTo>
                  <a:pt x="-3491" y="147371"/>
                  <a:pt x="186570" y="-13845"/>
                  <a:pt x="475029" y="0"/>
                </a:cubicBezTo>
                <a:cubicBezTo>
                  <a:pt x="2246081" y="-164670"/>
                  <a:pt x="6689546" y="-5793"/>
                  <a:pt x="8421979" y="0"/>
                </a:cubicBezTo>
                <a:cubicBezTo>
                  <a:pt x="8681210" y="-15636"/>
                  <a:pt x="8849766" y="136854"/>
                  <a:pt x="8897008" y="340629"/>
                </a:cubicBezTo>
                <a:cubicBezTo>
                  <a:pt x="8899225" y="501916"/>
                  <a:pt x="8904079" y="972982"/>
                  <a:pt x="8897008" y="1054191"/>
                </a:cubicBezTo>
                <a:cubicBezTo>
                  <a:pt x="8905377" y="1222940"/>
                  <a:pt x="8711858" y="1357775"/>
                  <a:pt x="8421979" y="1394821"/>
                </a:cubicBezTo>
                <a:cubicBezTo>
                  <a:pt x="7770965" y="1869330"/>
                  <a:pt x="3370713" y="1478422"/>
                  <a:pt x="475029" y="1394821"/>
                </a:cubicBezTo>
                <a:cubicBezTo>
                  <a:pt x="161781" y="1403210"/>
                  <a:pt x="-8837" y="1258124"/>
                  <a:pt x="0" y="1054191"/>
                </a:cubicBezTo>
                <a:cubicBezTo>
                  <a:pt x="-20807" y="882648"/>
                  <a:pt x="85580" y="649107"/>
                  <a:pt x="0" y="340629"/>
                </a:cubicBezTo>
                <a:close/>
              </a:path>
              <a:path w="8897008" h="1394821" fill="none" stroke="0" extrusionOk="0">
                <a:moveTo>
                  <a:pt x="0" y="340629"/>
                </a:moveTo>
                <a:cubicBezTo>
                  <a:pt x="-12240" y="166109"/>
                  <a:pt x="148544" y="-31394"/>
                  <a:pt x="475029" y="0"/>
                </a:cubicBezTo>
                <a:cubicBezTo>
                  <a:pt x="1650534" y="97462"/>
                  <a:pt x="6672039" y="-261698"/>
                  <a:pt x="8421979" y="0"/>
                </a:cubicBezTo>
                <a:cubicBezTo>
                  <a:pt x="8725769" y="9150"/>
                  <a:pt x="8843668" y="111647"/>
                  <a:pt x="8897008" y="340629"/>
                </a:cubicBezTo>
                <a:cubicBezTo>
                  <a:pt x="8899538" y="492410"/>
                  <a:pt x="8918757" y="969240"/>
                  <a:pt x="8897008" y="1054191"/>
                </a:cubicBezTo>
                <a:cubicBezTo>
                  <a:pt x="8981897" y="1170445"/>
                  <a:pt x="8731654" y="1324947"/>
                  <a:pt x="8421979" y="1394821"/>
                </a:cubicBezTo>
                <a:cubicBezTo>
                  <a:pt x="7140071" y="1488057"/>
                  <a:pt x="3962426" y="1297437"/>
                  <a:pt x="475029" y="1394821"/>
                </a:cubicBezTo>
                <a:cubicBezTo>
                  <a:pt x="146636" y="1387035"/>
                  <a:pt x="-51039" y="1253750"/>
                  <a:pt x="0" y="1054191"/>
                </a:cubicBezTo>
                <a:cubicBezTo>
                  <a:pt x="-23693" y="849169"/>
                  <a:pt x="49508" y="615650"/>
                  <a:pt x="0" y="3406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9548" y="203802"/>
                  <a:pt x="135662" y="-48685"/>
                  <a:pt x="475029" y="0"/>
                </a:cubicBezTo>
                <a:cubicBezTo>
                  <a:pt x="1674522" y="48757"/>
                  <a:pt x="6463135" y="-539507"/>
                  <a:pt x="8421979" y="0"/>
                </a:cubicBezTo>
                <a:cubicBezTo>
                  <a:pt x="8728859" y="12308"/>
                  <a:pt x="8864217" y="144953"/>
                  <a:pt x="8897008" y="382100"/>
                </a:cubicBezTo>
                <a:cubicBezTo>
                  <a:pt x="8907119" y="549956"/>
                  <a:pt x="8914681" y="1103397"/>
                  <a:pt x="8897008" y="1182539"/>
                </a:cubicBezTo>
                <a:cubicBezTo>
                  <a:pt x="8968064" y="1342867"/>
                  <a:pt x="8737250" y="1514119"/>
                  <a:pt x="8421979" y="1564640"/>
                </a:cubicBezTo>
                <a:cubicBezTo>
                  <a:pt x="6977436" y="1596782"/>
                  <a:pt x="3688332" y="1269881"/>
                  <a:pt x="475029" y="1564640"/>
                </a:cubicBezTo>
                <a:cubicBezTo>
                  <a:pt x="133928" y="1545450"/>
                  <a:pt x="-26654" y="1393216"/>
                  <a:pt x="0" y="1182539"/>
                </a:cubicBezTo>
                <a:cubicBezTo>
                  <a:pt x="-13333" y="862981"/>
                  <a:pt x="88667" y="722398"/>
                  <a:pt x="0" y="382100"/>
                </a:cubicBezTo>
                <a:close/>
              </a:path>
              <a:path w="8897008" h="1564640" stroke="0" extrusionOk="0">
                <a:moveTo>
                  <a:pt x="0" y="382100"/>
                </a:moveTo>
                <a:cubicBezTo>
                  <a:pt x="-69130" y="126562"/>
                  <a:pt x="154892" y="14963"/>
                  <a:pt x="475029" y="0"/>
                </a:cubicBezTo>
                <a:cubicBezTo>
                  <a:pt x="4133939" y="-122881"/>
                  <a:pt x="5418511" y="213769"/>
                  <a:pt x="8421979" y="0"/>
                </a:cubicBezTo>
                <a:cubicBezTo>
                  <a:pt x="8671177" y="-28854"/>
                  <a:pt x="8855119" y="180365"/>
                  <a:pt x="8897008" y="382100"/>
                </a:cubicBezTo>
                <a:cubicBezTo>
                  <a:pt x="8943445" y="524330"/>
                  <a:pt x="8864044" y="1019487"/>
                  <a:pt x="8897008" y="1182539"/>
                </a:cubicBezTo>
                <a:cubicBezTo>
                  <a:pt x="8923008" y="1325101"/>
                  <a:pt x="8717887" y="1536413"/>
                  <a:pt x="8421979" y="1564640"/>
                </a:cubicBezTo>
                <a:cubicBezTo>
                  <a:pt x="5286526" y="1520294"/>
                  <a:pt x="3251130" y="1555914"/>
                  <a:pt x="475029" y="1564640"/>
                </a:cubicBezTo>
                <a:cubicBezTo>
                  <a:pt x="217347" y="1593644"/>
                  <a:pt x="-32835" y="1435059"/>
                  <a:pt x="0" y="1182539"/>
                </a:cubicBezTo>
                <a:cubicBezTo>
                  <a:pt x="-95294" y="1025874"/>
                  <a:pt x="-28022" y="577382"/>
                  <a:pt x="0" y="382100"/>
                </a:cubicBezTo>
                <a:close/>
              </a:path>
              <a:path w="8897008" h="1564640" fill="none" stroke="0" extrusionOk="0">
                <a:moveTo>
                  <a:pt x="0" y="382100"/>
                </a:moveTo>
                <a:cubicBezTo>
                  <a:pt x="-12955" y="137230"/>
                  <a:pt x="183955" y="-10565"/>
                  <a:pt x="475029" y="0"/>
                </a:cubicBezTo>
                <a:cubicBezTo>
                  <a:pt x="2052139" y="-105475"/>
                  <a:pt x="6460543" y="97563"/>
                  <a:pt x="8421979" y="0"/>
                </a:cubicBezTo>
                <a:cubicBezTo>
                  <a:pt x="8678395" y="-15946"/>
                  <a:pt x="8867674" y="156176"/>
                  <a:pt x="8897008" y="382100"/>
                </a:cubicBezTo>
                <a:cubicBezTo>
                  <a:pt x="8893608" y="561627"/>
                  <a:pt x="8902426" y="1092312"/>
                  <a:pt x="8897008" y="1182539"/>
                </a:cubicBezTo>
                <a:cubicBezTo>
                  <a:pt x="8886453" y="1374023"/>
                  <a:pt x="8698633" y="1485283"/>
                  <a:pt x="8421979" y="1564640"/>
                </a:cubicBezTo>
                <a:cubicBezTo>
                  <a:pt x="7765424" y="1880790"/>
                  <a:pt x="3494641" y="1732239"/>
                  <a:pt x="475029" y="1564640"/>
                </a:cubicBezTo>
                <a:cubicBezTo>
                  <a:pt x="162150" y="1593083"/>
                  <a:pt x="-23803" y="1423359"/>
                  <a:pt x="0" y="1182539"/>
                </a:cubicBezTo>
                <a:cubicBezTo>
                  <a:pt x="-14714" y="990793"/>
                  <a:pt x="95064" y="720634"/>
                  <a:pt x="0" y="382100"/>
                </a:cubicBezTo>
                <a:close/>
              </a:path>
              <a:path w="8897008" h="1564640" fill="none" stroke="0" extrusionOk="0">
                <a:moveTo>
                  <a:pt x="0" y="382100"/>
                </a:moveTo>
                <a:cubicBezTo>
                  <a:pt x="-11219" y="170756"/>
                  <a:pt x="152490" y="-3475"/>
                  <a:pt x="475029" y="0"/>
                </a:cubicBezTo>
                <a:cubicBezTo>
                  <a:pt x="1888373" y="151809"/>
                  <a:pt x="6809341" y="-407717"/>
                  <a:pt x="8421979" y="0"/>
                </a:cubicBezTo>
                <a:cubicBezTo>
                  <a:pt x="8698414" y="-6744"/>
                  <a:pt x="8842827" y="130774"/>
                  <a:pt x="8897008" y="382100"/>
                </a:cubicBezTo>
                <a:cubicBezTo>
                  <a:pt x="8901584" y="557263"/>
                  <a:pt x="8911445" y="1085058"/>
                  <a:pt x="8897008" y="1182539"/>
                </a:cubicBezTo>
                <a:cubicBezTo>
                  <a:pt x="8965055" y="1334051"/>
                  <a:pt x="8706778" y="1516141"/>
                  <a:pt x="8421979" y="1564640"/>
                </a:cubicBezTo>
                <a:cubicBezTo>
                  <a:pt x="7186378" y="1741213"/>
                  <a:pt x="3680534" y="1351106"/>
                  <a:pt x="475029" y="1564640"/>
                </a:cubicBezTo>
                <a:cubicBezTo>
                  <a:pt x="143292" y="1554207"/>
                  <a:pt x="-16194" y="1396133"/>
                  <a:pt x="0" y="1182539"/>
                </a:cubicBezTo>
                <a:cubicBezTo>
                  <a:pt x="-17347" y="903202"/>
                  <a:pt x="73180" y="732897"/>
                  <a:pt x="0" y="38210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961</Words>
  <Application>Microsoft Office PowerPoint</Application>
  <PresentationFormat>Widescreen</PresentationFormat>
  <Paragraphs>52</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vt:lpstr>
      <vt:lpstr>Open Sans</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Quỳnh Chi Phan</cp:lastModifiedBy>
  <cp:revision>51</cp:revision>
  <dcterms:created xsi:type="dcterms:W3CDTF">2023-12-08T15:18:40Z</dcterms:created>
  <dcterms:modified xsi:type="dcterms:W3CDTF">2026-03-13T08:16:09Z</dcterms:modified>
</cp:coreProperties>
</file>