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84" r:id="rId1"/>
  </p:sldMasterIdLst>
  <p:sldIdLst>
    <p:sldId id="257" r:id="rId2"/>
    <p:sldId id="266" r:id="rId3"/>
    <p:sldId id="270" r:id="rId4"/>
    <p:sldId id="271" r:id="rId5"/>
    <p:sldId id="274" r:id="rId6"/>
    <p:sldId id="275" r:id="rId7"/>
    <p:sldId id="276" r:id="rId8"/>
    <p:sldId id="277" r:id="rId9"/>
  </p:sldIdLst>
  <p:sldSz cx="12192000" cy="6858000"/>
  <p:notesSz cx="6858000" cy="9144000"/>
  <p:embeddedFontLst>
    <p:embeddedFont>
      <p:font typeface="#9Slide07 HoneyCream" panose="020B0604020202020204" charset="0"/>
      <p:regular r:id="rId10"/>
    </p:embeddedFont>
    <p:embeddedFont>
      <p:font typeface="Arimo" panose="020B0604020202020204" charset="0"/>
      <p:regular r:id="rId11"/>
    </p:embeddedFont>
    <p:embeddedFont>
      <p:font typeface="Cambria" panose="02040503050406030204" pitchFamily="18" charset="0"/>
      <p:regular r:id="rId12"/>
      <p:bold r:id="rId13"/>
      <p:italic r:id="rId14"/>
      <p:boldItalic r:id="rId15"/>
    </p:embeddedFont>
    <p:embeddedFont>
      <p:font typeface="SVN-Newton" panose="02040603050506020204" pitchFamily="18" charset="0"/>
      <p:regular r:id="rId16"/>
    </p:embeddedFont>
    <p:embeddedFont>
      <p:font typeface="Tahoma" panose="020B0604030504040204" pitchFamily="34" charset="0"/>
      <p:regular r:id="rId17"/>
      <p:bold r:id="rId18"/>
    </p:embeddedFont>
    <p:embeddedFont>
      <p:font typeface="TT Knickerbockers Script" panose="020B0604020202020204" charset="0"/>
      <p:regular r:id="rId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5" d="100"/>
          <a:sy n="65" d="100"/>
        </p:scale>
        <p:origin x="18" y="2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4.fntdata"/><Relationship Id="rId18"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font" Target="fonts/font3.fntdata"/><Relationship Id="rId17"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font" Target="fonts/font7.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font" Target="fonts/font6.fntdata"/><Relationship Id="rId23" Type="http://schemas.openxmlformats.org/officeDocument/2006/relationships/tableStyles" Target="tableStyles.xml"/><Relationship Id="rId10" Type="http://schemas.openxmlformats.org/officeDocument/2006/relationships/font" Target="fonts/font1.fntdata"/><Relationship Id="rId19"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5.fntdata"/><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8932558" y="5870575"/>
            <a:ext cx="1600200" cy="377825"/>
          </a:xfrm>
        </p:spPr>
        <p:txBody>
          <a:bodyPr/>
          <a:lstStyle/>
          <a:p>
            <a:pPr defTabSz="609630"/>
            <a:fld id="{1D8BD707-D9CF-40AE-B4C6-C98DA3205C09}" type="datetimeFigureOut">
              <a:rPr lang="en-US" smtClean="0">
                <a:solidFill>
                  <a:prstClr val="black">
                    <a:tint val="75000"/>
                  </a:prstClr>
                </a:solidFill>
              </a:rPr>
              <a:pPr defTabSz="609630"/>
              <a:t>11/2/2026</a:t>
            </a:fld>
            <a:endParaRPr lang="en-US">
              <a:solidFill>
                <a:prstClr val="black">
                  <a:tint val="75000"/>
                </a:prstClr>
              </a:solidFill>
            </a:endParaRPr>
          </a:p>
        </p:txBody>
      </p:sp>
      <p:sp>
        <p:nvSpPr>
          <p:cNvPr id="5" name="Footer Placeholder 4"/>
          <p:cNvSpPr>
            <a:spLocks noGrp="1"/>
          </p:cNvSpPr>
          <p:nvPr>
            <p:ph type="ftr" sz="quarter" idx="11"/>
          </p:nvPr>
        </p:nvSpPr>
        <p:spPr>
          <a:xfrm>
            <a:off x="3962399" y="5870575"/>
            <a:ext cx="4893958" cy="377825"/>
          </a:xfrm>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a:xfrm>
            <a:off x="10608958" y="5870575"/>
            <a:ext cx="551167" cy="377825"/>
          </a:xfr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67595269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11/2/2026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9719183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3151419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5381123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6762059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1822247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4970243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
        <p:nvSpPr>
          <p:cNvPr id="8" name="Title 1"/>
          <p:cNvSpPr>
            <a:spLocks noGrp="1"/>
          </p:cNvSpPr>
          <p:nvPr>
            <p:ph type="title"/>
          </p:nvPr>
        </p:nvSpPr>
        <p:spPr>
          <a:xfrm>
            <a:off x="685801" y="609600"/>
            <a:ext cx="10131425" cy="1456267"/>
          </a:xfrm>
        </p:spPr>
        <p:txBody>
          <a:bodyPr/>
          <a:lstStyle/>
          <a:p>
            <a:r>
              <a:rPr lang="en-US"/>
              <a:t>Click to edit Master title style</a:t>
            </a:r>
            <a:endParaRPr lang="en-US" dirty="0"/>
          </a:p>
        </p:txBody>
      </p:sp>
    </p:spTree>
    <p:extLst>
      <p:ext uri="{BB962C8B-B14F-4D97-AF65-F5344CB8AC3E}">
        <p14:creationId xmlns:p14="http://schemas.microsoft.com/office/powerpoint/2010/main" val="39150679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3230484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2418614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2505329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2151470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11/2/2026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802211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11/2/2026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7880738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11/2/2026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7685895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7753266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756951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hyperlink" Target="https://www.facebook.com/groups/629898828017053" TargetMode="Externa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11/2/2026</a:t>
            </a:fld>
            <a:endParaRPr lang="en-US" dirty="0"/>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pic>
        <p:nvPicPr>
          <p:cNvPr id="7" name="Picture 6">
            <a:extLst>
              <a:ext uri="{FF2B5EF4-FFF2-40B4-BE49-F238E27FC236}">
                <a16:creationId xmlns:a16="http://schemas.microsoft.com/office/drawing/2014/main" id="{661BADF6-3FE3-F78C-72B3-4A55A543F0CA}"/>
              </a:ext>
            </a:extLst>
          </p:cNvPr>
          <p:cNvPicPr>
            <a:picLocks noChangeAspect="1"/>
          </p:cNvPicPr>
          <p:nvPr userDrawn="1"/>
        </p:nvPicPr>
        <p:blipFill rotWithShape="1">
          <a:blip r:embed="rId19"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F7FFA092-B02A-69BD-4FD4-B004249F9A31}"/>
              </a:ext>
            </a:extLst>
          </p:cNvPr>
          <p:cNvPicPr>
            <a:picLocks noChangeAspect="1"/>
          </p:cNvPicPr>
          <p:nvPr userDrawn="1"/>
        </p:nvPicPr>
        <p:blipFill rotWithShape="1">
          <a:blip r:embed="rId20" cstate="print">
            <a:extLst>
              <a:ext uri="{28A0092B-C50C-407E-A947-70E740481C1C}">
                <a14:useLocalDpi xmlns:a14="http://schemas.microsoft.com/office/drawing/2010/main" val="0"/>
              </a:ext>
            </a:extLst>
          </a:blip>
          <a:srcRect t="38142"/>
          <a:stretch/>
        </p:blipFill>
        <p:spPr>
          <a:xfrm>
            <a:off x="1157898" y="6976575"/>
            <a:ext cx="1824009" cy="2002485"/>
          </a:xfrm>
          <a:prstGeom prst="rect">
            <a:avLst/>
          </a:prstGeom>
        </p:spPr>
      </p:pic>
      <p:sp>
        <p:nvSpPr>
          <p:cNvPr id="9" name="TextBox 8">
            <a:extLst>
              <a:ext uri="{FF2B5EF4-FFF2-40B4-BE49-F238E27FC236}">
                <a16:creationId xmlns:a16="http://schemas.microsoft.com/office/drawing/2014/main" id="{E3BD3358-A69E-1747-8BDF-A5FD48077687}"/>
              </a:ext>
            </a:extLst>
          </p:cNvPr>
          <p:cNvSpPr txBox="1"/>
          <p:nvPr userDrawn="1"/>
        </p:nvSpPr>
        <p:spPr>
          <a:xfrm>
            <a:off x="3048814" y="7491223"/>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1">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B5DE2B39-4C88-5E0F-0C1E-03F09280D101}"/>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prstClr val="white"/>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D178AB4B-43BC-9A83-9E44-5BF304DF77E6}"/>
              </a:ext>
            </a:extLst>
          </p:cNvPr>
          <p:cNvSpPr txBox="1">
            <a:spLocks/>
          </p:cNvSpPr>
          <p:nvPr userDrawn="1"/>
        </p:nvSpPr>
        <p:spPr>
          <a:xfrm>
            <a:off x="976778" y="88225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err="1">
                <a:ln>
                  <a:noFill/>
                </a:ln>
                <a:solidFill>
                  <a:srgbClr val="2C9430"/>
                </a:solidFill>
                <a:effectLst/>
                <a:uLnTx/>
                <a:uFillTx/>
                <a:latin typeface="#9Slide07 HoneyCream" pitchFamily="2" charset="0"/>
                <a:ea typeface="+mj-ea"/>
                <a:cs typeface="+mj-cs"/>
              </a:rPr>
              <a:t>Măng</a:t>
            </a:r>
            <a:r>
              <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rPr>
              <a:t> Non</a:t>
            </a:r>
          </a:p>
        </p:txBody>
      </p:sp>
      <p:pic>
        <p:nvPicPr>
          <p:cNvPr id="12" name="Picture 11">
            <a:extLst>
              <a:ext uri="{FF2B5EF4-FFF2-40B4-BE49-F238E27FC236}">
                <a16:creationId xmlns:a16="http://schemas.microsoft.com/office/drawing/2014/main" id="{64583932-1D58-FA2A-83CB-90238BD22D6E}"/>
              </a:ext>
            </a:extLst>
          </p:cNvPr>
          <p:cNvPicPr>
            <a:picLocks noChangeAspect="1"/>
          </p:cNvPicPr>
          <p:nvPr userDrawn="1"/>
        </p:nvPicPr>
        <p:blipFill>
          <a:blip r:embed="rId19"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3" name="Picture 12">
            <a:extLst>
              <a:ext uri="{FF2B5EF4-FFF2-40B4-BE49-F238E27FC236}">
                <a16:creationId xmlns:a16="http://schemas.microsoft.com/office/drawing/2014/main" id="{B2F26984-82EA-F06B-3BBB-F38550AB3351}"/>
              </a:ext>
            </a:extLst>
          </p:cNvPr>
          <p:cNvPicPr>
            <a:picLocks noChangeAspect="1"/>
          </p:cNvPicPr>
          <p:nvPr userDrawn="1"/>
        </p:nvPicPr>
        <p:blipFill>
          <a:blip r:embed="rId19"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4" name="Picture 13">
            <a:extLst>
              <a:ext uri="{FF2B5EF4-FFF2-40B4-BE49-F238E27FC236}">
                <a16:creationId xmlns:a16="http://schemas.microsoft.com/office/drawing/2014/main" id="{2CF4C056-C789-1277-B584-FC8CD84768B3}"/>
              </a:ext>
            </a:extLst>
          </p:cNvPr>
          <p:cNvPicPr>
            <a:picLocks noChangeAspect="1"/>
          </p:cNvPicPr>
          <p:nvPr userDrawn="1"/>
        </p:nvPicPr>
        <p:blipFill>
          <a:blip r:embed="rId19"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5" name="Picture 14">
            <a:extLst>
              <a:ext uri="{FF2B5EF4-FFF2-40B4-BE49-F238E27FC236}">
                <a16:creationId xmlns:a16="http://schemas.microsoft.com/office/drawing/2014/main" id="{070A36C3-76F0-26CC-3C4B-B1C46B83AACF}"/>
              </a:ext>
            </a:extLst>
          </p:cNvPr>
          <p:cNvPicPr>
            <a:picLocks noChangeAspect="1"/>
          </p:cNvPicPr>
          <p:nvPr userDrawn="1"/>
        </p:nvPicPr>
        <p:blipFill>
          <a:blip r:embed="rId19"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6" name="Title 1">
            <a:extLst>
              <a:ext uri="{FF2B5EF4-FFF2-40B4-BE49-F238E27FC236}">
                <a16:creationId xmlns:a16="http://schemas.microsoft.com/office/drawing/2014/main" id="{435D2F0C-7122-C071-30D9-0080EFFCADA1}"/>
              </a:ext>
            </a:extLst>
          </p:cNvPr>
          <p:cNvSpPr txBox="1">
            <a:spLocks/>
          </p:cNvSpPr>
          <p:nvPr userDrawn="1"/>
        </p:nvSpPr>
        <p:spPr>
          <a:xfrm>
            <a:off x="-503210" y="617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B050"/>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00B050"/>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42F1D015-EDC0-745E-2B08-BB69220DBADB}"/>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F07BC8BE-2FAA-1F82-7CDD-F105D3729D9C}"/>
              </a:ext>
            </a:extLst>
          </p:cNvPr>
          <p:cNvPicPr>
            <a:picLocks noChangeAspect="1"/>
          </p:cNvPicPr>
          <p:nvPr userDrawn="1"/>
        </p:nvPicPr>
        <p:blipFill rotWithShape="1">
          <a:blip r:embed="rId22"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id="{D239741F-EF42-4790-D245-5EC6695705C8}"/>
              </a:ext>
            </a:extLst>
          </p:cNvPr>
          <p:cNvPicPr>
            <a:picLocks noChangeAspect="1"/>
          </p:cNvPicPr>
          <p:nvPr userDrawn="1"/>
        </p:nvPicPr>
        <p:blipFill rotWithShape="1">
          <a:blip r:embed="rId22"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id="{4B2170AC-2B9C-CE3A-2881-959E3BC21C24}"/>
              </a:ext>
            </a:extLst>
          </p:cNvPr>
          <p:cNvPicPr>
            <a:picLocks noChangeAspect="1"/>
          </p:cNvPicPr>
          <p:nvPr userDrawn="1"/>
        </p:nvPicPr>
        <p:blipFill rotWithShape="1">
          <a:blip r:embed="rId22"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id="{1BA69B71-1D90-4B33-00DE-FDCA3FB130E0}"/>
              </a:ext>
            </a:extLst>
          </p:cNvPr>
          <p:cNvPicPr>
            <a:picLocks noChangeAspect="1"/>
          </p:cNvPicPr>
          <p:nvPr userDrawn="1"/>
        </p:nvPicPr>
        <p:blipFill rotWithShape="1">
          <a:blip r:embed="rId22"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2106804540"/>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sv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9.svg"/></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7891105" y="0"/>
            <a:ext cx="4300895" cy="2774077"/>
          </a:xfrm>
          <a:custGeom>
            <a:avLst/>
            <a:gdLst/>
            <a:ahLst/>
            <a:cxnLst/>
            <a:rect l="l" t="t" r="r" b="b"/>
            <a:pathLst>
              <a:path w="6451343" h="4161116">
                <a:moveTo>
                  <a:pt x="0" y="0"/>
                </a:moveTo>
                <a:lnTo>
                  <a:pt x="6451343" y="0"/>
                </a:lnTo>
                <a:lnTo>
                  <a:pt x="6451343" y="4161116"/>
                </a:lnTo>
                <a:lnTo>
                  <a:pt x="0" y="4161116"/>
                </a:lnTo>
                <a:lnTo>
                  <a:pt x="0" y="0"/>
                </a:lnTo>
                <a:close/>
              </a:path>
            </a:pathLst>
          </a:custGeom>
          <a:blipFill>
            <a:blip r:embed="rId2"/>
            <a:stretch>
              <a:fillRect/>
            </a:stretch>
          </a:blipFill>
        </p:spPr>
        <p:txBody>
          <a:bodyPr/>
          <a:lstStyle/>
          <a:p>
            <a:endParaRPr lang="en-US"/>
          </a:p>
        </p:txBody>
      </p:sp>
      <p:sp>
        <p:nvSpPr>
          <p:cNvPr id="8" name="Freeform 8"/>
          <p:cNvSpPr/>
          <p:nvPr/>
        </p:nvSpPr>
        <p:spPr>
          <a:xfrm flipH="1">
            <a:off x="-810802" y="961277"/>
            <a:ext cx="4856679" cy="1209755"/>
          </a:xfrm>
          <a:custGeom>
            <a:avLst/>
            <a:gdLst/>
            <a:ahLst/>
            <a:cxnLst/>
            <a:rect l="l" t="t" r="r" b="b"/>
            <a:pathLst>
              <a:path w="7285018" h="1814632">
                <a:moveTo>
                  <a:pt x="7285018" y="0"/>
                </a:moveTo>
                <a:lnTo>
                  <a:pt x="0" y="0"/>
                </a:lnTo>
                <a:lnTo>
                  <a:pt x="0" y="1814632"/>
                </a:lnTo>
                <a:lnTo>
                  <a:pt x="7285018" y="1814632"/>
                </a:lnTo>
                <a:lnTo>
                  <a:pt x="7285018"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7" name="TextBox 17"/>
          <p:cNvSpPr txBox="1"/>
          <p:nvPr/>
        </p:nvSpPr>
        <p:spPr>
          <a:xfrm>
            <a:off x="-71846" y="5205697"/>
            <a:ext cx="7591134" cy="602729"/>
          </a:xfrm>
          <a:prstGeom prst="rect">
            <a:avLst/>
          </a:prstGeom>
        </p:spPr>
        <p:txBody>
          <a:bodyPr lIns="0" tIns="0" rIns="0" bIns="0" rtlCol="0" anchor="t">
            <a:spAutoFit/>
          </a:bodyPr>
          <a:lstStyle/>
          <a:p>
            <a:pPr algn="r" defTabSz="609630">
              <a:lnSpc>
                <a:spcPts val="4671"/>
              </a:lnSpc>
            </a:pPr>
            <a:r>
              <a:rPr lang="en-US" sz="3336" dirty="0">
                <a:solidFill>
                  <a:srgbClr val="FFFFFF"/>
                </a:solidFill>
                <a:latin typeface="Arimo"/>
              </a:rPr>
              <a:t>Theo </a:t>
            </a:r>
            <a:r>
              <a:rPr lang="en-US" sz="3336" dirty="0" err="1">
                <a:solidFill>
                  <a:srgbClr val="FFFFFF"/>
                </a:solidFill>
                <a:latin typeface="Arimo"/>
              </a:rPr>
              <a:t>Vũ</a:t>
            </a:r>
            <a:r>
              <a:rPr lang="en-US" sz="3336" dirty="0">
                <a:solidFill>
                  <a:srgbClr val="FFFFFF"/>
                </a:solidFill>
                <a:latin typeface="Arimo"/>
              </a:rPr>
              <a:t> </a:t>
            </a:r>
            <a:r>
              <a:rPr lang="en-US" sz="3336" dirty="0" err="1">
                <a:solidFill>
                  <a:srgbClr val="FFFFFF"/>
                </a:solidFill>
                <a:latin typeface="Arimo"/>
              </a:rPr>
              <a:t>Hùng</a:t>
            </a:r>
            <a:endParaRPr lang="en-US" sz="3336" dirty="0">
              <a:solidFill>
                <a:srgbClr val="FFFFFF"/>
              </a:solidFill>
              <a:latin typeface="Arimo"/>
            </a:endParaRPr>
          </a:p>
        </p:txBody>
      </p:sp>
      <p:sp>
        <p:nvSpPr>
          <p:cNvPr id="18" name="TextBox 18"/>
          <p:cNvSpPr txBox="1"/>
          <p:nvPr/>
        </p:nvSpPr>
        <p:spPr>
          <a:xfrm>
            <a:off x="2973636" y="2977250"/>
            <a:ext cx="242167" cy="1667123"/>
          </a:xfrm>
          <a:prstGeom prst="rect">
            <a:avLst/>
          </a:prstGeom>
        </p:spPr>
        <p:txBody>
          <a:bodyPr lIns="0" tIns="0" rIns="0" bIns="0" rtlCol="0" anchor="t">
            <a:spAutoFit/>
          </a:bodyPr>
          <a:lstStyle/>
          <a:p>
            <a:pPr algn="ctr" defTabSz="609630">
              <a:lnSpc>
                <a:spcPts val="13021"/>
              </a:lnSpc>
              <a:spcBef>
                <a:spcPct val="0"/>
              </a:spcBef>
            </a:pPr>
            <a:r>
              <a:rPr lang="en-US" sz="9301" spc="139">
                <a:solidFill>
                  <a:srgbClr val="FFFFFF"/>
                </a:solidFill>
                <a:latin typeface="TT Knickerbockers Script"/>
              </a:rPr>
              <a:t>`</a:t>
            </a:r>
          </a:p>
        </p:txBody>
      </p:sp>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1176" y="588587"/>
            <a:ext cx="8088613" cy="5048355"/>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368" y="-59921"/>
            <a:ext cx="1679870" cy="1679870"/>
          </a:xfrm>
          <a:prstGeom prst="rect">
            <a:avLst/>
          </a:prstGeom>
        </p:spPr>
      </p:pic>
    </p:spTree>
    <p:extLst>
      <p:ext uri="{BB962C8B-B14F-4D97-AF65-F5344CB8AC3E}">
        <p14:creationId xmlns:p14="http://schemas.microsoft.com/office/powerpoint/2010/main" val="2791334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flipH="1" flipV="1">
            <a:off x="9481877" y="-71203"/>
            <a:ext cx="3401680" cy="2729621"/>
          </a:xfrm>
          <a:custGeom>
            <a:avLst/>
            <a:gdLst/>
            <a:ahLst/>
            <a:cxnLst/>
            <a:rect l="l" t="t" r="r" b="b"/>
            <a:pathLst>
              <a:path w="5102520" h="4094432">
                <a:moveTo>
                  <a:pt x="5102521" y="4094433"/>
                </a:moveTo>
                <a:lnTo>
                  <a:pt x="0" y="4094433"/>
                </a:lnTo>
                <a:lnTo>
                  <a:pt x="0" y="0"/>
                </a:lnTo>
                <a:lnTo>
                  <a:pt x="5102521" y="0"/>
                </a:lnTo>
                <a:lnTo>
                  <a:pt x="5102521" y="4094433"/>
                </a:lnTo>
                <a:close/>
              </a:path>
            </a:pathLst>
          </a:custGeom>
          <a:blipFill>
            <a:blip r:embed="rId2"/>
            <a:stretch>
              <a:fillRect l="-6833" r="-54654" b="-92947"/>
            </a:stretch>
          </a:blipFill>
        </p:spPr>
        <p:txBody>
          <a:bodyPr/>
          <a:lstStyle/>
          <a:p>
            <a:endParaRPr lang="en-US"/>
          </a:p>
        </p:txBody>
      </p:sp>
      <p:grpSp>
        <p:nvGrpSpPr>
          <p:cNvPr id="9" name="Group 9"/>
          <p:cNvGrpSpPr/>
          <p:nvPr/>
        </p:nvGrpSpPr>
        <p:grpSpPr>
          <a:xfrm>
            <a:off x="5161102" y="2518657"/>
            <a:ext cx="2069264" cy="2963713"/>
            <a:chOff x="0" y="0"/>
            <a:chExt cx="4433570" cy="6350000"/>
          </a:xfrm>
        </p:grpSpPr>
        <p:sp>
          <p:nvSpPr>
            <p:cNvPr id="10" name="Freeform 10"/>
            <p:cNvSpPr/>
            <p:nvPr/>
          </p:nvSpPr>
          <p:spPr>
            <a:xfrm>
              <a:off x="0" y="0"/>
              <a:ext cx="4433570" cy="6350000"/>
            </a:xfrm>
            <a:custGeom>
              <a:avLst/>
              <a:gdLst/>
              <a:ahLst/>
              <a:cxnLst/>
              <a:rect l="l" t="t" r="r" b="b"/>
              <a:pathLst>
                <a:path w="4433570" h="6350000">
                  <a:moveTo>
                    <a:pt x="2217420" y="0"/>
                  </a:moveTo>
                  <a:cubicBezTo>
                    <a:pt x="3441700" y="0"/>
                    <a:pt x="4433570" y="993140"/>
                    <a:pt x="4433570" y="2217420"/>
                  </a:cubicBezTo>
                  <a:lnTo>
                    <a:pt x="4433570" y="6350000"/>
                  </a:lnTo>
                  <a:lnTo>
                    <a:pt x="0" y="6350000"/>
                  </a:lnTo>
                  <a:lnTo>
                    <a:pt x="0" y="2217420"/>
                  </a:lnTo>
                  <a:cubicBezTo>
                    <a:pt x="0" y="993140"/>
                    <a:pt x="993140" y="0"/>
                    <a:pt x="2217420" y="0"/>
                  </a:cubicBezTo>
                  <a:close/>
                </a:path>
              </a:pathLst>
            </a:custGeom>
            <a:solidFill>
              <a:srgbClr val="F2BFD7">
                <a:alpha val="49804"/>
              </a:srgbClr>
            </a:solidFill>
            <a:ln w="12700">
              <a:solidFill>
                <a:srgbClr val="000000"/>
              </a:solidFill>
            </a:ln>
          </p:spPr>
          <p:txBody>
            <a:bodyPr/>
            <a:lstStyle/>
            <a:p>
              <a:endParaRPr lang="en-US"/>
            </a:p>
          </p:txBody>
        </p:sp>
      </p:grpSp>
      <p:grpSp>
        <p:nvGrpSpPr>
          <p:cNvPr id="11" name="Group 11"/>
          <p:cNvGrpSpPr/>
          <p:nvPr/>
        </p:nvGrpSpPr>
        <p:grpSpPr>
          <a:xfrm>
            <a:off x="7700663" y="2499591"/>
            <a:ext cx="2069264" cy="2963713"/>
            <a:chOff x="0" y="0"/>
            <a:chExt cx="4433570" cy="6350000"/>
          </a:xfrm>
        </p:grpSpPr>
        <p:sp>
          <p:nvSpPr>
            <p:cNvPr id="12" name="Freeform 12"/>
            <p:cNvSpPr/>
            <p:nvPr/>
          </p:nvSpPr>
          <p:spPr>
            <a:xfrm>
              <a:off x="0" y="0"/>
              <a:ext cx="4433570" cy="6350000"/>
            </a:xfrm>
            <a:custGeom>
              <a:avLst/>
              <a:gdLst/>
              <a:ahLst/>
              <a:cxnLst/>
              <a:rect l="l" t="t" r="r" b="b"/>
              <a:pathLst>
                <a:path w="4433570" h="6350000">
                  <a:moveTo>
                    <a:pt x="2217420" y="0"/>
                  </a:moveTo>
                  <a:cubicBezTo>
                    <a:pt x="3441700" y="0"/>
                    <a:pt x="4433570" y="993140"/>
                    <a:pt x="4433570" y="2217420"/>
                  </a:cubicBezTo>
                  <a:lnTo>
                    <a:pt x="4433570" y="6350000"/>
                  </a:lnTo>
                  <a:lnTo>
                    <a:pt x="0" y="6350000"/>
                  </a:lnTo>
                  <a:lnTo>
                    <a:pt x="0" y="2217420"/>
                  </a:lnTo>
                  <a:cubicBezTo>
                    <a:pt x="0" y="993140"/>
                    <a:pt x="993140" y="0"/>
                    <a:pt x="2217420" y="0"/>
                  </a:cubicBezTo>
                  <a:close/>
                </a:path>
              </a:pathLst>
            </a:custGeom>
            <a:solidFill>
              <a:srgbClr val="F2BFD7">
                <a:alpha val="49804"/>
              </a:srgbClr>
            </a:solidFill>
            <a:ln w="12700">
              <a:solidFill>
                <a:srgbClr val="000000"/>
              </a:solidFill>
            </a:ln>
          </p:spPr>
          <p:txBody>
            <a:bodyPr/>
            <a:lstStyle/>
            <a:p>
              <a:endParaRPr lang="en-US"/>
            </a:p>
          </p:txBody>
        </p:sp>
      </p:grpSp>
      <p:grpSp>
        <p:nvGrpSpPr>
          <p:cNvPr id="13" name="Group 13"/>
          <p:cNvGrpSpPr/>
          <p:nvPr/>
        </p:nvGrpSpPr>
        <p:grpSpPr>
          <a:xfrm>
            <a:off x="2621541" y="2537723"/>
            <a:ext cx="2069264" cy="2963713"/>
            <a:chOff x="0" y="0"/>
            <a:chExt cx="4433570" cy="6350000"/>
          </a:xfrm>
        </p:grpSpPr>
        <p:sp>
          <p:nvSpPr>
            <p:cNvPr id="14" name="Freeform 14"/>
            <p:cNvSpPr/>
            <p:nvPr/>
          </p:nvSpPr>
          <p:spPr>
            <a:xfrm>
              <a:off x="0" y="0"/>
              <a:ext cx="4433570" cy="6350000"/>
            </a:xfrm>
            <a:custGeom>
              <a:avLst/>
              <a:gdLst/>
              <a:ahLst/>
              <a:cxnLst/>
              <a:rect l="l" t="t" r="r" b="b"/>
              <a:pathLst>
                <a:path w="4433570" h="6350000">
                  <a:moveTo>
                    <a:pt x="2217420" y="0"/>
                  </a:moveTo>
                  <a:cubicBezTo>
                    <a:pt x="3441700" y="0"/>
                    <a:pt x="4433570" y="993140"/>
                    <a:pt x="4433570" y="2217420"/>
                  </a:cubicBezTo>
                  <a:lnTo>
                    <a:pt x="4433570" y="6350000"/>
                  </a:lnTo>
                  <a:lnTo>
                    <a:pt x="0" y="6350000"/>
                  </a:lnTo>
                  <a:lnTo>
                    <a:pt x="0" y="2217420"/>
                  </a:lnTo>
                  <a:cubicBezTo>
                    <a:pt x="0" y="993140"/>
                    <a:pt x="993140" y="0"/>
                    <a:pt x="2217420" y="0"/>
                  </a:cubicBezTo>
                  <a:close/>
                </a:path>
              </a:pathLst>
            </a:custGeom>
            <a:solidFill>
              <a:srgbClr val="F2BFD7">
                <a:alpha val="49804"/>
              </a:srgbClr>
            </a:solidFill>
            <a:ln w="12700">
              <a:solidFill>
                <a:srgbClr val="000000"/>
              </a:solidFill>
            </a:ln>
          </p:spPr>
          <p:txBody>
            <a:bodyPr/>
            <a:lstStyle/>
            <a:p>
              <a:endParaRPr lang="en-US"/>
            </a:p>
          </p:txBody>
        </p:sp>
      </p:grpSp>
      <p:grpSp>
        <p:nvGrpSpPr>
          <p:cNvPr id="15" name="Group 15"/>
          <p:cNvGrpSpPr/>
          <p:nvPr/>
        </p:nvGrpSpPr>
        <p:grpSpPr>
          <a:xfrm>
            <a:off x="2488259" y="2665547"/>
            <a:ext cx="2015637" cy="2886905"/>
            <a:chOff x="0" y="0"/>
            <a:chExt cx="4433570" cy="6350000"/>
          </a:xfrm>
        </p:grpSpPr>
        <p:sp>
          <p:nvSpPr>
            <p:cNvPr id="16" name="Freeform 16"/>
            <p:cNvSpPr/>
            <p:nvPr/>
          </p:nvSpPr>
          <p:spPr>
            <a:xfrm>
              <a:off x="0" y="0"/>
              <a:ext cx="4433570" cy="6350000"/>
            </a:xfrm>
            <a:custGeom>
              <a:avLst/>
              <a:gdLst/>
              <a:ahLst/>
              <a:cxnLst/>
              <a:rect l="l" t="t" r="r" b="b"/>
              <a:pathLst>
                <a:path w="4433570" h="6350000">
                  <a:moveTo>
                    <a:pt x="2217420" y="0"/>
                  </a:moveTo>
                  <a:cubicBezTo>
                    <a:pt x="3441700" y="0"/>
                    <a:pt x="4433570" y="993140"/>
                    <a:pt x="4433570" y="2217420"/>
                  </a:cubicBezTo>
                  <a:lnTo>
                    <a:pt x="4433570" y="6350000"/>
                  </a:lnTo>
                  <a:lnTo>
                    <a:pt x="0" y="6350000"/>
                  </a:lnTo>
                  <a:lnTo>
                    <a:pt x="0" y="2217420"/>
                  </a:lnTo>
                  <a:cubicBezTo>
                    <a:pt x="0" y="993140"/>
                    <a:pt x="993140" y="0"/>
                    <a:pt x="2217420" y="0"/>
                  </a:cubicBezTo>
                  <a:close/>
                </a:path>
              </a:pathLst>
            </a:custGeom>
            <a:solidFill>
              <a:srgbClr val="000000">
                <a:alpha val="0"/>
              </a:srgbClr>
            </a:solidFill>
            <a:ln w="12700">
              <a:solidFill>
                <a:srgbClr val="000000"/>
              </a:solidFill>
            </a:ln>
          </p:spPr>
          <p:txBody>
            <a:bodyPr/>
            <a:lstStyle/>
            <a:p>
              <a:endParaRPr lang="en-US"/>
            </a:p>
          </p:txBody>
        </p:sp>
      </p:grpSp>
      <p:grpSp>
        <p:nvGrpSpPr>
          <p:cNvPr id="17" name="Group 17"/>
          <p:cNvGrpSpPr/>
          <p:nvPr/>
        </p:nvGrpSpPr>
        <p:grpSpPr>
          <a:xfrm>
            <a:off x="5026055" y="2665547"/>
            <a:ext cx="2015637" cy="2886905"/>
            <a:chOff x="0" y="0"/>
            <a:chExt cx="4433570" cy="6350000"/>
          </a:xfrm>
        </p:grpSpPr>
        <p:sp>
          <p:nvSpPr>
            <p:cNvPr id="18" name="Freeform 18"/>
            <p:cNvSpPr/>
            <p:nvPr/>
          </p:nvSpPr>
          <p:spPr>
            <a:xfrm>
              <a:off x="0" y="0"/>
              <a:ext cx="4433570" cy="6350000"/>
            </a:xfrm>
            <a:custGeom>
              <a:avLst/>
              <a:gdLst/>
              <a:ahLst/>
              <a:cxnLst/>
              <a:rect l="l" t="t" r="r" b="b"/>
              <a:pathLst>
                <a:path w="4433570" h="6350000">
                  <a:moveTo>
                    <a:pt x="2217420" y="0"/>
                  </a:moveTo>
                  <a:cubicBezTo>
                    <a:pt x="3441700" y="0"/>
                    <a:pt x="4433570" y="993140"/>
                    <a:pt x="4433570" y="2217420"/>
                  </a:cubicBezTo>
                  <a:lnTo>
                    <a:pt x="4433570" y="6350000"/>
                  </a:lnTo>
                  <a:lnTo>
                    <a:pt x="0" y="6350000"/>
                  </a:lnTo>
                  <a:lnTo>
                    <a:pt x="0" y="2217420"/>
                  </a:lnTo>
                  <a:cubicBezTo>
                    <a:pt x="0" y="993140"/>
                    <a:pt x="993140" y="0"/>
                    <a:pt x="2217420" y="0"/>
                  </a:cubicBezTo>
                  <a:close/>
                </a:path>
              </a:pathLst>
            </a:custGeom>
            <a:solidFill>
              <a:srgbClr val="000000">
                <a:alpha val="0"/>
              </a:srgbClr>
            </a:solidFill>
            <a:ln w="12700">
              <a:solidFill>
                <a:srgbClr val="000000"/>
              </a:solidFill>
            </a:ln>
          </p:spPr>
          <p:txBody>
            <a:bodyPr/>
            <a:lstStyle/>
            <a:p>
              <a:endParaRPr lang="en-US"/>
            </a:p>
          </p:txBody>
        </p:sp>
      </p:grpSp>
      <p:grpSp>
        <p:nvGrpSpPr>
          <p:cNvPr id="19" name="Group 19"/>
          <p:cNvGrpSpPr/>
          <p:nvPr/>
        </p:nvGrpSpPr>
        <p:grpSpPr>
          <a:xfrm>
            <a:off x="7563852" y="2665547"/>
            <a:ext cx="2015637" cy="2886905"/>
            <a:chOff x="0" y="0"/>
            <a:chExt cx="4433570" cy="6350000"/>
          </a:xfrm>
        </p:grpSpPr>
        <p:sp>
          <p:nvSpPr>
            <p:cNvPr id="20" name="Freeform 20"/>
            <p:cNvSpPr/>
            <p:nvPr/>
          </p:nvSpPr>
          <p:spPr>
            <a:xfrm>
              <a:off x="0" y="0"/>
              <a:ext cx="4433570" cy="6350000"/>
            </a:xfrm>
            <a:custGeom>
              <a:avLst/>
              <a:gdLst/>
              <a:ahLst/>
              <a:cxnLst/>
              <a:rect l="l" t="t" r="r" b="b"/>
              <a:pathLst>
                <a:path w="4433570" h="6350000">
                  <a:moveTo>
                    <a:pt x="2217420" y="0"/>
                  </a:moveTo>
                  <a:cubicBezTo>
                    <a:pt x="3441700" y="0"/>
                    <a:pt x="4433570" y="993140"/>
                    <a:pt x="4433570" y="2217420"/>
                  </a:cubicBezTo>
                  <a:lnTo>
                    <a:pt x="4433570" y="6350000"/>
                  </a:lnTo>
                  <a:lnTo>
                    <a:pt x="0" y="6350000"/>
                  </a:lnTo>
                  <a:lnTo>
                    <a:pt x="0" y="2217420"/>
                  </a:lnTo>
                  <a:cubicBezTo>
                    <a:pt x="0" y="993140"/>
                    <a:pt x="993140" y="0"/>
                    <a:pt x="2217420" y="0"/>
                  </a:cubicBezTo>
                  <a:close/>
                </a:path>
              </a:pathLst>
            </a:custGeom>
            <a:solidFill>
              <a:srgbClr val="000000">
                <a:alpha val="0"/>
              </a:srgbClr>
            </a:solidFill>
            <a:ln w="12700">
              <a:solidFill>
                <a:srgbClr val="000000"/>
              </a:solidFill>
            </a:ln>
          </p:spPr>
          <p:txBody>
            <a:bodyPr/>
            <a:lstStyle/>
            <a:p>
              <a:endParaRPr lang="en-US"/>
            </a:p>
          </p:txBody>
        </p:sp>
      </p:grpSp>
      <p:grpSp>
        <p:nvGrpSpPr>
          <p:cNvPr id="21" name="Group 21"/>
          <p:cNvGrpSpPr/>
          <p:nvPr/>
        </p:nvGrpSpPr>
        <p:grpSpPr>
          <a:xfrm>
            <a:off x="133003" y="2537723"/>
            <a:ext cx="2069264" cy="2963713"/>
            <a:chOff x="0" y="0"/>
            <a:chExt cx="4433570" cy="6350000"/>
          </a:xfrm>
        </p:grpSpPr>
        <p:sp>
          <p:nvSpPr>
            <p:cNvPr id="22" name="Freeform 22"/>
            <p:cNvSpPr/>
            <p:nvPr/>
          </p:nvSpPr>
          <p:spPr>
            <a:xfrm>
              <a:off x="0" y="0"/>
              <a:ext cx="4433570" cy="6350000"/>
            </a:xfrm>
            <a:custGeom>
              <a:avLst/>
              <a:gdLst/>
              <a:ahLst/>
              <a:cxnLst/>
              <a:rect l="l" t="t" r="r" b="b"/>
              <a:pathLst>
                <a:path w="4433570" h="6350000">
                  <a:moveTo>
                    <a:pt x="2217420" y="0"/>
                  </a:moveTo>
                  <a:cubicBezTo>
                    <a:pt x="3441700" y="0"/>
                    <a:pt x="4433570" y="993140"/>
                    <a:pt x="4433570" y="2217420"/>
                  </a:cubicBezTo>
                  <a:lnTo>
                    <a:pt x="4433570" y="6350000"/>
                  </a:lnTo>
                  <a:lnTo>
                    <a:pt x="0" y="6350000"/>
                  </a:lnTo>
                  <a:lnTo>
                    <a:pt x="0" y="2217420"/>
                  </a:lnTo>
                  <a:cubicBezTo>
                    <a:pt x="0" y="993140"/>
                    <a:pt x="993140" y="0"/>
                    <a:pt x="2217420" y="0"/>
                  </a:cubicBezTo>
                  <a:close/>
                </a:path>
              </a:pathLst>
            </a:custGeom>
            <a:solidFill>
              <a:srgbClr val="F2BFD7">
                <a:alpha val="49804"/>
              </a:srgbClr>
            </a:solidFill>
            <a:ln w="12700">
              <a:solidFill>
                <a:srgbClr val="000000"/>
              </a:solidFill>
            </a:ln>
          </p:spPr>
          <p:txBody>
            <a:bodyPr/>
            <a:lstStyle/>
            <a:p>
              <a:endParaRPr lang="en-US"/>
            </a:p>
          </p:txBody>
        </p:sp>
      </p:grpSp>
      <p:grpSp>
        <p:nvGrpSpPr>
          <p:cNvPr id="23" name="Group 23"/>
          <p:cNvGrpSpPr/>
          <p:nvPr/>
        </p:nvGrpSpPr>
        <p:grpSpPr>
          <a:xfrm>
            <a:off x="-279" y="2665547"/>
            <a:ext cx="2015637" cy="2886905"/>
            <a:chOff x="0" y="0"/>
            <a:chExt cx="4433570" cy="6350000"/>
          </a:xfrm>
        </p:grpSpPr>
        <p:sp>
          <p:nvSpPr>
            <p:cNvPr id="24" name="Freeform 24"/>
            <p:cNvSpPr/>
            <p:nvPr/>
          </p:nvSpPr>
          <p:spPr>
            <a:xfrm>
              <a:off x="0" y="0"/>
              <a:ext cx="4433570" cy="6350000"/>
            </a:xfrm>
            <a:custGeom>
              <a:avLst/>
              <a:gdLst/>
              <a:ahLst/>
              <a:cxnLst/>
              <a:rect l="l" t="t" r="r" b="b"/>
              <a:pathLst>
                <a:path w="4433570" h="6350000">
                  <a:moveTo>
                    <a:pt x="2217420" y="0"/>
                  </a:moveTo>
                  <a:cubicBezTo>
                    <a:pt x="3441700" y="0"/>
                    <a:pt x="4433570" y="993140"/>
                    <a:pt x="4433570" y="2217420"/>
                  </a:cubicBezTo>
                  <a:lnTo>
                    <a:pt x="4433570" y="6350000"/>
                  </a:lnTo>
                  <a:lnTo>
                    <a:pt x="0" y="6350000"/>
                  </a:lnTo>
                  <a:lnTo>
                    <a:pt x="0" y="2217420"/>
                  </a:lnTo>
                  <a:cubicBezTo>
                    <a:pt x="0" y="993140"/>
                    <a:pt x="993140" y="0"/>
                    <a:pt x="2217420" y="0"/>
                  </a:cubicBezTo>
                  <a:close/>
                </a:path>
              </a:pathLst>
            </a:custGeom>
            <a:solidFill>
              <a:srgbClr val="000000">
                <a:alpha val="0"/>
              </a:srgbClr>
            </a:solidFill>
            <a:ln w="12700">
              <a:solidFill>
                <a:srgbClr val="000000"/>
              </a:solidFill>
            </a:ln>
          </p:spPr>
          <p:txBody>
            <a:bodyPr/>
            <a:lstStyle/>
            <a:p>
              <a:endParaRPr lang="en-US"/>
            </a:p>
          </p:txBody>
        </p:sp>
      </p:grpSp>
      <p:sp>
        <p:nvSpPr>
          <p:cNvPr id="28" name="Freeform 28"/>
          <p:cNvSpPr/>
          <p:nvPr/>
        </p:nvSpPr>
        <p:spPr>
          <a:xfrm rot="21167732">
            <a:off x="10235067" y="-29960"/>
            <a:ext cx="2059711" cy="995971"/>
          </a:xfrm>
          <a:custGeom>
            <a:avLst/>
            <a:gdLst/>
            <a:ahLst/>
            <a:cxnLst/>
            <a:rect l="l" t="t" r="r" b="b"/>
            <a:pathLst>
              <a:path w="1514784" h="1493956">
                <a:moveTo>
                  <a:pt x="0" y="0"/>
                </a:moveTo>
                <a:lnTo>
                  <a:pt x="1514784" y="0"/>
                </a:lnTo>
                <a:lnTo>
                  <a:pt x="1514784" y="1493956"/>
                </a:lnTo>
                <a:lnTo>
                  <a:pt x="0" y="1493956"/>
                </a:lnTo>
                <a:lnTo>
                  <a:pt x="0" y="0"/>
                </a:lnTo>
                <a:close/>
              </a:path>
            </a:pathLst>
          </a:custGeom>
          <a:blipFill>
            <a:blip r:embed="rId3"/>
            <a:stretch>
              <a:fillRect/>
            </a:stretch>
          </a:blipFill>
        </p:spPr>
        <p:txBody>
          <a:bodyPr/>
          <a:lstStyle/>
          <a:p>
            <a:endParaRPr lang="en-US"/>
          </a:p>
        </p:txBody>
      </p:sp>
      <p:sp>
        <p:nvSpPr>
          <p:cNvPr id="30" name="TextBox 30"/>
          <p:cNvSpPr txBox="1"/>
          <p:nvPr/>
        </p:nvSpPr>
        <p:spPr>
          <a:xfrm>
            <a:off x="2772759" y="5566289"/>
            <a:ext cx="1498891" cy="436017"/>
          </a:xfrm>
          <a:prstGeom prst="rect">
            <a:avLst/>
          </a:prstGeom>
        </p:spPr>
        <p:txBody>
          <a:bodyPr lIns="0" tIns="0" rIns="0" bIns="0" rtlCol="0" anchor="t">
            <a:spAutoFit/>
          </a:bodyPr>
          <a:lstStyle/>
          <a:p>
            <a:pPr algn="ctr" defTabSz="609630">
              <a:lnSpc>
                <a:spcPts val="3382"/>
              </a:lnSpc>
            </a:pPr>
            <a:r>
              <a:rPr lang="vi-VN" sz="3200" b="1" dirty="0">
                <a:solidFill>
                  <a:srgbClr val="47428D"/>
                </a:solidFill>
                <a:latin typeface="Cambria" panose="02040503050406030204" pitchFamily="18" charset="0"/>
                <a:ea typeface="Cambria" panose="02040503050406030204" pitchFamily="18" charset="0"/>
              </a:rPr>
              <a:t>Đoạn 2</a:t>
            </a:r>
            <a:endParaRPr lang="en-US" sz="3200" b="1" dirty="0">
              <a:solidFill>
                <a:srgbClr val="47428D"/>
              </a:solidFill>
              <a:latin typeface="Cambria" panose="02040503050406030204" pitchFamily="18" charset="0"/>
              <a:ea typeface="Cambria" panose="02040503050406030204" pitchFamily="18" charset="0"/>
            </a:endParaRPr>
          </a:p>
        </p:txBody>
      </p:sp>
      <p:sp>
        <p:nvSpPr>
          <p:cNvPr id="31" name="TextBox 31"/>
          <p:cNvSpPr txBox="1"/>
          <p:nvPr/>
        </p:nvSpPr>
        <p:spPr>
          <a:xfrm>
            <a:off x="5285384" y="5566289"/>
            <a:ext cx="1498891" cy="436017"/>
          </a:xfrm>
          <a:prstGeom prst="rect">
            <a:avLst/>
          </a:prstGeom>
        </p:spPr>
        <p:txBody>
          <a:bodyPr lIns="0" tIns="0" rIns="0" bIns="0" rtlCol="0" anchor="t">
            <a:spAutoFit/>
          </a:bodyPr>
          <a:lstStyle/>
          <a:p>
            <a:pPr algn="ctr" defTabSz="609630">
              <a:lnSpc>
                <a:spcPts val="3382"/>
              </a:lnSpc>
            </a:pPr>
            <a:r>
              <a:rPr lang="vi-VN" sz="3200" b="1" dirty="0">
                <a:solidFill>
                  <a:srgbClr val="47428D"/>
                </a:solidFill>
                <a:latin typeface="Cambria" panose="02040503050406030204" pitchFamily="18" charset="0"/>
                <a:ea typeface="Cambria" panose="02040503050406030204" pitchFamily="18" charset="0"/>
              </a:rPr>
              <a:t>Đoạn 3</a:t>
            </a:r>
            <a:endParaRPr lang="en-US" sz="3200" b="1" dirty="0">
              <a:solidFill>
                <a:srgbClr val="47428D"/>
              </a:solidFill>
              <a:latin typeface="Cambria" panose="02040503050406030204" pitchFamily="18" charset="0"/>
              <a:ea typeface="Cambria" panose="02040503050406030204" pitchFamily="18" charset="0"/>
            </a:endParaRPr>
          </a:p>
        </p:txBody>
      </p:sp>
      <p:sp>
        <p:nvSpPr>
          <p:cNvPr id="32" name="TextBox 32"/>
          <p:cNvSpPr txBox="1"/>
          <p:nvPr/>
        </p:nvSpPr>
        <p:spPr>
          <a:xfrm>
            <a:off x="7798009" y="5566289"/>
            <a:ext cx="1498891" cy="436017"/>
          </a:xfrm>
          <a:prstGeom prst="rect">
            <a:avLst/>
          </a:prstGeom>
        </p:spPr>
        <p:txBody>
          <a:bodyPr lIns="0" tIns="0" rIns="0" bIns="0" rtlCol="0" anchor="t">
            <a:spAutoFit/>
          </a:bodyPr>
          <a:lstStyle/>
          <a:p>
            <a:pPr algn="ctr" defTabSz="609630">
              <a:lnSpc>
                <a:spcPts val="3382"/>
              </a:lnSpc>
            </a:pPr>
            <a:r>
              <a:rPr lang="vi-VN" sz="3200" b="1" dirty="0">
                <a:solidFill>
                  <a:srgbClr val="47428D"/>
                </a:solidFill>
                <a:latin typeface="Cambria" panose="02040503050406030204" pitchFamily="18" charset="0"/>
                <a:ea typeface="Cambria" panose="02040503050406030204" pitchFamily="18" charset="0"/>
              </a:rPr>
              <a:t>Đoạn 4</a:t>
            </a:r>
            <a:endParaRPr lang="en-US" sz="3200" b="1" dirty="0">
              <a:solidFill>
                <a:srgbClr val="47428D"/>
              </a:solidFill>
              <a:latin typeface="Cambria" panose="02040503050406030204" pitchFamily="18" charset="0"/>
              <a:ea typeface="Cambria" panose="02040503050406030204" pitchFamily="18" charset="0"/>
            </a:endParaRPr>
          </a:p>
        </p:txBody>
      </p:sp>
      <p:sp>
        <p:nvSpPr>
          <p:cNvPr id="33" name="TextBox 33"/>
          <p:cNvSpPr txBox="1"/>
          <p:nvPr/>
        </p:nvSpPr>
        <p:spPr>
          <a:xfrm>
            <a:off x="335351" y="5539061"/>
            <a:ext cx="1498891" cy="436017"/>
          </a:xfrm>
          <a:prstGeom prst="rect">
            <a:avLst/>
          </a:prstGeom>
        </p:spPr>
        <p:txBody>
          <a:bodyPr lIns="0" tIns="0" rIns="0" bIns="0" rtlCol="0" anchor="t">
            <a:spAutoFit/>
          </a:bodyPr>
          <a:lstStyle/>
          <a:p>
            <a:pPr algn="ctr" defTabSz="609630">
              <a:lnSpc>
                <a:spcPts val="3382"/>
              </a:lnSpc>
            </a:pPr>
            <a:r>
              <a:rPr lang="vi-VN" sz="3200" b="1" dirty="0">
                <a:solidFill>
                  <a:srgbClr val="47428D"/>
                </a:solidFill>
                <a:latin typeface="Cambria" panose="02040503050406030204" pitchFamily="18" charset="0"/>
                <a:ea typeface="Cambria" panose="02040503050406030204" pitchFamily="18" charset="0"/>
              </a:rPr>
              <a:t>Đoạn 1</a:t>
            </a:r>
            <a:endParaRPr lang="en-US" sz="3200" b="1" dirty="0">
              <a:solidFill>
                <a:srgbClr val="47428D"/>
              </a:solidFill>
              <a:latin typeface="Cambria" panose="02040503050406030204" pitchFamily="18" charset="0"/>
              <a:ea typeface="Cambria" panose="02040503050406030204" pitchFamily="18" charset="0"/>
            </a:endParaRPr>
          </a:p>
        </p:txBody>
      </p:sp>
      <p:sp>
        <p:nvSpPr>
          <p:cNvPr id="34" name="TextBox 5"/>
          <p:cNvSpPr txBox="1"/>
          <p:nvPr/>
        </p:nvSpPr>
        <p:spPr>
          <a:xfrm>
            <a:off x="3820614" y="970440"/>
            <a:ext cx="7994027" cy="1667123"/>
          </a:xfrm>
          <a:prstGeom prst="rect">
            <a:avLst/>
          </a:prstGeom>
        </p:spPr>
        <p:txBody>
          <a:bodyPr lIns="0" tIns="0" rIns="0" bIns="0" rtlCol="0" anchor="t">
            <a:spAutoFit/>
          </a:bodyPr>
          <a:lstStyle/>
          <a:p>
            <a:pPr algn="ctr" defTabSz="609630">
              <a:lnSpc>
                <a:spcPts val="13021"/>
              </a:lnSpc>
            </a:pPr>
            <a:r>
              <a:rPr lang="vi-VN" sz="9301" spc="139" dirty="0">
                <a:solidFill>
                  <a:srgbClr val="FFFFFF"/>
                </a:solidFill>
                <a:latin typeface="TT Knickerbockers Script"/>
              </a:rPr>
              <a:t>.</a:t>
            </a:r>
            <a:endParaRPr lang="en-US" sz="9301" spc="139" dirty="0">
              <a:solidFill>
                <a:srgbClr val="FFFFFF"/>
              </a:solidFill>
              <a:latin typeface="TT Knickerbockers Script"/>
            </a:endParaRPr>
          </a:p>
        </p:txBody>
      </p:sp>
      <p:grpSp>
        <p:nvGrpSpPr>
          <p:cNvPr id="35" name="Group 21"/>
          <p:cNvGrpSpPr/>
          <p:nvPr/>
        </p:nvGrpSpPr>
        <p:grpSpPr>
          <a:xfrm>
            <a:off x="10078970" y="2458444"/>
            <a:ext cx="2069264" cy="2963713"/>
            <a:chOff x="0" y="0"/>
            <a:chExt cx="4433570" cy="6350000"/>
          </a:xfrm>
        </p:grpSpPr>
        <p:sp>
          <p:nvSpPr>
            <p:cNvPr id="36" name="Freeform 22"/>
            <p:cNvSpPr/>
            <p:nvPr/>
          </p:nvSpPr>
          <p:spPr>
            <a:xfrm>
              <a:off x="0" y="0"/>
              <a:ext cx="4433570" cy="6350000"/>
            </a:xfrm>
            <a:custGeom>
              <a:avLst/>
              <a:gdLst/>
              <a:ahLst/>
              <a:cxnLst/>
              <a:rect l="l" t="t" r="r" b="b"/>
              <a:pathLst>
                <a:path w="4433570" h="6350000">
                  <a:moveTo>
                    <a:pt x="2217420" y="0"/>
                  </a:moveTo>
                  <a:cubicBezTo>
                    <a:pt x="3441700" y="0"/>
                    <a:pt x="4433570" y="993140"/>
                    <a:pt x="4433570" y="2217420"/>
                  </a:cubicBezTo>
                  <a:lnTo>
                    <a:pt x="4433570" y="6350000"/>
                  </a:lnTo>
                  <a:lnTo>
                    <a:pt x="0" y="6350000"/>
                  </a:lnTo>
                  <a:lnTo>
                    <a:pt x="0" y="2217420"/>
                  </a:lnTo>
                  <a:cubicBezTo>
                    <a:pt x="0" y="993140"/>
                    <a:pt x="993140" y="0"/>
                    <a:pt x="2217420" y="0"/>
                  </a:cubicBezTo>
                  <a:close/>
                </a:path>
              </a:pathLst>
            </a:custGeom>
            <a:solidFill>
              <a:srgbClr val="F2BFD7">
                <a:alpha val="49804"/>
              </a:srgbClr>
            </a:solidFill>
            <a:ln w="12700">
              <a:solidFill>
                <a:srgbClr val="000000"/>
              </a:solidFill>
            </a:ln>
          </p:spPr>
          <p:txBody>
            <a:bodyPr/>
            <a:lstStyle/>
            <a:p>
              <a:endParaRPr lang="en-US"/>
            </a:p>
          </p:txBody>
        </p:sp>
      </p:grpSp>
      <p:grpSp>
        <p:nvGrpSpPr>
          <p:cNvPr id="37" name="Group 23"/>
          <p:cNvGrpSpPr/>
          <p:nvPr/>
        </p:nvGrpSpPr>
        <p:grpSpPr>
          <a:xfrm>
            <a:off x="9945688" y="2586268"/>
            <a:ext cx="2015637" cy="2886905"/>
            <a:chOff x="0" y="0"/>
            <a:chExt cx="4433570" cy="6350000"/>
          </a:xfrm>
        </p:grpSpPr>
        <p:sp>
          <p:nvSpPr>
            <p:cNvPr id="38" name="Freeform 24"/>
            <p:cNvSpPr/>
            <p:nvPr/>
          </p:nvSpPr>
          <p:spPr>
            <a:xfrm>
              <a:off x="0" y="0"/>
              <a:ext cx="4433570" cy="6350000"/>
            </a:xfrm>
            <a:custGeom>
              <a:avLst/>
              <a:gdLst/>
              <a:ahLst/>
              <a:cxnLst/>
              <a:rect l="l" t="t" r="r" b="b"/>
              <a:pathLst>
                <a:path w="4433570" h="6350000">
                  <a:moveTo>
                    <a:pt x="2217420" y="0"/>
                  </a:moveTo>
                  <a:cubicBezTo>
                    <a:pt x="3441700" y="0"/>
                    <a:pt x="4433570" y="993140"/>
                    <a:pt x="4433570" y="2217420"/>
                  </a:cubicBezTo>
                  <a:lnTo>
                    <a:pt x="4433570" y="6350000"/>
                  </a:lnTo>
                  <a:lnTo>
                    <a:pt x="0" y="6350000"/>
                  </a:lnTo>
                  <a:lnTo>
                    <a:pt x="0" y="2217420"/>
                  </a:lnTo>
                  <a:cubicBezTo>
                    <a:pt x="0" y="993140"/>
                    <a:pt x="993140" y="0"/>
                    <a:pt x="2217420" y="0"/>
                  </a:cubicBezTo>
                  <a:close/>
                </a:path>
              </a:pathLst>
            </a:custGeom>
            <a:solidFill>
              <a:srgbClr val="000000">
                <a:alpha val="0"/>
              </a:srgbClr>
            </a:solidFill>
            <a:ln w="12700">
              <a:solidFill>
                <a:srgbClr val="000000"/>
              </a:solidFill>
            </a:ln>
          </p:spPr>
          <p:txBody>
            <a:bodyPr/>
            <a:lstStyle/>
            <a:p>
              <a:endParaRPr lang="en-US"/>
            </a:p>
          </p:txBody>
        </p:sp>
      </p:grpSp>
      <p:sp>
        <p:nvSpPr>
          <p:cNvPr id="39" name="TextBox 33"/>
          <p:cNvSpPr txBox="1"/>
          <p:nvPr/>
        </p:nvSpPr>
        <p:spPr>
          <a:xfrm>
            <a:off x="10230189" y="5487010"/>
            <a:ext cx="1498891" cy="436017"/>
          </a:xfrm>
          <a:prstGeom prst="rect">
            <a:avLst/>
          </a:prstGeom>
        </p:spPr>
        <p:txBody>
          <a:bodyPr lIns="0" tIns="0" rIns="0" bIns="0" rtlCol="0" anchor="t">
            <a:spAutoFit/>
          </a:bodyPr>
          <a:lstStyle/>
          <a:p>
            <a:pPr algn="ctr" defTabSz="609630">
              <a:lnSpc>
                <a:spcPts val="3382"/>
              </a:lnSpc>
            </a:pPr>
            <a:r>
              <a:rPr lang="vi-VN" sz="3200" b="1" dirty="0">
                <a:solidFill>
                  <a:srgbClr val="47428D"/>
                </a:solidFill>
                <a:latin typeface="Cambria" panose="02040503050406030204" pitchFamily="18" charset="0"/>
                <a:ea typeface="Cambria" panose="02040503050406030204" pitchFamily="18" charset="0"/>
              </a:rPr>
              <a:t>Đoạn 5</a:t>
            </a:r>
            <a:endParaRPr lang="en-US" sz="3200" b="1" dirty="0">
              <a:solidFill>
                <a:srgbClr val="47428D"/>
              </a:solidFill>
              <a:latin typeface="Cambria" panose="02040503050406030204" pitchFamily="18" charset="0"/>
              <a:ea typeface="Cambria" panose="02040503050406030204" pitchFamily="18" charset="0"/>
            </a:endParaRPr>
          </a:p>
        </p:txBody>
      </p:sp>
      <p:sp>
        <p:nvSpPr>
          <p:cNvPr id="40" name="TextBox 39"/>
          <p:cNvSpPr txBox="1"/>
          <p:nvPr/>
        </p:nvSpPr>
        <p:spPr>
          <a:xfrm>
            <a:off x="248566" y="3396998"/>
            <a:ext cx="1811075" cy="1754326"/>
          </a:xfrm>
          <a:prstGeom prst="rect">
            <a:avLst/>
          </a:prstGeom>
          <a:noFill/>
        </p:spPr>
        <p:txBody>
          <a:bodyPr wrap="square" rtlCol="0">
            <a:spAutoFit/>
          </a:bodyPr>
          <a:lstStyle/>
          <a:p>
            <a:pPr algn="ctr" defTabSz="609630"/>
            <a:r>
              <a:rPr lang="vi-VN" sz="3600" dirty="0">
                <a:solidFill>
                  <a:prstClr val="white"/>
                </a:solidFill>
                <a:latin typeface="Cambria" panose="02040503050406030204" pitchFamily="18" charset="0"/>
                <a:ea typeface="Cambria" panose="02040503050406030204" pitchFamily="18" charset="0"/>
              </a:rPr>
              <a:t>Từ đầu ...đến lá tre khô.</a:t>
            </a:r>
            <a:endParaRPr lang="en-US" sz="3600" dirty="0">
              <a:solidFill>
                <a:prstClr val="white"/>
              </a:solidFill>
              <a:latin typeface="Cambria" panose="02040503050406030204" pitchFamily="18" charset="0"/>
              <a:ea typeface="Cambria" panose="02040503050406030204" pitchFamily="18" charset="0"/>
            </a:endParaRPr>
          </a:p>
        </p:txBody>
      </p:sp>
      <p:sp>
        <p:nvSpPr>
          <p:cNvPr id="41" name="TextBox 40"/>
          <p:cNvSpPr txBox="1"/>
          <p:nvPr/>
        </p:nvSpPr>
        <p:spPr>
          <a:xfrm>
            <a:off x="2587483" y="3183675"/>
            <a:ext cx="1986432" cy="2062103"/>
          </a:xfrm>
          <a:prstGeom prst="rect">
            <a:avLst/>
          </a:prstGeom>
          <a:noFill/>
        </p:spPr>
        <p:txBody>
          <a:bodyPr wrap="square" rtlCol="0">
            <a:spAutoFit/>
          </a:bodyPr>
          <a:lstStyle/>
          <a:p>
            <a:pPr algn="ctr" defTabSz="609630"/>
            <a:r>
              <a:rPr lang="vi-VN" sz="3200" dirty="0">
                <a:solidFill>
                  <a:prstClr val="white"/>
                </a:solidFill>
                <a:latin typeface="Cambria" panose="02040503050406030204" pitchFamily="18" charset="0"/>
                <a:ea typeface="Cambria" panose="02040503050406030204" pitchFamily="18" charset="0"/>
              </a:rPr>
              <a:t>Tiếp theo ...đến khàn khàn.</a:t>
            </a:r>
            <a:endParaRPr lang="en-US" sz="3200" dirty="0">
              <a:solidFill>
                <a:prstClr val="white"/>
              </a:solidFill>
              <a:latin typeface="Cambria" panose="02040503050406030204" pitchFamily="18" charset="0"/>
              <a:ea typeface="Cambria" panose="02040503050406030204" pitchFamily="18" charset="0"/>
            </a:endParaRPr>
          </a:p>
        </p:txBody>
      </p:sp>
      <p:sp>
        <p:nvSpPr>
          <p:cNvPr id="42" name="TextBox 41"/>
          <p:cNvSpPr txBox="1"/>
          <p:nvPr/>
        </p:nvSpPr>
        <p:spPr>
          <a:xfrm>
            <a:off x="5085374" y="3182363"/>
            <a:ext cx="1986432" cy="2062103"/>
          </a:xfrm>
          <a:prstGeom prst="rect">
            <a:avLst/>
          </a:prstGeom>
          <a:noFill/>
        </p:spPr>
        <p:txBody>
          <a:bodyPr wrap="square" rtlCol="0">
            <a:spAutoFit/>
          </a:bodyPr>
          <a:lstStyle/>
          <a:p>
            <a:pPr algn="ctr" defTabSz="609630"/>
            <a:r>
              <a:rPr lang="vi-VN" sz="3200" dirty="0">
                <a:solidFill>
                  <a:prstClr val="white"/>
                </a:solidFill>
                <a:latin typeface="Cambria" panose="02040503050406030204" pitchFamily="18" charset="0"/>
                <a:ea typeface="Cambria" panose="02040503050406030204" pitchFamily="18" charset="0"/>
              </a:rPr>
              <a:t>Tiếp theo ...đến buồn thảm.</a:t>
            </a:r>
            <a:endParaRPr lang="en-US" sz="3200" dirty="0">
              <a:solidFill>
                <a:prstClr val="white"/>
              </a:solidFill>
              <a:latin typeface="Cambria" panose="02040503050406030204" pitchFamily="18" charset="0"/>
              <a:ea typeface="Cambria" panose="02040503050406030204" pitchFamily="18" charset="0"/>
            </a:endParaRPr>
          </a:p>
        </p:txBody>
      </p:sp>
      <p:sp>
        <p:nvSpPr>
          <p:cNvPr id="43" name="TextBox 42"/>
          <p:cNvSpPr txBox="1"/>
          <p:nvPr/>
        </p:nvSpPr>
        <p:spPr>
          <a:xfrm>
            <a:off x="7645758" y="3243341"/>
            <a:ext cx="1986432" cy="2062103"/>
          </a:xfrm>
          <a:prstGeom prst="rect">
            <a:avLst/>
          </a:prstGeom>
          <a:noFill/>
        </p:spPr>
        <p:txBody>
          <a:bodyPr wrap="square" rtlCol="0">
            <a:spAutoFit/>
          </a:bodyPr>
          <a:lstStyle/>
          <a:p>
            <a:pPr algn="ctr" defTabSz="609630"/>
            <a:r>
              <a:rPr lang="vi-VN" sz="3200" dirty="0">
                <a:solidFill>
                  <a:prstClr val="white"/>
                </a:solidFill>
                <a:latin typeface="Cambria" panose="02040503050406030204" pitchFamily="18" charset="0"/>
                <a:ea typeface="Cambria" panose="02040503050406030204" pitchFamily="18" charset="0"/>
              </a:rPr>
              <a:t>Tiếp theo ...đến chúng thì hơn.</a:t>
            </a:r>
            <a:endParaRPr lang="en-US" sz="3200" dirty="0">
              <a:solidFill>
                <a:prstClr val="white"/>
              </a:solidFill>
              <a:latin typeface="Cambria" panose="02040503050406030204" pitchFamily="18" charset="0"/>
              <a:ea typeface="Cambria" panose="02040503050406030204" pitchFamily="18" charset="0"/>
            </a:endParaRPr>
          </a:p>
        </p:txBody>
      </p:sp>
      <p:sp>
        <p:nvSpPr>
          <p:cNvPr id="44" name="TextBox 43"/>
          <p:cNvSpPr txBox="1"/>
          <p:nvPr/>
        </p:nvSpPr>
        <p:spPr>
          <a:xfrm>
            <a:off x="9996776" y="3771476"/>
            <a:ext cx="1986432" cy="646331"/>
          </a:xfrm>
          <a:prstGeom prst="rect">
            <a:avLst/>
          </a:prstGeom>
          <a:noFill/>
        </p:spPr>
        <p:txBody>
          <a:bodyPr wrap="square" rtlCol="0">
            <a:spAutoFit/>
          </a:bodyPr>
          <a:lstStyle/>
          <a:p>
            <a:pPr algn="ctr" defTabSz="609630"/>
            <a:r>
              <a:rPr lang="vi-VN" sz="3600" dirty="0">
                <a:solidFill>
                  <a:prstClr val="white"/>
                </a:solidFill>
                <a:latin typeface="Cambria" panose="02040503050406030204" pitchFamily="18" charset="0"/>
                <a:ea typeface="Cambria" panose="02040503050406030204" pitchFamily="18" charset="0"/>
              </a:rPr>
              <a:t>Còn lại</a:t>
            </a:r>
            <a:endParaRPr lang="en-US" sz="3600" dirty="0">
              <a:solidFill>
                <a:prstClr val="white"/>
              </a:solidFill>
              <a:latin typeface="Cambria" panose="02040503050406030204" pitchFamily="18" charset="0"/>
              <a:ea typeface="Cambria" panose="02040503050406030204" pitchFamily="18" charset="0"/>
            </a:endParaRPr>
          </a:p>
        </p:txBody>
      </p:sp>
      <p:pic>
        <p:nvPicPr>
          <p:cNvPr id="45" name="Picture 44"/>
          <p:cNvPicPr>
            <a:picLocks noChangeAspect="1"/>
          </p:cNvPicPr>
          <p:nvPr/>
        </p:nvPicPr>
        <p:blipFill>
          <a:blip r:embed="rId4"/>
          <a:stretch>
            <a:fillRect/>
          </a:stretch>
        </p:blipFill>
        <p:spPr>
          <a:xfrm>
            <a:off x="2202267" y="742943"/>
            <a:ext cx="7998645" cy="2493480"/>
          </a:xfrm>
          <a:prstGeom prst="rect">
            <a:avLst/>
          </a:prstGeom>
        </p:spPr>
      </p:pic>
    </p:spTree>
    <p:extLst>
      <p:ext uri="{BB962C8B-B14F-4D97-AF65-F5344CB8AC3E}">
        <p14:creationId xmlns:p14="http://schemas.microsoft.com/office/powerpoint/2010/main" val="40743115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402165" flipH="1" flipV="1">
            <a:off x="2853977" y="4373840"/>
            <a:ext cx="5937761" cy="2675628"/>
          </a:xfrm>
          <a:custGeom>
            <a:avLst/>
            <a:gdLst/>
            <a:ahLst/>
            <a:cxnLst/>
            <a:rect l="l" t="t" r="r" b="b"/>
            <a:pathLst>
              <a:path w="8906642" h="4013442">
                <a:moveTo>
                  <a:pt x="8906643" y="4013442"/>
                </a:moveTo>
                <a:lnTo>
                  <a:pt x="0" y="4013442"/>
                </a:lnTo>
                <a:lnTo>
                  <a:pt x="0" y="0"/>
                </a:lnTo>
                <a:lnTo>
                  <a:pt x="8906643" y="0"/>
                </a:lnTo>
                <a:lnTo>
                  <a:pt x="8906643" y="4013442"/>
                </a:lnTo>
                <a:close/>
              </a:path>
            </a:pathLst>
          </a:custGeom>
          <a:blipFill>
            <a:blip r:embed="rId2"/>
            <a:stretch>
              <a:fillRect t="-80958" b="-31807"/>
            </a:stretch>
          </a:blipFill>
        </p:spPr>
        <p:txBody>
          <a:bodyPr/>
          <a:lstStyle/>
          <a:p>
            <a:endParaRPr lang="en-US"/>
          </a:p>
        </p:txBody>
      </p:sp>
      <p:sp>
        <p:nvSpPr>
          <p:cNvPr id="7" name="Freeform 7"/>
          <p:cNvSpPr/>
          <p:nvPr/>
        </p:nvSpPr>
        <p:spPr>
          <a:xfrm flipH="1">
            <a:off x="-171128" y="1149181"/>
            <a:ext cx="4856679" cy="1209755"/>
          </a:xfrm>
          <a:custGeom>
            <a:avLst/>
            <a:gdLst/>
            <a:ahLst/>
            <a:cxnLst/>
            <a:rect l="l" t="t" r="r" b="b"/>
            <a:pathLst>
              <a:path w="7285018" h="1814632">
                <a:moveTo>
                  <a:pt x="7285018" y="0"/>
                </a:moveTo>
                <a:lnTo>
                  <a:pt x="0" y="0"/>
                </a:lnTo>
                <a:lnTo>
                  <a:pt x="0" y="1814632"/>
                </a:lnTo>
                <a:lnTo>
                  <a:pt x="7285018" y="1814632"/>
                </a:lnTo>
                <a:lnTo>
                  <a:pt x="7285018"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9" name="Freeform 19"/>
          <p:cNvSpPr/>
          <p:nvPr/>
        </p:nvSpPr>
        <p:spPr>
          <a:xfrm rot="6804806" flipH="1">
            <a:off x="805749" y="-1507320"/>
            <a:ext cx="1557820" cy="2779129"/>
          </a:xfrm>
          <a:custGeom>
            <a:avLst/>
            <a:gdLst/>
            <a:ahLst/>
            <a:cxnLst/>
            <a:rect l="l" t="t" r="r" b="b"/>
            <a:pathLst>
              <a:path w="2336730" h="4168693">
                <a:moveTo>
                  <a:pt x="2336730" y="0"/>
                </a:moveTo>
                <a:lnTo>
                  <a:pt x="0" y="0"/>
                </a:lnTo>
                <a:lnTo>
                  <a:pt x="0" y="4168692"/>
                </a:lnTo>
                <a:lnTo>
                  <a:pt x="2336730" y="4168692"/>
                </a:lnTo>
                <a:lnTo>
                  <a:pt x="2336730" y="0"/>
                </a:lnTo>
                <a:close/>
              </a:path>
            </a:pathLst>
          </a:custGeom>
          <a:blipFill>
            <a:blip r:embed="rId2"/>
            <a:stretch>
              <a:fillRect l="-16488" t="-107937" r="-273145" b="-1460"/>
            </a:stretch>
          </a:blipFill>
        </p:spPr>
        <p:txBody>
          <a:bodyPr/>
          <a:lstStyle/>
          <a:p>
            <a:endParaRPr lang="en-US"/>
          </a:p>
        </p:txBody>
      </p:sp>
      <p:sp>
        <p:nvSpPr>
          <p:cNvPr id="22" name="Google Shape;276;p7">
            <a:extLst>
              <a:ext uri="{FF2B5EF4-FFF2-40B4-BE49-F238E27FC236}">
                <a16:creationId xmlns:a16="http://schemas.microsoft.com/office/drawing/2014/main" id="{D33CB0D1-8FD9-7C5D-268F-E2711EEE24E1}"/>
              </a:ext>
            </a:extLst>
          </p:cNvPr>
          <p:cNvSpPr/>
          <p:nvPr/>
        </p:nvSpPr>
        <p:spPr>
          <a:xfrm>
            <a:off x="1211009" y="2033556"/>
            <a:ext cx="4454721" cy="1230810"/>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60950" tIns="60950" rIns="60950" bIns="60950" anchor="ctr" anchorCtr="0">
            <a:noAutofit/>
          </a:bodyPr>
          <a:lstStyle/>
          <a:p>
            <a:pPr algn="ctr" defTabSz="609630"/>
            <a:r>
              <a:rPr lang="en-US" sz="4400" b="1" dirty="0">
                <a:solidFill>
                  <a:schemeClr val="bg1"/>
                </a:solidFill>
                <a:latin typeface="#9Slide07 HoneyCream" panose="020B0604020202020204" charset="0"/>
              </a:rPr>
              <a:t> </a:t>
            </a:r>
            <a:r>
              <a:rPr lang="en-US" sz="4400" b="1" dirty="0">
                <a:ln>
                  <a:solidFill>
                    <a:prstClr val="white"/>
                  </a:solidFill>
                </a:ln>
                <a:solidFill>
                  <a:schemeClr val="bg1"/>
                </a:solidFill>
                <a:latin typeface="#9Slide07 HoneyCream" panose="020B0604020202020204" charset="0"/>
              </a:rPr>
              <a:t>c</a:t>
            </a:r>
            <a:r>
              <a:rPr lang="vi-VN" sz="4400" b="1" dirty="0">
                <a:ln>
                  <a:solidFill>
                    <a:prstClr val="white"/>
                  </a:solidFill>
                </a:ln>
                <a:solidFill>
                  <a:schemeClr val="bg1"/>
                </a:solidFill>
                <a:latin typeface="#9Slide07 HoneyCream" panose="020B0604020202020204" charset="0"/>
              </a:rPr>
              <a:t>hập chờn</a:t>
            </a:r>
            <a:endParaRPr sz="4400" b="1" dirty="0">
              <a:ln>
                <a:solidFill>
                  <a:prstClr val="white"/>
                </a:solidFill>
              </a:ln>
              <a:solidFill>
                <a:schemeClr val="bg1"/>
              </a:solidFill>
              <a:latin typeface="#9Slide07 HoneyCream" panose="020B0604020202020204" charset="0"/>
            </a:endParaRPr>
          </a:p>
        </p:txBody>
      </p:sp>
      <p:sp>
        <p:nvSpPr>
          <p:cNvPr id="23" name="Google Shape;276;p7">
            <a:extLst>
              <a:ext uri="{FF2B5EF4-FFF2-40B4-BE49-F238E27FC236}">
                <a16:creationId xmlns:a16="http://schemas.microsoft.com/office/drawing/2014/main" id="{D33CB0D1-8FD9-7C5D-268F-E2711EEE24E1}"/>
              </a:ext>
            </a:extLst>
          </p:cNvPr>
          <p:cNvSpPr/>
          <p:nvPr/>
        </p:nvSpPr>
        <p:spPr>
          <a:xfrm>
            <a:off x="1271182" y="3830372"/>
            <a:ext cx="4454721" cy="1230810"/>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60950" tIns="60950" rIns="60950" bIns="60950" anchor="ctr" anchorCtr="0">
            <a:noAutofit/>
          </a:bodyPr>
          <a:lstStyle/>
          <a:p>
            <a:pPr algn="ctr" defTabSz="609630"/>
            <a:r>
              <a:rPr lang="en-US" sz="4400" b="1" dirty="0">
                <a:solidFill>
                  <a:schemeClr val="bg1"/>
                </a:solidFill>
                <a:latin typeface="#9Slide07 HoneyCream" panose="020B0604020202020204" charset="0"/>
              </a:rPr>
              <a:t> </a:t>
            </a:r>
            <a:r>
              <a:rPr lang="vi-VN" sz="4400" b="1" dirty="0">
                <a:ln>
                  <a:solidFill>
                    <a:prstClr val="white"/>
                  </a:solidFill>
                </a:ln>
                <a:solidFill>
                  <a:schemeClr val="bg1"/>
                </a:solidFill>
                <a:latin typeface="#9Slide07 HoneyCream" panose="020B0604020202020204" charset="0"/>
              </a:rPr>
              <a:t>quơ quơ</a:t>
            </a:r>
            <a:endParaRPr sz="4400" b="1" dirty="0">
              <a:ln>
                <a:solidFill>
                  <a:prstClr val="white"/>
                </a:solidFill>
              </a:ln>
              <a:solidFill>
                <a:schemeClr val="bg1"/>
              </a:solidFill>
              <a:latin typeface="#9Slide07 HoneyCream" panose="020B0604020202020204" charset="0"/>
            </a:endParaRPr>
          </a:p>
        </p:txBody>
      </p:sp>
      <p:sp>
        <p:nvSpPr>
          <p:cNvPr id="24" name="Google Shape;276;p7">
            <a:extLst>
              <a:ext uri="{FF2B5EF4-FFF2-40B4-BE49-F238E27FC236}">
                <a16:creationId xmlns:a16="http://schemas.microsoft.com/office/drawing/2014/main" id="{D33CB0D1-8FD9-7C5D-268F-E2711EEE24E1}"/>
              </a:ext>
            </a:extLst>
          </p:cNvPr>
          <p:cNvSpPr/>
          <p:nvPr/>
        </p:nvSpPr>
        <p:spPr>
          <a:xfrm>
            <a:off x="6616702" y="2045324"/>
            <a:ext cx="4454721" cy="1230810"/>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60950" tIns="60950" rIns="60950" bIns="60950" anchor="ctr" anchorCtr="0">
            <a:noAutofit/>
          </a:bodyPr>
          <a:lstStyle/>
          <a:p>
            <a:pPr algn="ctr" defTabSz="609630"/>
            <a:r>
              <a:rPr lang="en-US" sz="4400" b="1" dirty="0">
                <a:solidFill>
                  <a:schemeClr val="bg1"/>
                </a:solidFill>
                <a:latin typeface="#9Slide07 HoneyCream" panose="020B0604020202020204" charset="0"/>
              </a:rPr>
              <a:t> </a:t>
            </a:r>
            <a:r>
              <a:rPr lang="vi-VN" sz="4400" b="1" dirty="0">
                <a:ln>
                  <a:solidFill>
                    <a:prstClr val="white"/>
                  </a:solidFill>
                </a:ln>
                <a:solidFill>
                  <a:schemeClr val="bg1"/>
                </a:solidFill>
                <a:latin typeface="#9Slide07 HoneyCream" panose="020B0604020202020204" charset="0"/>
              </a:rPr>
              <a:t>tát rát mặt</a:t>
            </a:r>
            <a:endParaRPr sz="4400" b="1" dirty="0">
              <a:ln>
                <a:solidFill>
                  <a:prstClr val="white"/>
                </a:solidFill>
              </a:ln>
              <a:solidFill>
                <a:schemeClr val="bg1"/>
              </a:solidFill>
              <a:latin typeface="#9Slide07 HoneyCream" panose="020B0604020202020204" charset="0"/>
            </a:endParaRPr>
          </a:p>
        </p:txBody>
      </p:sp>
      <p:sp>
        <p:nvSpPr>
          <p:cNvPr id="25" name="Google Shape;276;p7">
            <a:extLst>
              <a:ext uri="{FF2B5EF4-FFF2-40B4-BE49-F238E27FC236}">
                <a16:creationId xmlns:a16="http://schemas.microsoft.com/office/drawing/2014/main" id="{D33CB0D1-8FD9-7C5D-268F-E2711EEE24E1}"/>
              </a:ext>
            </a:extLst>
          </p:cNvPr>
          <p:cNvSpPr/>
          <p:nvPr/>
        </p:nvSpPr>
        <p:spPr>
          <a:xfrm>
            <a:off x="6676875" y="3842141"/>
            <a:ext cx="4454721" cy="1230810"/>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60950" tIns="60950" rIns="60950" bIns="60950" anchor="ctr" anchorCtr="0">
            <a:noAutofit/>
          </a:bodyPr>
          <a:lstStyle/>
          <a:p>
            <a:pPr algn="ctr" defTabSz="609630"/>
            <a:r>
              <a:rPr lang="en-US" sz="4400" b="1" dirty="0">
                <a:solidFill>
                  <a:schemeClr val="bg1"/>
                </a:solidFill>
                <a:latin typeface="#9Slide07 HoneyCream" panose="020B0604020202020204" charset="0"/>
              </a:rPr>
              <a:t> </a:t>
            </a:r>
            <a:r>
              <a:rPr lang="vi-VN" sz="4400" b="1" dirty="0">
                <a:ln>
                  <a:solidFill>
                    <a:prstClr val="white"/>
                  </a:solidFill>
                </a:ln>
                <a:solidFill>
                  <a:schemeClr val="bg1"/>
                </a:solidFill>
                <a:latin typeface="#9Slide07 HoneyCream" panose="020B0604020202020204" charset="0"/>
              </a:rPr>
              <a:t>Bua Kham</a:t>
            </a:r>
            <a:endParaRPr sz="4400" b="1" dirty="0">
              <a:ln>
                <a:solidFill>
                  <a:prstClr val="white"/>
                </a:solidFill>
              </a:ln>
              <a:solidFill>
                <a:schemeClr val="bg1"/>
              </a:solidFill>
              <a:latin typeface="#9Slide07 HoneyCream" panose="020B0604020202020204" charset="0"/>
            </a:endParaRPr>
          </a:p>
        </p:txBody>
      </p:sp>
      <p:pic>
        <p:nvPicPr>
          <p:cNvPr id="4" name="Picture 3"/>
          <p:cNvPicPr>
            <a:picLocks noChangeAspect="1"/>
          </p:cNvPicPr>
          <p:nvPr/>
        </p:nvPicPr>
        <p:blipFill>
          <a:blip r:embed="rId5"/>
          <a:stretch>
            <a:fillRect/>
          </a:stretch>
        </p:blipFill>
        <p:spPr>
          <a:xfrm>
            <a:off x="2815282" y="345238"/>
            <a:ext cx="6791533" cy="1847248"/>
          </a:xfrm>
          <a:prstGeom prst="rect">
            <a:avLst/>
          </a:prstGeom>
        </p:spPr>
      </p:pic>
    </p:spTree>
    <p:extLst>
      <p:ext uri="{BB962C8B-B14F-4D97-AF65-F5344CB8AC3E}">
        <p14:creationId xmlns:p14="http://schemas.microsoft.com/office/powerpoint/2010/main" val="5307759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right)">
                                      <p:cBhvr>
                                        <p:cTn id="7" dur="500"/>
                                        <p:tgtEl>
                                          <p:spTgt spid="22"/>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right)">
                                      <p:cBhvr>
                                        <p:cTn id="10" dur="500"/>
                                        <p:tgtEl>
                                          <p:spTgt spid="23"/>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right)">
                                      <p:cBhvr>
                                        <p:cTn id="13" dur="500"/>
                                        <p:tgtEl>
                                          <p:spTgt spid="24"/>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right)">
                                      <p:cBhvr>
                                        <p:cTn id="1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0"/>
          <p:cNvSpPr txBox="1"/>
          <p:nvPr/>
        </p:nvSpPr>
        <p:spPr>
          <a:xfrm>
            <a:off x="3678727" y="558029"/>
            <a:ext cx="3067719" cy="1667123"/>
          </a:xfrm>
          <a:prstGeom prst="rect">
            <a:avLst/>
          </a:prstGeom>
        </p:spPr>
        <p:txBody>
          <a:bodyPr wrap="square" lIns="0" tIns="0" rIns="0" bIns="0" rtlCol="0" anchor="t">
            <a:spAutoFit/>
          </a:bodyPr>
          <a:lstStyle/>
          <a:p>
            <a:pPr algn="ctr" defTabSz="609630">
              <a:lnSpc>
                <a:spcPts val="13021"/>
              </a:lnSpc>
            </a:pPr>
            <a:r>
              <a:rPr lang="vi-VN" sz="9301" spc="139" dirty="0">
                <a:solidFill>
                  <a:srgbClr val="FFFFFF"/>
                </a:solidFill>
                <a:latin typeface="TT Knickerbockers Script"/>
              </a:rPr>
              <a:t>.</a:t>
            </a:r>
            <a:endParaRPr lang="en-US" sz="9301" spc="139" dirty="0">
              <a:solidFill>
                <a:srgbClr val="FFFFFF"/>
              </a:solidFill>
              <a:latin typeface="TT Knickerbockers Script"/>
            </a:endParaRPr>
          </a:p>
        </p:txBody>
      </p:sp>
      <p:sp>
        <p:nvSpPr>
          <p:cNvPr id="21" name="TextBox 10"/>
          <p:cNvSpPr txBox="1"/>
          <p:nvPr/>
        </p:nvSpPr>
        <p:spPr>
          <a:xfrm>
            <a:off x="5665731" y="546991"/>
            <a:ext cx="3067719" cy="1667123"/>
          </a:xfrm>
          <a:prstGeom prst="rect">
            <a:avLst/>
          </a:prstGeom>
        </p:spPr>
        <p:txBody>
          <a:bodyPr wrap="square" lIns="0" tIns="0" rIns="0" bIns="0" rtlCol="0" anchor="t">
            <a:spAutoFit/>
          </a:bodyPr>
          <a:lstStyle/>
          <a:p>
            <a:pPr algn="ctr" defTabSz="609630">
              <a:lnSpc>
                <a:spcPts val="13021"/>
              </a:lnSpc>
            </a:pPr>
            <a:r>
              <a:rPr lang="vi-VN" sz="9301" spc="139" dirty="0">
                <a:solidFill>
                  <a:srgbClr val="FFFFFF"/>
                </a:solidFill>
                <a:latin typeface="TT Knickerbockers Script"/>
              </a:rPr>
              <a:t>.</a:t>
            </a:r>
            <a:endParaRPr lang="en-US" sz="9301" spc="139" dirty="0">
              <a:solidFill>
                <a:srgbClr val="FFFFFF"/>
              </a:solidFill>
              <a:latin typeface="TT Knickerbockers Script"/>
            </a:endParaRPr>
          </a:p>
        </p:txBody>
      </p:sp>
      <p:sp>
        <p:nvSpPr>
          <p:cNvPr id="22" name="Google Shape;276;p7">
            <a:extLst>
              <a:ext uri="{FF2B5EF4-FFF2-40B4-BE49-F238E27FC236}">
                <a16:creationId xmlns:a16="http://schemas.microsoft.com/office/drawing/2014/main" id="{D33CB0D1-8FD9-7C5D-268F-E2711EEE24E1}"/>
              </a:ext>
            </a:extLst>
          </p:cNvPr>
          <p:cNvSpPr/>
          <p:nvPr/>
        </p:nvSpPr>
        <p:spPr>
          <a:xfrm>
            <a:off x="1211009" y="2033556"/>
            <a:ext cx="10066591" cy="3833845"/>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60950" tIns="60950" rIns="60950" bIns="60950" anchor="ctr" anchorCtr="0">
            <a:noAutofit/>
          </a:bodyPr>
          <a:lstStyle/>
          <a:p>
            <a:pPr defTabSz="609630"/>
            <a:r>
              <a:rPr lang="en-US" sz="4800" i="1" dirty="0" err="1">
                <a:solidFill>
                  <a:prstClr val="white"/>
                </a:solidFill>
                <a:latin typeface="Cambria" panose="02040503050406030204" pitchFamily="18" charset="0"/>
                <a:ea typeface="Cambria" panose="02040503050406030204" pitchFamily="18" charset="0"/>
              </a:rPr>
              <a:t>Gió</a:t>
            </a:r>
            <a:r>
              <a:rPr lang="en-US" sz="4800" i="1" dirty="0">
                <a:solidFill>
                  <a:prstClr val="white"/>
                </a:solidFill>
                <a:latin typeface="Cambria" panose="02040503050406030204" pitchFamily="18" charset="0"/>
                <a:ea typeface="Cambria" panose="02040503050406030204" pitchFamily="18" charset="0"/>
              </a:rPr>
              <a:t> </a:t>
            </a:r>
            <a:r>
              <a:rPr lang="en-US" sz="4800" i="1" dirty="0" err="1">
                <a:solidFill>
                  <a:prstClr val="white"/>
                </a:solidFill>
                <a:latin typeface="Cambria" panose="02040503050406030204" pitchFamily="18" charset="0"/>
                <a:ea typeface="Cambria" panose="02040503050406030204" pitchFamily="18" charset="0"/>
              </a:rPr>
              <a:t>đu</a:t>
            </a:r>
            <a:r>
              <a:rPr lang="en-US" sz="4800" i="1" dirty="0">
                <a:solidFill>
                  <a:prstClr val="white"/>
                </a:solidFill>
                <a:latin typeface="Cambria" panose="02040503050406030204" pitchFamily="18" charset="0"/>
                <a:ea typeface="Cambria" panose="02040503050406030204" pitchFamily="18" charset="0"/>
              </a:rPr>
              <a:t> </a:t>
            </a:r>
            <a:r>
              <a:rPr lang="en-US" sz="4800" i="1" dirty="0" err="1">
                <a:solidFill>
                  <a:prstClr val="white"/>
                </a:solidFill>
                <a:latin typeface="Cambria" panose="02040503050406030204" pitchFamily="18" charset="0"/>
                <a:ea typeface="Cambria" panose="02040503050406030204" pitchFamily="18" charset="0"/>
              </a:rPr>
              <a:t>đưa</a:t>
            </a:r>
            <a:r>
              <a:rPr lang="en-US" sz="4800" i="1" dirty="0">
                <a:solidFill>
                  <a:prstClr val="white"/>
                </a:solidFill>
                <a:latin typeface="Cambria" panose="02040503050406030204" pitchFamily="18" charset="0"/>
                <a:ea typeface="Cambria" panose="02040503050406030204" pitchFamily="18" charset="0"/>
              </a:rPr>
              <a:t> </a:t>
            </a:r>
            <a:r>
              <a:rPr lang="en-US" sz="4800" i="1" dirty="0" err="1">
                <a:solidFill>
                  <a:prstClr val="white"/>
                </a:solidFill>
                <a:latin typeface="Cambria" panose="02040503050406030204" pitchFamily="18" charset="0"/>
                <a:ea typeface="Cambria" panose="02040503050406030204" pitchFamily="18" charset="0"/>
              </a:rPr>
              <a:t>cành</a:t>
            </a:r>
            <a:r>
              <a:rPr lang="en-US" sz="4800" i="1" dirty="0">
                <a:solidFill>
                  <a:prstClr val="white"/>
                </a:solidFill>
                <a:latin typeface="Cambria" panose="02040503050406030204" pitchFamily="18" charset="0"/>
                <a:ea typeface="Cambria" panose="02040503050406030204" pitchFamily="18" charset="0"/>
              </a:rPr>
              <a:t> </a:t>
            </a:r>
            <a:r>
              <a:rPr lang="en-US" sz="4800" i="1" dirty="0" err="1">
                <a:solidFill>
                  <a:prstClr val="white"/>
                </a:solidFill>
                <a:latin typeface="Cambria" panose="02040503050406030204" pitchFamily="18" charset="0"/>
                <a:ea typeface="Cambria" panose="02040503050406030204" pitchFamily="18" charset="0"/>
              </a:rPr>
              <a:t>lá</a:t>
            </a:r>
            <a:r>
              <a:rPr lang="en-US" sz="4800" i="1" dirty="0">
                <a:solidFill>
                  <a:prstClr val="white"/>
                </a:solidFill>
                <a:latin typeface="Cambria" panose="02040503050406030204" pitchFamily="18" charset="0"/>
                <a:ea typeface="Cambria" panose="02040503050406030204" pitchFamily="18" charset="0"/>
              </a:rPr>
              <a:t>/ </a:t>
            </a:r>
            <a:r>
              <a:rPr lang="en-US" sz="4800" i="1" dirty="0" err="1">
                <a:solidFill>
                  <a:prstClr val="white"/>
                </a:solidFill>
                <a:latin typeface="Cambria" panose="02040503050406030204" pitchFamily="18" charset="0"/>
                <a:ea typeface="Cambria" panose="02040503050406030204" pitchFamily="18" charset="0"/>
              </a:rPr>
              <a:t>làm</a:t>
            </a:r>
            <a:r>
              <a:rPr lang="en-US" sz="4800" i="1" dirty="0">
                <a:solidFill>
                  <a:prstClr val="white"/>
                </a:solidFill>
                <a:latin typeface="Cambria" panose="02040503050406030204" pitchFamily="18" charset="0"/>
                <a:ea typeface="Cambria" panose="02040503050406030204" pitchFamily="18" charset="0"/>
              </a:rPr>
              <a:t> </a:t>
            </a:r>
            <a:r>
              <a:rPr lang="en-US" sz="4800" i="1" dirty="0" err="1">
                <a:solidFill>
                  <a:prstClr val="white"/>
                </a:solidFill>
                <a:latin typeface="Cambria" panose="02040503050406030204" pitchFamily="18" charset="0"/>
                <a:ea typeface="Cambria" panose="02040503050406030204" pitchFamily="18" charset="0"/>
              </a:rPr>
              <a:t>vợ</a:t>
            </a:r>
            <a:r>
              <a:rPr lang="en-US" sz="4800" i="1" dirty="0">
                <a:solidFill>
                  <a:prstClr val="white"/>
                </a:solidFill>
                <a:latin typeface="Cambria" panose="02040503050406030204" pitchFamily="18" charset="0"/>
                <a:ea typeface="Cambria" panose="02040503050406030204" pitchFamily="18" charset="0"/>
              </a:rPr>
              <a:t> </a:t>
            </a:r>
            <a:r>
              <a:rPr lang="en-US" sz="4800" i="1" err="1">
                <a:solidFill>
                  <a:prstClr val="white"/>
                </a:solidFill>
                <a:latin typeface="Cambria" panose="02040503050406030204" pitchFamily="18" charset="0"/>
                <a:ea typeface="Cambria" panose="02040503050406030204" pitchFamily="18" charset="0"/>
              </a:rPr>
              <a:t>chồng</a:t>
            </a:r>
            <a:r>
              <a:rPr lang="en-US" sz="4800" i="1">
                <a:solidFill>
                  <a:prstClr val="white"/>
                </a:solidFill>
                <a:latin typeface="Cambria" panose="02040503050406030204" pitchFamily="18" charset="0"/>
                <a:ea typeface="Cambria" panose="02040503050406030204" pitchFamily="18" charset="0"/>
              </a:rPr>
              <a:t> cò </a:t>
            </a:r>
            <a:r>
              <a:rPr lang="en-US" sz="4800" i="1" dirty="0" err="1">
                <a:solidFill>
                  <a:prstClr val="white"/>
                </a:solidFill>
                <a:latin typeface="Cambria" panose="02040503050406030204" pitchFamily="18" charset="0"/>
                <a:ea typeface="Cambria" panose="02040503050406030204" pitchFamily="18" charset="0"/>
              </a:rPr>
              <a:t>thỉnh</a:t>
            </a:r>
            <a:r>
              <a:rPr lang="en-US" sz="4800" i="1" dirty="0">
                <a:solidFill>
                  <a:prstClr val="white"/>
                </a:solidFill>
                <a:latin typeface="Cambria" panose="02040503050406030204" pitchFamily="18" charset="0"/>
                <a:ea typeface="Cambria" panose="02040503050406030204" pitchFamily="18" charset="0"/>
              </a:rPr>
              <a:t> </a:t>
            </a:r>
            <a:r>
              <a:rPr lang="en-US" sz="4800" i="1" dirty="0" err="1">
                <a:solidFill>
                  <a:prstClr val="white"/>
                </a:solidFill>
                <a:latin typeface="Cambria" panose="02040503050406030204" pitchFamily="18" charset="0"/>
                <a:ea typeface="Cambria" panose="02040503050406030204" pitchFamily="18" charset="0"/>
              </a:rPr>
              <a:t>thoảng</a:t>
            </a:r>
            <a:r>
              <a:rPr lang="en-US" sz="4800" i="1" dirty="0">
                <a:solidFill>
                  <a:prstClr val="white"/>
                </a:solidFill>
                <a:latin typeface="Cambria" panose="02040503050406030204" pitchFamily="18" charset="0"/>
                <a:ea typeface="Cambria" panose="02040503050406030204" pitchFamily="18" charset="0"/>
              </a:rPr>
              <a:t> </a:t>
            </a:r>
            <a:r>
              <a:rPr lang="en-US" sz="4800" i="1" dirty="0" err="1">
                <a:solidFill>
                  <a:prstClr val="white"/>
                </a:solidFill>
                <a:latin typeface="Cambria" panose="02040503050406030204" pitchFamily="18" charset="0"/>
                <a:ea typeface="Cambria" panose="02040503050406030204" pitchFamily="18" charset="0"/>
              </a:rPr>
              <a:t>phải</a:t>
            </a:r>
            <a:r>
              <a:rPr lang="en-US" sz="4800" i="1" dirty="0">
                <a:solidFill>
                  <a:prstClr val="white"/>
                </a:solidFill>
                <a:latin typeface="Cambria" panose="02040503050406030204" pitchFamily="18" charset="0"/>
                <a:ea typeface="Cambria" panose="02040503050406030204" pitchFamily="18" charset="0"/>
              </a:rPr>
              <a:t> </a:t>
            </a:r>
            <a:r>
              <a:rPr lang="en-US" sz="4800" i="1" dirty="0" err="1">
                <a:solidFill>
                  <a:prstClr val="white"/>
                </a:solidFill>
                <a:latin typeface="Cambria" panose="02040503050406030204" pitchFamily="18" charset="0"/>
                <a:ea typeface="Cambria" panose="02040503050406030204" pitchFamily="18" charset="0"/>
              </a:rPr>
              <a:t>rướn</a:t>
            </a:r>
            <a:r>
              <a:rPr lang="en-US" sz="4800" i="1" dirty="0">
                <a:solidFill>
                  <a:prstClr val="white"/>
                </a:solidFill>
                <a:latin typeface="Cambria" panose="02040503050406030204" pitchFamily="18" charset="0"/>
                <a:ea typeface="Cambria" panose="02040503050406030204" pitchFamily="18" charset="0"/>
              </a:rPr>
              <a:t> </a:t>
            </a:r>
            <a:r>
              <a:rPr lang="en-US" sz="4800" i="1" dirty="0" err="1">
                <a:solidFill>
                  <a:prstClr val="white"/>
                </a:solidFill>
                <a:latin typeface="Cambria" panose="02040503050406030204" pitchFamily="18" charset="0"/>
                <a:ea typeface="Cambria" panose="02040503050406030204" pitchFamily="18" charset="0"/>
              </a:rPr>
              <a:t>chân</a:t>
            </a:r>
            <a:r>
              <a:rPr lang="en-US" sz="4800" i="1" dirty="0">
                <a:solidFill>
                  <a:prstClr val="white"/>
                </a:solidFill>
                <a:latin typeface="Cambria" panose="02040503050406030204" pitchFamily="18" charset="0"/>
                <a:ea typeface="Cambria" panose="02040503050406030204" pitchFamily="18" charset="0"/>
              </a:rPr>
              <a:t>/ </a:t>
            </a:r>
            <a:r>
              <a:rPr lang="en-US" sz="4800" i="1" dirty="0" err="1">
                <a:solidFill>
                  <a:prstClr val="white"/>
                </a:solidFill>
                <a:latin typeface="Cambria" panose="02040503050406030204" pitchFamily="18" charset="0"/>
                <a:ea typeface="Cambria" panose="02040503050406030204" pitchFamily="18" charset="0"/>
              </a:rPr>
              <a:t>và</a:t>
            </a:r>
            <a:r>
              <a:rPr lang="en-US" sz="4800" i="1" dirty="0">
                <a:solidFill>
                  <a:prstClr val="white"/>
                </a:solidFill>
                <a:latin typeface="Cambria" panose="02040503050406030204" pitchFamily="18" charset="0"/>
                <a:ea typeface="Cambria" panose="02040503050406030204" pitchFamily="18" charset="0"/>
              </a:rPr>
              <a:t> </a:t>
            </a:r>
            <a:r>
              <a:rPr lang="en-US" sz="4800" i="1" dirty="0" err="1">
                <a:solidFill>
                  <a:prstClr val="white"/>
                </a:solidFill>
                <a:latin typeface="Cambria" panose="02040503050406030204" pitchFamily="18" charset="0"/>
                <a:ea typeface="Cambria" panose="02040503050406030204" pitchFamily="18" charset="0"/>
              </a:rPr>
              <a:t>khẽ</a:t>
            </a:r>
            <a:r>
              <a:rPr lang="en-US" sz="4800" i="1" dirty="0">
                <a:solidFill>
                  <a:prstClr val="white"/>
                </a:solidFill>
                <a:latin typeface="Cambria" panose="02040503050406030204" pitchFamily="18" charset="0"/>
                <a:ea typeface="Cambria" panose="02040503050406030204" pitchFamily="18" charset="0"/>
              </a:rPr>
              <a:t> </a:t>
            </a:r>
            <a:r>
              <a:rPr lang="en-US" sz="4800" i="1" dirty="0" err="1">
                <a:solidFill>
                  <a:prstClr val="white"/>
                </a:solidFill>
                <a:latin typeface="Cambria" panose="02040503050406030204" pitchFamily="18" charset="0"/>
                <a:ea typeface="Cambria" panose="02040503050406030204" pitchFamily="18" charset="0"/>
              </a:rPr>
              <a:t>vỗ</a:t>
            </a:r>
            <a:r>
              <a:rPr lang="en-US" sz="4800" i="1" dirty="0">
                <a:solidFill>
                  <a:prstClr val="white"/>
                </a:solidFill>
                <a:latin typeface="Cambria" panose="02040503050406030204" pitchFamily="18" charset="0"/>
                <a:ea typeface="Cambria" panose="02040503050406030204" pitchFamily="18" charset="0"/>
              </a:rPr>
              <a:t> </a:t>
            </a:r>
            <a:r>
              <a:rPr lang="en-US" sz="4800" i="1" dirty="0" err="1">
                <a:solidFill>
                  <a:prstClr val="white"/>
                </a:solidFill>
                <a:latin typeface="Cambria" panose="02040503050406030204" pitchFamily="18" charset="0"/>
                <a:ea typeface="Cambria" panose="02040503050406030204" pitchFamily="18" charset="0"/>
              </a:rPr>
              <a:t>cánh</a:t>
            </a:r>
            <a:r>
              <a:rPr lang="en-US" sz="4800" i="1" dirty="0">
                <a:solidFill>
                  <a:prstClr val="white"/>
                </a:solidFill>
                <a:latin typeface="Cambria" panose="02040503050406030204" pitchFamily="18" charset="0"/>
                <a:ea typeface="Cambria" panose="02040503050406030204" pitchFamily="18" charset="0"/>
              </a:rPr>
              <a:t>/ </a:t>
            </a:r>
            <a:r>
              <a:rPr lang="en-US" sz="4800" i="1" dirty="0" err="1">
                <a:solidFill>
                  <a:prstClr val="white"/>
                </a:solidFill>
                <a:latin typeface="Cambria" panose="02040503050406030204" pitchFamily="18" charset="0"/>
                <a:ea typeface="Cambria" panose="02040503050406030204" pitchFamily="18" charset="0"/>
              </a:rPr>
              <a:t>để</a:t>
            </a:r>
            <a:r>
              <a:rPr lang="en-US" sz="4800" i="1" dirty="0">
                <a:solidFill>
                  <a:prstClr val="white"/>
                </a:solidFill>
                <a:latin typeface="Cambria" panose="02040503050406030204" pitchFamily="18" charset="0"/>
                <a:ea typeface="Cambria" panose="02040503050406030204" pitchFamily="18" charset="0"/>
              </a:rPr>
              <a:t> </a:t>
            </a:r>
            <a:r>
              <a:rPr lang="en-US" sz="4800" i="1" dirty="0" err="1">
                <a:solidFill>
                  <a:prstClr val="white"/>
                </a:solidFill>
                <a:latin typeface="Cambria" panose="02040503050406030204" pitchFamily="18" charset="0"/>
                <a:ea typeface="Cambria" panose="02040503050406030204" pitchFamily="18" charset="0"/>
              </a:rPr>
              <a:t>lấy</a:t>
            </a:r>
            <a:r>
              <a:rPr lang="en-US" sz="4800" i="1" dirty="0">
                <a:solidFill>
                  <a:prstClr val="white"/>
                </a:solidFill>
                <a:latin typeface="Cambria" panose="02040503050406030204" pitchFamily="18" charset="0"/>
                <a:ea typeface="Cambria" panose="02040503050406030204" pitchFamily="18" charset="0"/>
              </a:rPr>
              <a:t> </a:t>
            </a:r>
            <a:r>
              <a:rPr lang="en-US" sz="4800" i="1" dirty="0" err="1">
                <a:solidFill>
                  <a:prstClr val="white"/>
                </a:solidFill>
                <a:latin typeface="Cambria" panose="02040503050406030204" pitchFamily="18" charset="0"/>
                <a:ea typeface="Cambria" panose="02040503050406030204" pitchFamily="18" charset="0"/>
              </a:rPr>
              <a:t>thăng</a:t>
            </a:r>
            <a:r>
              <a:rPr lang="en-US" sz="4800" i="1" dirty="0">
                <a:solidFill>
                  <a:prstClr val="white"/>
                </a:solidFill>
                <a:latin typeface="Cambria" panose="02040503050406030204" pitchFamily="18" charset="0"/>
                <a:ea typeface="Cambria" panose="02040503050406030204" pitchFamily="18" charset="0"/>
              </a:rPr>
              <a:t> </a:t>
            </a:r>
            <a:r>
              <a:rPr lang="en-US" sz="4800" i="1" dirty="0" err="1">
                <a:solidFill>
                  <a:prstClr val="white"/>
                </a:solidFill>
                <a:latin typeface="Cambria" panose="02040503050406030204" pitchFamily="18" charset="0"/>
                <a:ea typeface="Cambria" panose="02040503050406030204" pitchFamily="18" charset="0"/>
              </a:rPr>
              <a:t>bằng</a:t>
            </a:r>
            <a:r>
              <a:rPr lang="en-US" sz="4800" i="1" dirty="0">
                <a:solidFill>
                  <a:prstClr val="white"/>
                </a:solidFill>
                <a:latin typeface="Cambria" panose="02040503050406030204" pitchFamily="18" charset="0"/>
                <a:ea typeface="Cambria" panose="02040503050406030204" pitchFamily="18" charset="0"/>
              </a:rPr>
              <a:t>.//</a:t>
            </a:r>
            <a:endParaRPr lang="en-US" sz="4800" dirty="0">
              <a:solidFill>
                <a:prstClr val="white"/>
              </a:solidFill>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2"/>
          <a:stretch>
            <a:fillRect/>
          </a:stretch>
        </p:blipFill>
        <p:spPr>
          <a:xfrm>
            <a:off x="2620193" y="170021"/>
            <a:ext cx="6986622" cy="1847248"/>
          </a:xfrm>
          <a:prstGeom prst="rect">
            <a:avLst/>
          </a:prstGeom>
        </p:spPr>
      </p:pic>
    </p:spTree>
    <p:extLst>
      <p:ext uri="{BB962C8B-B14F-4D97-AF65-F5344CB8AC3E}">
        <p14:creationId xmlns:p14="http://schemas.microsoft.com/office/powerpoint/2010/main" val="6072667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right)">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rot="-10800000">
            <a:off x="6263049" y="-2390360"/>
            <a:ext cx="5581312" cy="7993859"/>
            <a:chOff x="0" y="0"/>
            <a:chExt cx="4433570" cy="6350000"/>
          </a:xfrm>
        </p:grpSpPr>
        <p:sp>
          <p:nvSpPr>
            <p:cNvPr id="4" name="Freeform 4"/>
            <p:cNvSpPr/>
            <p:nvPr/>
          </p:nvSpPr>
          <p:spPr>
            <a:xfrm>
              <a:off x="0" y="0"/>
              <a:ext cx="4433570" cy="6350000"/>
            </a:xfrm>
            <a:custGeom>
              <a:avLst/>
              <a:gdLst/>
              <a:ahLst/>
              <a:cxnLst/>
              <a:rect l="l" t="t" r="r" b="b"/>
              <a:pathLst>
                <a:path w="4433570" h="6350000">
                  <a:moveTo>
                    <a:pt x="2217420" y="0"/>
                  </a:moveTo>
                  <a:cubicBezTo>
                    <a:pt x="3441700" y="0"/>
                    <a:pt x="4433570" y="993140"/>
                    <a:pt x="4433570" y="2217420"/>
                  </a:cubicBezTo>
                  <a:lnTo>
                    <a:pt x="4433570" y="6350000"/>
                  </a:lnTo>
                  <a:lnTo>
                    <a:pt x="0" y="6350000"/>
                  </a:lnTo>
                  <a:lnTo>
                    <a:pt x="0" y="2217420"/>
                  </a:lnTo>
                  <a:cubicBezTo>
                    <a:pt x="0" y="993140"/>
                    <a:pt x="993140" y="0"/>
                    <a:pt x="2217420" y="0"/>
                  </a:cubicBezTo>
                  <a:close/>
                </a:path>
              </a:pathLst>
            </a:custGeom>
            <a:solidFill>
              <a:srgbClr val="F2BFD7">
                <a:alpha val="29804"/>
              </a:srgbClr>
            </a:solidFill>
            <a:ln w="12700">
              <a:solidFill>
                <a:srgbClr val="000000"/>
              </a:solidFill>
            </a:ln>
          </p:spPr>
          <p:txBody>
            <a:bodyPr/>
            <a:lstStyle/>
            <a:p>
              <a:endParaRPr lang="en-US"/>
            </a:p>
          </p:txBody>
        </p:sp>
      </p:grpSp>
      <p:grpSp>
        <p:nvGrpSpPr>
          <p:cNvPr id="6" name="Group 6"/>
          <p:cNvGrpSpPr/>
          <p:nvPr/>
        </p:nvGrpSpPr>
        <p:grpSpPr>
          <a:xfrm>
            <a:off x="347639" y="2081760"/>
            <a:ext cx="5518321" cy="7903639"/>
            <a:chOff x="0" y="0"/>
            <a:chExt cx="4433570" cy="6350000"/>
          </a:xfrm>
        </p:grpSpPr>
        <p:sp>
          <p:nvSpPr>
            <p:cNvPr id="7" name="Freeform 7"/>
            <p:cNvSpPr/>
            <p:nvPr/>
          </p:nvSpPr>
          <p:spPr>
            <a:xfrm>
              <a:off x="0" y="0"/>
              <a:ext cx="4433570" cy="6350000"/>
            </a:xfrm>
            <a:custGeom>
              <a:avLst/>
              <a:gdLst/>
              <a:ahLst/>
              <a:cxnLst/>
              <a:rect l="l" t="t" r="r" b="b"/>
              <a:pathLst>
                <a:path w="4433570" h="6350000">
                  <a:moveTo>
                    <a:pt x="2217420" y="0"/>
                  </a:moveTo>
                  <a:cubicBezTo>
                    <a:pt x="3441700" y="0"/>
                    <a:pt x="4433570" y="993140"/>
                    <a:pt x="4433570" y="2217420"/>
                  </a:cubicBezTo>
                  <a:lnTo>
                    <a:pt x="4433570" y="6350000"/>
                  </a:lnTo>
                  <a:lnTo>
                    <a:pt x="0" y="6350000"/>
                  </a:lnTo>
                  <a:lnTo>
                    <a:pt x="0" y="2217420"/>
                  </a:lnTo>
                  <a:cubicBezTo>
                    <a:pt x="0" y="993140"/>
                    <a:pt x="993140" y="0"/>
                    <a:pt x="2217420" y="0"/>
                  </a:cubicBezTo>
                  <a:close/>
                </a:path>
              </a:pathLst>
            </a:custGeom>
            <a:solidFill>
              <a:srgbClr val="F2BFD7">
                <a:alpha val="29804"/>
              </a:srgbClr>
            </a:solidFill>
            <a:ln w="12700">
              <a:solidFill>
                <a:srgbClr val="000000"/>
              </a:solidFill>
            </a:ln>
          </p:spPr>
          <p:txBody>
            <a:bodyPr/>
            <a:lstStyle/>
            <a:p>
              <a:endParaRPr lang="en-US"/>
            </a:p>
          </p:txBody>
        </p:sp>
      </p:grpSp>
      <p:grpSp>
        <p:nvGrpSpPr>
          <p:cNvPr id="22" name="Group 21"/>
          <p:cNvGrpSpPr/>
          <p:nvPr/>
        </p:nvGrpSpPr>
        <p:grpSpPr>
          <a:xfrm>
            <a:off x="624419" y="360148"/>
            <a:ext cx="6170829" cy="1960440"/>
            <a:chOff x="919674" y="197904"/>
            <a:chExt cx="8644974" cy="2537027"/>
          </a:xfrm>
          <a:effectLst>
            <a:outerShdw blurRad="50800" dist="38100" dir="16200000" rotWithShape="0">
              <a:prstClr val="black">
                <a:alpha val="40000"/>
              </a:prstClr>
            </a:outerShdw>
          </a:effectLst>
        </p:grpSpPr>
        <p:grpSp>
          <p:nvGrpSpPr>
            <p:cNvPr id="24" name="Group 23"/>
            <p:cNvGrpSpPr/>
            <p:nvPr/>
          </p:nvGrpSpPr>
          <p:grpSpPr>
            <a:xfrm>
              <a:off x="919674" y="197904"/>
              <a:ext cx="8644974" cy="2537027"/>
              <a:chOff x="994239" y="364022"/>
              <a:chExt cx="8644974" cy="2931138"/>
            </a:xfrm>
          </p:grpSpPr>
          <p:sp>
            <p:nvSpPr>
              <p:cNvPr id="26" name="Rectangle: Rounded Corners 19"/>
              <p:cNvSpPr/>
              <p:nvPr/>
            </p:nvSpPr>
            <p:spPr>
              <a:xfrm>
                <a:off x="1122371" y="529445"/>
                <a:ext cx="8516842" cy="2765715"/>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600">
                  <a:solidFill>
                    <a:prstClr val="white"/>
                  </a:solidFill>
                  <a:latin typeface="Calibri"/>
                </a:endParaRPr>
              </a:p>
            </p:txBody>
          </p:sp>
          <p:sp>
            <p:nvSpPr>
              <p:cNvPr id="27" name="Rectangle: Rounded Corners 1"/>
              <p:cNvSpPr/>
              <p:nvPr/>
            </p:nvSpPr>
            <p:spPr>
              <a:xfrm>
                <a:off x="994239" y="364022"/>
                <a:ext cx="8516841" cy="276571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600">
                  <a:solidFill>
                    <a:prstClr val="white"/>
                  </a:solidFill>
                  <a:latin typeface="Calibri"/>
                </a:endParaRPr>
              </a:p>
            </p:txBody>
          </p:sp>
        </p:grpSp>
        <p:sp>
          <p:nvSpPr>
            <p:cNvPr id="25" name="TextBox 24"/>
            <p:cNvSpPr txBox="1"/>
            <p:nvPr/>
          </p:nvSpPr>
          <p:spPr>
            <a:xfrm>
              <a:off x="1184064" y="382007"/>
              <a:ext cx="8307453" cy="2031314"/>
            </a:xfrm>
            <a:prstGeom prst="rect">
              <a:avLst/>
            </a:prstGeom>
            <a:noFill/>
          </p:spPr>
          <p:txBody>
            <a:bodyPr wrap="square" rtlCol="0">
              <a:spAutoFit/>
            </a:bodyPr>
            <a:lstStyle/>
            <a:p>
              <a:pPr defTabSz="609630"/>
              <a:r>
                <a:rPr lang="en-US" sz="3200" b="1" dirty="0">
                  <a:solidFill>
                    <a:srgbClr val="1F497D"/>
                  </a:solidFill>
                  <a:latin typeface="Cambria" panose="02040503050406030204" pitchFamily="18" charset="0"/>
                  <a:ea typeface="Cambria" panose="02040503050406030204" pitchFamily="18" charset="0"/>
                  <a:cs typeface="Arial" panose="020B0604020202020204" pitchFamily="34" charset="0"/>
                </a:rPr>
                <a:t>1. </a:t>
              </a:r>
              <a:r>
                <a:rPr lang="en-US" sz="3200" b="1" dirty="0" err="1">
                  <a:solidFill>
                    <a:srgbClr val="1F497D"/>
                  </a:solidFill>
                  <a:latin typeface="Cambria" panose="02040503050406030204" pitchFamily="18" charset="0"/>
                  <a:ea typeface="Cambria" panose="02040503050406030204" pitchFamily="18" charset="0"/>
                </a:rPr>
                <a:t>Đôi</a:t>
              </a:r>
              <a:r>
                <a:rPr lang="en-US" sz="3200" b="1" dirty="0">
                  <a:solidFill>
                    <a:srgbClr val="1F497D"/>
                  </a:solidFill>
                  <a:latin typeface="Cambria" panose="02040503050406030204" pitchFamily="18" charset="0"/>
                  <a:ea typeface="Cambria" panose="02040503050406030204" pitchFamily="18" charset="0"/>
                </a:rPr>
                <a:t> </a:t>
              </a:r>
              <a:r>
                <a:rPr lang="en-US" sz="3200" b="1" dirty="0" err="1">
                  <a:solidFill>
                    <a:srgbClr val="1F497D"/>
                  </a:solidFill>
                  <a:latin typeface="Cambria" panose="02040503050406030204" pitchFamily="18" charset="0"/>
                  <a:ea typeface="Cambria" panose="02040503050406030204" pitchFamily="18" charset="0"/>
                </a:rPr>
                <a:t>cò</a:t>
              </a:r>
              <a:r>
                <a:rPr lang="en-US" sz="3200" b="1" dirty="0">
                  <a:solidFill>
                    <a:srgbClr val="1F497D"/>
                  </a:solidFill>
                  <a:latin typeface="Cambria" panose="02040503050406030204" pitchFamily="18" charset="0"/>
                  <a:ea typeface="Cambria" panose="02040503050406030204" pitchFamily="18" charset="0"/>
                </a:rPr>
                <a:t> bay </a:t>
              </a:r>
              <a:r>
                <a:rPr lang="en-US" sz="3200" b="1" dirty="0" err="1">
                  <a:solidFill>
                    <a:srgbClr val="1F497D"/>
                  </a:solidFill>
                  <a:latin typeface="Cambria" panose="02040503050406030204" pitchFamily="18" charset="0"/>
                  <a:ea typeface="Cambria" panose="02040503050406030204" pitchFamily="18" charset="0"/>
                </a:rPr>
                <a:t>đến</a:t>
              </a:r>
              <a:r>
                <a:rPr lang="en-US" sz="3200" b="1" dirty="0">
                  <a:solidFill>
                    <a:srgbClr val="1F497D"/>
                  </a:solidFill>
                  <a:latin typeface="Cambria" panose="02040503050406030204" pitchFamily="18" charset="0"/>
                  <a:ea typeface="Cambria" panose="02040503050406030204" pitchFamily="18" charset="0"/>
                </a:rPr>
                <a:t> </a:t>
              </a:r>
              <a:r>
                <a:rPr lang="en-US" sz="3200" b="1" dirty="0" err="1">
                  <a:solidFill>
                    <a:srgbClr val="1F497D"/>
                  </a:solidFill>
                  <a:latin typeface="Cambria" panose="02040503050406030204" pitchFamily="18" charset="0"/>
                  <a:ea typeface="Cambria" panose="02040503050406030204" pitchFamily="18" charset="0"/>
                </a:rPr>
                <a:t>khóm</a:t>
              </a:r>
              <a:r>
                <a:rPr lang="en-US" sz="3200" b="1" dirty="0">
                  <a:solidFill>
                    <a:srgbClr val="1F497D"/>
                  </a:solidFill>
                  <a:latin typeface="Cambria" panose="02040503050406030204" pitchFamily="18" charset="0"/>
                  <a:ea typeface="Cambria" panose="02040503050406030204" pitchFamily="18" charset="0"/>
                </a:rPr>
                <a:t> </a:t>
              </a:r>
              <a:r>
                <a:rPr lang="en-US" sz="3200" b="1" dirty="0" err="1">
                  <a:solidFill>
                    <a:srgbClr val="1F497D"/>
                  </a:solidFill>
                  <a:latin typeface="Cambria" panose="02040503050406030204" pitchFamily="18" charset="0"/>
                  <a:ea typeface="Cambria" panose="02040503050406030204" pitchFamily="18" charset="0"/>
                </a:rPr>
                <a:t>tre</a:t>
              </a:r>
              <a:r>
                <a:rPr lang="en-US" sz="3200" b="1" dirty="0">
                  <a:solidFill>
                    <a:srgbClr val="1F497D"/>
                  </a:solidFill>
                  <a:latin typeface="Cambria" panose="02040503050406030204" pitchFamily="18" charset="0"/>
                  <a:ea typeface="Cambria" panose="02040503050406030204" pitchFamily="18" charset="0"/>
                </a:rPr>
                <a:t> </a:t>
              </a:r>
              <a:r>
                <a:rPr lang="en-US" sz="3200" b="1" dirty="0" err="1">
                  <a:solidFill>
                    <a:srgbClr val="1F497D"/>
                  </a:solidFill>
                  <a:latin typeface="Cambria" panose="02040503050406030204" pitchFamily="18" charset="0"/>
                  <a:ea typeface="Cambria" panose="02040503050406030204" pitchFamily="18" charset="0"/>
                </a:rPr>
                <a:t>nhà</a:t>
              </a:r>
              <a:r>
                <a:rPr lang="en-US" sz="3200" b="1" dirty="0">
                  <a:solidFill>
                    <a:srgbClr val="1F497D"/>
                  </a:solidFill>
                  <a:latin typeface="Cambria" panose="02040503050406030204" pitchFamily="18" charset="0"/>
                  <a:ea typeface="Cambria" panose="02040503050406030204" pitchFamily="18" charset="0"/>
                </a:rPr>
                <a:t> Bua Kham </a:t>
              </a:r>
              <a:r>
                <a:rPr lang="en-US" sz="3200" b="1" dirty="0" err="1">
                  <a:solidFill>
                    <a:srgbClr val="1F497D"/>
                  </a:solidFill>
                  <a:latin typeface="Cambria" panose="02040503050406030204" pitchFamily="18" charset="0"/>
                  <a:ea typeface="Cambria" panose="02040503050406030204" pitchFamily="18" charset="0"/>
                </a:rPr>
                <a:t>để</a:t>
              </a:r>
              <a:r>
                <a:rPr lang="en-US" sz="3200" b="1" dirty="0">
                  <a:solidFill>
                    <a:srgbClr val="1F497D"/>
                  </a:solidFill>
                  <a:latin typeface="Cambria" panose="02040503050406030204" pitchFamily="18" charset="0"/>
                  <a:ea typeface="Cambria" panose="02040503050406030204" pitchFamily="18" charset="0"/>
                </a:rPr>
                <a:t> </a:t>
              </a:r>
              <a:r>
                <a:rPr lang="en-US" sz="3200" b="1" dirty="0" err="1">
                  <a:solidFill>
                    <a:srgbClr val="1F497D"/>
                  </a:solidFill>
                  <a:latin typeface="Cambria" panose="02040503050406030204" pitchFamily="18" charset="0"/>
                  <a:ea typeface="Cambria" panose="02040503050406030204" pitchFamily="18" charset="0"/>
                </a:rPr>
                <a:t>làm</a:t>
              </a:r>
              <a:r>
                <a:rPr lang="en-US" sz="3200" b="1" dirty="0">
                  <a:solidFill>
                    <a:srgbClr val="1F497D"/>
                  </a:solidFill>
                  <a:latin typeface="Cambria" panose="02040503050406030204" pitchFamily="18" charset="0"/>
                  <a:ea typeface="Cambria" panose="02040503050406030204" pitchFamily="18" charset="0"/>
                </a:rPr>
                <a:t> </a:t>
              </a:r>
              <a:r>
                <a:rPr lang="en-US" sz="3200" b="1" dirty="0" err="1">
                  <a:solidFill>
                    <a:srgbClr val="1F497D"/>
                  </a:solidFill>
                  <a:latin typeface="Cambria" panose="02040503050406030204" pitchFamily="18" charset="0"/>
                  <a:ea typeface="Cambria" panose="02040503050406030204" pitchFamily="18" charset="0"/>
                </a:rPr>
                <a:t>gì</a:t>
              </a:r>
              <a:r>
                <a:rPr lang="en-US" sz="3200" b="1" dirty="0">
                  <a:solidFill>
                    <a:srgbClr val="1F497D"/>
                  </a:solidFill>
                  <a:latin typeface="Cambria" panose="02040503050406030204" pitchFamily="18" charset="0"/>
                  <a:ea typeface="Cambria" panose="02040503050406030204" pitchFamily="18" charset="0"/>
                </a:rPr>
                <a:t>? Chi </a:t>
              </a:r>
              <a:r>
                <a:rPr lang="en-US" sz="3200" b="1" dirty="0" err="1">
                  <a:solidFill>
                    <a:srgbClr val="1F497D"/>
                  </a:solidFill>
                  <a:latin typeface="Cambria" panose="02040503050406030204" pitchFamily="18" charset="0"/>
                  <a:ea typeface="Cambria" panose="02040503050406030204" pitchFamily="18" charset="0"/>
                </a:rPr>
                <a:t>tiết</a:t>
              </a:r>
              <a:r>
                <a:rPr lang="en-US" sz="3200" b="1" dirty="0">
                  <a:solidFill>
                    <a:srgbClr val="1F497D"/>
                  </a:solidFill>
                  <a:latin typeface="Cambria" panose="02040503050406030204" pitchFamily="18" charset="0"/>
                  <a:ea typeface="Cambria" panose="02040503050406030204" pitchFamily="18" charset="0"/>
                </a:rPr>
                <a:t> </a:t>
              </a:r>
              <a:r>
                <a:rPr lang="en-US" sz="3200" b="1" dirty="0" err="1">
                  <a:solidFill>
                    <a:srgbClr val="1F497D"/>
                  </a:solidFill>
                  <a:latin typeface="Cambria" panose="02040503050406030204" pitchFamily="18" charset="0"/>
                  <a:ea typeface="Cambria" panose="02040503050406030204" pitchFamily="18" charset="0"/>
                </a:rPr>
                <a:t>nào</a:t>
              </a:r>
              <a:r>
                <a:rPr lang="en-US" sz="3200" b="1" dirty="0">
                  <a:solidFill>
                    <a:srgbClr val="1F497D"/>
                  </a:solidFill>
                  <a:latin typeface="Cambria" panose="02040503050406030204" pitchFamily="18" charset="0"/>
                  <a:ea typeface="Cambria" panose="02040503050406030204" pitchFamily="18" charset="0"/>
                </a:rPr>
                <a:t> </a:t>
              </a:r>
              <a:r>
                <a:rPr lang="en-US" sz="3200" b="1" dirty="0" err="1">
                  <a:solidFill>
                    <a:srgbClr val="1F497D"/>
                  </a:solidFill>
                  <a:latin typeface="Cambria" panose="02040503050406030204" pitchFamily="18" charset="0"/>
                  <a:ea typeface="Cambria" panose="02040503050406030204" pitchFamily="18" charset="0"/>
                </a:rPr>
                <a:t>giúp</a:t>
              </a:r>
              <a:r>
                <a:rPr lang="en-US" sz="3200" b="1" dirty="0">
                  <a:solidFill>
                    <a:srgbClr val="1F497D"/>
                  </a:solidFill>
                  <a:latin typeface="Cambria" panose="02040503050406030204" pitchFamily="18" charset="0"/>
                  <a:ea typeface="Cambria" panose="02040503050406030204" pitchFamily="18" charset="0"/>
                </a:rPr>
                <a:t> </a:t>
              </a:r>
              <a:r>
                <a:rPr lang="en-US" sz="3200" b="1" dirty="0" err="1">
                  <a:solidFill>
                    <a:srgbClr val="1F497D"/>
                  </a:solidFill>
                  <a:latin typeface="Cambria" panose="02040503050406030204" pitchFamily="18" charset="0"/>
                  <a:ea typeface="Cambria" panose="02040503050406030204" pitchFamily="18" charset="0"/>
                </a:rPr>
                <a:t>em</a:t>
              </a:r>
              <a:r>
                <a:rPr lang="en-US" sz="3200" b="1" dirty="0">
                  <a:solidFill>
                    <a:srgbClr val="1F497D"/>
                  </a:solidFill>
                  <a:latin typeface="Cambria" panose="02040503050406030204" pitchFamily="18" charset="0"/>
                  <a:ea typeface="Cambria" panose="02040503050406030204" pitchFamily="18" charset="0"/>
                </a:rPr>
                <a:t> </a:t>
              </a:r>
              <a:r>
                <a:rPr lang="en-US" sz="3200" b="1" dirty="0" err="1">
                  <a:solidFill>
                    <a:srgbClr val="1F497D"/>
                  </a:solidFill>
                  <a:latin typeface="Cambria" panose="02040503050406030204" pitchFamily="18" charset="0"/>
                  <a:ea typeface="Cambria" panose="02040503050406030204" pitchFamily="18" charset="0"/>
                </a:rPr>
                <a:t>biết</a:t>
              </a:r>
              <a:r>
                <a:rPr lang="en-US" sz="3200" b="1" dirty="0">
                  <a:solidFill>
                    <a:srgbClr val="1F497D"/>
                  </a:solidFill>
                  <a:latin typeface="Cambria" panose="02040503050406030204" pitchFamily="18" charset="0"/>
                  <a:ea typeface="Cambria" panose="02040503050406030204" pitchFamily="18" charset="0"/>
                </a:rPr>
                <a:t> </a:t>
              </a:r>
              <a:r>
                <a:rPr lang="en-US" sz="3200" b="1" dirty="0" err="1">
                  <a:solidFill>
                    <a:srgbClr val="1F497D"/>
                  </a:solidFill>
                  <a:latin typeface="Cambria" panose="02040503050406030204" pitchFamily="18" charset="0"/>
                  <a:ea typeface="Cambria" panose="02040503050406030204" pitchFamily="18" charset="0"/>
                </a:rPr>
                <a:t>điều</a:t>
              </a:r>
              <a:r>
                <a:rPr lang="en-US" sz="3200" b="1" dirty="0">
                  <a:solidFill>
                    <a:srgbClr val="1F497D"/>
                  </a:solidFill>
                  <a:latin typeface="Cambria" panose="02040503050406030204" pitchFamily="18" charset="0"/>
                  <a:ea typeface="Cambria" panose="02040503050406030204" pitchFamily="18" charset="0"/>
                </a:rPr>
                <a:t> </a:t>
              </a:r>
              <a:r>
                <a:rPr lang="en-US" sz="3200" b="1" dirty="0" err="1">
                  <a:solidFill>
                    <a:srgbClr val="1F497D"/>
                  </a:solidFill>
                  <a:latin typeface="Cambria" panose="02040503050406030204" pitchFamily="18" charset="0"/>
                  <a:ea typeface="Cambria" panose="02040503050406030204" pitchFamily="18" charset="0"/>
                </a:rPr>
                <a:t>đó</a:t>
              </a:r>
              <a:r>
                <a:rPr lang="en-US" sz="3200" b="1" dirty="0">
                  <a:solidFill>
                    <a:srgbClr val="1F497D"/>
                  </a:solidFill>
                  <a:latin typeface="Cambria" panose="02040503050406030204" pitchFamily="18" charset="0"/>
                  <a:ea typeface="Cambria" panose="02040503050406030204" pitchFamily="18" charset="0"/>
                </a:rPr>
                <a:t>?</a:t>
              </a:r>
            </a:p>
          </p:txBody>
        </p:sp>
      </p:grpSp>
      <p:sp>
        <p:nvSpPr>
          <p:cNvPr id="28" name="Rectangle 27"/>
          <p:cNvSpPr/>
          <p:nvPr/>
        </p:nvSpPr>
        <p:spPr>
          <a:xfrm>
            <a:off x="1208304" y="2975927"/>
            <a:ext cx="4519060" cy="2800767"/>
          </a:xfrm>
          <a:prstGeom prst="rect">
            <a:avLst/>
          </a:prstGeom>
        </p:spPr>
        <p:txBody>
          <a:bodyPr wrap="square">
            <a:spAutoFit/>
          </a:bodyPr>
          <a:lstStyle/>
          <a:p>
            <a:pPr defTabSz="609630"/>
            <a:r>
              <a:rPr lang="nl-NL" sz="4400" b="1" dirty="0">
                <a:solidFill>
                  <a:prstClr val="black"/>
                </a:solidFill>
                <a:latin typeface="Times New Roman" panose="02020603050405020304" pitchFamily="18" charset="0"/>
                <a:ea typeface="Calibri" panose="020F0502020204030204" pitchFamily="34" charset="0"/>
              </a:rPr>
              <a:t>Đôi cò bay đến khóm tre nhà Bua Kham để làm tổ và sinh con.</a:t>
            </a:r>
            <a:endParaRPr lang="en-US" sz="4400" b="1" dirty="0">
              <a:solidFill>
                <a:prstClr val="black"/>
              </a:solidFill>
              <a:latin typeface="Calibri"/>
            </a:endParaRPr>
          </a:p>
        </p:txBody>
      </p:sp>
      <p:sp>
        <p:nvSpPr>
          <p:cNvPr id="29" name="Rectangle 28"/>
          <p:cNvSpPr/>
          <p:nvPr/>
        </p:nvSpPr>
        <p:spPr>
          <a:xfrm>
            <a:off x="6683227" y="1404780"/>
            <a:ext cx="4935539" cy="3664145"/>
          </a:xfrm>
          <a:prstGeom prst="rect">
            <a:avLst/>
          </a:prstGeom>
        </p:spPr>
        <p:txBody>
          <a:bodyPr wrap="square">
            <a:spAutoFit/>
          </a:bodyPr>
          <a:lstStyle/>
          <a:p>
            <a:pPr algn="ctr" defTabSz="609630">
              <a:lnSpc>
                <a:spcPct val="120000"/>
              </a:lnSpc>
            </a:pPr>
            <a:r>
              <a:rPr lang="nl-NL" sz="2800" b="1" i="1" dirty="0">
                <a:solidFill>
                  <a:schemeClr val="bg1"/>
                </a:solidFill>
                <a:latin typeface="Cambria" panose="02040503050406030204" pitchFamily="18" charset="0"/>
                <a:ea typeface="Cambria" panose="02040503050406030204" pitchFamily="18" charset="0"/>
                <a:cs typeface="Times New Roman" panose="02020603050405020304" pitchFamily="18" charset="0"/>
              </a:rPr>
              <a:t>Chi tiết giúp em biết điều đó: </a:t>
            </a:r>
            <a:endParaRPr lang="vi-VN" sz="2800" b="1" i="1" dirty="0">
              <a:solidFill>
                <a:schemeClr val="bg1"/>
              </a:solidFill>
              <a:latin typeface="Cambria" panose="02040503050406030204" pitchFamily="18" charset="0"/>
              <a:ea typeface="Cambria" panose="02040503050406030204" pitchFamily="18" charset="0"/>
              <a:cs typeface="Times New Roman" panose="02020603050405020304" pitchFamily="18" charset="0"/>
            </a:endParaRPr>
          </a:p>
          <a:p>
            <a:pPr algn="ctr" defTabSz="609630">
              <a:lnSpc>
                <a:spcPct val="120000"/>
              </a:lnSpc>
            </a:pPr>
            <a:r>
              <a:rPr lang="nl-NL" sz="2800" b="1" i="1" dirty="0">
                <a:solidFill>
                  <a:schemeClr val="bg1"/>
                </a:solidFill>
                <a:latin typeface="Cambria" panose="02040503050406030204" pitchFamily="18" charset="0"/>
                <a:ea typeface="Cambria" panose="02040503050406030204" pitchFamily="18" charset="0"/>
                <a:cs typeface="Times New Roman" panose="02020603050405020304" pitchFamily="18" charset="0"/>
              </a:rPr>
              <a:t>Mấy hôm sau, trên cành tre đã thấy một tổ cò làm bằng cọng và lá tre khô; Chẳng bao lâu, Bua Kham nghe thấy tiếng cò con. Chúng kêu ríu rít trong tổ.</a:t>
            </a:r>
            <a:endParaRPr lang="en-US" sz="2800" b="1" i="1" dirty="0">
              <a:solidFill>
                <a:schemeClr val="bg1"/>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545658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500" fill="hold"/>
                                        <p:tgtEl>
                                          <p:spTgt spid="28"/>
                                        </p:tgtEl>
                                        <p:attrNameLst>
                                          <p:attrName>ppt_x</p:attrName>
                                        </p:attrNameLst>
                                      </p:cBhvr>
                                      <p:tavLst>
                                        <p:tav tm="0">
                                          <p:val>
                                            <p:strVal val="#ppt_x"/>
                                          </p:val>
                                        </p:tav>
                                        <p:tav tm="100000">
                                          <p:val>
                                            <p:strVal val="#ppt_x"/>
                                          </p:val>
                                        </p:tav>
                                      </p:tavLst>
                                    </p:anim>
                                    <p:anim calcmode="lin" valueType="num">
                                      <p:cBhvr additive="base">
                                        <p:cTn id="1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additive="base">
                                        <p:cTn id="17" dur="500" fill="hold"/>
                                        <p:tgtEl>
                                          <p:spTgt spid="29"/>
                                        </p:tgtEl>
                                        <p:attrNameLst>
                                          <p:attrName>ppt_x</p:attrName>
                                        </p:attrNameLst>
                                      </p:cBhvr>
                                      <p:tavLst>
                                        <p:tav tm="0">
                                          <p:val>
                                            <p:strVal val="#ppt_x"/>
                                          </p:val>
                                        </p:tav>
                                        <p:tav tm="100000">
                                          <p:val>
                                            <p:strVal val="#ppt_x"/>
                                          </p:val>
                                        </p:tav>
                                      </p:tavLst>
                                    </p:anim>
                                    <p:anim calcmode="lin" valueType="num">
                                      <p:cBhvr additive="base">
                                        <p:cTn id="18" dur="500" fill="hold"/>
                                        <p:tgtEl>
                                          <p:spTgt spid="29"/>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5"/>
          <p:cNvSpPr/>
          <p:nvPr/>
        </p:nvSpPr>
        <p:spPr>
          <a:xfrm flipH="1">
            <a:off x="-309339" y="1967462"/>
            <a:ext cx="1193665" cy="714209"/>
          </a:xfrm>
          <a:custGeom>
            <a:avLst/>
            <a:gdLst/>
            <a:ahLst/>
            <a:cxnLst/>
            <a:rect l="l" t="t" r="r" b="b"/>
            <a:pathLst>
              <a:path w="1790497" h="1071314">
                <a:moveTo>
                  <a:pt x="1790497" y="0"/>
                </a:moveTo>
                <a:lnTo>
                  <a:pt x="0" y="0"/>
                </a:lnTo>
                <a:lnTo>
                  <a:pt x="0" y="1071314"/>
                </a:lnTo>
                <a:lnTo>
                  <a:pt x="1790497" y="1071314"/>
                </a:lnTo>
                <a:lnTo>
                  <a:pt x="1790497" y="0"/>
                </a:lnTo>
                <a:close/>
              </a:path>
            </a:pathLst>
          </a:custGeom>
          <a:blipFill>
            <a:blip r:embed="rId2"/>
            <a:stretch>
              <a:fillRect/>
            </a:stretch>
          </a:blipFill>
        </p:spPr>
        <p:txBody>
          <a:bodyPr/>
          <a:lstStyle/>
          <a:p>
            <a:endParaRPr lang="en-US"/>
          </a:p>
        </p:txBody>
      </p:sp>
      <p:grpSp>
        <p:nvGrpSpPr>
          <p:cNvPr id="29" name="Group 28"/>
          <p:cNvGrpSpPr/>
          <p:nvPr/>
        </p:nvGrpSpPr>
        <p:grpSpPr>
          <a:xfrm>
            <a:off x="1603420" y="653276"/>
            <a:ext cx="8835945" cy="968983"/>
            <a:chOff x="919673" y="197904"/>
            <a:chExt cx="9871572" cy="1453474"/>
          </a:xfrm>
          <a:effectLst>
            <a:outerShdw blurRad="50800" dist="38100" dir="16200000" rotWithShape="0">
              <a:prstClr val="black">
                <a:alpha val="40000"/>
              </a:prstClr>
            </a:outerShdw>
          </a:effectLst>
        </p:grpSpPr>
        <p:grpSp>
          <p:nvGrpSpPr>
            <p:cNvPr id="31" name="Group 30"/>
            <p:cNvGrpSpPr/>
            <p:nvPr/>
          </p:nvGrpSpPr>
          <p:grpSpPr>
            <a:xfrm>
              <a:off x="919673" y="197904"/>
              <a:ext cx="9871572" cy="1453474"/>
              <a:chOff x="994238" y="364022"/>
              <a:chExt cx="9871572" cy="1679262"/>
            </a:xfrm>
          </p:grpSpPr>
          <p:sp>
            <p:nvSpPr>
              <p:cNvPr id="33" name="Rectangle: Rounded Corners 19"/>
              <p:cNvSpPr/>
              <p:nvPr/>
            </p:nvSpPr>
            <p:spPr>
              <a:xfrm>
                <a:off x="1122370" y="529444"/>
                <a:ext cx="9743440" cy="1513840"/>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srgbClr val="1F497D"/>
                  </a:solidFill>
                  <a:latin typeface="Calibri"/>
                </a:endParaRPr>
              </a:p>
            </p:txBody>
          </p:sp>
          <p:sp>
            <p:nvSpPr>
              <p:cNvPr id="34" name="Rectangle: Rounded Corners 1"/>
              <p:cNvSpPr/>
              <p:nvPr/>
            </p:nvSpPr>
            <p:spPr>
              <a:xfrm>
                <a:off x="994238" y="364022"/>
                <a:ext cx="9743440" cy="15138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srgbClr val="1F497D"/>
                  </a:solidFill>
                  <a:latin typeface="Calibri"/>
                </a:endParaRPr>
              </a:p>
            </p:txBody>
          </p:sp>
        </p:grpSp>
        <p:sp>
          <p:nvSpPr>
            <p:cNvPr id="32" name="TextBox 31"/>
            <p:cNvSpPr txBox="1"/>
            <p:nvPr/>
          </p:nvSpPr>
          <p:spPr>
            <a:xfrm>
              <a:off x="1201187" y="208065"/>
              <a:ext cx="9180412" cy="1246495"/>
            </a:xfrm>
            <a:prstGeom prst="rect">
              <a:avLst/>
            </a:prstGeom>
            <a:noFill/>
          </p:spPr>
          <p:txBody>
            <a:bodyPr wrap="square" rtlCol="0">
              <a:spAutoFit/>
            </a:bodyPr>
            <a:lstStyle/>
            <a:p>
              <a:pPr algn="ctr" defTabSz="609630"/>
              <a:r>
                <a:rPr lang="vi-VN" sz="2400" b="1" dirty="0">
                  <a:solidFill>
                    <a:srgbClr val="1F497D"/>
                  </a:solidFill>
                  <a:latin typeface="Cambria" panose="02040503050406030204" pitchFamily="18" charset="0"/>
                  <a:ea typeface="Cambria" panose="02040503050406030204" pitchFamily="18" charset="0"/>
                </a:rPr>
                <a:t>2. </a:t>
              </a:r>
              <a:r>
                <a:rPr lang="en-US" sz="2400" b="1" dirty="0" err="1">
                  <a:solidFill>
                    <a:srgbClr val="1F497D"/>
                  </a:solidFill>
                  <a:latin typeface="Cambria" panose="02040503050406030204" pitchFamily="18" charset="0"/>
                  <a:ea typeface="Cambria" panose="02040503050406030204" pitchFamily="18" charset="0"/>
                </a:rPr>
                <a:t>Hình</a:t>
              </a:r>
              <a:r>
                <a:rPr lang="en-US" sz="2400" b="1" dirty="0">
                  <a:solidFill>
                    <a:srgbClr val="1F497D"/>
                  </a:solidFill>
                  <a:latin typeface="Cambria" panose="02040503050406030204" pitchFamily="18" charset="0"/>
                  <a:ea typeface="Cambria" panose="02040503050406030204" pitchFamily="18" charset="0"/>
                </a:rPr>
                <a:t> </a:t>
              </a:r>
              <a:r>
                <a:rPr lang="en-US" sz="2400" b="1" dirty="0" err="1">
                  <a:solidFill>
                    <a:srgbClr val="1F497D"/>
                  </a:solidFill>
                  <a:latin typeface="Cambria" panose="02040503050406030204" pitchFamily="18" charset="0"/>
                  <a:ea typeface="Cambria" panose="02040503050406030204" pitchFamily="18" charset="0"/>
                </a:rPr>
                <a:t>ảnh</a:t>
              </a:r>
              <a:r>
                <a:rPr lang="en-US" sz="2400" b="1" dirty="0">
                  <a:solidFill>
                    <a:srgbClr val="1F497D"/>
                  </a:solidFill>
                  <a:latin typeface="Cambria" panose="02040503050406030204" pitchFamily="18" charset="0"/>
                  <a:ea typeface="Cambria" panose="02040503050406030204" pitchFamily="18" charset="0"/>
                </a:rPr>
                <a:t> </a:t>
              </a:r>
              <a:r>
                <a:rPr lang="en-US" sz="2400" b="1" dirty="0" err="1">
                  <a:solidFill>
                    <a:srgbClr val="1F497D"/>
                  </a:solidFill>
                  <a:latin typeface="Cambria" panose="02040503050406030204" pitchFamily="18" charset="0"/>
                  <a:ea typeface="Cambria" panose="02040503050406030204" pitchFamily="18" charset="0"/>
                </a:rPr>
                <a:t>những</a:t>
              </a:r>
              <a:r>
                <a:rPr lang="en-US" sz="2400" b="1" dirty="0">
                  <a:solidFill>
                    <a:srgbClr val="1F497D"/>
                  </a:solidFill>
                  <a:latin typeface="Cambria" panose="02040503050406030204" pitchFamily="18" charset="0"/>
                  <a:ea typeface="Cambria" panose="02040503050406030204" pitchFamily="18" charset="0"/>
                </a:rPr>
                <a:t> </a:t>
              </a:r>
              <a:r>
                <a:rPr lang="en-US" sz="2400" b="1" dirty="0" err="1">
                  <a:solidFill>
                    <a:srgbClr val="1F497D"/>
                  </a:solidFill>
                  <a:latin typeface="Cambria" panose="02040503050406030204" pitchFamily="18" charset="0"/>
                  <a:ea typeface="Cambria" panose="02040503050406030204" pitchFamily="18" charset="0"/>
                </a:rPr>
                <a:t>chú</a:t>
              </a:r>
              <a:r>
                <a:rPr lang="en-US" sz="2400" b="1" dirty="0">
                  <a:solidFill>
                    <a:srgbClr val="1F497D"/>
                  </a:solidFill>
                  <a:latin typeface="Cambria" panose="02040503050406030204" pitchFamily="18" charset="0"/>
                  <a:ea typeface="Cambria" panose="02040503050406030204" pitchFamily="18" charset="0"/>
                </a:rPr>
                <a:t> </a:t>
              </a:r>
              <a:r>
                <a:rPr lang="en-US" sz="2400" b="1" dirty="0" err="1">
                  <a:solidFill>
                    <a:srgbClr val="1F497D"/>
                  </a:solidFill>
                  <a:latin typeface="Cambria" panose="02040503050406030204" pitchFamily="18" charset="0"/>
                  <a:ea typeface="Cambria" panose="02040503050406030204" pitchFamily="18" charset="0"/>
                </a:rPr>
                <a:t>cò</a:t>
              </a:r>
              <a:r>
                <a:rPr lang="en-US" sz="2400" b="1" dirty="0">
                  <a:solidFill>
                    <a:srgbClr val="1F497D"/>
                  </a:solidFill>
                  <a:latin typeface="Cambria" panose="02040503050406030204" pitchFamily="18" charset="0"/>
                  <a:ea typeface="Cambria" panose="02040503050406030204" pitchFamily="18" charset="0"/>
                </a:rPr>
                <a:t> con </a:t>
              </a:r>
              <a:r>
                <a:rPr lang="en-US" sz="2400" b="1" dirty="0" err="1">
                  <a:solidFill>
                    <a:srgbClr val="1F497D"/>
                  </a:solidFill>
                  <a:latin typeface="Cambria" panose="02040503050406030204" pitchFamily="18" charset="0"/>
                  <a:ea typeface="Cambria" panose="02040503050406030204" pitchFamily="18" charset="0"/>
                </a:rPr>
                <a:t>được</a:t>
              </a:r>
              <a:r>
                <a:rPr lang="en-US" sz="2400" b="1" dirty="0">
                  <a:solidFill>
                    <a:srgbClr val="1F497D"/>
                  </a:solidFill>
                  <a:latin typeface="Cambria" panose="02040503050406030204" pitchFamily="18" charset="0"/>
                  <a:ea typeface="Cambria" panose="02040503050406030204" pitchFamily="18" charset="0"/>
                </a:rPr>
                <a:t> </a:t>
              </a:r>
              <a:r>
                <a:rPr lang="en-US" sz="2400" b="1" dirty="0" err="1">
                  <a:solidFill>
                    <a:srgbClr val="1F497D"/>
                  </a:solidFill>
                  <a:latin typeface="Cambria" panose="02040503050406030204" pitchFamily="18" charset="0"/>
                  <a:ea typeface="Cambria" panose="02040503050406030204" pitchFamily="18" charset="0"/>
                </a:rPr>
                <a:t>miêu</a:t>
              </a:r>
              <a:r>
                <a:rPr lang="en-US" sz="2400" b="1" dirty="0">
                  <a:solidFill>
                    <a:srgbClr val="1F497D"/>
                  </a:solidFill>
                  <a:latin typeface="Cambria" panose="02040503050406030204" pitchFamily="18" charset="0"/>
                  <a:ea typeface="Cambria" panose="02040503050406030204" pitchFamily="18" charset="0"/>
                </a:rPr>
                <a:t> </a:t>
              </a:r>
              <a:r>
                <a:rPr lang="en-US" sz="2400" b="1" dirty="0" err="1">
                  <a:solidFill>
                    <a:srgbClr val="1F497D"/>
                  </a:solidFill>
                  <a:latin typeface="Cambria" panose="02040503050406030204" pitchFamily="18" charset="0"/>
                  <a:ea typeface="Cambria" panose="02040503050406030204" pitchFamily="18" charset="0"/>
                </a:rPr>
                <a:t>tả</a:t>
              </a:r>
              <a:r>
                <a:rPr lang="en-US" sz="2400" b="1" dirty="0">
                  <a:solidFill>
                    <a:srgbClr val="1F497D"/>
                  </a:solidFill>
                  <a:latin typeface="Cambria" panose="02040503050406030204" pitchFamily="18" charset="0"/>
                  <a:ea typeface="Cambria" panose="02040503050406030204" pitchFamily="18" charset="0"/>
                </a:rPr>
                <a:t> </a:t>
              </a:r>
              <a:r>
                <a:rPr lang="en-US" sz="2400" b="1" dirty="0" err="1">
                  <a:solidFill>
                    <a:srgbClr val="1F497D"/>
                  </a:solidFill>
                  <a:latin typeface="Cambria" panose="02040503050406030204" pitchFamily="18" charset="0"/>
                  <a:ea typeface="Cambria" panose="02040503050406030204" pitchFamily="18" charset="0"/>
                </a:rPr>
                <a:t>như</a:t>
              </a:r>
              <a:r>
                <a:rPr lang="en-US" sz="2400" b="1" dirty="0">
                  <a:solidFill>
                    <a:srgbClr val="1F497D"/>
                  </a:solidFill>
                  <a:latin typeface="Cambria" panose="02040503050406030204" pitchFamily="18" charset="0"/>
                  <a:ea typeface="Cambria" panose="02040503050406030204" pitchFamily="18" charset="0"/>
                </a:rPr>
                <a:t> </a:t>
              </a:r>
              <a:r>
                <a:rPr lang="en-US" sz="2400" b="1" dirty="0" err="1">
                  <a:solidFill>
                    <a:srgbClr val="1F497D"/>
                  </a:solidFill>
                  <a:latin typeface="Cambria" panose="02040503050406030204" pitchFamily="18" charset="0"/>
                  <a:ea typeface="Cambria" panose="02040503050406030204" pitchFamily="18" charset="0"/>
                </a:rPr>
                <a:t>thế</a:t>
              </a:r>
              <a:r>
                <a:rPr lang="en-US" sz="2400" b="1" dirty="0">
                  <a:solidFill>
                    <a:srgbClr val="1F497D"/>
                  </a:solidFill>
                  <a:latin typeface="Cambria" panose="02040503050406030204" pitchFamily="18" charset="0"/>
                  <a:ea typeface="Cambria" panose="02040503050406030204" pitchFamily="18" charset="0"/>
                </a:rPr>
                <a:t> </a:t>
              </a:r>
              <a:r>
                <a:rPr lang="en-US" sz="2400" b="1" dirty="0" err="1">
                  <a:solidFill>
                    <a:srgbClr val="1F497D"/>
                  </a:solidFill>
                  <a:latin typeface="Cambria" panose="02040503050406030204" pitchFamily="18" charset="0"/>
                  <a:ea typeface="Cambria" panose="02040503050406030204" pitchFamily="18" charset="0"/>
                </a:rPr>
                <a:t>nào</a:t>
              </a:r>
              <a:r>
                <a:rPr lang="en-US" sz="2400" b="1" dirty="0">
                  <a:solidFill>
                    <a:srgbClr val="1F497D"/>
                  </a:solidFill>
                  <a:latin typeface="Cambria" panose="02040503050406030204" pitchFamily="18" charset="0"/>
                  <a:ea typeface="Cambria" panose="02040503050406030204" pitchFamily="18" charset="0"/>
                </a:rPr>
                <a:t>? </a:t>
              </a:r>
              <a:r>
                <a:rPr lang="en-US" sz="2400" b="1" dirty="0" err="1">
                  <a:solidFill>
                    <a:srgbClr val="1F497D"/>
                  </a:solidFill>
                  <a:latin typeface="Cambria" panose="02040503050406030204" pitchFamily="18" charset="0"/>
                  <a:ea typeface="Cambria" panose="02040503050406030204" pitchFamily="18" charset="0"/>
                </a:rPr>
                <a:t>Nêu</a:t>
              </a:r>
              <a:r>
                <a:rPr lang="en-US" sz="2400" b="1" dirty="0">
                  <a:solidFill>
                    <a:srgbClr val="1F497D"/>
                  </a:solidFill>
                  <a:latin typeface="Cambria" panose="02040503050406030204" pitchFamily="18" charset="0"/>
                  <a:ea typeface="Cambria" panose="02040503050406030204" pitchFamily="18" charset="0"/>
                </a:rPr>
                <a:t> </a:t>
              </a:r>
              <a:r>
                <a:rPr lang="en-US" sz="2400" b="1" dirty="0" err="1">
                  <a:solidFill>
                    <a:srgbClr val="1F497D"/>
                  </a:solidFill>
                  <a:latin typeface="Cambria" panose="02040503050406030204" pitchFamily="18" charset="0"/>
                  <a:ea typeface="Cambria" panose="02040503050406030204" pitchFamily="18" charset="0"/>
                </a:rPr>
                <a:t>cảm</a:t>
              </a:r>
              <a:r>
                <a:rPr lang="en-US" sz="2400" b="1" dirty="0">
                  <a:solidFill>
                    <a:srgbClr val="1F497D"/>
                  </a:solidFill>
                  <a:latin typeface="Cambria" panose="02040503050406030204" pitchFamily="18" charset="0"/>
                  <a:ea typeface="Cambria" panose="02040503050406030204" pitchFamily="18" charset="0"/>
                </a:rPr>
                <a:t> </a:t>
              </a:r>
              <a:r>
                <a:rPr lang="en-US" sz="2400" b="1" dirty="0" err="1">
                  <a:solidFill>
                    <a:srgbClr val="1F497D"/>
                  </a:solidFill>
                  <a:latin typeface="Cambria" panose="02040503050406030204" pitchFamily="18" charset="0"/>
                  <a:ea typeface="Cambria" panose="02040503050406030204" pitchFamily="18" charset="0"/>
                </a:rPr>
                <a:t>xúc</a:t>
              </a:r>
              <a:r>
                <a:rPr lang="en-US" sz="2400" b="1" dirty="0">
                  <a:solidFill>
                    <a:srgbClr val="1F497D"/>
                  </a:solidFill>
                  <a:latin typeface="Cambria" panose="02040503050406030204" pitchFamily="18" charset="0"/>
                  <a:ea typeface="Cambria" panose="02040503050406030204" pitchFamily="18" charset="0"/>
                </a:rPr>
                <a:t> </a:t>
              </a:r>
              <a:r>
                <a:rPr lang="en-US" sz="2400" b="1" dirty="0" err="1">
                  <a:solidFill>
                    <a:srgbClr val="1F497D"/>
                  </a:solidFill>
                  <a:latin typeface="Cambria" panose="02040503050406030204" pitchFamily="18" charset="0"/>
                  <a:ea typeface="Cambria" panose="02040503050406030204" pitchFamily="18" charset="0"/>
                </a:rPr>
                <a:t>của</a:t>
              </a:r>
              <a:r>
                <a:rPr lang="en-US" sz="2400" b="1" dirty="0">
                  <a:solidFill>
                    <a:srgbClr val="1F497D"/>
                  </a:solidFill>
                  <a:latin typeface="Cambria" panose="02040503050406030204" pitchFamily="18" charset="0"/>
                  <a:ea typeface="Cambria" panose="02040503050406030204" pitchFamily="18" charset="0"/>
                </a:rPr>
                <a:t> Bua Kham </a:t>
              </a:r>
              <a:r>
                <a:rPr lang="en-US" sz="2400" b="1" dirty="0" err="1">
                  <a:solidFill>
                    <a:srgbClr val="1F497D"/>
                  </a:solidFill>
                  <a:latin typeface="Cambria" panose="02040503050406030204" pitchFamily="18" charset="0"/>
                  <a:ea typeface="Cambria" panose="02040503050406030204" pitchFamily="18" charset="0"/>
                </a:rPr>
                <a:t>khi</a:t>
              </a:r>
              <a:r>
                <a:rPr lang="en-US" sz="2400" b="1" dirty="0">
                  <a:solidFill>
                    <a:srgbClr val="1F497D"/>
                  </a:solidFill>
                  <a:latin typeface="Cambria" panose="02040503050406030204" pitchFamily="18" charset="0"/>
                  <a:ea typeface="Cambria" panose="02040503050406030204" pitchFamily="18" charset="0"/>
                </a:rPr>
                <a:t> </a:t>
              </a:r>
              <a:r>
                <a:rPr lang="en-US" sz="2400" b="1" dirty="0" err="1">
                  <a:solidFill>
                    <a:srgbClr val="1F497D"/>
                  </a:solidFill>
                  <a:latin typeface="Cambria" panose="02040503050406030204" pitchFamily="18" charset="0"/>
                  <a:ea typeface="Cambria" panose="02040503050406030204" pitchFamily="18" charset="0"/>
                </a:rPr>
                <a:t>quan</a:t>
              </a:r>
              <a:r>
                <a:rPr lang="en-US" sz="2400" b="1" dirty="0">
                  <a:solidFill>
                    <a:srgbClr val="1F497D"/>
                  </a:solidFill>
                  <a:latin typeface="Cambria" panose="02040503050406030204" pitchFamily="18" charset="0"/>
                  <a:ea typeface="Cambria" panose="02040503050406030204" pitchFamily="18" charset="0"/>
                </a:rPr>
                <a:t> </a:t>
              </a:r>
              <a:r>
                <a:rPr lang="en-US" sz="2400" b="1" dirty="0" err="1">
                  <a:solidFill>
                    <a:srgbClr val="1F497D"/>
                  </a:solidFill>
                  <a:latin typeface="Cambria" panose="02040503050406030204" pitchFamily="18" charset="0"/>
                  <a:ea typeface="Cambria" panose="02040503050406030204" pitchFamily="18" charset="0"/>
                </a:rPr>
                <a:t>sát</a:t>
              </a:r>
              <a:r>
                <a:rPr lang="en-US" sz="2400" b="1" dirty="0">
                  <a:solidFill>
                    <a:srgbClr val="1F497D"/>
                  </a:solidFill>
                  <a:latin typeface="Cambria" panose="02040503050406030204" pitchFamily="18" charset="0"/>
                  <a:ea typeface="Cambria" panose="02040503050406030204" pitchFamily="18" charset="0"/>
                </a:rPr>
                <a:t> </a:t>
              </a:r>
              <a:r>
                <a:rPr lang="en-US" sz="2400" b="1" dirty="0" err="1">
                  <a:solidFill>
                    <a:srgbClr val="1F497D"/>
                  </a:solidFill>
                  <a:latin typeface="Cambria" panose="02040503050406030204" pitchFamily="18" charset="0"/>
                  <a:ea typeface="Cambria" panose="02040503050406030204" pitchFamily="18" charset="0"/>
                </a:rPr>
                <a:t>cò</a:t>
              </a:r>
              <a:r>
                <a:rPr lang="en-US" sz="2400" b="1" dirty="0">
                  <a:solidFill>
                    <a:srgbClr val="1F497D"/>
                  </a:solidFill>
                  <a:latin typeface="Cambria" panose="02040503050406030204" pitchFamily="18" charset="0"/>
                  <a:ea typeface="Cambria" panose="02040503050406030204" pitchFamily="18" charset="0"/>
                </a:rPr>
                <a:t> con </a:t>
              </a:r>
              <a:r>
                <a:rPr lang="en-US" sz="2400" b="1" dirty="0" err="1">
                  <a:solidFill>
                    <a:srgbClr val="1F497D"/>
                  </a:solidFill>
                  <a:latin typeface="Cambria" panose="02040503050406030204" pitchFamily="18" charset="0"/>
                  <a:ea typeface="Cambria" panose="02040503050406030204" pitchFamily="18" charset="0"/>
                </a:rPr>
                <a:t>đòi</a:t>
              </a:r>
              <a:r>
                <a:rPr lang="en-US" sz="2400" b="1" dirty="0">
                  <a:solidFill>
                    <a:srgbClr val="1F497D"/>
                  </a:solidFill>
                  <a:latin typeface="Cambria" panose="02040503050406030204" pitchFamily="18" charset="0"/>
                  <a:ea typeface="Cambria" panose="02040503050406030204" pitchFamily="18" charset="0"/>
                </a:rPr>
                <a:t> </a:t>
              </a:r>
              <a:r>
                <a:rPr lang="en-US" sz="2400" b="1" dirty="0" err="1">
                  <a:solidFill>
                    <a:srgbClr val="1F497D"/>
                  </a:solidFill>
                  <a:latin typeface="Cambria" panose="02040503050406030204" pitchFamily="18" charset="0"/>
                  <a:ea typeface="Cambria" panose="02040503050406030204" pitchFamily="18" charset="0"/>
                </a:rPr>
                <a:t>ăn</a:t>
              </a:r>
              <a:r>
                <a:rPr lang="en-US" sz="2400" b="1" dirty="0">
                  <a:solidFill>
                    <a:srgbClr val="1F497D"/>
                  </a:solidFill>
                  <a:latin typeface="Cambria" panose="02040503050406030204" pitchFamily="18" charset="0"/>
                  <a:ea typeface="Cambria" panose="02040503050406030204" pitchFamily="18" charset="0"/>
                </a:rPr>
                <a:t>.</a:t>
              </a:r>
            </a:p>
          </p:txBody>
        </p:sp>
      </p:grpSp>
      <p:grpSp>
        <p:nvGrpSpPr>
          <p:cNvPr id="35" name="Group 34"/>
          <p:cNvGrpSpPr/>
          <p:nvPr/>
        </p:nvGrpSpPr>
        <p:grpSpPr>
          <a:xfrm>
            <a:off x="1788208" y="1970242"/>
            <a:ext cx="3775755" cy="3359329"/>
            <a:chOff x="580414" y="2036894"/>
            <a:chExt cx="5663632" cy="5038994"/>
          </a:xfrm>
        </p:grpSpPr>
        <p:grpSp>
          <p:nvGrpSpPr>
            <p:cNvPr id="36" name="Group 35"/>
            <p:cNvGrpSpPr/>
            <p:nvPr/>
          </p:nvGrpSpPr>
          <p:grpSpPr>
            <a:xfrm>
              <a:off x="580414" y="2036894"/>
              <a:ext cx="5663632" cy="5038994"/>
              <a:chOff x="580414" y="2036894"/>
              <a:chExt cx="5663632" cy="5038994"/>
            </a:xfrm>
          </p:grpSpPr>
          <p:sp>
            <p:nvSpPr>
              <p:cNvPr id="38" name="Flowchart: Terminator 37"/>
              <p:cNvSpPr/>
              <p:nvPr/>
            </p:nvSpPr>
            <p:spPr>
              <a:xfrm>
                <a:off x="580414" y="2036894"/>
                <a:ext cx="5663632" cy="5038994"/>
              </a:xfrm>
              <a:prstGeom prst="flowChartTerminator">
                <a:avLst/>
              </a:prstGeom>
              <a:solidFill>
                <a:schemeClr val="bg1"/>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6440"/>
                <a:endParaRPr lang="en-US" sz="1600" b="1">
                  <a:solidFill>
                    <a:srgbClr val="5FBDAC"/>
                  </a:solidFill>
                  <a:latin typeface="Times New Roman" panose="02020603050405020304" pitchFamily="18" charset="0"/>
                  <a:cs typeface="Times New Roman" panose="02020603050405020304" pitchFamily="18" charset="0"/>
                </a:endParaRPr>
              </a:p>
            </p:txBody>
          </p:sp>
          <p:sp>
            <p:nvSpPr>
              <p:cNvPr id="39" name="Flowchart: Terminator 38"/>
              <p:cNvSpPr/>
              <p:nvPr/>
            </p:nvSpPr>
            <p:spPr>
              <a:xfrm>
                <a:off x="705394" y="2183671"/>
                <a:ext cx="5538652" cy="4714301"/>
              </a:xfrm>
              <a:prstGeom prst="flowChartTerminator">
                <a:avLst/>
              </a:prstGeom>
              <a:noFill/>
              <a:ln w="28575">
                <a:solidFill>
                  <a:srgbClr val="FF744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6440"/>
                <a:endParaRPr lang="en-US" sz="1600" b="1">
                  <a:solidFill>
                    <a:srgbClr val="5FBDAC"/>
                  </a:solidFill>
                  <a:latin typeface="Times New Roman" panose="02020603050405020304" pitchFamily="18" charset="0"/>
                  <a:cs typeface="Times New Roman" panose="02020603050405020304" pitchFamily="18" charset="0"/>
                </a:endParaRPr>
              </a:p>
            </p:txBody>
          </p:sp>
        </p:grpSp>
        <p:sp>
          <p:nvSpPr>
            <p:cNvPr id="37" name="TextBox 36"/>
            <p:cNvSpPr txBox="1"/>
            <p:nvPr/>
          </p:nvSpPr>
          <p:spPr>
            <a:xfrm>
              <a:off x="934039" y="2482853"/>
              <a:ext cx="5081362" cy="4200573"/>
            </a:xfrm>
            <a:prstGeom prst="rect">
              <a:avLst/>
            </a:prstGeom>
            <a:noFill/>
          </p:spPr>
          <p:txBody>
            <a:bodyPr wrap="square" rtlCol="0">
              <a:spAutoFit/>
            </a:bodyPr>
            <a:lstStyle/>
            <a:p>
              <a:pPr algn="ctr" defTabSz="609630"/>
              <a:r>
                <a:rPr lang="nl-NL" sz="2933" b="1" dirty="0">
                  <a:latin typeface="Cambria" panose="02040503050406030204" pitchFamily="18" charset="0"/>
                  <a:ea typeface="Cambria" panose="02040503050406030204" pitchFamily="18" charset="0"/>
                </a:rPr>
                <a:t>Hình ảnh những chú cò con được miêu tả rất bé bỏng</a:t>
              </a:r>
              <a:r>
                <a:rPr lang="vi-VN" sz="2933" b="1" dirty="0">
                  <a:latin typeface="Cambria" panose="02040503050406030204" pitchFamily="18" charset="0"/>
                  <a:ea typeface="Cambria" panose="02040503050406030204" pitchFamily="18" charset="0"/>
                </a:rPr>
                <a:t>, </a:t>
              </a:r>
              <a:r>
                <a:rPr lang="nl-NL" sz="2933" b="1" dirty="0">
                  <a:latin typeface="Cambria" panose="02040503050406030204" pitchFamily="18" charset="0"/>
                  <a:ea typeface="Cambria" panose="02040503050406030204" pitchFamily="18" charset="0"/>
                </a:rPr>
                <a:t>non nớt</a:t>
              </a:r>
              <a:r>
                <a:rPr lang="vi-VN" sz="2933" b="1" dirty="0">
                  <a:latin typeface="Cambria" panose="02040503050406030204" pitchFamily="18" charset="0"/>
                  <a:ea typeface="Cambria" panose="02040503050406030204" pitchFamily="18" charset="0"/>
                </a:rPr>
                <a:t> nhưng không kém phần </a:t>
              </a:r>
              <a:r>
                <a:rPr lang="nl-NL" sz="2933" b="1" dirty="0">
                  <a:latin typeface="Cambria" panose="02040503050406030204" pitchFamily="18" charset="0"/>
                  <a:ea typeface="Cambria" panose="02040503050406030204" pitchFamily="18" charset="0"/>
                </a:rPr>
                <a:t>đáng yêu</a:t>
              </a:r>
              <a:r>
                <a:rPr lang="vi-VN" sz="2933" b="1" dirty="0">
                  <a:latin typeface="Cambria" panose="02040503050406030204" pitchFamily="18" charset="0"/>
                  <a:ea typeface="Cambria" panose="02040503050406030204" pitchFamily="18" charset="0"/>
                </a:rPr>
                <a:t>.</a:t>
              </a:r>
              <a:r>
                <a:rPr lang="nl-NL" sz="2933" b="1" dirty="0">
                  <a:latin typeface="Cambria" panose="02040503050406030204" pitchFamily="18" charset="0"/>
                  <a:ea typeface="Cambria" panose="02040503050406030204" pitchFamily="18" charset="0"/>
                </a:rPr>
                <a:t> </a:t>
              </a:r>
              <a:endParaRPr lang="en-US" sz="4800" b="1" dirty="0">
                <a:latin typeface="Cambria" panose="02040503050406030204" pitchFamily="18" charset="0"/>
                <a:ea typeface="Cambria" panose="02040503050406030204" pitchFamily="18" charset="0"/>
              </a:endParaRPr>
            </a:p>
          </p:txBody>
        </p:sp>
      </p:grpSp>
      <p:grpSp>
        <p:nvGrpSpPr>
          <p:cNvPr id="40" name="Group 39"/>
          <p:cNvGrpSpPr/>
          <p:nvPr/>
        </p:nvGrpSpPr>
        <p:grpSpPr>
          <a:xfrm>
            <a:off x="6699785" y="1980622"/>
            <a:ext cx="3775755" cy="3359329"/>
            <a:chOff x="580414" y="2036894"/>
            <a:chExt cx="5663632" cy="5038994"/>
          </a:xfrm>
        </p:grpSpPr>
        <p:grpSp>
          <p:nvGrpSpPr>
            <p:cNvPr id="41" name="Group 40"/>
            <p:cNvGrpSpPr/>
            <p:nvPr/>
          </p:nvGrpSpPr>
          <p:grpSpPr>
            <a:xfrm>
              <a:off x="580414" y="2036894"/>
              <a:ext cx="5663632" cy="5038994"/>
              <a:chOff x="580414" y="2036894"/>
              <a:chExt cx="5663632" cy="5038994"/>
            </a:xfrm>
          </p:grpSpPr>
          <p:sp>
            <p:nvSpPr>
              <p:cNvPr id="43" name="Flowchart: Terminator 42"/>
              <p:cNvSpPr/>
              <p:nvPr/>
            </p:nvSpPr>
            <p:spPr>
              <a:xfrm>
                <a:off x="580414" y="2036894"/>
                <a:ext cx="5663632" cy="5038994"/>
              </a:xfrm>
              <a:prstGeom prst="flowChartTerminator">
                <a:avLst/>
              </a:prstGeom>
              <a:solidFill>
                <a:schemeClr val="bg1"/>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6440"/>
                <a:endParaRPr lang="en-US" sz="1600" b="1">
                  <a:solidFill>
                    <a:srgbClr val="5FBDAC"/>
                  </a:solidFill>
                  <a:latin typeface="Times New Roman" panose="02020603050405020304" pitchFamily="18" charset="0"/>
                  <a:cs typeface="Times New Roman" panose="02020603050405020304" pitchFamily="18" charset="0"/>
                </a:endParaRPr>
              </a:p>
            </p:txBody>
          </p:sp>
          <p:sp>
            <p:nvSpPr>
              <p:cNvPr id="44" name="Flowchart: Terminator 43"/>
              <p:cNvSpPr/>
              <p:nvPr/>
            </p:nvSpPr>
            <p:spPr>
              <a:xfrm>
                <a:off x="705394" y="2183671"/>
                <a:ext cx="5538652" cy="4714301"/>
              </a:xfrm>
              <a:prstGeom prst="flowChartTerminator">
                <a:avLst/>
              </a:prstGeom>
              <a:noFill/>
              <a:ln w="28575">
                <a:solidFill>
                  <a:srgbClr val="FF744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6440"/>
                <a:endParaRPr lang="en-US" sz="1600" b="1">
                  <a:solidFill>
                    <a:srgbClr val="5FBDAC"/>
                  </a:solidFill>
                  <a:latin typeface="Times New Roman" panose="02020603050405020304" pitchFamily="18" charset="0"/>
                  <a:cs typeface="Times New Roman" panose="02020603050405020304" pitchFamily="18" charset="0"/>
                </a:endParaRPr>
              </a:p>
            </p:txBody>
          </p:sp>
        </p:grpSp>
        <p:sp>
          <p:nvSpPr>
            <p:cNvPr id="42" name="TextBox 41"/>
            <p:cNvSpPr txBox="1"/>
            <p:nvPr/>
          </p:nvSpPr>
          <p:spPr>
            <a:xfrm>
              <a:off x="934039" y="3125251"/>
              <a:ext cx="5081362" cy="3523562"/>
            </a:xfrm>
            <a:prstGeom prst="rect">
              <a:avLst/>
            </a:prstGeom>
            <a:noFill/>
          </p:spPr>
          <p:txBody>
            <a:bodyPr wrap="square" rtlCol="0">
              <a:spAutoFit/>
            </a:bodyPr>
            <a:lstStyle/>
            <a:p>
              <a:pPr algn="ctr" defTabSz="609630"/>
              <a:r>
                <a:rPr lang="vi-VN" sz="2933" b="1" dirty="0">
                  <a:latin typeface="Cambria" panose="02040503050406030204" pitchFamily="18" charset="0"/>
                  <a:ea typeface="Cambria" panose="02040503050406030204" pitchFamily="18" charset="0"/>
                </a:rPr>
                <a:t>Bua Kham rất yêu thương, quan sát tỉ mỉ các hành động khi cò con đòi ăn.</a:t>
              </a:r>
              <a:endParaRPr lang="en-US" sz="48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8001969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randombar(horizont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randombar(horizontal)">
                                      <p:cBhvr>
                                        <p:cTn id="1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a:off x="2104134" y="1333447"/>
            <a:ext cx="706961" cy="904910"/>
          </a:xfrm>
          <a:custGeom>
            <a:avLst/>
            <a:gdLst/>
            <a:ahLst/>
            <a:cxnLst/>
            <a:rect l="l" t="t" r="r" b="b"/>
            <a:pathLst>
              <a:path w="1060442" h="1357365">
                <a:moveTo>
                  <a:pt x="0" y="0"/>
                </a:moveTo>
                <a:lnTo>
                  <a:pt x="1060441" y="0"/>
                </a:lnTo>
                <a:lnTo>
                  <a:pt x="1060441" y="1357365"/>
                </a:lnTo>
                <a:lnTo>
                  <a:pt x="0" y="1357365"/>
                </a:lnTo>
                <a:lnTo>
                  <a:pt x="0" y="0"/>
                </a:lnTo>
                <a:close/>
              </a:path>
            </a:pathLst>
          </a:custGeom>
          <a:blipFill>
            <a:blip r:embed="rId2"/>
            <a:stretch>
              <a:fillRect/>
            </a:stretch>
          </a:blipFill>
        </p:spPr>
        <p:txBody>
          <a:bodyPr/>
          <a:lstStyle/>
          <a:p>
            <a:endParaRPr lang="en-US"/>
          </a:p>
        </p:txBody>
      </p:sp>
      <p:grpSp>
        <p:nvGrpSpPr>
          <p:cNvPr id="13" name="Group 12"/>
          <p:cNvGrpSpPr/>
          <p:nvPr/>
        </p:nvGrpSpPr>
        <p:grpSpPr>
          <a:xfrm>
            <a:off x="1603420" y="653276"/>
            <a:ext cx="8835945" cy="1001790"/>
            <a:chOff x="919673" y="197904"/>
            <a:chExt cx="9871572" cy="1502684"/>
          </a:xfrm>
          <a:effectLst>
            <a:outerShdw blurRad="50800" dist="38100" dir="16200000" rotWithShape="0">
              <a:prstClr val="black">
                <a:alpha val="40000"/>
              </a:prstClr>
            </a:outerShdw>
          </a:effectLst>
        </p:grpSpPr>
        <p:grpSp>
          <p:nvGrpSpPr>
            <p:cNvPr id="15" name="Group 14"/>
            <p:cNvGrpSpPr/>
            <p:nvPr/>
          </p:nvGrpSpPr>
          <p:grpSpPr>
            <a:xfrm>
              <a:off x="919673" y="197904"/>
              <a:ext cx="9871572" cy="1453474"/>
              <a:chOff x="994238" y="364022"/>
              <a:chExt cx="9871572" cy="1679262"/>
            </a:xfrm>
          </p:grpSpPr>
          <p:sp>
            <p:nvSpPr>
              <p:cNvPr id="17" name="Rectangle: Rounded Corners 19"/>
              <p:cNvSpPr/>
              <p:nvPr/>
            </p:nvSpPr>
            <p:spPr>
              <a:xfrm>
                <a:off x="1122370" y="529444"/>
                <a:ext cx="9743440" cy="1513840"/>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srgbClr val="1F497D"/>
                  </a:solidFill>
                  <a:latin typeface="Calibri"/>
                </a:endParaRPr>
              </a:p>
            </p:txBody>
          </p:sp>
          <p:sp>
            <p:nvSpPr>
              <p:cNvPr id="18" name="Rectangle: Rounded Corners 1"/>
              <p:cNvSpPr/>
              <p:nvPr/>
            </p:nvSpPr>
            <p:spPr>
              <a:xfrm>
                <a:off x="994238" y="364022"/>
                <a:ext cx="9743440" cy="15138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srgbClr val="1F497D"/>
                  </a:solidFill>
                  <a:latin typeface="Calibri"/>
                </a:endParaRPr>
              </a:p>
            </p:txBody>
          </p:sp>
        </p:grpSp>
        <p:sp>
          <p:nvSpPr>
            <p:cNvPr id="16" name="TextBox 15"/>
            <p:cNvSpPr txBox="1"/>
            <p:nvPr/>
          </p:nvSpPr>
          <p:spPr>
            <a:xfrm>
              <a:off x="1201187" y="208065"/>
              <a:ext cx="9180412" cy="1492523"/>
            </a:xfrm>
            <a:prstGeom prst="rect">
              <a:avLst/>
            </a:prstGeom>
            <a:noFill/>
          </p:spPr>
          <p:txBody>
            <a:bodyPr wrap="square" rtlCol="0">
              <a:spAutoFit/>
            </a:bodyPr>
            <a:lstStyle/>
            <a:p>
              <a:pPr algn="ctr" defTabSz="609630"/>
              <a:r>
                <a:rPr lang="vi-VN" sz="2933" b="1" dirty="0">
                  <a:solidFill>
                    <a:srgbClr val="1F497D"/>
                  </a:solidFill>
                  <a:latin typeface="Cambria" panose="02040503050406030204" pitchFamily="18" charset="0"/>
                  <a:ea typeface="Cambria" panose="02040503050406030204" pitchFamily="18" charset="0"/>
                </a:rPr>
                <a:t>3. Kể lại tình cảnh đáng thương của gia đình cò  trong cơn bão.</a:t>
              </a:r>
              <a:endParaRPr lang="en-US" sz="2933" b="1" dirty="0">
                <a:solidFill>
                  <a:srgbClr val="1F497D"/>
                </a:solidFill>
                <a:latin typeface="Cambria" panose="02040503050406030204" pitchFamily="18" charset="0"/>
                <a:ea typeface="Cambria" panose="02040503050406030204" pitchFamily="18" charset="0"/>
              </a:endParaRPr>
            </a:p>
          </p:txBody>
        </p:sp>
      </p:grpSp>
      <p:sp>
        <p:nvSpPr>
          <p:cNvPr id="21" name="Google Shape;117;p2"/>
          <p:cNvSpPr/>
          <p:nvPr/>
        </p:nvSpPr>
        <p:spPr>
          <a:xfrm>
            <a:off x="1438385" y="1874255"/>
            <a:ext cx="8938217" cy="4787039"/>
          </a:xfrm>
          <a:prstGeom prst="roundRect">
            <a:avLst>
              <a:gd name="adj" fmla="val 16667"/>
            </a:avLst>
          </a:prstGeom>
          <a:solidFill>
            <a:schemeClr val="bg1">
              <a:alpha val="84000"/>
            </a:schemeClr>
          </a:solidFill>
          <a:ln w="38100" cap="flat" cmpd="sng">
            <a:solidFill>
              <a:srgbClr val="FF0066"/>
            </a:solidFill>
            <a:prstDash val="dash"/>
            <a:miter lim="800000"/>
            <a:headEnd type="none" w="sm" len="sm"/>
            <a:tailEnd type="none" w="sm" len="sm"/>
          </a:ln>
        </p:spPr>
        <p:txBody>
          <a:bodyPr spcFirstLastPara="1" wrap="square" lIns="60950" tIns="30467" rIns="60950" bIns="30467" anchor="ctr" anchorCtr="0">
            <a:noAutofit/>
          </a:bodyPr>
          <a:lstStyle/>
          <a:p>
            <a:pPr algn="ctr" defTabSz="609630"/>
            <a:endParaRPr sz="2400" dirty="0">
              <a:solidFill>
                <a:srgbClr val="4F81BD"/>
              </a:solidFill>
              <a:latin typeface="Tahoma"/>
              <a:ea typeface="Tahoma"/>
              <a:cs typeface="Tahoma"/>
              <a:sym typeface="Tahoma"/>
            </a:endParaRPr>
          </a:p>
        </p:txBody>
      </p:sp>
      <p:sp>
        <p:nvSpPr>
          <p:cNvPr id="22" name="Rectangle 21"/>
          <p:cNvSpPr/>
          <p:nvPr/>
        </p:nvSpPr>
        <p:spPr>
          <a:xfrm>
            <a:off x="1650762" y="2018846"/>
            <a:ext cx="8513462" cy="4524315"/>
          </a:xfrm>
          <a:prstGeom prst="rect">
            <a:avLst/>
          </a:prstGeom>
        </p:spPr>
        <p:txBody>
          <a:bodyPr wrap="square">
            <a:spAutoFit/>
          </a:bodyPr>
          <a:lstStyle/>
          <a:p>
            <a:pPr algn="just" defTabSz="609630"/>
            <a:r>
              <a:rPr lang="vi-VN" sz="3600" dirty="0">
                <a:latin typeface="Cambria" panose="02040503050406030204" pitchFamily="18" charset="0"/>
                <a:ea typeface="Cambria" panose="02040503050406030204" pitchFamily="18" charset="0"/>
              </a:rPr>
              <a:t>	Tình cảnh đáng thương của gia đình cò trong cơn bão: Gia đình cò trong cơn bão run rẩy, ướt sũng nên trông càng gầy nhom, xơ xác. Cơn gió mạnh khiến mấy chú cò con bị hất lên và ngã nhào. Vợ chồng cò muốn lao xuống cứu con, nhưng cánh đã ướt nên đành bám lấy cành tre và kêu quác quác buồn thảm.</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247316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p:tgtEl>
                                          <p:spTgt spid="21"/>
                                        </p:tgtEl>
                                        <p:attrNameLst>
                                          <p:attrName>ppt_w</p:attrName>
                                        </p:attrNameLst>
                                      </p:cBhvr>
                                      <p:tavLst>
                                        <p:tav tm="0">
                                          <p:val>
                                            <p:strVal val="0"/>
                                          </p:val>
                                        </p:tav>
                                        <p:tav tm="100000">
                                          <p:val>
                                            <p:strVal val="#ppt_w"/>
                                          </p:val>
                                        </p:tav>
                                      </p:tavLst>
                                    </p:anim>
                                    <p:anim calcmode="lin" valueType="num">
                                      <p:cBhvr additive="base">
                                        <p:cTn id="8" dur="500"/>
                                        <p:tgtEl>
                                          <p:spTgt spid="21"/>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15"/>
          <p:cNvSpPr/>
          <p:nvPr/>
        </p:nvSpPr>
        <p:spPr>
          <a:xfrm rot="-743737" flipH="1">
            <a:off x="-1153725" y="4811836"/>
            <a:ext cx="6305082" cy="2772917"/>
          </a:xfrm>
          <a:custGeom>
            <a:avLst/>
            <a:gdLst/>
            <a:ahLst/>
            <a:cxnLst/>
            <a:rect l="l" t="t" r="r" b="b"/>
            <a:pathLst>
              <a:path w="9457623" h="4159375">
                <a:moveTo>
                  <a:pt x="9457624" y="0"/>
                </a:moveTo>
                <a:lnTo>
                  <a:pt x="0" y="0"/>
                </a:lnTo>
                <a:lnTo>
                  <a:pt x="0" y="4159375"/>
                </a:lnTo>
                <a:lnTo>
                  <a:pt x="9457624" y="4159375"/>
                </a:lnTo>
                <a:lnTo>
                  <a:pt x="9457624" y="0"/>
                </a:lnTo>
                <a:close/>
              </a:path>
            </a:pathLst>
          </a:custGeom>
          <a:blipFill>
            <a:blip r:embed="rId2"/>
            <a:stretch>
              <a:fillRect l="-87754" t="-548" b="-108641"/>
            </a:stretch>
          </a:blipFill>
        </p:spPr>
        <p:txBody>
          <a:bodyPr/>
          <a:lstStyle/>
          <a:p>
            <a:endParaRPr lang="en-US"/>
          </a:p>
        </p:txBody>
      </p:sp>
      <p:grpSp>
        <p:nvGrpSpPr>
          <p:cNvPr id="20" name="Group 19"/>
          <p:cNvGrpSpPr/>
          <p:nvPr/>
        </p:nvGrpSpPr>
        <p:grpSpPr>
          <a:xfrm>
            <a:off x="1603420" y="653276"/>
            <a:ext cx="8835945" cy="1001790"/>
            <a:chOff x="919673" y="197904"/>
            <a:chExt cx="9871572" cy="1502684"/>
          </a:xfrm>
          <a:effectLst>
            <a:outerShdw blurRad="50800" dist="38100" dir="16200000" rotWithShape="0">
              <a:prstClr val="black">
                <a:alpha val="40000"/>
              </a:prstClr>
            </a:outerShdw>
          </a:effectLst>
        </p:grpSpPr>
        <p:grpSp>
          <p:nvGrpSpPr>
            <p:cNvPr id="22" name="Group 21"/>
            <p:cNvGrpSpPr/>
            <p:nvPr/>
          </p:nvGrpSpPr>
          <p:grpSpPr>
            <a:xfrm>
              <a:off x="919673" y="197904"/>
              <a:ext cx="9871572" cy="1453474"/>
              <a:chOff x="994238" y="364022"/>
              <a:chExt cx="9871572" cy="1679262"/>
            </a:xfrm>
          </p:grpSpPr>
          <p:sp>
            <p:nvSpPr>
              <p:cNvPr id="24" name="Rectangle: Rounded Corners 19"/>
              <p:cNvSpPr/>
              <p:nvPr/>
            </p:nvSpPr>
            <p:spPr>
              <a:xfrm>
                <a:off x="1122370" y="529444"/>
                <a:ext cx="9743440" cy="1513840"/>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srgbClr val="1F497D"/>
                  </a:solidFill>
                  <a:latin typeface="Calibri"/>
                </a:endParaRPr>
              </a:p>
            </p:txBody>
          </p:sp>
          <p:sp>
            <p:nvSpPr>
              <p:cNvPr id="25" name="Rectangle: Rounded Corners 1"/>
              <p:cNvSpPr/>
              <p:nvPr/>
            </p:nvSpPr>
            <p:spPr>
              <a:xfrm>
                <a:off x="994238" y="364022"/>
                <a:ext cx="9743440" cy="15138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srgbClr val="1F497D"/>
                  </a:solidFill>
                  <a:latin typeface="Calibri"/>
                </a:endParaRPr>
              </a:p>
            </p:txBody>
          </p:sp>
        </p:grpSp>
        <p:sp>
          <p:nvSpPr>
            <p:cNvPr id="23" name="TextBox 22"/>
            <p:cNvSpPr txBox="1"/>
            <p:nvPr/>
          </p:nvSpPr>
          <p:spPr>
            <a:xfrm>
              <a:off x="1201187" y="208065"/>
              <a:ext cx="9180412" cy="1492523"/>
            </a:xfrm>
            <a:prstGeom prst="rect">
              <a:avLst/>
            </a:prstGeom>
            <a:noFill/>
          </p:spPr>
          <p:txBody>
            <a:bodyPr wrap="square" rtlCol="0">
              <a:spAutoFit/>
            </a:bodyPr>
            <a:lstStyle/>
            <a:p>
              <a:pPr algn="ctr" defTabSz="609630"/>
              <a:r>
                <a:rPr lang="vi-VN" sz="2933" b="1" dirty="0">
                  <a:solidFill>
                    <a:srgbClr val="1F497D"/>
                  </a:solidFill>
                  <a:latin typeface="Cambria" panose="02040503050406030204" pitchFamily="18" charset="0"/>
                  <a:ea typeface="Cambria" panose="02040503050406030204" pitchFamily="18" charset="0"/>
                </a:rPr>
                <a:t>4. Bua Kham nghĩ gì và làm gì khi nhìn </a:t>
              </a:r>
              <a:r>
                <a:rPr lang="vi-VN" sz="2933" b="1">
                  <a:solidFill>
                    <a:srgbClr val="1F497D"/>
                  </a:solidFill>
                  <a:latin typeface="Cambria" panose="02040503050406030204" pitchFamily="18" charset="0"/>
                  <a:ea typeface="Cambria" panose="02040503050406030204" pitchFamily="18" charset="0"/>
                </a:rPr>
                <a:t>thấy </a:t>
              </a:r>
              <a:endParaRPr lang="en-US" sz="2933" b="1">
                <a:solidFill>
                  <a:srgbClr val="1F497D"/>
                </a:solidFill>
                <a:latin typeface="Cambria" panose="02040503050406030204" pitchFamily="18" charset="0"/>
                <a:ea typeface="Cambria" panose="02040503050406030204" pitchFamily="18" charset="0"/>
              </a:endParaRPr>
            </a:p>
            <a:p>
              <a:pPr algn="ctr" defTabSz="609630"/>
              <a:r>
                <a:rPr lang="vi-VN" sz="2933" b="1">
                  <a:solidFill>
                    <a:srgbClr val="1F497D"/>
                  </a:solidFill>
                  <a:latin typeface="Cambria" panose="02040503050406030204" pitchFamily="18" charset="0"/>
                  <a:ea typeface="Cambria" panose="02040503050406030204" pitchFamily="18" charset="0"/>
                </a:rPr>
                <a:t>lũ </a:t>
              </a:r>
              <a:r>
                <a:rPr lang="vi-VN" sz="2933" b="1" dirty="0">
                  <a:solidFill>
                    <a:srgbClr val="1F497D"/>
                  </a:solidFill>
                  <a:latin typeface="Cambria" panose="02040503050406030204" pitchFamily="18" charset="0"/>
                  <a:ea typeface="Cambria" panose="02040503050406030204" pitchFamily="18" charset="0"/>
                </a:rPr>
                <a:t>cò con bị rơi xuống đất? </a:t>
              </a:r>
              <a:endParaRPr lang="en-US" sz="2933" b="1" dirty="0">
                <a:solidFill>
                  <a:srgbClr val="1F497D"/>
                </a:solidFill>
                <a:latin typeface="Cambria" panose="02040503050406030204" pitchFamily="18" charset="0"/>
                <a:ea typeface="Cambria" panose="02040503050406030204" pitchFamily="18" charset="0"/>
              </a:endParaRPr>
            </a:p>
          </p:txBody>
        </p:sp>
      </p:grpSp>
      <p:grpSp>
        <p:nvGrpSpPr>
          <p:cNvPr id="26" name="Group 25"/>
          <p:cNvGrpSpPr/>
          <p:nvPr/>
        </p:nvGrpSpPr>
        <p:grpSpPr>
          <a:xfrm>
            <a:off x="948673" y="1870589"/>
            <a:ext cx="5147327" cy="4314821"/>
            <a:chOff x="580414" y="2036894"/>
            <a:chExt cx="5663632" cy="5038994"/>
          </a:xfrm>
        </p:grpSpPr>
        <p:grpSp>
          <p:nvGrpSpPr>
            <p:cNvPr id="27" name="Group 26"/>
            <p:cNvGrpSpPr/>
            <p:nvPr/>
          </p:nvGrpSpPr>
          <p:grpSpPr>
            <a:xfrm>
              <a:off x="580414" y="2036894"/>
              <a:ext cx="5663632" cy="5038994"/>
              <a:chOff x="580414" y="2036894"/>
              <a:chExt cx="5663632" cy="5038994"/>
            </a:xfrm>
          </p:grpSpPr>
          <p:sp>
            <p:nvSpPr>
              <p:cNvPr id="29" name="Flowchart: Terminator 28"/>
              <p:cNvSpPr/>
              <p:nvPr/>
            </p:nvSpPr>
            <p:spPr>
              <a:xfrm>
                <a:off x="580414" y="2036894"/>
                <a:ext cx="5663632" cy="5038994"/>
              </a:xfrm>
              <a:prstGeom prst="flowChartTerminator">
                <a:avLst/>
              </a:prstGeom>
              <a:solidFill>
                <a:schemeClr val="bg1"/>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6440"/>
                <a:endParaRPr lang="en-US" sz="1600" b="1">
                  <a:solidFill>
                    <a:srgbClr val="5FBDAC"/>
                  </a:solidFill>
                  <a:latin typeface="Times New Roman" panose="02020603050405020304" pitchFamily="18" charset="0"/>
                  <a:cs typeface="Times New Roman" panose="02020603050405020304" pitchFamily="18" charset="0"/>
                </a:endParaRPr>
              </a:p>
            </p:txBody>
          </p:sp>
          <p:sp>
            <p:nvSpPr>
              <p:cNvPr id="30" name="Flowchart: Terminator 29"/>
              <p:cNvSpPr/>
              <p:nvPr/>
            </p:nvSpPr>
            <p:spPr>
              <a:xfrm>
                <a:off x="705394" y="2183671"/>
                <a:ext cx="5538652" cy="4714301"/>
              </a:xfrm>
              <a:prstGeom prst="flowChartTerminator">
                <a:avLst/>
              </a:prstGeom>
              <a:noFill/>
              <a:ln w="28575">
                <a:solidFill>
                  <a:srgbClr val="FF744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6440"/>
                <a:endParaRPr lang="en-US" sz="1600" b="1">
                  <a:solidFill>
                    <a:srgbClr val="5FBDAC"/>
                  </a:solidFill>
                  <a:latin typeface="Times New Roman" panose="02020603050405020304" pitchFamily="18" charset="0"/>
                  <a:cs typeface="Times New Roman" panose="02020603050405020304" pitchFamily="18" charset="0"/>
                </a:endParaRPr>
              </a:p>
            </p:txBody>
          </p:sp>
        </p:grpSp>
        <p:sp>
          <p:nvSpPr>
            <p:cNvPr id="28" name="TextBox 27"/>
            <p:cNvSpPr txBox="1"/>
            <p:nvPr/>
          </p:nvSpPr>
          <p:spPr>
            <a:xfrm>
              <a:off x="934039" y="2482854"/>
              <a:ext cx="5081362" cy="4324565"/>
            </a:xfrm>
            <a:prstGeom prst="rect">
              <a:avLst/>
            </a:prstGeom>
            <a:noFill/>
          </p:spPr>
          <p:txBody>
            <a:bodyPr wrap="square" rtlCol="0">
              <a:spAutoFit/>
            </a:bodyPr>
            <a:lstStyle/>
            <a:p>
              <a:pPr algn="ctr" defTabSz="609630"/>
              <a:r>
                <a:rPr lang="vi-VN" sz="2933" b="1" dirty="0">
                  <a:latin typeface="Cambria" panose="02040503050406030204" pitchFamily="18" charset="0"/>
                  <a:ea typeface="Cambria" panose="02040503050406030204" pitchFamily="18" charset="0"/>
                </a:rPr>
                <a:t>Bua Kham nghĩ: người ta bảo có thể nhặt lũ cò con về nuôi nhưng Bua Kham không muốn làm tan tác cái gia đình cò bé bỏng. Bọn cò con nhỏ quá, trả chúng về cho bố mẹ chúng thì hơn.</a:t>
              </a:r>
              <a:endParaRPr lang="en-US" sz="13267" b="1" dirty="0">
                <a:latin typeface="Cambria" panose="02040503050406030204" pitchFamily="18" charset="0"/>
                <a:ea typeface="Cambria" panose="02040503050406030204" pitchFamily="18" charset="0"/>
              </a:endParaRPr>
            </a:p>
          </p:txBody>
        </p:sp>
      </p:grpSp>
      <p:grpSp>
        <p:nvGrpSpPr>
          <p:cNvPr id="31" name="Group 30"/>
          <p:cNvGrpSpPr/>
          <p:nvPr/>
        </p:nvGrpSpPr>
        <p:grpSpPr>
          <a:xfrm>
            <a:off x="6699785" y="1980622"/>
            <a:ext cx="3775755" cy="3359329"/>
            <a:chOff x="580414" y="2036894"/>
            <a:chExt cx="5663632" cy="5038994"/>
          </a:xfrm>
        </p:grpSpPr>
        <p:grpSp>
          <p:nvGrpSpPr>
            <p:cNvPr id="32" name="Group 31"/>
            <p:cNvGrpSpPr/>
            <p:nvPr/>
          </p:nvGrpSpPr>
          <p:grpSpPr>
            <a:xfrm>
              <a:off x="580414" y="2036894"/>
              <a:ext cx="5663632" cy="5038994"/>
              <a:chOff x="580414" y="2036894"/>
              <a:chExt cx="5663632" cy="5038994"/>
            </a:xfrm>
          </p:grpSpPr>
          <p:sp>
            <p:nvSpPr>
              <p:cNvPr id="34" name="Flowchart: Terminator 33"/>
              <p:cNvSpPr/>
              <p:nvPr/>
            </p:nvSpPr>
            <p:spPr>
              <a:xfrm>
                <a:off x="580414" y="2036894"/>
                <a:ext cx="5663632" cy="5038994"/>
              </a:xfrm>
              <a:prstGeom prst="flowChartTerminator">
                <a:avLst/>
              </a:prstGeom>
              <a:solidFill>
                <a:schemeClr val="bg1"/>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6440"/>
                <a:endParaRPr lang="en-US" sz="1600" b="1">
                  <a:solidFill>
                    <a:srgbClr val="5FBDAC"/>
                  </a:solidFill>
                  <a:latin typeface="Times New Roman" panose="02020603050405020304" pitchFamily="18" charset="0"/>
                  <a:cs typeface="Times New Roman" panose="02020603050405020304" pitchFamily="18" charset="0"/>
                </a:endParaRPr>
              </a:p>
            </p:txBody>
          </p:sp>
          <p:sp>
            <p:nvSpPr>
              <p:cNvPr id="35" name="Flowchart: Terminator 34"/>
              <p:cNvSpPr/>
              <p:nvPr/>
            </p:nvSpPr>
            <p:spPr>
              <a:xfrm>
                <a:off x="705394" y="2183671"/>
                <a:ext cx="5538652" cy="4714301"/>
              </a:xfrm>
              <a:prstGeom prst="flowChartTerminator">
                <a:avLst/>
              </a:prstGeom>
              <a:noFill/>
              <a:ln w="28575">
                <a:solidFill>
                  <a:srgbClr val="FF744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6440"/>
                <a:endParaRPr lang="en-US" sz="1600" b="1">
                  <a:solidFill>
                    <a:srgbClr val="5FBDAC"/>
                  </a:solidFill>
                  <a:latin typeface="Times New Roman" panose="02020603050405020304" pitchFamily="18" charset="0"/>
                  <a:cs typeface="Times New Roman" panose="02020603050405020304" pitchFamily="18" charset="0"/>
                </a:endParaRPr>
              </a:p>
            </p:txBody>
          </p:sp>
        </p:grpSp>
        <p:sp>
          <p:nvSpPr>
            <p:cNvPr id="33" name="TextBox 32"/>
            <p:cNvSpPr txBox="1"/>
            <p:nvPr/>
          </p:nvSpPr>
          <p:spPr>
            <a:xfrm>
              <a:off x="963860" y="2547322"/>
              <a:ext cx="5081362" cy="4293483"/>
            </a:xfrm>
            <a:prstGeom prst="rect">
              <a:avLst/>
            </a:prstGeom>
            <a:noFill/>
          </p:spPr>
          <p:txBody>
            <a:bodyPr wrap="square" rtlCol="0">
              <a:spAutoFit/>
            </a:bodyPr>
            <a:lstStyle/>
            <a:p>
              <a:pPr algn="ctr" defTabSz="609630"/>
              <a:r>
                <a:rPr lang="en-US" sz="3600" b="1" dirty="0">
                  <a:latin typeface="Cambria" panose="02040503050406030204" pitchFamily="18" charset="0"/>
                  <a:ea typeface="Cambria" panose="02040503050406030204" pitchFamily="18" charset="0"/>
                </a:rPr>
                <a:t>Bua Kham </a:t>
              </a:r>
              <a:r>
                <a:rPr lang="en-US" sz="3600" b="1" dirty="0" err="1">
                  <a:latin typeface="Cambria" panose="02040503050406030204" pitchFamily="18" charset="0"/>
                  <a:ea typeface="Cambria" panose="02040503050406030204" pitchFamily="18" charset="0"/>
                </a:rPr>
                <a:t>làm</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gọi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ông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Ông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bắc</a:t>
              </a:r>
              <a:r>
                <a:rPr lang="en-US" sz="3600" b="1" dirty="0">
                  <a:latin typeface="Cambria" panose="02040503050406030204" pitchFamily="18" charset="0"/>
                  <a:ea typeface="Cambria" panose="02040503050406030204" pitchFamily="18" charset="0"/>
                </a:rPr>
                <a:t> thang, </a:t>
              </a:r>
              <a:r>
                <a:rPr lang="en-US" sz="3600" b="1" dirty="0" err="1">
                  <a:latin typeface="Cambria" panose="02040503050406030204" pitchFamily="18" charset="0"/>
                  <a:ea typeface="Cambria" panose="02040503050406030204" pitchFamily="18" charset="0"/>
                </a:rPr>
                <a:t>đem</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đặt</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lũ</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cò</a:t>
              </a:r>
              <a:r>
                <a:rPr lang="en-US" sz="3600" b="1" dirty="0">
                  <a:latin typeface="Cambria" panose="02040503050406030204" pitchFamily="18" charset="0"/>
                  <a:ea typeface="Cambria" panose="02040503050406030204" pitchFamily="18" charset="0"/>
                </a:rPr>
                <a:t> con </a:t>
              </a:r>
              <a:r>
                <a:rPr lang="en-US" sz="3600" b="1" dirty="0" err="1">
                  <a:latin typeface="Cambria" panose="02040503050406030204" pitchFamily="18" charset="0"/>
                  <a:ea typeface="Cambria" panose="02040503050406030204" pitchFamily="18" charset="0"/>
                </a:rPr>
                <a:t>vào</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chiếc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tổ</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cũ</a:t>
              </a:r>
              <a:r>
                <a:rPr lang="en-US" sz="3600" b="1" dirty="0">
                  <a:latin typeface="Cambria" panose="02040503050406030204" pitchFamily="18" charset="0"/>
                  <a:ea typeface="Cambria" panose="02040503050406030204" pitchFamily="18" charset="0"/>
                </a:rPr>
                <a:t>.</a:t>
              </a:r>
              <a:endParaRPr lang="en-US" sz="19134"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1959099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randombar(horizontal)">
                                      <p:cBhvr>
                                        <p:cTn id="1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docProps/app.xml><?xml version="1.0" encoding="utf-8"?>
<Properties xmlns="http://schemas.openxmlformats.org/officeDocument/2006/extended-properties" xmlns:vt="http://schemas.openxmlformats.org/officeDocument/2006/docPropsVTypes">
  <TotalTime>33</TotalTime>
  <Words>423</Words>
  <Application>Microsoft Office PowerPoint</Application>
  <PresentationFormat>Widescreen</PresentationFormat>
  <Paragraphs>33</Paragraphs>
  <Slides>8</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8</vt:i4>
      </vt:variant>
    </vt:vector>
  </HeadingPairs>
  <TitlesOfParts>
    <vt:vector size="19" baseType="lpstr">
      <vt:lpstr>Calibri Light</vt:lpstr>
      <vt:lpstr>Arial</vt:lpstr>
      <vt:lpstr>Arimo</vt:lpstr>
      <vt:lpstr>Tahoma</vt:lpstr>
      <vt:lpstr>Cambria</vt:lpstr>
      <vt:lpstr>Calibri</vt:lpstr>
      <vt:lpstr>#9Slide07 HoneyCream</vt:lpstr>
      <vt:lpstr>Times New Roman</vt:lpstr>
      <vt:lpstr>TT Knickerbockers Script</vt:lpstr>
      <vt:lpstr>SVN-Newton</vt:lpstr>
      <vt:lpstr>Celestial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Mangnon</dc:creator>
  <cp:keywords>MANG NON</cp:keywords>
  <cp:lastModifiedBy>Quỳnh Chi Phan</cp:lastModifiedBy>
  <cp:revision>17</cp:revision>
  <dcterms:created xsi:type="dcterms:W3CDTF">2023-12-19T13:42:12Z</dcterms:created>
  <dcterms:modified xsi:type="dcterms:W3CDTF">2026-02-11T05:38:31Z</dcterms:modified>
</cp:coreProperties>
</file>