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67" r:id="rId3"/>
    <p:sldId id="257" r:id="rId4"/>
    <p:sldId id="268" r:id="rId5"/>
    <p:sldId id="269" r:id="rId6"/>
    <p:sldId id="258" r:id="rId7"/>
    <p:sldId id="270" r:id="rId8"/>
    <p:sldId id="271" r:id="rId9"/>
    <p:sldId id="272" r:id="rId10"/>
    <p:sldId id="273" r:id="rId11"/>
    <p:sldId id="261" r:id="rId12"/>
    <p:sldId id="259" r:id="rId13"/>
    <p:sldId id="296" r:id="rId14"/>
    <p:sldId id="290" r:id="rId15"/>
    <p:sldId id="291" r:id="rId16"/>
    <p:sldId id="276" r:id="rId17"/>
    <p:sldId id="263" r:id="rId18"/>
    <p:sldId id="264" r:id="rId19"/>
    <p:sldId id="277" r:id="rId20"/>
    <p:sldId id="278" r:id="rId21"/>
    <p:sldId id="279" r:id="rId22"/>
    <p:sldId id="292" r:id="rId23"/>
    <p:sldId id="281" r:id="rId24"/>
    <p:sldId id="282" r:id="rId25"/>
    <p:sldId id="293" r:id="rId26"/>
    <p:sldId id="294" r:id="rId27"/>
    <p:sldId id="285" r:id="rId28"/>
    <p:sldId id="286" r:id="rId29"/>
    <p:sldId id="288" r:id="rId30"/>
  </p:sldIdLst>
  <p:sldSz cx="18288000" cy="10287000"/>
  <p:notesSz cx="6858000" cy="9144000"/>
  <p:embeddedFontLst>
    <p:embeddedFont>
      <p:font typeface="#9Slide07 HoneyCream" panose="020B0604020202020204" charset="0"/>
      <p:regular r:id="rId32"/>
    </p:embeddedFont>
    <p:embeddedFont>
      <p:font typeface="Cambria" panose="02040503050406030204" pitchFamily="18" charset="0"/>
      <p:regular r:id="rId33"/>
      <p:bold r:id="rId34"/>
      <p:italic r:id="rId35"/>
      <p:boldItalic r:id="rId36"/>
    </p:embeddedFont>
    <p:embeddedFont>
      <p:font typeface="SVN-Newton" panose="02040603050506020204" pitchFamily="18"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248"/>
    <a:srgbClr val="CF746D"/>
    <a:srgbClr val="FA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autoAdjust="0"/>
    <p:restoredTop sz="94689" autoAdjust="0"/>
  </p:normalViewPr>
  <p:slideViewPr>
    <p:cSldViewPr>
      <p:cViewPr varScale="1">
        <p:scale>
          <a:sx n="43" d="100"/>
          <a:sy n="43" d="100"/>
        </p:scale>
        <p:origin x="6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C05-86EC-244B-A1F9-49A067EB2755}" type="datetimeFigureOut">
              <a:rPr lang="x-none" smtClean="0"/>
              <a:t>11/2/2026</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8A84-52CF-364E-912A-91C07A963A46}" type="slidenum">
              <a:rPr lang="x-none" smtClean="0"/>
              <a:t>‹#›</a:t>
            </a:fld>
            <a:endParaRPr lang="x-none"/>
          </a:p>
        </p:txBody>
      </p:sp>
    </p:spTree>
    <p:extLst>
      <p:ext uri="{BB962C8B-B14F-4D97-AF65-F5344CB8AC3E}">
        <p14:creationId xmlns:p14="http://schemas.microsoft.com/office/powerpoint/2010/main" val="323567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6C08A84-52CF-364E-912A-91C07A963A46}" type="slidenum">
              <a:rPr lang="x-none" smtClean="0"/>
              <a:t>17</a:t>
            </a:fld>
            <a:endParaRPr lang="x-none"/>
          </a:p>
        </p:txBody>
      </p:sp>
    </p:spTree>
    <p:extLst>
      <p:ext uri="{BB962C8B-B14F-4D97-AF65-F5344CB8AC3E}">
        <p14:creationId xmlns:p14="http://schemas.microsoft.com/office/powerpoint/2010/main" val="429413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9CE281C0-DDB0-734E-8E6E-EB752619901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06AC5FF8-953A-674E-B124-7C6218EA257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65DDCE11-09B5-6347-8D4A-AE9F8E3F1B32}"/>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3B0CC17-AE54-2F4C-99EF-71C61C86A375}"/>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3DC71F8B-3CE7-3540-A575-D26642279BC8}"/>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svg"/><Relationship Id="rId3" Type="http://schemas.openxmlformats.org/officeDocument/2006/relationships/image" Target="../media/image4.sv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sv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52.png"/><Relationship Id="rId12"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53.png"/><Relationship Id="rId5" Type="http://schemas.openxmlformats.org/officeDocument/2006/relationships/image" Target="../media/image6.sv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1.svg"/><Relationship Id="rId3" Type="http://schemas.openxmlformats.org/officeDocument/2006/relationships/image" Target="../media/image17.svg"/><Relationship Id="rId7" Type="http://schemas.openxmlformats.org/officeDocument/2006/relationships/image" Target="../media/image28.png"/><Relationship Id="rId12"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9.svg"/><Relationship Id="rId5" Type="http://schemas.openxmlformats.org/officeDocument/2006/relationships/image" Target="../media/image6.sv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57.svg"/><Relationship Id="rId1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1.svg"/><Relationship Id="rId3" Type="http://schemas.openxmlformats.org/officeDocument/2006/relationships/image" Target="../media/image17.svg"/><Relationship Id="rId7" Type="http://schemas.openxmlformats.org/officeDocument/2006/relationships/image" Target="../media/image28.png"/><Relationship Id="rId12"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9.svg"/><Relationship Id="rId5" Type="http://schemas.openxmlformats.org/officeDocument/2006/relationships/image" Target="../media/image6.svg"/><Relationship Id="rId1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57.svg"/><Relationship Id="rId1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63.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5.svg"/><Relationship Id="rId5" Type="http://schemas.openxmlformats.org/officeDocument/2006/relationships/image" Target="../media/image5.png"/><Relationship Id="rId10" Type="http://schemas.openxmlformats.org/officeDocument/2006/relationships/image" Target="../media/image64.png"/><Relationship Id="rId4" Type="http://schemas.openxmlformats.org/officeDocument/2006/relationships/image" Target="../media/image17.sv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67.sv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67.sv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4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67.sv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7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71.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11.svg"/><Relationship Id="rId2" Type="http://schemas.openxmlformats.org/officeDocument/2006/relationships/image" Target="../media/image16.png"/><Relationship Id="rId16" Type="http://schemas.openxmlformats.org/officeDocument/2006/relationships/image" Target="../media/image10.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46.svg"/><Relationship Id="rId10" Type="http://schemas.openxmlformats.org/officeDocument/2006/relationships/image" Target="../media/image15.svg"/><Relationship Id="rId19"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28.png"/><Relationship Id="rId2" Type="http://schemas.openxmlformats.org/officeDocument/2006/relationships/image" Target="../media/image16.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11.svg"/><Relationship Id="rId10" Type="http://schemas.openxmlformats.org/officeDocument/2006/relationships/image" Target="../media/image15.sv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11.svg"/><Relationship Id="rId2" Type="http://schemas.openxmlformats.org/officeDocument/2006/relationships/image" Target="../media/image16.png"/><Relationship Id="rId16" Type="http://schemas.openxmlformats.org/officeDocument/2006/relationships/image" Target="../media/image10.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46.svg"/><Relationship Id="rId10" Type="http://schemas.openxmlformats.org/officeDocument/2006/relationships/image" Target="../media/image15.svg"/><Relationship Id="rId19"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7.sv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5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svg"/><Relationship Id="rId7"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txBody>
          <a:bodyPr/>
          <a:lstStyle/>
          <a:p>
            <a:endParaRPr lang="en-US"/>
          </a:p>
        </p:txBody>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txBody>
          <a:bodyPr/>
          <a:lstStyle/>
          <a:p>
            <a:endParaRPr lang="en-US"/>
          </a:p>
        </p:txBody>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txBody>
          <a:bodyPr/>
          <a:lstStyle/>
          <a:p>
            <a:endParaRPr lang="en-US"/>
          </a:p>
        </p:txBody>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txBody>
          <a:bodyPr/>
          <a:lstStyle/>
          <a:p>
            <a:endParaRPr lang="en-US"/>
          </a:p>
        </p:txBody>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txBody>
          <a:bodyPr/>
          <a:lstStyle/>
          <a:p>
            <a:endParaRPr lang="en-US"/>
          </a:p>
        </p:txBody>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1" name="Picture 10"/>
          <p:cNvPicPr>
            <a:picLocks noChangeAspect="1"/>
          </p:cNvPicPr>
          <p:nvPr/>
        </p:nvPicPr>
        <p:blipFill>
          <a:blip r:embed="rId28"/>
          <a:stretch>
            <a:fillRect/>
          </a:stretch>
        </p:blipFill>
        <p:spPr>
          <a:xfrm>
            <a:off x="1308068" y="2132845"/>
            <a:ext cx="15665305" cy="5861691"/>
          </a:xfrm>
          <a:prstGeom prst="rect">
            <a:avLst/>
          </a:prstGeom>
        </p:spPr>
      </p:pic>
      <p:pic>
        <p:nvPicPr>
          <p:cNvPr id="28" name="Picture 27"/>
          <p:cNvPicPr>
            <a:picLocks noChangeAspect="1"/>
          </p:cNvPicPr>
          <p:nvPr/>
        </p:nvPicPr>
        <p:blipFill>
          <a:blip r:embed="rId29"/>
          <a:stretch>
            <a:fillRect/>
          </a:stretch>
        </p:blipFill>
        <p:spPr>
          <a:xfrm>
            <a:off x="12787968" y="6634625"/>
            <a:ext cx="4415638" cy="2264429"/>
          </a:xfrm>
          <a:prstGeom prst="rect">
            <a:avLst/>
          </a:prstGeom>
        </p:spPr>
      </p:pic>
      <p:pic>
        <p:nvPicPr>
          <p:cNvPr id="30" name="Picture 29"/>
          <p:cNvPicPr>
            <a:picLocks noChangeAspect="1"/>
          </p:cNvPicPr>
          <p:nvPr/>
        </p:nvPicPr>
        <p:blipFill>
          <a:blip r:embed="rId30"/>
          <a:stretch>
            <a:fillRect/>
          </a:stretch>
        </p:blipFill>
        <p:spPr>
          <a:xfrm rot="20114520">
            <a:off x="1052877" y="3107738"/>
            <a:ext cx="4674974" cy="1416658"/>
          </a:xfrm>
          <a:prstGeom prst="rect">
            <a:avLst/>
          </a:prstGeom>
        </p:spPr>
      </p:pic>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635647" y="2221357"/>
            <a:ext cx="2177538" cy="2177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4"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par>
                                <p:cTn id="59" presetID="14"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randombar(horizontal)">
                                      <p:cBhvr>
                                        <p:cTn id="79" dur="500"/>
                                        <p:tgtEl>
                                          <p:spTgt spid="31"/>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05000" y="1233894"/>
            <a:ext cx="14560851" cy="8309967"/>
          </a:xfrm>
          <a:prstGeom prst="rect">
            <a:avLst/>
          </a:prstGeom>
        </p:spPr>
        <p:txBody>
          <a:bodyPr wrap="square" lIns="0" tIns="0" rIns="0" bIns="0" rtlCol="0" anchor="t">
            <a:spAutoFit/>
          </a:bodyPr>
          <a:lstStyle/>
          <a:p>
            <a:pPr algn="just">
              <a:spcBef>
                <a:spcPct val="0"/>
              </a:spcBef>
            </a:pP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năm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rồi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Vậy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kỉ</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niệm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vừa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thôi</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luôn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gốc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viết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thế</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biết</a:t>
            </a:r>
            <a:r>
              <a:rPr lang="en-US" sz="3600" dirty="0">
                <a:solidFill>
                  <a:schemeClr val="accent4">
                    <a:lumMod val="50000"/>
                  </a:schemeClr>
                </a:solidFill>
                <a:latin typeface="Cambria" panose="02040503050406030204" pitchFamily="18" charset="0"/>
              </a:rPr>
              <a:t> bao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dịp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ra.</a:t>
            </a:r>
          </a:p>
          <a:p>
            <a:pPr algn="just">
              <a:spcBef>
                <a:spcPct val="0"/>
              </a:spcBef>
            </a:pP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cô</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giáo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ngay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lập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tức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trồng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này</a:t>
            </a: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ngày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xưa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đến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trèo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hái</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Gòn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quá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Vũng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Tàu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thực</a:t>
            </a:r>
            <a:r>
              <a:rPr lang="en-US" sz="3600" dirty="0">
                <a:solidFill>
                  <a:schemeClr val="accent4">
                    <a:lumMod val="50000"/>
                  </a:schemeClr>
                </a:solidFill>
                <a:latin typeface="Cambria" panose="02040503050406030204" pitchFamily="18" charset="0"/>
              </a:rPr>
              <a:t> ra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cách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vẫn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nghĩ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vui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bỗng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nghe</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tiếng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chọc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ghẹo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nụ</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hậu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nội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trôi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theo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ngọt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264921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913315" y="257384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txBody>
          <a:bodyPr/>
          <a:lstStyle/>
          <a:p>
            <a:endParaRPr lang="en-US"/>
          </a:p>
        </p:txBody>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txBody>
          <a:bodyPr/>
          <a:lstStyle/>
          <a:p>
            <a:endParaRPr lang="en-US"/>
          </a:p>
        </p:txBody>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txBody>
          <a:bodyPr/>
          <a:lstStyle/>
          <a:p>
            <a:endParaRPr lang="en-US"/>
          </a:p>
        </p:txBody>
      </p:sp>
      <p:sp>
        <p:nvSpPr>
          <p:cNvPr id="15" name="TextBox 15"/>
          <p:cNvSpPr txBox="1"/>
          <p:nvPr/>
        </p:nvSpPr>
        <p:spPr>
          <a:xfrm>
            <a:off x="9333577" y="3357765"/>
            <a:ext cx="6555046" cy="756617"/>
          </a:xfrm>
          <a:prstGeom prst="rect">
            <a:avLst/>
          </a:prstGeom>
        </p:spPr>
        <p:txBody>
          <a:bodyPr lIns="0" tIns="0" rIns="0" bIns="0" rtlCol="0" anchor="t">
            <a:spAutoFit/>
          </a:bodyPr>
          <a:lstStyle/>
          <a:p>
            <a:pPr marL="685800" indent="-685800" algn="ctr">
              <a:lnSpc>
                <a:spcPts val="5880"/>
              </a:lnSpc>
              <a:spcBef>
                <a:spcPct val="0"/>
              </a:spcBef>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hiền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US" sz="9600" dirty="0">
              <a:solidFill>
                <a:srgbClr val="000000"/>
              </a:solidFill>
              <a:latin typeface="Cambria" panose="02040503050406030204" pitchFamily="18" charset="0"/>
            </a:endParaRPr>
          </a:p>
        </p:txBody>
      </p:sp>
      <p:sp>
        <p:nvSpPr>
          <p:cNvPr id="17" name="TextBox 16">
            <a:extLst>
              <a:ext uri="{FF2B5EF4-FFF2-40B4-BE49-F238E27FC236}">
                <a16:creationId xmlns:a16="http://schemas.microsoft.com/office/drawing/2014/main" id="{FB4C4192-4D87-9447-AB14-D13F6B2E8C57}"/>
              </a:ext>
            </a:extLst>
          </p:cNvPr>
          <p:cNvSpPr txBox="1"/>
          <p:nvPr/>
        </p:nvSpPr>
        <p:spPr>
          <a:xfrm>
            <a:off x="10820400" y="4372570"/>
            <a:ext cx="480060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thơm</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lừng</a:t>
            </a:r>
            <a:endParaRPr lang="x-none" sz="5400" dirty="0">
              <a:latin typeface="Cambria" panose="02040503050406030204" pitchFamily="18" charset="0"/>
            </a:endParaRPr>
          </a:p>
        </p:txBody>
      </p:sp>
      <p:sp>
        <p:nvSpPr>
          <p:cNvPr id="18" name="TextBox 17">
            <a:extLst>
              <a:ext uri="{FF2B5EF4-FFF2-40B4-BE49-F238E27FC236}">
                <a16:creationId xmlns:a16="http://schemas.microsoft.com/office/drawing/2014/main" id="{AEAB49EE-210F-E840-A78F-7C9642BB10DF}"/>
              </a:ext>
            </a:extLst>
          </p:cNvPr>
          <p:cNvSpPr txBox="1"/>
          <p:nvPr/>
        </p:nvSpPr>
        <p:spPr>
          <a:xfrm>
            <a:off x="10820400" y="5619221"/>
            <a:ext cx="8287662"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lâng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lâng</a:t>
            </a:r>
            <a:endParaRPr lang="x-none" sz="5400" dirty="0">
              <a:latin typeface="Cambria" panose="02040503050406030204" pitchFamily="18" charset="0"/>
            </a:endParaRPr>
          </a:p>
        </p:txBody>
      </p:sp>
      <p:sp>
        <p:nvSpPr>
          <p:cNvPr id="19" name="TextBox 18">
            <a:extLst>
              <a:ext uri="{FF2B5EF4-FFF2-40B4-BE49-F238E27FC236}">
                <a16:creationId xmlns:a16="http://schemas.microsoft.com/office/drawing/2014/main" id="{A61454A1-9469-FB46-8D58-3213C3AFE120}"/>
              </a:ext>
            </a:extLst>
          </p:cNvPr>
          <p:cNvSpPr txBox="1"/>
          <p:nvPr/>
        </p:nvSpPr>
        <p:spPr>
          <a:xfrm>
            <a:off x="10820400" y="6887170"/>
            <a:ext cx="5998950" cy="923330"/>
          </a:xfrm>
          <a:prstGeom prst="rect">
            <a:avLst/>
          </a:prstGeom>
          <a:noFill/>
        </p:spPr>
        <p:txBody>
          <a:bodyPr wrap="square" rtlCol="0">
            <a:spAutoFit/>
          </a:bodyPr>
          <a:lstStyle/>
          <a:p>
            <a:pPr marL="685800" indent="-685800">
              <a:buFont typeface="Arial" panose="020B0604020202020204" pitchFamily="34" charset="0"/>
              <a:buChar char="•"/>
            </a:pPr>
            <a:r>
              <a:rPr lang="en-US" sz="5400">
                <a:latin typeface="Cambria" panose="02040503050406030204" pitchFamily="18" charset="0"/>
              </a:rPr>
              <a:t>chọc ghẹo</a:t>
            </a:r>
            <a:endParaRPr lang="x-none" sz="5400" dirty="0">
              <a:latin typeface="Cambria" panose="02040503050406030204" pitchFamily="18" charset="0"/>
            </a:endParaRPr>
          </a:p>
        </p:txBody>
      </p:sp>
      <p:pic>
        <p:nvPicPr>
          <p:cNvPr id="20" name="Picture 19"/>
          <p:cNvPicPr>
            <a:picLocks noChangeAspect="1"/>
          </p:cNvPicPr>
          <p:nvPr/>
        </p:nvPicPr>
        <p:blipFill>
          <a:blip r:embed="rId12"/>
          <a:stretch>
            <a:fillRect/>
          </a:stretch>
        </p:blipFill>
        <p:spPr>
          <a:xfrm>
            <a:off x="8957792" y="1674516"/>
            <a:ext cx="8583424" cy="158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CCE4C9-69AD-EC4C-9B77-BB8F0B8E5CC5}"/>
              </a:ext>
            </a:extLst>
          </p:cNvPr>
          <p:cNvGrpSpPr/>
          <p:nvPr/>
        </p:nvGrpSpPr>
        <p:grpSpPr>
          <a:xfrm>
            <a:off x="1028700" y="2135297"/>
            <a:ext cx="7425936" cy="3610849"/>
            <a:chOff x="1028700" y="2135297"/>
            <a:chExt cx="7425936" cy="4376699"/>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txBody>
              <a:bodyPr/>
              <a:lstStyle/>
              <a:p>
                <a:endParaRPr lang="en-US"/>
              </a:p>
            </p:txBody>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468863" y="3027770"/>
              <a:ext cx="6696623" cy="2161682"/>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hồi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nhỏ</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 vô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nên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cháu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mình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cũng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như</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a:t>
              </a:r>
              <a:endParaRPr lang="x-none" sz="3600"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txBody>
          <a:bodyPr/>
          <a:lstStyle/>
          <a:p>
            <a:endParaRPr lang="en-US"/>
          </a:p>
        </p:txBody>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txBody>
          <a:bodyPr/>
          <a:lstStyle/>
          <a:p>
            <a:endParaRPr lang="en-US"/>
          </a:p>
        </p:txBody>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txBody>
          <a:bodyPr/>
          <a:lstStyle/>
          <a:p>
            <a:endParaRPr lang="en-US"/>
          </a:p>
        </p:txBody>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7" name="Group 36">
            <a:extLst>
              <a:ext uri="{FF2B5EF4-FFF2-40B4-BE49-F238E27FC236}">
                <a16:creationId xmlns:a16="http://schemas.microsoft.com/office/drawing/2014/main" id="{8BED77C2-C9FE-8245-BED7-69C49DFC4DAE}"/>
              </a:ext>
            </a:extLst>
          </p:cNvPr>
          <p:cNvGrpSpPr/>
          <p:nvPr/>
        </p:nvGrpSpPr>
        <p:grpSpPr>
          <a:xfrm>
            <a:off x="8913757" y="2135297"/>
            <a:ext cx="7425936"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txBody>
              <a:bodyPr/>
              <a:lstStyle/>
              <a:p>
                <a:endParaRPr lang="en-US"/>
              </a:p>
            </p:txBody>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14633" y="2515561"/>
              <a:ext cx="6946498" cy="2991588"/>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chiếc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ghế</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đẩu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ra</a:t>
              </a:r>
              <a:r>
                <a:rPr lang="pt-BR" sz="360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sân</a:t>
              </a:r>
              <a:r>
                <a:rPr lang="pt-BR" sz="3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pt-BR" sz="360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gần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đó</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nghe</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đài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mắt</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trẻ</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vui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chơi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2" name="Group 31">
            <a:extLst>
              <a:ext uri="{FF2B5EF4-FFF2-40B4-BE49-F238E27FC236}">
                <a16:creationId xmlns:a16="http://schemas.microsoft.com/office/drawing/2014/main" id="{7F68BCB8-38D5-2F4B-9A9D-A02418D51EB9}"/>
              </a:ext>
            </a:extLst>
          </p:cNvPr>
          <p:cNvGrpSpPr/>
          <p:nvPr/>
        </p:nvGrpSpPr>
        <p:grpSpPr>
          <a:xfrm>
            <a:off x="2961344" y="6010719"/>
            <a:ext cx="7425936" cy="3610849"/>
            <a:chOff x="1028700" y="2135297"/>
            <a:chExt cx="7425936" cy="4376699"/>
          </a:xfrm>
        </p:grpSpPr>
        <p:grpSp>
          <p:nvGrpSpPr>
            <p:cNvPr id="33" name="Group 11">
              <a:extLst>
                <a:ext uri="{FF2B5EF4-FFF2-40B4-BE49-F238E27FC236}">
                  <a16:creationId xmlns:a16="http://schemas.microsoft.com/office/drawing/2014/main" id="{B91DE733-E26A-0F4B-87E4-29CB7E504235}"/>
                </a:ext>
              </a:extLst>
            </p:cNvPr>
            <p:cNvGrpSpPr/>
            <p:nvPr/>
          </p:nvGrpSpPr>
          <p:grpSpPr>
            <a:xfrm>
              <a:off x="1028700" y="2135297"/>
              <a:ext cx="7425936" cy="4376699"/>
              <a:chOff x="0" y="0"/>
              <a:chExt cx="1955802" cy="1152711"/>
            </a:xfrm>
          </p:grpSpPr>
          <p:sp>
            <p:nvSpPr>
              <p:cNvPr id="35" name="Freeform 12">
                <a:extLst>
                  <a:ext uri="{FF2B5EF4-FFF2-40B4-BE49-F238E27FC236}">
                    <a16:creationId xmlns:a16="http://schemas.microsoft.com/office/drawing/2014/main" id="{00FAB218-10E9-7A48-A47F-4DBD68B5305A}"/>
                  </a:ext>
                </a:extLst>
              </p:cNvPr>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txBody>
              <a:bodyPr/>
              <a:lstStyle/>
              <a:p>
                <a:endParaRPr lang="en-US"/>
              </a:p>
            </p:txBody>
          </p:sp>
          <p:sp>
            <p:nvSpPr>
              <p:cNvPr id="36" name="TextBox 13">
                <a:extLst>
                  <a:ext uri="{FF2B5EF4-FFF2-40B4-BE49-F238E27FC236}">
                    <a16:creationId xmlns:a16="http://schemas.microsoft.com/office/drawing/2014/main" id="{2010B325-A2DD-BB42-9488-8BC560D4DB75}"/>
                  </a:ext>
                </a:extLst>
              </p:cNvPr>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34" name="TextBox 21">
              <a:extLst>
                <a:ext uri="{FF2B5EF4-FFF2-40B4-BE49-F238E27FC236}">
                  <a16:creationId xmlns:a16="http://schemas.microsoft.com/office/drawing/2014/main" id="{543F8E46-1547-164D-AF7D-44B765DC56FB}"/>
                </a:ext>
              </a:extLst>
            </p:cNvPr>
            <p:cNvSpPr txBox="1"/>
            <p:nvPr/>
          </p:nvSpPr>
          <p:spPr>
            <a:xfrm>
              <a:off x="1866975" y="3512028"/>
              <a:ext cx="5749386" cy="1716753"/>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kern="0" dirty="0" err="1">
                  <a:solidFill>
                    <a:srgbClr val="000000"/>
                  </a:solidFill>
                  <a:effectLst/>
                  <a:latin typeface="Cambria" panose="02040503050406030204" pitchFamily="18" charset="0"/>
                  <a:ea typeface="Times New Roman" panose="02020603050405020304" pitchFamily="18" charset="0"/>
                </a:rPr>
                <a:t>Nhưng</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sân</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nhà</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cũ</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của</a:t>
              </a:r>
              <a:r>
                <a:rPr lang="pt-BR" sz="3600" kern="0" dirty="0">
                  <a:solidFill>
                    <a:srgbClr val="000000"/>
                  </a:solidFill>
                  <a:effectLst/>
                  <a:latin typeface="Cambria" panose="02040503050406030204" pitchFamily="18" charset="0"/>
                  <a:ea typeface="Times New Roman" panose="02020603050405020304" pitchFamily="18" charset="0"/>
                </a:rPr>
                <a:t> Bum </a:t>
              </a:r>
              <a:r>
                <a:rPr lang="pt-BR" sz="3600" kern="0" dirty="0" err="1">
                  <a:solidFill>
                    <a:srgbClr val="000000"/>
                  </a:solidFill>
                  <a:effectLst/>
                  <a:latin typeface="Cambria" panose="02040503050406030204" pitchFamily="18" charset="0"/>
                  <a:ea typeface="Times New Roman" panose="02020603050405020304" pitchFamily="18" charset="0"/>
                </a:rPr>
                <a:t>lại</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có</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một</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cây</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ổi</a:t>
              </a:r>
              <a:r>
                <a:rPr lang="pt-BR" sz="3600" kern="0" dirty="0">
                  <a:solidFill>
                    <a:srgbClr val="000000"/>
                  </a:solidFill>
                  <a:effectLst/>
                  <a:latin typeface="Cambria" panose="02040503050406030204" pitchFamily="18" charset="0"/>
                  <a:ea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38" name="Oval Callout 37">
            <a:extLst>
              <a:ext uri="{FF2B5EF4-FFF2-40B4-BE49-F238E27FC236}">
                <a16:creationId xmlns:a16="http://schemas.microsoft.com/office/drawing/2014/main" id="{ABF8B7AE-228B-3C40-B862-CF5584FAD72D}"/>
              </a:ext>
            </a:extLst>
          </p:cNvPr>
          <p:cNvSpPr/>
          <p:nvPr/>
        </p:nvSpPr>
        <p:spPr>
          <a:xfrm>
            <a:off x="11708688" y="6095341"/>
            <a:ext cx="5360112" cy="3276833"/>
          </a:xfrm>
          <a:prstGeom prst="wedgeEllipseCallout">
            <a:avLst>
              <a:gd name="adj1" fmla="val -62259"/>
              <a:gd name="adj2" fmla="val 24386"/>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kern="0" dirty="0" err="1">
                <a:solidFill>
                  <a:schemeClr val="bg1"/>
                </a:solidFill>
                <a:effectLst/>
                <a:latin typeface="Times New Roman" panose="02020603050405020304" pitchFamily="18" charset="0"/>
                <a:ea typeface="Times New Roman" panose="02020603050405020304" pitchFamily="18" charset="0"/>
              </a:rPr>
              <a:t>Nhấn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giọng</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ở</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một</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số</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từ</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ngữ</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thể</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hiện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cảm</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xúc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của</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tác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giả</a:t>
            </a:r>
            <a:endParaRPr lang="x-none" sz="3600" dirty="0">
              <a:solidFill>
                <a:schemeClr val="bg1"/>
              </a:solidFill>
            </a:endParaRPr>
          </a:p>
        </p:txBody>
      </p:sp>
      <p:pic>
        <p:nvPicPr>
          <p:cNvPr id="15" name="Picture 14"/>
          <p:cNvPicPr>
            <a:picLocks noChangeAspect="1"/>
          </p:cNvPicPr>
          <p:nvPr/>
        </p:nvPicPr>
        <p:blipFill>
          <a:blip r:embed="rId14"/>
          <a:stretch>
            <a:fillRect/>
          </a:stretch>
        </p:blipFill>
        <p:spPr>
          <a:xfrm>
            <a:off x="4737106" y="165421"/>
            <a:ext cx="8569858" cy="2302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txBody>
          <a:bodyPr/>
          <a:lstStyle/>
          <a:p>
            <a:endParaRPr lang="en-US"/>
          </a:p>
        </p:txBody>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txBody>
          <a:bodyPr/>
          <a:lstStyle/>
          <a:p>
            <a:endParaRPr lang="en-US"/>
          </a:p>
        </p:txBody>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txBody>
          <a:bodyPr/>
          <a:lstStyle/>
          <a:p>
            <a:endParaRPr lang="en-US"/>
          </a:p>
        </p:txBody>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9" name="Group 38"/>
          <p:cNvGrpSpPr/>
          <p:nvPr/>
        </p:nvGrpSpPr>
        <p:grpSpPr>
          <a:xfrm flipH="1">
            <a:off x="990602" y="-958461"/>
            <a:ext cx="12424559" cy="9376839"/>
            <a:chOff x="6544408" y="-943044"/>
            <a:chExt cx="5628630" cy="4975045"/>
          </a:xfrm>
        </p:grpSpPr>
        <p:pic>
          <p:nvPicPr>
            <p:cNvPr id="40" name="图片 8">
              <a:extLst>
                <a:ext uri="{FF2B5EF4-FFF2-40B4-BE49-F238E27FC236}">
                  <a16:creationId xmlns:a16="http://schemas.microsoft.com/office/drawing/2014/main" id="{EDBA7EFC-BD3E-9FB1-B44D-0CBFCB551E6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41" name="TextBox 40"/>
            <p:cNvSpPr txBox="1"/>
            <p:nvPr/>
          </p:nvSpPr>
          <p:spPr>
            <a:xfrm>
              <a:off x="7856963" y="612160"/>
              <a:ext cx="3381757" cy="1616632"/>
            </a:xfrm>
            <a:prstGeom prst="rect">
              <a:avLst/>
            </a:prstGeom>
            <a:noFill/>
          </p:spPr>
          <p:txBody>
            <a:bodyPr wrap="square" rtlCol="0">
              <a:spAutoFit/>
            </a:bodyPr>
            <a:lstStyle/>
            <a:p>
              <a:pPr algn="ctr" defTabSz="914445"/>
              <a:r>
                <a:rPr lang="vi-VN" sz="9600" b="1" dirty="0">
                  <a:solidFill>
                    <a:srgbClr val="FF6600"/>
                  </a:solidFill>
                  <a:effectLst>
                    <a:reflection blurRad="6350" stA="55000" endA="300" endPos="45500" dir="5400000" sy="-100000" algn="bl" rotWithShape="0"/>
                  </a:effectLst>
                  <a:latin typeface="UTM Avo" panose="02040603050506020204" pitchFamily="18" charset="0"/>
                </a:rPr>
                <a:t>ĐỌC NHÓM</a:t>
              </a:r>
              <a:endParaRPr lang="en-US" sz="96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42"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19586" b="8272"/>
          <a:stretch/>
        </p:blipFill>
        <p:spPr>
          <a:xfrm flipH="1">
            <a:off x="8912074" y="868804"/>
            <a:ext cx="7457246" cy="8506448"/>
          </a:xfrm>
          <a:prstGeom prst="rect">
            <a:avLst/>
          </a:prstGeom>
        </p:spPr>
      </p:pic>
    </p:spTree>
    <p:extLst>
      <p:ext uri="{BB962C8B-B14F-4D97-AF65-F5344CB8AC3E}">
        <p14:creationId xmlns:p14="http://schemas.microsoft.com/office/powerpoint/2010/main" val="32010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133680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15593176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9AFCD597-7E99-3A41-A939-97DF6CA8476F}"/>
              </a:ext>
            </a:extLst>
          </p:cNvPr>
          <p:cNvPicPr>
            <a:picLocks noChangeAspect="1"/>
          </p:cNvPicPr>
          <p:nvPr/>
        </p:nvPicPr>
        <p:blipFill>
          <a:blip r:embed="rId15"/>
          <a:stretch>
            <a:fillRect/>
          </a:stretch>
        </p:blipFill>
        <p:spPr>
          <a:xfrm>
            <a:off x="8817415" y="1038919"/>
            <a:ext cx="8559800" cy="8737600"/>
          </a:xfrm>
          <a:prstGeom prst="rect">
            <a:avLst/>
          </a:prstGeom>
        </p:spPr>
      </p:pic>
    </p:spTree>
    <p:extLst>
      <p:ext uri="{BB962C8B-B14F-4D97-AF65-F5344CB8AC3E}">
        <p14:creationId xmlns:p14="http://schemas.microsoft.com/office/powerpoint/2010/main" val="221118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7"/>
            <a:stretch>
              <a:fillRect/>
            </a:stretch>
          </a:blipFill>
        </p:spPr>
        <p:txBody>
          <a:bodyPr/>
          <a:lstStyle/>
          <a:p>
            <a:endParaRPr lang="en-US"/>
          </a:p>
        </p:txBody>
      </p:sp>
      <p:grpSp>
        <p:nvGrpSpPr>
          <p:cNvPr id="6" name="Group 6"/>
          <p:cNvGrpSpPr/>
          <p:nvPr/>
        </p:nvGrpSpPr>
        <p:grpSpPr>
          <a:xfrm>
            <a:off x="4689865" y="1028700"/>
            <a:ext cx="12569436"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8"/>
            <a:stretch>
              <a:fillRect/>
            </a:stretch>
          </a:blipFill>
        </p:spPr>
        <p:txBody>
          <a:bodyPr/>
          <a:lstStyle/>
          <a:p>
            <a:endParaRPr lang="en-US"/>
          </a:p>
        </p:txBody>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9"/>
            <a:stretch>
              <a:fillRect/>
            </a:stretch>
          </a:blipFill>
        </p:spPr>
        <p:txBody>
          <a:bodyPr/>
          <a:lstStyle/>
          <a:p>
            <a:endParaRPr lang="en-US"/>
          </a:p>
        </p:txBody>
      </p:sp>
      <p:sp>
        <p:nvSpPr>
          <p:cNvPr id="13" name="Freeform 13"/>
          <p:cNvSpPr/>
          <p:nvPr/>
        </p:nvSpPr>
        <p:spPr>
          <a:xfrm>
            <a:off x="-1085522" y="1437853"/>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8"/>
            <a:stretch>
              <a:fillRect/>
            </a:stretch>
          </a:blipFill>
        </p:spPr>
        <p:txBody>
          <a:bodyPr/>
          <a:lstStyle/>
          <a:p>
            <a:endParaRPr lang="en-US"/>
          </a:p>
        </p:txBody>
      </p:sp>
      <p:sp>
        <p:nvSpPr>
          <p:cNvPr id="15" name="TextBox 15"/>
          <p:cNvSpPr txBox="1"/>
          <p:nvPr/>
        </p:nvSpPr>
        <p:spPr>
          <a:xfrm>
            <a:off x="4867910" y="3074553"/>
            <a:ext cx="12124689" cy="5416868"/>
          </a:xfrm>
          <a:prstGeom prst="rect">
            <a:avLst/>
          </a:prstGeom>
        </p:spPr>
        <p:txBody>
          <a:bodyPr wrap="square" lIns="0" tIns="0" rIns="0" bIns="0" rtlCol="0" anchor="t">
            <a:spAutoFit/>
          </a:bodyPr>
          <a:lstStyle/>
          <a:p>
            <a:pPr marL="742950" indent="-742950">
              <a:spcBef>
                <a:spcPct val="0"/>
              </a:spcBef>
              <a:buAutoNum type="arabicPeriod"/>
            </a:pP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nghĩ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khi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trồng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a:solidFill>
                  <a:srgbClr val="000000"/>
                </a:solidFill>
                <a:latin typeface="Cambria" panose="02040503050406030204" pitchFamily="18" charset="0"/>
              </a:rPr>
              <a:t>Bum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kỉ</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niệm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với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đó</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Vì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sao</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muốn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làm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chi </a:t>
            </a:r>
            <a:r>
              <a:rPr lang="en-US" sz="4400" dirty="0" err="1">
                <a:solidFill>
                  <a:srgbClr val="000000"/>
                </a:solidFill>
                <a:latin typeface="Cambria" panose="02040503050406030204" pitchFamily="18" charset="0"/>
              </a:rPr>
              <a:t>tiết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nào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thấy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cô</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giáo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ba</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mẹ</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rất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quan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tâm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yêu</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thương</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err="1">
                <a:solidFill>
                  <a:srgbClr val="000000"/>
                </a:solidFill>
                <a:latin typeface="Cambria" panose="02040503050406030204" pitchFamily="18" charset="0"/>
              </a:rPr>
              <a:t>Em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nhận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xét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về</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tình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cảm</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dành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a:t>
            </a:r>
          </a:p>
        </p:txBody>
      </p:sp>
      <p:sp>
        <p:nvSpPr>
          <p:cNvPr id="16" name="TextBox 16"/>
          <p:cNvSpPr txBox="1"/>
          <p:nvPr/>
        </p:nvSpPr>
        <p:spPr>
          <a:xfrm>
            <a:off x="7030166" y="1802060"/>
            <a:ext cx="7888834" cy="756617"/>
          </a:xfrm>
          <a:prstGeom prst="rect">
            <a:avLst/>
          </a:prstGeom>
        </p:spPr>
        <p:txBody>
          <a:bodyPr lIns="0" tIns="0" rIns="0" bIns="0" rtlCol="0" anchor="t">
            <a:spAutoFit/>
          </a:bodyPr>
          <a:lstStyle/>
          <a:p>
            <a:pPr algn="ctr">
              <a:lnSpc>
                <a:spcPts val="5880"/>
              </a:lnSpc>
            </a:pPr>
            <a:r>
              <a:rPr lang="en-US" sz="5400" b="1" dirty="0" err="1">
                <a:solidFill>
                  <a:srgbClr val="000000"/>
                </a:solidFill>
                <a:latin typeface="Cambria" panose="02040503050406030204" pitchFamily="18" charset="0"/>
              </a:rPr>
              <a:t>Câu</a:t>
            </a:r>
            <a:r>
              <a:rPr lang="en-US" sz="5400" b="1" dirty="0">
                <a:solidFill>
                  <a:srgbClr val="000000"/>
                </a:solidFill>
                <a:latin typeface="Cambria" panose="02040503050406030204" pitchFamily="18" charset="0"/>
              </a:rPr>
              <a:t> </a:t>
            </a:r>
            <a:r>
              <a:rPr lang="en-US" sz="5400" b="1" dirty="0" err="1">
                <a:solidFill>
                  <a:srgbClr val="000000"/>
                </a:solidFill>
                <a:latin typeface="Cambria" panose="02040503050406030204" pitchFamily="18" charset="0"/>
              </a:rPr>
              <a:t>hỏi</a:t>
            </a:r>
            <a:endParaRPr lang="en-US" sz="5400" b="1" dirty="0">
              <a:solidFill>
                <a:srgbClr val="000000"/>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US"/>
          </a:p>
        </p:txBody>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txBody>
          <a:bodyPr/>
          <a:lstStyle/>
          <a:p>
            <a:endParaRPr lang="en-US"/>
          </a:p>
        </p:txBody>
      </p:sp>
      <p:sp>
        <p:nvSpPr>
          <p:cNvPr id="12" name="Freeform 12"/>
          <p:cNvSpPr/>
          <p:nvPr/>
        </p:nvSpPr>
        <p:spPr>
          <a:xfrm>
            <a:off x="13112784" y="2016544"/>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txBody>
          <a:bodyPr/>
          <a:lstStyle/>
          <a:p>
            <a:endParaRPr lang="en-US"/>
          </a:p>
        </p:txBody>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txBody>
          <a:bodyPr/>
          <a:lstStyle/>
          <a:p>
            <a:endParaRPr lang="en-US"/>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US"/>
          </a:p>
        </p:txBody>
      </p:sp>
      <p:sp>
        <p:nvSpPr>
          <p:cNvPr id="16" name="TextBox 16"/>
          <p:cNvSpPr txBox="1"/>
          <p:nvPr/>
        </p:nvSpPr>
        <p:spPr>
          <a:xfrm>
            <a:off x="1658561" y="4044580"/>
            <a:ext cx="11246742" cy="2492990"/>
          </a:xfrm>
          <a:prstGeom prst="rect">
            <a:avLst/>
          </a:prstGeom>
        </p:spPr>
        <p:txBody>
          <a:bodyPr wrap="square" lIns="0" tIns="0" rIns="0" bIns="0" rtlCol="0" anchor="t">
            <a:spAutoFit/>
          </a:bodyPr>
          <a:lstStyle/>
          <a:p>
            <a:pPr algn="just">
              <a:spcBef>
                <a:spcPct val="0"/>
              </a:spcBef>
            </a:pPr>
            <a:r>
              <a:rPr lang="pt-BR" sz="5400" kern="0" dirty="0" err="1">
                <a:solidFill>
                  <a:srgbClr val="000000"/>
                </a:solidFill>
                <a:effectLst/>
                <a:latin typeface="Cambria" panose="02040503050406030204" pitchFamily="18" charset="0"/>
                <a:ea typeface="Times New Roman" panose="02020603050405020304" pitchFamily="18" charset="0"/>
              </a:rPr>
              <a:t>Ông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nghĩ</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hồi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nhỏ</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 vô </a:t>
            </a:r>
            <a:r>
              <a:rPr lang="pt-BR" sz="5400" kern="0" dirty="0" err="1">
                <a:solidFill>
                  <a:srgbClr val="000000"/>
                </a:solidFill>
                <a:effectLst/>
                <a:latin typeface="Cambria" panose="02040503050406030204" pitchFamily="18" charset="0"/>
                <a:ea typeface="Times New Roman" panose="02020603050405020304" pitchFamily="18" charset="0"/>
              </a:rPr>
              <a:t>cùng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nên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chắc</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cháu</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mình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cũng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như</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a:t>
            </a:r>
            <a:r>
              <a:rPr lang="x-none" sz="5400" dirty="0">
                <a:effectLst/>
                <a:latin typeface="Cambria" panose="02040503050406030204" pitchFamily="18" charset="0"/>
              </a:rPr>
              <a:t> </a:t>
            </a:r>
            <a:endParaRPr lang="en-US" sz="5400" dirty="0">
              <a:solidFill>
                <a:srgbClr val="000000"/>
              </a:solidFill>
              <a:latin typeface="Cambria" panose="02040503050406030204" pitchFamily="18" charset="0"/>
            </a:endParaRPr>
          </a:p>
        </p:txBody>
      </p:sp>
      <p:sp>
        <p:nvSpPr>
          <p:cNvPr id="17" name="TextBox 17"/>
          <p:cNvSpPr txBox="1"/>
          <p:nvPr/>
        </p:nvSpPr>
        <p:spPr>
          <a:xfrm>
            <a:off x="1757278" y="1910971"/>
            <a:ext cx="11866605" cy="1661993"/>
          </a:xfrm>
          <a:prstGeom prst="rect">
            <a:avLst/>
          </a:prstGeom>
        </p:spPr>
        <p:txBody>
          <a:bodyPr wrap="square" lIns="0" tIns="0" rIns="0" bIns="0" rtlCol="0" anchor="t">
            <a:spAutoFit/>
          </a:bodyPr>
          <a:lstStyle/>
          <a:p>
            <a:pPr marL="742950" indent="-742950">
              <a:spcBef>
                <a:spcPct val="0"/>
              </a:spcBef>
              <a:buAutoNum type="arabicPeriod"/>
            </a:pP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đã</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nghĩ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khi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trồng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US"/>
          </a:p>
        </p:txBody>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txBody>
          <a:bodyPr/>
          <a:lstStyle/>
          <a:p>
            <a:endParaRPr lang="en-US"/>
          </a:p>
        </p:txBody>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txBody>
          <a:bodyPr/>
          <a:lstStyle/>
          <a:p>
            <a:endParaRPr lang="en-US"/>
          </a:p>
        </p:txBody>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txBody>
          <a:bodyPr/>
          <a:lstStyle/>
          <a:p>
            <a:endParaRPr lang="en-US"/>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US"/>
          </a:p>
        </p:txBody>
      </p:sp>
      <p:sp>
        <p:nvSpPr>
          <p:cNvPr id="16" name="TextBox 16"/>
          <p:cNvSpPr txBox="1"/>
          <p:nvPr/>
        </p:nvSpPr>
        <p:spPr>
          <a:xfrm>
            <a:off x="1481586" y="2675182"/>
            <a:ext cx="11812875" cy="6217087"/>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en-US" sz="4800" dirty="0" err="1">
                <a:solidFill>
                  <a:schemeClr val="tx2"/>
                </a:solidFill>
                <a:latin typeface="Cambria" panose="02040503050406030204" pitchFamily="18" charset="0"/>
              </a:rPr>
              <a:t>Hồi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ba</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bốn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tuổi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nó</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đã</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biết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cùng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ông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bắt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sâu</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cho</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nên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lớn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như</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giờ</a:t>
            </a:r>
            <a:endParaRPr lang="en-US" sz="4800" dirty="0">
              <a:solidFill>
                <a:schemeClr val="tx2"/>
              </a:solidFill>
              <a:latin typeface="Cambria" panose="02040503050406030204" pitchFamily="18" charset="0"/>
            </a:endParaRPr>
          </a:p>
          <a:p>
            <a:pPr marL="571500" indent="-571500">
              <a:spcBef>
                <a:spcPts val="1200"/>
              </a:spcBef>
              <a:spcAft>
                <a:spcPts val="1200"/>
              </a:spcAft>
              <a:buFont typeface="Arial" panose="020B0604020202020204" pitchFamily="34" charset="0"/>
              <a:buChar char="•"/>
            </a:pP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buổi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chiều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mát</a:t>
            </a:r>
            <a:r>
              <a:rPr lang="en-US" sz="4800" dirty="0">
                <a:solidFill>
                  <a:schemeClr val="accent6">
                    <a:lumMod val="50000"/>
                  </a:schemeClr>
                </a:solidFill>
                <a:latin typeface="Cambria" panose="02040503050406030204" pitchFamily="18" charset="0"/>
              </a:rPr>
              <a:t>, Bum </a:t>
            </a:r>
            <a:r>
              <a:rPr lang="en-US" sz="4800" dirty="0" err="1">
                <a:solidFill>
                  <a:schemeClr val="accent6">
                    <a:lumMod val="50000"/>
                  </a:schemeClr>
                </a:solidFill>
                <a:latin typeface="Cambria" panose="02040503050406030204" pitchFamily="18" charset="0"/>
              </a:rPr>
              <a:t>và</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bè</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bạn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túm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tụm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dưới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gốc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chia </a:t>
            </a:r>
            <a:r>
              <a:rPr lang="en-US" sz="4800" dirty="0" err="1">
                <a:solidFill>
                  <a:schemeClr val="accent6">
                    <a:lumMod val="50000"/>
                  </a:schemeClr>
                </a:solidFill>
                <a:latin typeface="Cambria" panose="02040503050406030204" pitchFamily="18" charset="0"/>
              </a:rPr>
              <a:t>nhau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trái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chín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Ông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nội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bắc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chiếc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ghế</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đẩu</a:t>
            </a:r>
            <a:r>
              <a:rPr lang="en-US" sz="4800" dirty="0">
                <a:solidFill>
                  <a:schemeClr val="accent6">
                    <a:lumMod val="50000"/>
                  </a:schemeClr>
                </a:solidFill>
                <a:latin typeface="Cambria" panose="02040503050406030204" pitchFamily="18" charset="0"/>
              </a:rPr>
              <a:t> ra </a:t>
            </a:r>
            <a:r>
              <a:rPr lang="en-US" sz="4800" dirty="0" err="1">
                <a:solidFill>
                  <a:schemeClr val="accent6">
                    <a:lumMod val="50000"/>
                  </a:schemeClr>
                </a:solidFill>
                <a:latin typeface="Cambria" panose="02040503050406030204" pitchFamily="18" charset="0"/>
              </a:rPr>
              <a:t>sân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gần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ngồi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đó</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nghe</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đài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mắt</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nhìn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lũ</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trẻ</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vui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chơi</a:t>
            </a:r>
            <a:r>
              <a:rPr lang="en-US" sz="4800" dirty="0">
                <a:solidFill>
                  <a:schemeClr val="accent6">
                    <a:lumMod val="50000"/>
                  </a:schemeClr>
                </a:solidFill>
                <a:latin typeface="Cambria" panose="02040503050406030204" pitchFamily="18" charset="0"/>
              </a:rPr>
              <a:t>…</a:t>
            </a:r>
          </a:p>
        </p:txBody>
      </p:sp>
      <p:sp>
        <p:nvSpPr>
          <p:cNvPr id="17" name="TextBox 17"/>
          <p:cNvSpPr txBox="1"/>
          <p:nvPr/>
        </p:nvSpPr>
        <p:spPr>
          <a:xfrm>
            <a:off x="2448897" y="1483116"/>
            <a:ext cx="12608791" cy="738664"/>
          </a:xfrm>
          <a:prstGeom prst="rect">
            <a:avLst/>
          </a:prstGeom>
        </p:spPr>
        <p:txBody>
          <a:bodyPr wrap="square" lIns="0" tIns="0" rIns="0" bIns="0" rtlCol="0" anchor="t">
            <a:spAutoFit/>
          </a:bodyPr>
          <a:lstStyle/>
          <a:p>
            <a:pPr>
              <a:spcBef>
                <a:spcPct val="0"/>
              </a:spcBef>
            </a:pPr>
            <a:r>
              <a:rPr lang="en-US" sz="4800" b="1" dirty="0">
                <a:solidFill>
                  <a:srgbClr val="DD5248"/>
                </a:solidFill>
                <a:latin typeface="Cambria" panose="02040503050406030204" pitchFamily="18" charset="0"/>
              </a:rPr>
              <a:t>2. Bum </a:t>
            </a:r>
            <a:r>
              <a:rPr lang="en-US" sz="4800" b="1" dirty="0" err="1">
                <a:solidFill>
                  <a:srgbClr val="DD5248"/>
                </a:solidFill>
                <a:latin typeface="Cambria" panose="02040503050406030204" pitchFamily="18" charset="0"/>
              </a:rPr>
              <a:t>đã</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có</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những</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kỉ</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niệm</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gì</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với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cây</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ổi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đó</a:t>
            </a:r>
            <a:r>
              <a:rPr lang="en-US" sz="48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25097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C42C5ABD-5E18-7D43-8931-C82A29053CE3}"/>
              </a:ext>
            </a:extLst>
          </p:cNvPr>
          <p:cNvPicPr>
            <a:picLocks noChangeAspect="1"/>
          </p:cNvPicPr>
          <p:nvPr/>
        </p:nvPicPr>
        <p:blipFill>
          <a:blip r:embed="rId15"/>
          <a:stretch>
            <a:fillRect/>
          </a:stretch>
        </p:blipFill>
        <p:spPr>
          <a:xfrm>
            <a:off x="8339027" y="1701462"/>
            <a:ext cx="9525000" cy="6515100"/>
          </a:xfrm>
          <a:prstGeom prst="rect">
            <a:avLst/>
          </a:prstGeom>
        </p:spPr>
      </p:pic>
    </p:spTree>
    <p:extLst>
      <p:ext uri="{BB962C8B-B14F-4D97-AF65-F5344CB8AC3E}">
        <p14:creationId xmlns:p14="http://schemas.microsoft.com/office/powerpoint/2010/main" val="334482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US"/>
          </a:p>
        </p:txBody>
      </p:sp>
      <p:grpSp>
        <p:nvGrpSpPr>
          <p:cNvPr id="6" name="Group 6"/>
          <p:cNvGrpSpPr/>
          <p:nvPr/>
        </p:nvGrpSpPr>
        <p:grpSpPr>
          <a:xfrm>
            <a:off x="1028700" y="1028700"/>
            <a:ext cx="14363700" cy="7140924"/>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txBody>
          <a:bodyPr/>
          <a:lstStyle/>
          <a:p>
            <a:endParaRPr lang="en-US"/>
          </a:p>
        </p:txBody>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8"/>
            <a:stretch>
              <a:fillRect/>
            </a:stretch>
          </a:blipFill>
        </p:spPr>
        <p:txBody>
          <a:bodyPr/>
          <a:lstStyle/>
          <a:p>
            <a:endParaRPr lang="en-US"/>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US"/>
          </a:p>
        </p:txBody>
      </p:sp>
      <p:sp>
        <p:nvSpPr>
          <p:cNvPr id="16" name="TextBox 16"/>
          <p:cNvSpPr txBox="1"/>
          <p:nvPr/>
        </p:nvSpPr>
        <p:spPr>
          <a:xfrm>
            <a:off x="2021744" y="3742905"/>
            <a:ext cx="11812875" cy="1661993"/>
          </a:xfrm>
          <a:prstGeom prst="rect">
            <a:avLst/>
          </a:prstGeom>
        </p:spPr>
        <p:txBody>
          <a:bodyPr wrap="square" lIns="0" tIns="0" rIns="0" bIns="0" rtlCol="0" anchor="t">
            <a:spAutoFit/>
          </a:bodyPr>
          <a:lstStyle/>
          <a:p>
            <a:pPr>
              <a:spcAft>
                <a:spcPts val="800"/>
              </a:spcAft>
              <a:tabLst>
                <a:tab pos="255270" algn="l"/>
              </a:tabLst>
            </a:pP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Vì</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Bum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muốn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bạn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bè</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leo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trèo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lên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thấy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bóng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dáng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x-none" sz="5400" dirty="0">
              <a:effectLst/>
              <a:latin typeface="Cambria" panose="02040503050406030204" pitchFamily="18" charset="0"/>
              <a:ea typeface="Calibri" panose="020F0502020204030204" pitchFamily="34" charset="0"/>
            </a:endParaRPr>
          </a:p>
        </p:txBody>
      </p:sp>
      <p:sp>
        <p:nvSpPr>
          <p:cNvPr id="17" name="TextBox 17"/>
          <p:cNvSpPr txBox="1"/>
          <p:nvPr/>
        </p:nvSpPr>
        <p:spPr>
          <a:xfrm>
            <a:off x="2208162" y="1644624"/>
            <a:ext cx="114094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3. </a:t>
            </a:r>
            <a:r>
              <a:rPr lang="en-US" sz="5400" b="1" dirty="0" err="1">
                <a:solidFill>
                  <a:srgbClr val="DD5248"/>
                </a:solidFill>
                <a:latin typeface="Cambria" panose="02040503050406030204" pitchFamily="18" charset="0"/>
              </a:rPr>
              <a:t>Vì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sao</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muốn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làm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349311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US"/>
          </a:p>
        </p:txBody>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txBody>
          <a:bodyPr/>
          <a:lstStyle/>
          <a:p>
            <a:endParaRPr lang="en-US"/>
          </a:p>
        </p:txBody>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txBody>
          <a:bodyPr/>
          <a:lstStyle/>
          <a:p>
            <a:endParaRPr lang="en-US"/>
          </a:p>
        </p:txBody>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txBody>
          <a:bodyPr/>
          <a:lstStyle/>
          <a:p>
            <a:endParaRPr lang="en-US"/>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US"/>
          </a:p>
        </p:txBody>
      </p:sp>
      <p:sp>
        <p:nvSpPr>
          <p:cNvPr id="16" name="TextBox 16"/>
          <p:cNvSpPr txBox="1"/>
          <p:nvPr/>
        </p:nvSpPr>
        <p:spPr>
          <a:xfrm>
            <a:off x="1440233" y="4202303"/>
            <a:ext cx="11872799" cy="4001095"/>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Cô</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giáo</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nói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chuyện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với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ước</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mơ</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của</a:t>
            </a:r>
            <a:r>
              <a:rPr lang="pt-BR" sz="6000" kern="0" dirty="0">
                <a:solidFill>
                  <a:srgbClr val="000000"/>
                </a:solidFill>
                <a:effectLst/>
                <a:latin typeface="Cambria" panose="02040503050406030204" pitchFamily="18" charset="0"/>
                <a:ea typeface="Times New Roman" panose="02020603050405020304" pitchFamily="18" charset="0"/>
              </a:rPr>
              <a:t> con.</a:t>
            </a:r>
          </a:p>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đã</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bàn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nhau</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trồng</a:t>
            </a:r>
            <a:r>
              <a:rPr lang="pt-BR" sz="6000" kern="0" dirty="0">
                <a:solidFill>
                  <a:srgbClr val="000000"/>
                </a:solidFill>
                <a:effectLst/>
                <a:latin typeface="Cambria" panose="02040503050406030204" pitchFamily="18" charset="0"/>
                <a:ea typeface="Times New Roman" panose="02020603050405020304" pitchFamily="18" charset="0"/>
              </a:rPr>
              <a:t> 1 </a:t>
            </a:r>
            <a:r>
              <a:rPr lang="pt-BR" sz="6000" kern="0" dirty="0" err="1">
                <a:solidFill>
                  <a:srgbClr val="000000"/>
                </a:solidFill>
                <a:effectLst/>
                <a:latin typeface="Cambria" panose="02040503050406030204" pitchFamily="18" charset="0"/>
                <a:ea typeface="Times New Roman" panose="02020603050405020304" pitchFamily="18" charset="0"/>
              </a:rPr>
              <a:t>cây</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ổi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trong</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sân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và</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mời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bạn</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chơi</a:t>
            </a:r>
            <a:r>
              <a:rPr lang="pt-BR" sz="6000" kern="0" dirty="0">
                <a:solidFill>
                  <a:srgbClr val="000000"/>
                </a:solidFill>
                <a:effectLst/>
                <a:latin typeface="Cambria" panose="02040503050406030204" pitchFamily="18" charset="0"/>
                <a:ea typeface="Times New Roman" panose="02020603050405020304" pitchFamily="18" charset="0"/>
              </a:rPr>
              <a:t>. </a:t>
            </a:r>
            <a:endParaRPr lang="en-US" sz="6000" dirty="0">
              <a:solidFill>
                <a:schemeClr val="accent6">
                  <a:lumMod val="50000"/>
                </a:schemeClr>
              </a:solidFill>
              <a:latin typeface="Cambria" panose="02040503050406030204" pitchFamily="18" charset="0"/>
            </a:endParaRPr>
          </a:p>
        </p:txBody>
      </p:sp>
      <p:sp>
        <p:nvSpPr>
          <p:cNvPr id="17" name="TextBox 17"/>
          <p:cNvSpPr txBox="1"/>
          <p:nvPr/>
        </p:nvSpPr>
        <p:spPr>
          <a:xfrm>
            <a:off x="2252835" y="1519966"/>
            <a:ext cx="12515835" cy="2492990"/>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4. </a:t>
            </a:r>
            <a:r>
              <a:rPr lang="en-US" sz="5400" b="1" dirty="0" err="1">
                <a:solidFill>
                  <a:srgbClr val="DD5248"/>
                </a:solidFill>
                <a:latin typeface="Cambria" panose="02040503050406030204" pitchFamily="18" charset="0"/>
              </a:rPr>
              <a:t>Những</a:t>
            </a:r>
            <a:r>
              <a:rPr lang="en-US" sz="5400" b="1" dirty="0">
                <a:solidFill>
                  <a:srgbClr val="DD5248"/>
                </a:solidFill>
                <a:latin typeface="Cambria" panose="02040503050406030204" pitchFamily="18" charset="0"/>
              </a:rPr>
              <a:t> chi </a:t>
            </a:r>
            <a:r>
              <a:rPr lang="en-US" sz="5400" b="1" dirty="0" err="1">
                <a:solidFill>
                  <a:srgbClr val="DD5248"/>
                </a:solidFill>
                <a:latin typeface="Cambria" panose="02040503050406030204" pitchFamily="18" charset="0"/>
              </a:rPr>
              <a:t>tiết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nào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thấy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cô</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giáo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ba</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mẹ</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rất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quan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tâm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yêu</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thương</a:t>
            </a:r>
            <a:r>
              <a:rPr lang="en-US" sz="5400" b="1" dirty="0">
                <a:solidFill>
                  <a:srgbClr val="DD5248"/>
                </a:solidFill>
                <a:latin typeface="Cambria" panose="02040503050406030204" pitchFamily="18" charset="0"/>
              </a:rPr>
              <a:t> Bum?</a:t>
            </a:r>
          </a:p>
        </p:txBody>
      </p:sp>
    </p:spTree>
    <p:extLst>
      <p:ext uri="{BB962C8B-B14F-4D97-AF65-F5344CB8AC3E}">
        <p14:creationId xmlns:p14="http://schemas.microsoft.com/office/powerpoint/2010/main" val="25092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3033262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US"/>
          </a:p>
        </p:txBody>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US"/>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US"/>
          </a:p>
        </p:txBody>
      </p:sp>
      <p:sp>
        <p:nvSpPr>
          <p:cNvPr id="16" name="TextBox 16"/>
          <p:cNvSpPr txBox="1"/>
          <p:nvPr/>
        </p:nvSpPr>
        <p:spPr>
          <a:xfrm>
            <a:off x="1696994" y="4581673"/>
            <a:ext cx="10733046" cy="1846659"/>
          </a:xfrm>
          <a:prstGeom prst="rect">
            <a:avLst/>
          </a:prstGeom>
          <a:noFill/>
        </p:spPr>
        <p:txBody>
          <a:bodyPr wrap="square" lIns="0" tIns="0" rIns="0" bIns="0" rtlCol="0" anchor="t">
            <a:spAutoFit/>
          </a:bodyPr>
          <a:lstStyle/>
          <a:p>
            <a:pPr>
              <a:spcAft>
                <a:spcPts val="800"/>
              </a:spcAft>
              <a:tabLst>
                <a:tab pos="255270" algn="l"/>
              </a:tabLst>
            </a:pP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Bum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kính</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và</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thương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Bum. </a:t>
            </a:r>
            <a:endParaRPr lang="x-none" sz="6000" dirty="0">
              <a:effectLst/>
              <a:latin typeface="Cambria" panose="02040503050406030204" pitchFamily="18" charset="0"/>
              <a:ea typeface="Calibri" panose="020F0502020204030204" pitchFamily="34" charset="0"/>
            </a:endParaRPr>
          </a:p>
        </p:txBody>
      </p:sp>
      <p:sp>
        <p:nvSpPr>
          <p:cNvPr id="17" name="TextBox 17"/>
          <p:cNvSpPr txBox="1"/>
          <p:nvPr/>
        </p:nvSpPr>
        <p:spPr>
          <a:xfrm>
            <a:off x="1696994" y="2431843"/>
            <a:ext cx="127048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5. </a:t>
            </a:r>
            <a:r>
              <a:rPr lang="en-US" sz="5400" b="1" dirty="0" err="1">
                <a:solidFill>
                  <a:srgbClr val="DD5248"/>
                </a:solidFill>
                <a:latin typeface="Cambria" panose="02040503050406030204" pitchFamily="18" charset="0"/>
              </a:rPr>
              <a:t>Em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có</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nhận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xét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về</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tình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cảm</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dành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a:t>
            </a:r>
          </a:p>
        </p:txBody>
      </p:sp>
      <p:pic>
        <p:nvPicPr>
          <p:cNvPr id="19" name="Picture 18">
            <a:extLst>
              <a:ext uri="{FF2B5EF4-FFF2-40B4-BE49-F238E27FC236}">
                <a16:creationId xmlns:a16="http://schemas.microsoft.com/office/drawing/2014/main" id="{17437560-B115-D24F-80DF-CB16028050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30040" y="2775731"/>
            <a:ext cx="6096000" cy="9194800"/>
          </a:xfrm>
          <a:prstGeom prst="rect">
            <a:avLst/>
          </a:prstGeom>
        </p:spPr>
      </p:pic>
    </p:spTree>
    <p:extLst>
      <p:ext uri="{BB962C8B-B14F-4D97-AF65-F5344CB8AC3E}">
        <p14:creationId xmlns:p14="http://schemas.microsoft.com/office/powerpoint/2010/main" val="188509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25B1911B-4A8D-9149-A659-ECD4B49394C4}"/>
              </a:ext>
            </a:extLst>
          </p:cNvPr>
          <p:cNvPicPr>
            <a:picLocks noChangeAspect="1"/>
          </p:cNvPicPr>
          <p:nvPr/>
        </p:nvPicPr>
        <p:blipFill>
          <a:blip r:embed="rId15"/>
          <a:stretch>
            <a:fillRect/>
          </a:stretch>
        </p:blipFill>
        <p:spPr>
          <a:xfrm>
            <a:off x="8513306" y="1038919"/>
            <a:ext cx="9512300" cy="8737600"/>
          </a:xfrm>
          <a:prstGeom prst="rect">
            <a:avLst/>
          </a:prstGeom>
        </p:spPr>
      </p:pic>
    </p:spTree>
    <p:extLst>
      <p:ext uri="{BB962C8B-B14F-4D97-AF65-F5344CB8AC3E}">
        <p14:creationId xmlns:p14="http://schemas.microsoft.com/office/powerpoint/2010/main" val="14544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96105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9601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44F9E128-28E4-B740-8822-37A7DC4C69CC}"/>
              </a:ext>
            </a:extLst>
          </p:cNvPr>
          <p:cNvPicPr>
            <a:picLocks noChangeAspect="1"/>
          </p:cNvPicPr>
          <p:nvPr/>
        </p:nvPicPr>
        <p:blipFill>
          <a:blip r:embed="rId15"/>
          <a:stretch>
            <a:fillRect/>
          </a:stretch>
        </p:blipFill>
        <p:spPr>
          <a:xfrm>
            <a:off x="8574258" y="2051269"/>
            <a:ext cx="9105900" cy="6172200"/>
          </a:xfrm>
          <a:prstGeom prst="rect">
            <a:avLst/>
          </a:prstGeom>
        </p:spPr>
      </p:pic>
    </p:spTree>
    <p:extLst>
      <p:ext uri="{BB962C8B-B14F-4D97-AF65-F5344CB8AC3E}">
        <p14:creationId xmlns:p14="http://schemas.microsoft.com/office/powerpoint/2010/main" val="558176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txBody>
          <a:bodyPr/>
          <a:lstStyle/>
          <a:p>
            <a:endParaRPr lang="en-US"/>
          </a:p>
        </p:txBody>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txBody>
            <a:bodyPr/>
            <a:lstStyle/>
            <a:p>
              <a:endParaRPr lang="en-US"/>
            </a:p>
          </p:txBody>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txBody>
          <a:bodyPr/>
          <a:lstStyle/>
          <a:p>
            <a:endParaRPr lang="en-US"/>
          </a:p>
        </p:txBody>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txBody>
          <a:bodyPr/>
          <a:lstStyle/>
          <a:p>
            <a:endParaRPr lang="en-US"/>
          </a:p>
        </p:txBody>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txBody>
          <a:bodyPr/>
          <a:lstStyle/>
          <a:p>
            <a:endParaRPr lang="en-US"/>
          </a:p>
        </p:txBody>
      </p:sp>
      <p:sp>
        <p:nvSpPr>
          <p:cNvPr id="20" name="TextBox 20"/>
          <p:cNvSpPr txBox="1"/>
          <p:nvPr/>
        </p:nvSpPr>
        <p:spPr>
          <a:xfrm>
            <a:off x="3844188" y="3458051"/>
            <a:ext cx="9753585" cy="2215991"/>
          </a:xfrm>
          <a:prstGeom prst="rect">
            <a:avLst/>
          </a:prstGeom>
        </p:spPr>
        <p:txBody>
          <a:bodyPr wrap="square" lIns="0" tIns="0" rIns="0" bIns="0" rtlCol="0" anchor="t">
            <a:spAutoFit/>
          </a:bodyPr>
          <a:lstStyle/>
          <a:p>
            <a:pPr algn="ctr">
              <a:spcBef>
                <a:spcPct val="0"/>
              </a:spcBef>
            </a:pPr>
            <a:r>
              <a:rPr lang="en-US" sz="7200" kern="0" dirty="0">
                <a:solidFill>
                  <a:srgbClr val="DD5248"/>
                </a:solidFill>
                <a:latin typeface="Cambria" panose="02040503050406030204" pitchFamily="18" charset="0"/>
                <a:ea typeface="Calibri" panose="020F0502020204030204" pitchFamily="34" charset="0"/>
              </a:rPr>
              <a:t>Theo </a:t>
            </a:r>
            <a:r>
              <a:rPr lang="en-US" sz="7200" kern="0" dirty="0" err="1">
                <a:solidFill>
                  <a:srgbClr val="DD5248"/>
                </a:solidFill>
                <a:latin typeface="Cambria" panose="02040503050406030204" pitchFamily="18" charset="0"/>
                <a:ea typeface="Calibri" panose="020F0502020204030204" pitchFamily="34" charset="0"/>
              </a:rPr>
              <a:t>em</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nội</a:t>
            </a:r>
            <a:r>
              <a:rPr lang="en-US" sz="7200" kern="0" dirty="0">
                <a:solidFill>
                  <a:srgbClr val="DD5248"/>
                </a:solidFill>
                <a:latin typeface="Cambria" panose="02040503050406030204" pitchFamily="18" charset="0"/>
                <a:ea typeface="Calibri" panose="020F0502020204030204" pitchFamily="34" charset="0"/>
              </a:rPr>
              <a:t> dung </a:t>
            </a:r>
            <a:r>
              <a:rPr lang="en-US" sz="7200" kern="0" dirty="0" err="1">
                <a:solidFill>
                  <a:srgbClr val="DD5248"/>
                </a:solidFill>
                <a:latin typeface="Cambria" panose="02040503050406030204" pitchFamily="18" charset="0"/>
                <a:ea typeface="Calibri" panose="020F0502020204030204" pitchFamily="34" charset="0"/>
              </a:rPr>
              <a:t>chính</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của</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bài</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đọc</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này</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là</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gì</a:t>
            </a:r>
            <a:r>
              <a:rPr lang="en-US" sz="7200" kern="0" dirty="0">
                <a:solidFill>
                  <a:srgbClr val="DD5248"/>
                </a:solidFill>
                <a:latin typeface="Cambria" panose="02040503050406030204" pitchFamily="18" charset="0"/>
                <a:ea typeface="Calibri" panose="020F0502020204030204" pitchFamily="34" charset="0"/>
              </a:rPr>
              <a:t>?</a:t>
            </a:r>
            <a:endParaRPr lang="en-US" sz="72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txBody>
          <a:bodyPr/>
          <a:lstStyle/>
          <a:p>
            <a:endParaRPr lang="en-US"/>
          </a:p>
        </p:txBody>
      </p:sp>
    </p:spTree>
    <p:extLst>
      <p:ext uri="{BB962C8B-B14F-4D97-AF65-F5344CB8AC3E}">
        <p14:creationId xmlns:p14="http://schemas.microsoft.com/office/powerpoint/2010/main" val="2556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txBody>
          <a:bodyPr/>
          <a:lstStyle/>
          <a:p>
            <a:endParaRPr lang="en-US"/>
          </a:p>
        </p:txBody>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txBody>
          <a:bodyPr/>
          <a:lstStyle/>
          <a:p>
            <a:endParaRPr lang="en-US"/>
          </a:p>
        </p:txBody>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txBody>
          <a:bodyPr/>
          <a:lstStyle/>
          <a:p>
            <a:endParaRPr lang="en-US"/>
          </a:p>
        </p:txBody>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txBody>
          <a:bodyPr/>
          <a:lstStyle/>
          <a:p>
            <a:endParaRPr lang="en-US"/>
          </a:p>
        </p:txBody>
      </p:sp>
      <p:grpSp>
        <p:nvGrpSpPr>
          <p:cNvPr id="14" name="Group 13">
            <a:extLst>
              <a:ext uri="{FF2B5EF4-FFF2-40B4-BE49-F238E27FC236}">
                <a16:creationId xmlns:a16="http://schemas.microsoft.com/office/drawing/2014/main" id="{571F60A9-CF04-9B4E-A77B-74F9FA17AFC2}"/>
              </a:ext>
            </a:extLst>
          </p:cNvPr>
          <p:cNvGrpSpPr/>
          <p:nvPr/>
        </p:nvGrpSpPr>
        <p:grpSpPr>
          <a:xfrm>
            <a:off x="3179157" y="2277199"/>
            <a:ext cx="12986173" cy="5963402"/>
            <a:chOff x="3549227" y="2161799"/>
            <a:chExt cx="12986173" cy="5963402"/>
          </a:xfrm>
        </p:grpSpPr>
        <p:grpSp>
          <p:nvGrpSpPr>
            <p:cNvPr id="11" name="Group 11"/>
            <p:cNvGrpSpPr/>
            <p:nvPr/>
          </p:nvGrpSpPr>
          <p:grpSpPr>
            <a:xfrm>
              <a:off x="3549227" y="2161799"/>
              <a:ext cx="12986173"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txBody>
              <a:bodyPr/>
              <a:lstStyle/>
              <a:p>
                <a:endParaRPr lang="en-US"/>
              </a:p>
            </p:txBody>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19297" y="2801519"/>
              <a:ext cx="12338596" cy="4985980"/>
            </a:xfrm>
            <a:prstGeom prst="rect">
              <a:avLst/>
            </a:prstGeom>
          </p:spPr>
          <p:txBody>
            <a:bodyPr wrap="square" lIns="0" tIns="0" rIns="0" bIns="0" rtlCol="0" anchor="t">
              <a:spAutoFit/>
            </a:bodyPr>
            <a:lstStyle/>
            <a:p>
              <a:pPr indent="457200" algn="just"/>
              <a:r>
                <a:rPr lang="vi-VN" sz="5400" b="1" i="0" dirty="0">
                  <a:solidFill>
                    <a:srgbClr val="DD5248"/>
                  </a:solidFill>
                  <a:effectLst/>
                  <a:latin typeface="Cambria" panose="02040503050406030204" pitchFamily="18" charset="0"/>
                </a:rPr>
                <a:t>Qua kỉ niệm thời thơ ấu gắn với cây ổi, ta thấy được tình cảm ông cháu tha thiết. Và cũng là sự cô đơn, buồn tủi khi đứa trẻ phải xa rời không gian sống quen thuộc của mình mà chuyển đến một vùng đất khác lạ.</a:t>
              </a: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17286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txBody>
          <a:bodyPr/>
          <a:lstStyle/>
          <a:p>
            <a:endParaRPr lang="en-US"/>
          </a:p>
        </p:txBody>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txBody>
            <a:bodyPr/>
            <a:lstStyle/>
            <a:p>
              <a:endParaRPr lang="en-US"/>
            </a:p>
          </p:txBody>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txBody>
          <a:bodyPr/>
          <a:lstStyle/>
          <a:p>
            <a:endParaRPr lang="en-US"/>
          </a:p>
        </p:txBody>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txBody>
          <a:bodyPr/>
          <a:lstStyle/>
          <a:p>
            <a:endParaRPr lang="en-US"/>
          </a:p>
        </p:txBody>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txBody>
          <a:bodyPr/>
          <a:lstStyle/>
          <a:p>
            <a:endParaRPr lang="en-US"/>
          </a:p>
        </p:txBody>
      </p:sp>
      <p:sp>
        <p:nvSpPr>
          <p:cNvPr id="20" name="TextBox 20"/>
          <p:cNvSpPr txBox="1"/>
          <p:nvPr/>
        </p:nvSpPr>
        <p:spPr>
          <a:xfrm>
            <a:off x="4647164" y="2610457"/>
            <a:ext cx="9189411" cy="4062651"/>
          </a:xfrm>
          <a:prstGeom prst="rect">
            <a:avLst/>
          </a:prstGeom>
        </p:spPr>
        <p:txBody>
          <a:bodyPr wrap="square" lIns="0" tIns="0" rIns="0" bIns="0" rtlCol="0" anchor="t">
            <a:spAutoFit/>
          </a:bodyPr>
          <a:lstStyle/>
          <a:p>
            <a:pPr algn="ctr">
              <a:spcBef>
                <a:spcPct val="0"/>
              </a:spcBef>
            </a:pPr>
            <a:r>
              <a:rPr lang="en-US" sz="6600" kern="0" dirty="0">
                <a:solidFill>
                  <a:srgbClr val="DD5248"/>
                </a:solidFill>
                <a:latin typeface="Cambria" panose="02040503050406030204" pitchFamily="18" charset="0"/>
                <a:ea typeface="Calibri" panose="020F0502020204030204" pitchFamily="34" charset="0"/>
              </a:rPr>
              <a:t>C</a:t>
            </a:r>
            <a:r>
              <a:rPr lang="en-US" sz="6600" kern="0" dirty="0">
                <a:solidFill>
                  <a:srgbClr val="DD5248"/>
                </a:solidFill>
                <a:effectLst/>
                <a:latin typeface="Cambria" panose="02040503050406030204" pitchFamily="18" charset="0"/>
                <a:ea typeface="Calibri" panose="020F0502020204030204" pitchFamily="34" charset="0"/>
              </a:rPr>
              <a:t>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với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bạn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cùng</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bàn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sau</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đó</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lên</a:t>
            </a:r>
            <a:r>
              <a:rPr lang="en-US" sz="6600" kern="0" dirty="0">
                <a:solidFill>
                  <a:srgbClr val="DD5248"/>
                </a:solidFill>
                <a:effectLst/>
                <a:latin typeface="Cambria" panose="02040503050406030204" pitchFamily="18" charset="0"/>
                <a:ea typeface="Calibri" panose="020F0502020204030204" pitchFamily="34" charset="0"/>
              </a:rPr>
              <a:t> chia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trước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lớp</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về</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một</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việc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khiến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em</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vui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nhớ</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mãi</a:t>
            </a:r>
            <a:r>
              <a:rPr lang="en-US" sz="6600" kern="0" dirty="0">
                <a:solidFill>
                  <a:srgbClr val="DD5248"/>
                </a:solidFill>
                <a:effectLst/>
                <a:latin typeface="Cambria" panose="02040503050406030204" pitchFamily="18" charset="0"/>
                <a:ea typeface="Calibri" panose="020F0502020204030204" pitchFamily="34" charset="0"/>
              </a:rPr>
              <a:t>.</a:t>
            </a:r>
            <a:r>
              <a:rPr lang="x-none" sz="6600" dirty="0">
                <a:solidFill>
                  <a:srgbClr val="DD5248"/>
                </a:solidFill>
                <a:effectLst/>
                <a:latin typeface="Cambria" panose="02040503050406030204" pitchFamily="18" charset="0"/>
              </a:rPr>
              <a:t> </a:t>
            </a:r>
            <a:endParaRPr lang="en-US" sz="66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txBody>
          <a:bodyPr/>
          <a:lstStyle/>
          <a:p>
            <a:endParaRPr lang="en-US"/>
          </a:p>
        </p:txBody>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txBody>
          <a:bodyPr/>
          <a:lstStyle/>
          <a:p>
            <a:endParaRPr lang="en-US"/>
          </a:p>
        </p:txBody>
      </p:sp>
      <p:grpSp>
        <p:nvGrpSpPr>
          <p:cNvPr id="10" name="Group 10"/>
          <p:cNvGrpSpPr/>
          <p:nvPr/>
        </p:nvGrpSpPr>
        <p:grpSpPr>
          <a:xfrm>
            <a:off x="1095094" y="1839018"/>
            <a:ext cx="8322601" cy="6773601"/>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txBody>
            <a:bodyPr/>
            <a:lstStyle/>
            <a:p>
              <a:endParaRPr lang="en-US"/>
            </a:p>
          </p:txBody>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txBody>
          <a:bodyPr/>
          <a:lstStyle/>
          <a:p>
            <a:endParaRPr lang="en-US"/>
          </a:p>
        </p:txBody>
      </p:sp>
      <p:sp>
        <p:nvSpPr>
          <p:cNvPr id="20" name="TextBox 20"/>
          <p:cNvSpPr txBox="1"/>
          <p:nvPr/>
        </p:nvSpPr>
        <p:spPr>
          <a:xfrm>
            <a:off x="1414519" y="4301057"/>
            <a:ext cx="7531139" cy="2769989"/>
          </a:xfrm>
          <a:prstGeom prst="rect">
            <a:avLst/>
          </a:prstGeom>
        </p:spPr>
        <p:txBody>
          <a:bodyPr wrap="square" lIns="0" tIns="0" rIns="0" bIns="0" rtlCol="0" anchor="t">
            <a:spAutoFit/>
          </a:bodyPr>
          <a:lstStyle/>
          <a:p>
            <a:pPr algn="ctr">
              <a:spcBef>
                <a:spcPct val="0"/>
              </a:spcBef>
            </a:pPr>
            <a:r>
              <a:rPr lang="en-US" sz="6000" dirty="0" err="1">
                <a:solidFill>
                  <a:srgbClr val="000000"/>
                </a:solidFill>
                <a:latin typeface="Cambria" panose="02040503050406030204" pitchFamily="18" charset="0"/>
              </a:rPr>
              <a:t>Hãy</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mô</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tả</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và</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dự</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đoán</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nội</a:t>
            </a:r>
            <a:r>
              <a:rPr lang="en-US" sz="6000" dirty="0">
                <a:solidFill>
                  <a:srgbClr val="000000"/>
                </a:solidFill>
                <a:latin typeface="Cambria" panose="02040503050406030204" pitchFamily="18" charset="0"/>
              </a:rPr>
              <a:t> dung </a:t>
            </a:r>
            <a:r>
              <a:rPr lang="en-US" sz="6000" dirty="0" err="1">
                <a:solidFill>
                  <a:srgbClr val="000000"/>
                </a:solidFill>
                <a:latin typeface="Cambria" panose="02040503050406030204" pitchFamily="18" charset="0"/>
              </a:rPr>
              <a:t>của</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a:t>
            </a:r>
          </a:p>
        </p:txBody>
      </p:sp>
      <p:sp>
        <p:nvSpPr>
          <p:cNvPr id="21" name="TextBox 21"/>
          <p:cNvSpPr txBox="1"/>
          <p:nvPr/>
        </p:nvSpPr>
        <p:spPr>
          <a:xfrm>
            <a:off x="2175497" y="2368842"/>
            <a:ext cx="6161794" cy="1015663"/>
          </a:xfrm>
          <a:prstGeom prst="rect">
            <a:avLst/>
          </a:prstGeom>
        </p:spPr>
        <p:txBody>
          <a:bodyPr wrap="square" lIns="0" tIns="0" rIns="0" bIns="0" rtlCol="0" anchor="t">
            <a:spAutoFit/>
          </a:bodyPr>
          <a:lstStyle/>
          <a:p>
            <a:pPr algn="ctr">
              <a:spcBef>
                <a:spcPct val="0"/>
              </a:spcBef>
            </a:pPr>
            <a:r>
              <a:rPr lang="en-US" sz="6600" b="1" dirty="0">
                <a:solidFill>
                  <a:srgbClr val="DD5248"/>
                </a:solidFill>
                <a:latin typeface="Cambria" panose="02040503050406030204" pitchFamily="18" charset="0"/>
              </a:rPr>
              <a:t>Quan </a:t>
            </a:r>
            <a:r>
              <a:rPr lang="en-US" sz="6600" b="1" dirty="0" err="1">
                <a:solidFill>
                  <a:srgbClr val="DD5248"/>
                </a:solidFill>
                <a:latin typeface="Cambria" panose="02040503050406030204" pitchFamily="18" charset="0"/>
              </a:rPr>
              <a:t>sát</a:t>
            </a:r>
            <a:r>
              <a:rPr lang="en-US" sz="6600" b="1" dirty="0">
                <a:solidFill>
                  <a:srgbClr val="DD5248"/>
                </a:solidFill>
                <a:latin typeface="Cambria" panose="02040503050406030204" pitchFamily="18" charset="0"/>
              </a:rPr>
              <a:t> </a:t>
            </a:r>
            <a:r>
              <a:rPr lang="en-US" sz="6600" b="1" dirty="0" err="1">
                <a:solidFill>
                  <a:srgbClr val="DD5248"/>
                </a:solidFill>
                <a:latin typeface="Cambria" panose="02040503050406030204" pitchFamily="18" charset="0"/>
              </a:rPr>
              <a:t>tranh</a:t>
            </a:r>
            <a:endParaRPr lang="en-US" sz="6600" b="1" dirty="0">
              <a:solidFill>
                <a:srgbClr val="DD5248"/>
              </a:solidFill>
              <a:latin typeface="Cambria" panose="02040503050406030204" pitchFamily="18" charset="0"/>
            </a:endParaRPr>
          </a:p>
        </p:txBody>
      </p:sp>
      <p:pic>
        <p:nvPicPr>
          <p:cNvPr id="23" name="Picture 22">
            <a:extLst>
              <a:ext uri="{FF2B5EF4-FFF2-40B4-BE49-F238E27FC236}">
                <a16:creationId xmlns:a16="http://schemas.microsoft.com/office/drawing/2014/main" id="{27817C43-5513-BC44-87C3-2CD5497FD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1689" y="581454"/>
            <a:ext cx="6560911" cy="9112792"/>
          </a:xfrm>
          <a:prstGeom prst="rect">
            <a:avLst/>
          </a:prstGeom>
        </p:spPr>
      </p:pic>
    </p:spTree>
    <p:extLst>
      <p:ext uri="{BB962C8B-B14F-4D97-AF65-F5344CB8AC3E}">
        <p14:creationId xmlns:p14="http://schemas.microsoft.com/office/powerpoint/2010/main" val="407058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9" name="Picture 18">
            <a:extLst>
              <a:ext uri="{FF2B5EF4-FFF2-40B4-BE49-F238E27FC236}">
                <a16:creationId xmlns:a16="http://schemas.microsoft.com/office/drawing/2014/main" id="{514AB3B2-A16B-914A-9FD1-73ABFD4B7AD8}"/>
              </a:ext>
            </a:extLst>
          </p:cNvPr>
          <p:cNvPicPr>
            <a:picLocks noChangeAspect="1"/>
          </p:cNvPicPr>
          <p:nvPr/>
        </p:nvPicPr>
        <p:blipFill>
          <a:blip r:embed="rId15"/>
          <a:stretch>
            <a:fillRect/>
          </a:stretch>
        </p:blipFill>
        <p:spPr>
          <a:xfrm>
            <a:off x="8339027" y="1893466"/>
            <a:ext cx="9512300" cy="6502400"/>
          </a:xfrm>
          <a:prstGeom prst="rect">
            <a:avLst/>
          </a:prstGeom>
        </p:spPr>
      </p:pic>
    </p:spTree>
    <p:extLst>
      <p:ext uri="{BB962C8B-B14F-4D97-AF65-F5344CB8AC3E}">
        <p14:creationId xmlns:p14="http://schemas.microsoft.com/office/powerpoint/2010/main" val="106161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algn="just">
              <a:spcBef>
                <a:spcPct val="0"/>
              </a:spcBef>
            </a:pPr>
            <a:r>
              <a:rPr lang="en-US" sz="4000" dirty="0">
                <a:solidFill>
                  <a:srgbClr val="000000"/>
                </a:solidFill>
                <a:latin typeface="Cambria" panose="02040503050406030204" pitchFamily="18" charset="0"/>
              </a:rPr>
              <a:t>     Ở </a:t>
            </a:r>
            <a:r>
              <a:rPr lang="en-US" sz="4000" dirty="0" err="1">
                <a:solidFill>
                  <a:srgbClr val="000000"/>
                </a:solidFill>
                <a:latin typeface="Cambria" panose="02040503050406030204" pitchFamily="18" charset="0"/>
              </a:rPr>
              <a:t>phố</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người</a:t>
            </a:r>
            <a:r>
              <a:rPr lang="en-US" sz="4000" dirty="0">
                <a:solidFill>
                  <a:srgbClr val="000000"/>
                </a:solidFill>
                <a:latin typeface="Cambria" panose="02040503050406030204" pitchFamily="18" charset="0"/>
              </a:rPr>
              <a:t> ta </a:t>
            </a:r>
            <a:r>
              <a:rPr lang="en-US" sz="4000" dirty="0" err="1">
                <a:solidFill>
                  <a:srgbClr val="000000"/>
                </a:solidFill>
                <a:latin typeface="Cambria" panose="02040503050406030204" pitchFamily="18" charset="0"/>
              </a:rPr>
              <a:t>chỉ</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được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loại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be </a:t>
            </a:r>
            <a:r>
              <a:rPr lang="en-US" sz="4000" dirty="0" err="1">
                <a:solidFill>
                  <a:srgbClr val="000000"/>
                </a:solidFill>
                <a:latin typeface="Cambria" panose="02040503050406030204" pitchFamily="18" charset="0"/>
              </a:rPr>
              <a:t>bé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của</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lại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một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lúc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mẹ</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mang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bầu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này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nhỏ</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vô</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cháu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mình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sẽ</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a:t>
            </a:r>
          </a:p>
          <a:p>
            <a:pPr algn="just">
              <a:spcBef>
                <a:spcPts val="1200"/>
              </a:spcBef>
              <a:spcAft>
                <a:spcPts val="1200"/>
              </a:spcAft>
            </a:pP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Đúng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thật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lắm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bốn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biết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lớn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giờ</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cành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cao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thấp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sai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quả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Hương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tỏa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khắp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thơm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lừng</a:t>
            </a:r>
            <a:r>
              <a:rPr lang="en-US" sz="4000" dirty="0">
                <a:solidFill>
                  <a:srgbClr val="000000"/>
                </a:solidFill>
                <a:latin typeface="Cambria" panose="02040503050406030204" pitchFamily="18" charset="0"/>
              </a:rPr>
              <a:t>.</a:t>
            </a:r>
          </a:p>
          <a:p>
            <a:pPr algn="just">
              <a:spcBef>
                <a:spcPct val="0"/>
              </a:spcBef>
            </a:pP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mát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bè</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bạn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túm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dưới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gốc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chia </a:t>
            </a:r>
            <a:r>
              <a:rPr lang="en-US" sz="4000" dirty="0" err="1">
                <a:solidFill>
                  <a:srgbClr val="000000"/>
                </a:solidFill>
                <a:latin typeface="Cambria" panose="02040503050406030204" pitchFamily="18" charset="0"/>
              </a:rPr>
              <a:t>nhau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chiếc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ghế</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đẩu</a:t>
            </a:r>
            <a:r>
              <a:rPr lang="en-US" sz="4000" dirty="0">
                <a:solidFill>
                  <a:srgbClr val="000000"/>
                </a:solidFill>
                <a:latin typeface="Cambria" panose="02040503050406030204" pitchFamily="18" charset="0"/>
              </a:rPr>
              <a:t> ra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gần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nghe</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đài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nhìn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trẻ</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vui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chơi</a:t>
            </a:r>
            <a:r>
              <a:rPr lang="en-US" sz="4000" dirty="0">
                <a:solidFill>
                  <a:srgbClr val="000000"/>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algn="just">
              <a:spcBef>
                <a:spcPct val="0"/>
              </a:spcBef>
            </a:pP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năm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rồi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Vậy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kỉ</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niệm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vừa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thôi</a:t>
            </a:r>
            <a:r>
              <a:rPr lang="en-US" sz="3600" dirty="0">
                <a:solidFill>
                  <a:srgbClr val="000000"/>
                </a:solidFill>
                <a:latin typeface="Cambria" panose="02040503050406030204" pitchFamily="18" charset="0"/>
              </a:rPr>
              <a:t>.</a:t>
            </a:r>
          </a:p>
          <a:p>
            <a:pPr algn="just">
              <a:spcBef>
                <a:spcPct val="0"/>
              </a:spcBef>
            </a:pP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luôn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gốc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viết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thế</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biết</a:t>
            </a:r>
            <a:r>
              <a:rPr lang="en-US" sz="3600" dirty="0">
                <a:solidFill>
                  <a:srgbClr val="000000"/>
                </a:solidFill>
                <a:latin typeface="Cambria" panose="02040503050406030204" pitchFamily="18" charset="0"/>
              </a:rPr>
              <a:t> bao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dịp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ra.</a:t>
            </a:r>
          </a:p>
          <a:p>
            <a:pPr algn="just">
              <a:spcBef>
                <a:spcPct val="0"/>
              </a:spcBef>
            </a:pP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cô</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giáo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ngay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lập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tức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trồng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này</a:t>
            </a: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ngày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xưa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đến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trèo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hái</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Gòn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quá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Vũng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Tàu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thực</a:t>
            </a:r>
            <a:r>
              <a:rPr lang="en-US" sz="3600" dirty="0">
                <a:solidFill>
                  <a:srgbClr val="000000"/>
                </a:solidFill>
                <a:latin typeface="Cambria" panose="02040503050406030204" pitchFamily="18" charset="0"/>
              </a:rPr>
              <a:t> ra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cách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vẫn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a:t>
            </a:r>
          </a:p>
          <a:p>
            <a:pPr algn="just">
              <a:spcBef>
                <a:spcPct val="0"/>
              </a:spcBef>
            </a:pP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nghĩ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vui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bỗng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nghe</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tiếng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chọc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ghẹo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nụ</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hậu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nội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trôi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theo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ngọt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51825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txBody>
          <a:bodyPr/>
          <a:lstStyle/>
          <a:p>
            <a:endParaRPr lang="en-US"/>
          </a:p>
        </p:txBody>
      </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txBody>
          <a:bodyPr/>
          <a:lstStyle/>
          <a:p>
            <a:endParaRPr lang="en-US"/>
          </a:p>
        </p:txBody>
      </p:sp>
      <p:sp>
        <p:nvSpPr>
          <p:cNvPr id="18" name="Freeform 18"/>
          <p:cNvSpPr/>
          <p:nvPr/>
        </p:nvSpPr>
        <p:spPr>
          <a:xfrm flipH="1">
            <a:off x="15916150" y="30676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txBody>
          <a:bodyPr/>
          <a:lstStyle/>
          <a:p>
            <a:endParaRPr lang="en-US"/>
          </a:p>
        </p:txBody>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txBody>
          <a:bodyPr/>
          <a:lstStyle/>
          <a:p>
            <a:endParaRPr lang="en-US"/>
          </a:p>
        </p:txBody>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txBody>
          <a:bodyPr/>
          <a:lstStyle/>
          <a:p>
            <a:endParaRPr lang="en-US"/>
          </a:p>
        </p:txBody>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TextBox 27"/>
          <p:cNvSpPr txBox="1"/>
          <p:nvPr/>
        </p:nvSpPr>
        <p:spPr>
          <a:xfrm>
            <a:off x="4505309" y="1194608"/>
            <a:ext cx="9277380" cy="913520"/>
          </a:xfrm>
          <a:prstGeom prst="rect">
            <a:avLst/>
          </a:prstGeom>
        </p:spPr>
        <p:txBody>
          <a:bodyPr lIns="0" tIns="0" rIns="0" bIns="0" rtlCol="0" anchor="t">
            <a:spAutoFit/>
          </a:bodyPr>
          <a:lstStyle/>
          <a:p>
            <a:pPr algn="ctr">
              <a:lnSpc>
                <a:spcPts val="7840"/>
              </a:lnSpc>
              <a:spcBef>
                <a:spcPct val="0"/>
              </a:spcBef>
            </a:pPr>
            <a:r>
              <a:rPr lang="en-US" sz="5600" dirty="0">
                <a:solidFill>
                  <a:srgbClr val="000000"/>
                </a:solidFill>
                <a:latin typeface="Cambria" panose="02040503050406030204" pitchFamily="18" charset="0"/>
              </a:rPr>
              <a:t>Chia </a:t>
            </a:r>
            <a:r>
              <a:rPr lang="en-US" sz="5600" dirty="0" err="1">
                <a:solidFill>
                  <a:srgbClr val="000000"/>
                </a:solidFill>
                <a:latin typeface="Cambria" panose="02040503050406030204" pitchFamily="18" charset="0"/>
              </a:rPr>
              <a:t>thành</a:t>
            </a:r>
            <a:r>
              <a:rPr lang="en-US" sz="5600" dirty="0">
                <a:solidFill>
                  <a:srgbClr val="000000"/>
                </a:solidFill>
                <a:latin typeface="Cambria" panose="02040503050406030204" pitchFamily="18" charset="0"/>
              </a:rPr>
              <a:t> 4 </a:t>
            </a:r>
            <a:r>
              <a:rPr lang="en-US" sz="5600" dirty="0" err="1">
                <a:solidFill>
                  <a:srgbClr val="000000"/>
                </a:solidFill>
                <a:latin typeface="Cambria" panose="02040503050406030204" pitchFamily="18" charset="0"/>
              </a:rPr>
              <a:t>đoạn</a:t>
            </a:r>
            <a:endParaRPr lang="en-US" sz="5600" dirty="0">
              <a:solidFill>
                <a:srgbClr val="000000"/>
              </a:solidFill>
              <a:latin typeface="Cambria" panose="020405030504060302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3C36A8EC-5652-2647-B0D9-B4B31FA40FF4}"/>
              </a:ext>
            </a:extLst>
          </p:cNvPr>
          <p:cNvGrpSpPr/>
          <p:nvPr/>
        </p:nvGrpSpPr>
        <p:grpSpPr>
          <a:xfrm>
            <a:off x="1710627" y="2507181"/>
            <a:ext cx="7065112" cy="3531522"/>
            <a:chOff x="1028700" y="2842159"/>
            <a:chExt cx="7065112" cy="3531522"/>
          </a:xfrm>
        </p:grpSpPr>
        <p:grpSp>
          <p:nvGrpSpPr>
            <p:cNvPr id="6" name="Group 6"/>
            <p:cNvGrpSpPr/>
            <p:nvPr/>
          </p:nvGrpSpPr>
          <p:grpSpPr>
            <a:xfrm>
              <a:off x="1028700" y="2842159"/>
              <a:ext cx="7065112" cy="3531522"/>
              <a:chOff x="0" y="-38100"/>
              <a:chExt cx="1860770" cy="1190811"/>
            </a:xfrm>
          </p:grpSpPr>
          <p:sp>
            <p:nvSpPr>
              <p:cNvPr id="7" name="Freeform 7"/>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txBody>
              <a:bodyPr/>
              <a:lstStyle/>
              <a:p>
                <a:endParaRPr lang="en-US"/>
              </a:p>
            </p:txBody>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81636" y="4607920"/>
              <a:ext cx="6195873"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Từ</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đầu</a:t>
              </a:r>
              <a:r>
                <a:rPr lang="en-US" sz="4400" dirty="0">
                  <a:solidFill>
                    <a:srgbClr val="000000"/>
                  </a:solidFill>
                  <a:latin typeface="Cambria" panose="02040503050406030204" pitchFamily="18" charset="0"/>
                </a:rPr>
                <a:t> …… </a:t>
              </a:r>
              <a:r>
                <a:rPr lang="en-US" sz="4400" b="1" dirty="0" err="1">
                  <a:solidFill>
                    <a:srgbClr val="000000"/>
                  </a:solidFill>
                  <a:latin typeface="Cambria" panose="02040503050406030204" pitchFamily="18" charset="0"/>
                </a:rPr>
                <a:t>như</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ba</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nó</a:t>
              </a:r>
              <a:r>
                <a:rPr lang="en-US" sz="4400" b="1" dirty="0">
                  <a:solidFill>
                    <a:srgbClr val="000000"/>
                  </a:solidFill>
                  <a:latin typeface="Cambria" panose="02040503050406030204" pitchFamily="18" charset="0"/>
                </a:rPr>
                <a:t> </a:t>
              </a:r>
            </a:p>
          </p:txBody>
        </p:sp>
        <p:sp>
          <p:nvSpPr>
            <p:cNvPr id="29" name="TextBox 24">
              <a:extLst>
                <a:ext uri="{FF2B5EF4-FFF2-40B4-BE49-F238E27FC236}">
                  <a16:creationId xmlns:a16="http://schemas.microsoft.com/office/drawing/2014/main" id="{B18AB4AF-633E-7841-9473-9D84C1F9A394}"/>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1</a:t>
              </a:r>
            </a:p>
          </p:txBody>
        </p:sp>
      </p:grpSp>
      <p:grpSp>
        <p:nvGrpSpPr>
          <p:cNvPr id="37" name="Group 36">
            <a:extLst>
              <a:ext uri="{FF2B5EF4-FFF2-40B4-BE49-F238E27FC236}">
                <a16:creationId xmlns:a16="http://schemas.microsoft.com/office/drawing/2014/main" id="{20015A6F-1B57-814B-8550-48A17C571694}"/>
              </a:ext>
            </a:extLst>
          </p:cNvPr>
          <p:cNvGrpSpPr/>
          <p:nvPr/>
        </p:nvGrpSpPr>
        <p:grpSpPr>
          <a:xfrm>
            <a:off x="9390698" y="2531367"/>
            <a:ext cx="7065112" cy="3531522"/>
            <a:chOff x="1028700" y="2842159"/>
            <a:chExt cx="7065112" cy="3531522"/>
          </a:xfrm>
        </p:grpSpPr>
        <p:grpSp>
          <p:nvGrpSpPr>
            <p:cNvPr id="38" name="Group 6">
              <a:extLst>
                <a:ext uri="{FF2B5EF4-FFF2-40B4-BE49-F238E27FC236}">
                  <a16:creationId xmlns:a16="http://schemas.microsoft.com/office/drawing/2014/main" id="{B46D17E2-B2EB-8146-A42C-80EA75472E96}"/>
                </a:ext>
              </a:extLst>
            </p:cNvPr>
            <p:cNvGrpSpPr/>
            <p:nvPr/>
          </p:nvGrpSpPr>
          <p:grpSpPr>
            <a:xfrm>
              <a:off x="1028700" y="2842159"/>
              <a:ext cx="7065112" cy="3531522"/>
              <a:chOff x="0" y="-38100"/>
              <a:chExt cx="1860770" cy="1190811"/>
            </a:xfrm>
          </p:grpSpPr>
          <p:sp>
            <p:nvSpPr>
              <p:cNvPr id="41" name="Freeform 7">
                <a:extLst>
                  <a:ext uri="{FF2B5EF4-FFF2-40B4-BE49-F238E27FC236}">
                    <a16:creationId xmlns:a16="http://schemas.microsoft.com/office/drawing/2014/main" id="{22F284CD-51D7-264A-BAFF-5F3445195E97}"/>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txBody>
              <a:bodyPr/>
              <a:lstStyle/>
              <a:p>
                <a:endParaRPr lang="en-US"/>
              </a:p>
            </p:txBody>
          </p:sp>
          <p:sp>
            <p:nvSpPr>
              <p:cNvPr id="42" name="TextBox 8">
                <a:extLst>
                  <a:ext uri="{FF2B5EF4-FFF2-40B4-BE49-F238E27FC236}">
                    <a16:creationId xmlns:a16="http://schemas.microsoft.com/office/drawing/2014/main" id="{10377B70-C4F2-CA44-AC3D-2ADE573F3BE9}"/>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39" name="TextBox 24">
              <a:extLst>
                <a:ext uri="{FF2B5EF4-FFF2-40B4-BE49-F238E27FC236}">
                  <a16:creationId xmlns:a16="http://schemas.microsoft.com/office/drawing/2014/main" id="{E4FE7ABC-AB3D-5C43-8A48-B2B91C966670}"/>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Đúng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thật</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thơm</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lừng</a:t>
              </a:r>
              <a:r>
                <a:rPr lang="en-US" sz="4400" b="1" dirty="0">
                  <a:solidFill>
                    <a:srgbClr val="000000"/>
                  </a:solidFill>
                  <a:latin typeface="Cambria" panose="02040503050406030204" pitchFamily="18" charset="0"/>
                </a:rPr>
                <a:t> </a:t>
              </a:r>
            </a:p>
          </p:txBody>
        </p:sp>
        <p:sp>
          <p:nvSpPr>
            <p:cNvPr id="40" name="TextBox 24">
              <a:extLst>
                <a:ext uri="{FF2B5EF4-FFF2-40B4-BE49-F238E27FC236}">
                  <a16:creationId xmlns:a16="http://schemas.microsoft.com/office/drawing/2014/main" id="{9D4DCA12-7051-6E42-BF24-0F5184444096}"/>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2</a:t>
              </a:r>
            </a:p>
          </p:txBody>
        </p:sp>
      </p:grpSp>
      <p:grpSp>
        <p:nvGrpSpPr>
          <p:cNvPr id="43" name="Group 42">
            <a:extLst>
              <a:ext uri="{FF2B5EF4-FFF2-40B4-BE49-F238E27FC236}">
                <a16:creationId xmlns:a16="http://schemas.microsoft.com/office/drawing/2014/main" id="{23CF66F1-0574-3E4D-889F-FA6DBEE12DFE}"/>
              </a:ext>
            </a:extLst>
          </p:cNvPr>
          <p:cNvGrpSpPr/>
          <p:nvPr/>
        </p:nvGrpSpPr>
        <p:grpSpPr>
          <a:xfrm>
            <a:off x="9390698" y="6343095"/>
            <a:ext cx="7065112" cy="3531522"/>
            <a:chOff x="1028700" y="2842159"/>
            <a:chExt cx="7065112" cy="3531522"/>
          </a:xfrm>
        </p:grpSpPr>
        <p:grpSp>
          <p:nvGrpSpPr>
            <p:cNvPr id="44" name="Group 6">
              <a:extLst>
                <a:ext uri="{FF2B5EF4-FFF2-40B4-BE49-F238E27FC236}">
                  <a16:creationId xmlns:a16="http://schemas.microsoft.com/office/drawing/2014/main" id="{BDA59DFD-2E82-CC49-955A-452A0E76EC5D}"/>
                </a:ext>
              </a:extLst>
            </p:cNvPr>
            <p:cNvGrpSpPr/>
            <p:nvPr/>
          </p:nvGrpSpPr>
          <p:grpSpPr>
            <a:xfrm>
              <a:off x="1028700" y="2842159"/>
              <a:ext cx="7065112" cy="3531522"/>
              <a:chOff x="0" y="-38100"/>
              <a:chExt cx="1860770" cy="1190811"/>
            </a:xfrm>
          </p:grpSpPr>
          <p:sp>
            <p:nvSpPr>
              <p:cNvPr id="47" name="Freeform 7">
                <a:extLst>
                  <a:ext uri="{FF2B5EF4-FFF2-40B4-BE49-F238E27FC236}">
                    <a16:creationId xmlns:a16="http://schemas.microsoft.com/office/drawing/2014/main" id="{DD7393F3-7F7E-F042-9452-751130DAE830}"/>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txBody>
              <a:bodyPr/>
              <a:lstStyle/>
              <a:p>
                <a:endParaRPr lang="en-US"/>
              </a:p>
            </p:txBody>
          </p:sp>
          <p:sp>
            <p:nvSpPr>
              <p:cNvPr id="48" name="TextBox 8">
                <a:extLst>
                  <a:ext uri="{FF2B5EF4-FFF2-40B4-BE49-F238E27FC236}">
                    <a16:creationId xmlns:a16="http://schemas.microsoft.com/office/drawing/2014/main" id="{ECB7FEF1-6659-6740-BA08-66DD8A91D1CD}"/>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45" name="TextBox 24">
              <a:extLst>
                <a:ext uri="{FF2B5EF4-FFF2-40B4-BE49-F238E27FC236}">
                  <a16:creationId xmlns:a16="http://schemas.microsoft.com/office/drawing/2014/main" id="{EDAAD0CB-A136-AB4F-A57D-B72BCA7E72D6}"/>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Còn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lại</a:t>
              </a:r>
              <a:endParaRPr lang="en-US" sz="4400" dirty="0">
                <a:solidFill>
                  <a:srgbClr val="000000"/>
                </a:solidFill>
                <a:latin typeface="Cambria" panose="02040503050406030204" pitchFamily="18" charset="0"/>
              </a:endParaRPr>
            </a:p>
          </p:txBody>
        </p:sp>
        <p:sp>
          <p:nvSpPr>
            <p:cNvPr id="46" name="TextBox 24">
              <a:extLst>
                <a:ext uri="{FF2B5EF4-FFF2-40B4-BE49-F238E27FC236}">
                  <a16:creationId xmlns:a16="http://schemas.microsoft.com/office/drawing/2014/main" id="{FE8AE3CD-145D-7243-87F1-557003B3E4B7}"/>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4</a:t>
              </a:r>
            </a:p>
          </p:txBody>
        </p:sp>
      </p:grpSp>
      <p:grpSp>
        <p:nvGrpSpPr>
          <p:cNvPr id="49" name="Group 48">
            <a:extLst>
              <a:ext uri="{FF2B5EF4-FFF2-40B4-BE49-F238E27FC236}">
                <a16:creationId xmlns:a16="http://schemas.microsoft.com/office/drawing/2014/main" id="{501C0C07-7CBA-BB41-885D-58ECFBD75A17}"/>
              </a:ext>
            </a:extLst>
          </p:cNvPr>
          <p:cNvGrpSpPr/>
          <p:nvPr/>
        </p:nvGrpSpPr>
        <p:grpSpPr>
          <a:xfrm>
            <a:off x="1694863" y="6318785"/>
            <a:ext cx="7065112" cy="3531522"/>
            <a:chOff x="1028700" y="2842159"/>
            <a:chExt cx="7065112" cy="3531522"/>
          </a:xfrm>
        </p:grpSpPr>
        <p:grpSp>
          <p:nvGrpSpPr>
            <p:cNvPr id="50" name="Group 6">
              <a:extLst>
                <a:ext uri="{FF2B5EF4-FFF2-40B4-BE49-F238E27FC236}">
                  <a16:creationId xmlns:a16="http://schemas.microsoft.com/office/drawing/2014/main" id="{8C023ACF-2C6C-9D4F-9071-6518D5E67CBC}"/>
                </a:ext>
              </a:extLst>
            </p:cNvPr>
            <p:cNvGrpSpPr/>
            <p:nvPr/>
          </p:nvGrpSpPr>
          <p:grpSpPr>
            <a:xfrm>
              <a:off x="1028700" y="2842159"/>
              <a:ext cx="7065112" cy="3531522"/>
              <a:chOff x="0" y="-38100"/>
              <a:chExt cx="1860770" cy="1190811"/>
            </a:xfrm>
          </p:grpSpPr>
          <p:sp>
            <p:nvSpPr>
              <p:cNvPr id="53" name="Freeform 7">
                <a:extLst>
                  <a:ext uri="{FF2B5EF4-FFF2-40B4-BE49-F238E27FC236}">
                    <a16:creationId xmlns:a16="http://schemas.microsoft.com/office/drawing/2014/main" id="{B7D79839-3D6E-FA4D-B9C5-262218F344BA}"/>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txBody>
              <a:bodyPr/>
              <a:lstStyle/>
              <a:p>
                <a:endParaRPr lang="en-US"/>
              </a:p>
            </p:txBody>
          </p:sp>
          <p:sp>
            <p:nvSpPr>
              <p:cNvPr id="54" name="TextBox 8">
                <a:extLst>
                  <a:ext uri="{FF2B5EF4-FFF2-40B4-BE49-F238E27FC236}">
                    <a16:creationId xmlns:a16="http://schemas.microsoft.com/office/drawing/2014/main" id="{0AD9C668-B621-164F-9717-3F07B3C662F7}"/>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51" name="TextBox 24">
              <a:extLst>
                <a:ext uri="{FF2B5EF4-FFF2-40B4-BE49-F238E27FC236}">
                  <a16:creationId xmlns:a16="http://schemas.microsoft.com/office/drawing/2014/main" id="{745B38A6-3796-4D46-A4BF-95FA67625FD7}"/>
                </a:ext>
              </a:extLst>
            </p:cNvPr>
            <p:cNvSpPr txBox="1"/>
            <p:nvPr/>
          </p:nvSpPr>
          <p:spPr>
            <a:xfrm>
              <a:off x="1471885" y="4438091"/>
              <a:ext cx="6210268" cy="1354217"/>
            </a:xfrm>
            <a:prstGeom prst="rect">
              <a:avLst/>
            </a:prstGeom>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rPr>
                <a:t>Những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buổi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chiều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mát</a:t>
              </a:r>
              <a:r>
                <a:rPr lang="en-US" sz="4400" b="1" dirty="0">
                  <a:solidFill>
                    <a:srgbClr val="000000"/>
                  </a:solidFill>
                  <a:latin typeface="Cambria" panose="02040503050406030204" pitchFamily="18" charset="0"/>
                </a:rPr>
                <a:t> </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lũ</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trẻ</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vui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chơi</a:t>
              </a:r>
              <a:endParaRPr lang="en-US" sz="4400" b="1" dirty="0">
                <a:solidFill>
                  <a:srgbClr val="000000"/>
                </a:solidFill>
                <a:latin typeface="Cambria" panose="02040503050406030204" pitchFamily="18" charset="0"/>
              </a:endParaRPr>
            </a:p>
          </p:txBody>
        </p:sp>
        <p:sp>
          <p:nvSpPr>
            <p:cNvPr id="52" name="TextBox 24">
              <a:extLst>
                <a:ext uri="{FF2B5EF4-FFF2-40B4-BE49-F238E27FC236}">
                  <a16:creationId xmlns:a16="http://schemas.microsoft.com/office/drawing/2014/main" id="{8F8C943B-A980-2247-8D72-3E5562D18DE9}"/>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3</a:t>
              </a:r>
            </a:p>
          </p:txBody>
        </p:sp>
      </p:grpSp>
    </p:spTree>
    <p:extLst>
      <p:ext uri="{BB962C8B-B14F-4D97-AF65-F5344CB8AC3E}">
        <p14:creationId xmlns:p14="http://schemas.microsoft.com/office/powerpoint/2010/main" val="31145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US"/>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US"/>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US"/>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US"/>
          </a:p>
        </p:txBody>
      </p:sp>
      <p:sp>
        <p:nvSpPr>
          <p:cNvPr id="16" name="TextBox 16"/>
          <p:cNvSpPr txBox="1"/>
          <p:nvPr/>
        </p:nvSpPr>
        <p:spPr>
          <a:xfrm>
            <a:off x="1956511" y="2233715"/>
            <a:ext cx="14374977" cy="7694414"/>
          </a:xfrm>
          <a:prstGeom prst="rect">
            <a:avLst/>
          </a:prstGeom>
        </p:spPr>
        <p:txBody>
          <a:bodyPr wrap="square" lIns="0" tIns="0" rIns="0" bIns="0" rtlCol="0" anchor="t">
            <a:spAutoFit/>
          </a:bodyPr>
          <a:lstStyle/>
          <a:p>
            <a:pPr algn="just">
              <a:spcBef>
                <a:spcPct val="0"/>
              </a:spcBef>
            </a:pPr>
            <a:r>
              <a:rPr lang="en-US" sz="4000" dirty="0">
                <a:solidFill>
                  <a:srgbClr val="C00000"/>
                </a:solidFill>
                <a:latin typeface="Cambria" panose="02040503050406030204" pitchFamily="18" charset="0"/>
              </a:rPr>
              <a:t>     Ở </a:t>
            </a:r>
            <a:r>
              <a:rPr lang="en-US" sz="4000" dirty="0" err="1">
                <a:solidFill>
                  <a:srgbClr val="C00000"/>
                </a:solidFill>
                <a:latin typeface="Cambria" panose="02040503050406030204" pitchFamily="18" charset="0"/>
              </a:rPr>
              <a:t>phố</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người</a:t>
            </a:r>
            <a:r>
              <a:rPr lang="en-US" sz="4000" dirty="0">
                <a:solidFill>
                  <a:srgbClr val="C00000"/>
                </a:solidFill>
                <a:latin typeface="Cambria" panose="02040503050406030204" pitchFamily="18" charset="0"/>
              </a:rPr>
              <a:t> ta </a:t>
            </a:r>
            <a:r>
              <a:rPr lang="en-US" sz="4000" dirty="0" err="1">
                <a:solidFill>
                  <a:srgbClr val="C00000"/>
                </a:solidFill>
                <a:latin typeface="Cambria" panose="02040503050406030204" pitchFamily="18" charset="0"/>
              </a:rPr>
              <a:t>chỉ</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được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những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loại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be </a:t>
            </a:r>
            <a:r>
              <a:rPr lang="en-US" sz="4000" dirty="0" err="1">
                <a:solidFill>
                  <a:srgbClr val="C00000"/>
                </a:solidFill>
                <a:latin typeface="Cambria" panose="02040503050406030204" pitchFamily="18" charset="0"/>
              </a:rPr>
              <a:t>bé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sân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nhà</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của</a:t>
            </a:r>
            <a:r>
              <a:rPr lang="en-US" sz="4000" dirty="0">
                <a:solidFill>
                  <a:srgbClr val="C00000"/>
                </a:solidFill>
                <a:latin typeface="Cambria" panose="02040503050406030204" pitchFamily="18" charset="0"/>
              </a:rPr>
              <a:t> Bum </a:t>
            </a:r>
            <a:r>
              <a:rPr lang="en-US" sz="4000" dirty="0" err="1">
                <a:solidFill>
                  <a:srgbClr val="C00000"/>
                </a:solidFill>
                <a:latin typeface="Cambria" panose="02040503050406030204" pitchFamily="18" charset="0"/>
              </a:rPr>
              <a:t>lại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một</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nội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kể</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lúc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mẹ</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mang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bầu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đã</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này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nghĩ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hồi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nhỏ</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vô</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cùng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nên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chắc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cháu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mình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sẽ</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a:t>
            </a:r>
          </a:p>
          <a:p>
            <a:pPr algn="just">
              <a:spcBef>
                <a:spcPts val="1200"/>
              </a:spcBef>
              <a:spcAft>
                <a:spcPts val="1200"/>
              </a:spcAft>
            </a:pP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Đúng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thật</a:t>
            </a:r>
            <a:r>
              <a:rPr lang="en-US" sz="4000" dirty="0">
                <a:solidFill>
                  <a:schemeClr val="tx2"/>
                </a:solidFill>
                <a:latin typeface="Cambria" panose="02040503050406030204" pitchFamily="18" charset="0"/>
              </a:rPr>
              <a:t>, Bum </a:t>
            </a:r>
            <a:r>
              <a:rPr lang="en-US" sz="4000" dirty="0" err="1">
                <a:solidFill>
                  <a:schemeClr val="tx2"/>
                </a:solidFill>
                <a:latin typeface="Cambria" panose="02040503050406030204" pitchFamily="18" charset="0"/>
              </a:rPr>
              <a:t>thích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lắm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Hồi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bốn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tuổi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biết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cùng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bắt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nên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lớn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như</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giờ</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bấm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để</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nhiều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cành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cao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thấp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vững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chãi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và</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sai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quả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Hương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chín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tỏa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khắp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thơm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lừng</a:t>
            </a:r>
            <a:r>
              <a:rPr lang="en-US" sz="4000" dirty="0">
                <a:solidFill>
                  <a:schemeClr val="tx2"/>
                </a:solidFill>
                <a:latin typeface="Cambria" panose="02040503050406030204" pitchFamily="18" charset="0"/>
              </a:rPr>
              <a:t>.</a:t>
            </a:r>
          </a:p>
          <a:p>
            <a:pPr algn="just">
              <a:spcBef>
                <a:spcPct val="0"/>
              </a:spcBef>
            </a:pP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buổi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chiều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mát</a:t>
            </a:r>
            <a:r>
              <a:rPr lang="en-US" sz="4000" dirty="0">
                <a:solidFill>
                  <a:schemeClr val="accent6">
                    <a:lumMod val="50000"/>
                  </a:schemeClr>
                </a:solidFill>
                <a:latin typeface="Cambria" panose="02040503050406030204" pitchFamily="18" charset="0"/>
              </a:rPr>
              <a:t>, Bum </a:t>
            </a:r>
            <a:r>
              <a:rPr lang="en-US" sz="4000" dirty="0" err="1">
                <a:solidFill>
                  <a:schemeClr val="accent6">
                    <a:lumMod val="50000"/>
                  </a:schemeClr>
                </a:solidFill>
                <a:latin typeface="Cambria" panose="02040503050406030204" pitchFamily="18" charset="0"/>
              </a:rPr>
              <a:t>và</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bè</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bạn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túm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tụm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dưới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gốc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chia </a:t>
            </a:r>
            <a:r>
              <a:rPr lang="en-US" sz="4000" dirty="0" err="1">
                <a:solidFill>
                  <a:schemeClr val="accent6">
                    <a:lumMod val="50000"/>
                  </a:schemeClr>
                </a:solidFill>
                <a:latin typeface="Cambria" panose="02040503050406030204" pitchFamily="18" charset="0"/>
              </a:rPr>
              <a:t>nhau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trái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chín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Ông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nội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bắc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chiếc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ghế</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đẩu</a:t>
            </a:r>
            <a:r>
              <a:rPr lang="en-US" sz="4000" dirty="0">
                <a:solidFill>
                  <a:schemeClr val="accent6">
                    <a:lumMod val="50000"/>
                  </a:schemeClr>
                </a:solidFill>
                <a:latin typeface="Cambria" panose="02040503050406030204" pitchFamily="18" charset="0"/>
              </a:rPr>
              <a:t> ra </a:t>
            </a:r>
            <a:r>
              <a:rPr lang="en-US" sz="4000" dirty="0" err="1">
                <a:solidFill>
                  <a:schemeClr val="accent6">
                    <a:lumMod val="50000"/>
                  </a:schemeClr>
                </a:solidFill>
                <a:latin typeface="Cambria" panose="02040503050406030204" pitchFamily="18" charset="0"/>
              </a:rPr>
              <a:t>sân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gần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ngồi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đó</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nghe</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đài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mắt</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nhìn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lũ</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trẻ</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vui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chơi</a:t>
            </a:r>
            <a:r>
              <a:rPr lang="en-US" sz="4000" dirty="0">
                <a:solidFill>
                  <a:schemeClr val="accent6">
                    <a:lumMod val="50000"/>
                  </a:schemeClr>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76383" y="229387"/>
            <a:ext cx="5105437" cy="1910368"/>
          </a:xfrm>
          <a:prstGeom prst="rect">
            <a:avLst/>
          </a:prstGeom>
        </p:spPr>
      </p:pic>
    </p:spTree>
    <p:extLst>
      <p:ext uri="{BB962C8B-B14F-4D97-AF65-F5344CB8AC3E}">
        <p14:creationId xmlns:p14="http://schemas.microsoft.com/office/powerpoint/2010/main" val="37634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2453</Words>
  <Application>Microsoft Office PowerPoint</Application>
  <PresentationFormat>Custom</PresentationFormat>
  <Paragraphs>79</Paragraphs>
  <Slides>29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#9Slide07 HoneyCream</vt:lpstr>
      <vt:lpstr>Times New Roman</vt:lpstr>
      <vt:lpstr>UTM Avo</vt:lpstr>
      <vt:lpstr>Cambria</vt:lpstr>
      <vt:lpstr>Arial</vt:lpstr>
      <vt:lpstr>Calibri</vt:lpstr>
      <vt:lpstr>SVN-Newton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dc:creator>Trinh Dieu Linh</dc:creator>
  <cp:lastModifiedBy>Quỳnh Chi Phan</cp:lastModifiedBy>
  <cp:revision>23</cp:revision>
  <dcterms:created xsi:type="dcterms:W3CDTF">2006-08-16T00:00:00Z</dcterms:created>
  <dcterms:modified xsi:type="dcterms:W3CDTF">2026-02-11T05:00:11Z</dcterms:modified>
  <dc:identifier>DAF3wxu8RYY</dc:identifier>
</cp:coreProperties>
</file>