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708" r:id="rId3"/>
    <p:sldMasterId id="2147483724" r:id="rId4"/>
  </p:sldMasterIdLst>
  <p:notesMasterIdLst>
    <p:notesMasterId r:id="rId21"/>
  </p:notesMasterIdLst>
  <p:sldIdLst>
    <p:sldId id="257" r:id="rId5"/>
    <p:sldId id="261" r:id="rId6"/>
    <p:sldId id="2007577189" r:id="rId7"/>
    <p:sldId id="343" r:id="rId8"/>
    <p:sldId id="327" r:id="rId9"/>
    <p:sldId id="265" r:id="rId10"/>
    <p:sldId id="2007577191" r:id="rId11"/>
    <p:sldId id="294" r:id="rId12"/>
    <p:sldId id="333" r:id="rId13"/>
    <p:sldId id="334" r:id="rId14"/>
    <p:sldId id="2007577198" r:id="rId15"/>
    <p:sldId id="335" r:id="rId16"/>
    <p:sldId id="336" r:id="rId17"/>
    <p:sldId id="349" r:id="rId18"/>
    <p:sldId id="299" r:id="rId19"/>
    <p:sldId id="35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78"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E0120A-C3BB-4CAC-89B0-8DDC1661176F}" type="datetimeFigureOut">
              <a:rPr lang="en-US" smtClean="0"/>
              <a:t>11/2/2026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0EE083-D60E-43DB-A7EC-CDA1454C9D43}" type="slidenum">
              <a:rPr lang="en-US" smtClean="0"/>
              <a:t>‹#›</a:t>
            </a:fld>
            <a:endParaRPr lang="en-US"/>
          </a:p>
        </p:txBody>
      </p:sp>
    </p:spTree>
    <p:extLst>
      <p:ext uri="{BB962C8B-B14F-4D97-AF65-F5344CB8AC3E}">
        <p14:creationId xmlns:p14="http://schemas.microsoft.com/office/powerpoint/2010/main" val="248745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adf95834bd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adf95834bd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dirty="0"/>
          </a:p>
        </p:txBody>
      </p:sp>
    </p:spTree>
    <p:extLst>
      <p:ext uri="{BB962C8B-B14F-4D97-AF65-F5344CB8AC3E}">
        <p14:creationId xmlns:p14="http://schemas.microsoft.com/office/powerpoint/2010/main" val="2364285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6BAE68-075F-467E-B57A-F1EA236229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8497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00954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12297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6BAE68-075F-467E-B57A-F1EA236229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5379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5127996"/>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01"/>
        <p:cNvGrpSpPr/>
        <p:nvPr/>
      </p:nvGrpSpPr>
      <p:grpSpPr>
        <a:xfrm>
          <a:off x="0" y="0"/>
          <a:ext cx="0" cy="0"/>
          <a:chOff x="0" y="0"/>
          <a:chExt cx="0" cy="0"/>
        </a:xfrm>
      </p:grpSpPr>
      <p:grpSp>
        <p:nvGrpSpPr>
          <p:cNvPr id="402" name="Google Shape;402;p19"/>
          <p:cNvGrpSpPr/>
          <p:nvPr/>
        </p:nvGrpSpPr>
        <p:grpSpPr>
          <a:xfrm>
            <a:off x="6941007" y="-27964"/>
            <a:ext cx="5250820" cy="6854832"/>
            <a:chOff x="6438850" y="3725550"/>
            <a:chExt cx="1069675" cy="1396438"/>
          </a:xfrm>
        </p:grpSpPr>
        <p:sp>
          <p:nvSpPr>
            <p:cNvPr id="403" name="Google Shape;403;p19"/>
            <p:cNvSpPr/>
            <p:nvPr/>
          </p:nvSpPr>
          <p:spPr>
            <a:xfrm>
              <a:off x="6438850" y="3725550"/>
              <a:ext cx="1069675" cy="459250"/>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9"/>
            <p:cNvSpPr/>
            <p:nvPr/>
          </p:nvSpPr>
          <p:spPr>
            <a:xfrm>
              <a:off x="6646400" y="4408713"/>
              <a:ext cx="862125" cy="71327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05" name="Google Shape;405;p19"/>
          <p:cNvSpPr/>
          <p:nvPr/>
        </p:nvSpPr>
        <p:spPr>
          <a:xfrm>
            <a:off x="1" y="1"/>
            <a:ext cx="3361623" cy="1543036"/>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9"/>
          <p:cNvSpPr/>
          <p:nvPr/>
        </p:nvSpPr>
        <p:spPr>
          <a:xfrm rot="10800000">
            <a:off x="44" y="4672827"/>
            <a:ext cx="5089656" cy="218517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7" name="Google Shape;407;p19"/>
          <p:cNvGrpSpPr/>
          <p:nvPr/>
        </p:nvGrpSpPr>
        <p:grpSpPr>
          <a:xfrm>
            <a:off x="891097" y="719329"/>
            <a:ext cx="1444597" cy="866039"/>
            <a:chOff x="2418650" y="2934475"/>
            <a:chExt cx="200750" cy="120350"/>
          </a:xfrm>
        </p:grpSpPr>
        <p:sp>
          <p:nvSpPr>
            <p:cNvPr id="408" name="Google Shape;408;p19"/>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9"/>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9"/>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9"/>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9"/>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9"/>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4" name="Google Shape;414;p19"/>
          <p:cNvSpPr/>
          <p:nvPr/>
        </p:nvSpPr>
        <p:spPr>
          <a:xfrm>
            <a:off x="854133" y="3029540"/>
            <a:ext cx="562099" cy="635696"/>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9"/>
          <p:cNvSpPr/>
          <p:nvPr/>
        </p:nvSpPr>
        <p:spPr>
          <a:xfrm rot="-724569">
            <a:off x="5900483" y="5493420"/>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9"/>
          <p:cNvSpPr/>
          <p:nvPr/>
        </p:nvSpPr>
        <p:spPr>
          <a:xfrm>
            <a:off x="5730201" y="486593"/>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17" name="Google Shape;417;p19"/>
          <p:cNvGrpSpPr/>
          <p:nvPr/>
        </p:nvGrpSpPr>
        <p:grpSpPr>
          <a:xfrm>
            <a:off x="10296001" y="4549332"/>
            <a:ext cx="1444633" cy="1542301"/>
            <a:chOff x="5283025" y="1885850"/>
            <a:chExt cx="651675" cy="695775"/>
          </a:xfrm>
        </p:grpSpPr>
        <p:sp>
          <p:nvSpPr>
            <p:cNvPr id="418" name="Google Shape;418;p19"/>
            <p:cNvSpPr/>
            <p:nvPr/>
          </p:nvSpPr>
          <p:spPr>
            <a:xfrm>
              <a:off x="5283025" y="1885850"/>
              <a:ext cx="651675" cy="695775"/>
            </a:xfrm>
            <a:custGeom>
              <a:avLst/>
              <a:gdLst/>
              <a:ahLst/>
              <a:cxnLst/>
              <a:rect l="l" t="t" r="r" b="b"/>
              <a:pathLst>
                <a:path w="26067" h="27831" extrusionOk="0">
                  <a:moveTo>
                    <a:pt x="10243" y="6191"/>
                  </a:moveTo>
                  <a:cubicBezTo>
                    <a:pt x="11724" y="6191"/>
                    <a:pt x="18728" y="11488"/>
                    <a:pt x="18764" y="12190"/>
                  </a:cubicBezTo>
                  <a:cubicBezTo>
                    <a:pt x="18816" y="13173"/>
                    <a:pt x="7539" y="19946"/>
                    <a:pt x="6468" y="19946"/>
                  </a:cubicBezTo>
                  <a:cubicBezTo>
                    <a:pt x="6436" y="19946"/>
                    <a:pt x="6414" y="19940"/>
                    <a:pt x="6400" y="19928"/>
                  </a:cubicBezTo>
                  <a:cubicBezTo>
                    <a:pt x="5934" y="19508"/>
                    <a:pt x="9109" y="6794"/>
                    <a:pt x="10067" y="6229"/>
                  </a:cubicBezTo>
                  <a:cubicBezTo>
                    <a:pt x="10112" y="6203"/>
                    <a:pt x="10171" y="6191"/>
                    <a:pt x="10243" y="6191"/>
                  </a:cubicBezTo>
                  <a:close/>
                  <a:moveTo>
                    <a:pt x="8720" y="1"/>
                  </a:moveTo>
                  <a:cubicBezTo>
                    <a:pt x="8574" y="1"/>
                    <a:pt x="8455" y="26"/>
                    <a:pt x="8365" y="79"/>
                  </a:cubicBezTo>
                  <a:cubicBezTo>
                    <a:pt x="6424" y="1221"/>
                    <a:pt x="1" y="26945"/>
                    <a:pt x="945" y="27795"/>
                  </a:cubicBezTo>
                  <a:cubicBezTo>
                    <a:pt x="972" y="27819"/>
                    <a:pt x="1018" y="27831"/>
                    <a:pt x="1081" y="27831"/>
                  </a:cubicBezTo>
                  <a:cubicBezTo>
                    <a:pt x="3246" y="27831"/>
                    <a:pt x="26066" y="14130"/>
                    <a:pt x="25962" y="12139"/>
                  </a:cubicBezTo>
                  <a:cubicBezTo>
                    <a:pt x="25886" y="10718"/>
                    <a:pt x="11717" y="1"/>
                    <a:pt x="87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9"/>
            <p:cNvSpPr/>
            <p:nvPr/>
          </p:nvSpPr>
          <p:spPr>
            <a:xfrm>
              <a:off x="5344200" y="2330025"/>
              <a:ext cx="44400" cy="131275"/>
            </a:xfrm>
            <a:custGeom>
              <a:avLst/>
              <a:gdLst/>
              <a:ahLst/>
              <a:cxnLst/>
              <a:rect l="l" t="t" r="r" b="b"/>
              <a:pathLst>
                <a:path w="1776" h="5251" extrusionOk="0">
                  <a:moveTo>
                    <a:pt x="1426" y="1"/>
                  </a:moveTo>
                  <a:cubicBezTo>
                    <a:pt x="1314" y="1"/>
                    <a:pt x="1205" y="62"/>
                    <a:pt x="1171" y="205"/>
                  </a:cubicBezTo>
                  <a:cubicBezTo>
                    <a:pt x="798" y="1769"/>
                    <a:pt x="425" y="3331"/>
                    <a:pt x="52" y="4894"/>
                  </a:cubicBezTo>
                  <a:cubicBezTo>
                    <a:pt x="0" y="5109"/>
                    <a:pt x="180" y="5251"/>
                    <a:pt x="350" y="5251"/>
                  </a:cubicBezTo>
                  <a:cubicBezTo>
                    <a:pt x="463" y="5251"/>
                    <a:pt x="570" y="5189"/>
                    <a:pt x="605" y="5047"/>
                  </a:cubicBezTo>
                  <a:cubicBezTo>
                    <a:pt x="978" y="3483"/>
                    <a:pt x="1351" y="1921"/>
                    <a:pt x="1724" y="357"/>
                  </a:cubicBezTo>
                  <a:cubicBezTo>
                    <a:pt x="1776" y="142"/>
                    <a:pt x="1596" y="1"/>
                    <a:pt x="1426" y="1"/>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9"/>
            <p:cNvSpPr/>
            <p:nvPr/>
          </p:nvSpPr>
          <p:spPr>
            <a:xfrm>
              <a:off x="5328050" y="2488400"/>
              <a:ext cx="23400" cy="37725"/>
            </a:xfrm>
            <a:custGeom>
              <a:avLst/>
              <a:gdLst/>
              <a:ahLst/>
              <a:cxnLst/>
              <a:rect l="l" t="t" r="r" b="b"/>
              <a:pathLst>
                <a:path w="936" h="1509" extrusionOk="0">
                  <a:moveTo>
                    <a:pt x="586" y="0"/>
                  </a:moveTo>
                  <a:cubicBezTo>
                    <a:pt x="474" y="0"/>
                    <a:pt x="369" y="63"/>
                    <a:pt x="339" y="207"/>
                  </a:cubicBezTo>
                  <a:cubicBezTo>
                    <a:pt x="272" y="531"/>
                    <a:pt x="184" y="847"/>
                    <a:pt x="74" y="1160"/>
                  </a:cubicBezTo>
                  <a:cubicBezTo>
                    <a:pt x="0" y="1371"/>
                    <a:pt x="173" y="1509"/>
                    <a:pt x="347" y="1509"/>
                  </a:cubicBezTo>
                  <a:cubicBezTo>
                    <a:pt x="462" y="1509"/>
                    <a:pt x="578" y="1450"/>
                    <a:pt x="626" y="1312"/>
                  </a:cubicBezTo>
                  <a:cubicBezTo>
                    <a:pt x="735" y="1000"/>
                    <a:pt x="823" y="683"/>
                    <a:pt x="890" y="359"/>
                  </a:cubicBezTo>
                  <a:cubicBezTo>
                    <a:pt x="936" y="142"/>
                    <a:pt x="754" y="0"/>
                    <a:pt x="586" y="0"/>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1" name="Google Shape;421;p19"/>
          <p:cNvGrpSpPr/>
          <p:nvPr/>
        </p:nvGrpSpPr>
        <p:grpSpPr>
          <a:xfrm rot="8999839">
            <a:off x="2759034" y="5715733"/>
            <a:ext cx="1233839" cy="752195"/>
            <a:chOff x="4560600" y="2876550"/>
            <a:chExt cx="172325" cy="105050"/>
          </a:xfrm>
        </p:grpSpPr>
        <p:sp>
          <p:nvSpPr>
            <p:cNvPr id="422" name="Google Shape;422;p19"/>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9"/>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19"/>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9"/>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9"/>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19"/>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19"/>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486380485"/>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29"/>
        <p:cNvGrpSpPr/>
        <p:nvPr/>
      </p:nvGrpSpPr>
      <p:grpSpPr>
        <a:xfrm>
          <a:off x="0" y="0"/>
          <a:ext cx="0" cy="0"/>
          <a:chOff x="0" y="0"/>
          <a:chExt cx="0" cy="0"/>
        </a:xfrm>
      </p:grpSpPr>
      <p:grpSp>
        <p:nvGrpSpPr>
          <p:cNvPr id="430" name="Google Shape;430;p20"/>
          <p:cNvGrpSpPr/>
          <p:nvPr/>
        </p:nvGrpSpPr>
        <p:grpSpPr>
          <a:xfrm>
            <a:off x="1" y="0"/>
            <a:ext cx="12191993" cy="6857992"/>
            <a:chOff x="0" y="0"/>
            <a:chExt cx="9143995" cy="5143494"/>
          </a:xfrm>
        </p:grpSpPr>
        <p:sp>
          <p:nvSpPr>
            <p:cNvPr id="431" name="Google Shape;431;p20"/>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0"/>
            <p:cNvSpPr/>
            <p:nvPr/>
          </p:nvSpPr>
          <p:spPr>
            <a:xfrm>
              <a:off x="5360559" y="2013287"/>
              <a:ext cx="3783436" cy="3130207"/>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3" name="Google Shape;433;p20"/>
          <p:cNvGrpSpPr/>
          <p:nvPr/>
        </p:nvGrpSpPr>
        <p:grpSpPr>
          <a:xfrm>
            <a:off x="10212707" y="264518"/>
            <a:ext cx="1316715" cy="1938837"/>
            <a:chOff x="2600025" y="2569575"/>
            <a:chExt cx="344125" cy="506700"/>
          </a:xfrm>
        </p:grpSpPr>
        <p:sp>
          <p:nvSpPr>
            <p:cNvPr id="434" name="Google Shape;434;p20"/>
            <p:cNvSpPr/>
            <p:nvPr/>
          </p:nvSpPr>
          <p:spPr>
            <a:xfrm>
              <a:off x="2621050" y="2664175"/>
              <a:ext cx="289425" cy="412100"/>
            </a:xfrm>
            <a:custGeom>
              <a:avLst/>
              <a:gdLst/>
              <a:ahLst/>
              <a:cxnLst/>
              <a:rect l="l" t="t" r="r" b="b"/>
              <a:pathLst>
                <a:path w="11577" h="16484" extrusionOk="0">
                  <a:moveTo>
                    <a:pt x="866" y="1"/>
                  </a:moveTo>
                  <a:lnTo>
                    <a:pt x="1" y="14591"/>
                  </a:lnTo>
                  <a:lnTo>
                    <a:pt x="9973" y="16484"/>
                  </a:lnTo>
                  <a:lnTo>
                    <a:pt x="10016" y="16064"/>
                  </a:lnTo>
                  <a:lnTo>
                    <a:pt x="11576" y="834"/>
                  </a:lnTo>
                  <a:lnTo>
                    <a:pt x="86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0"/>
            <p:cNvSpPr/>
            <p:nvPr/>
          </p:nvSpPr>
          <p:spPr>
            <a:xfrm>
              <a:off x="2641500" y="2640950"/>
              <a:ext cx="289825" cy="424850"/>
            </a:xfrm>
            <a:custGeom>
              <a:avLst/>
              <a:gdLst/>
              <a:ahLst/>
              <a:cxnLst/>
              <a:rect l="l" t="t" r="r" b="b"/>
              <a:pathLst>
                <a:path w="11593" h="16994" extrusionOk="0">
                  <a:moveTo>
                    <a:pt x="1748" y="0"/>
                  </a:moveTo>
                  <a:cubicBezTo>
                    <a:pt x="1" y="64"/>
                    <a:pt x="48" y="930"/>
                    <a:pt x="48" y="930"/>
                  </a:cubicBezTo>
                  <a:lnTo>
                    <a:pt x="10758" y="1763"/>
                  </a:lnTo>
                  <a:lnTo>
                    <a:pt x="9198" y="16993"/>
                  </a:lnTo>
                  <a:lnTo>
                    <a:pt x="9551" y="16709"/>
                  </a:lnTo>
                  <a:lnTo>
                    <a:pt x="10149" y="16226"/>
                  </a:lnTo>
                  <a:lnTo>
                    <a:pt x="11592" y="930"/>
                  </a:lnTo>
                  <a:lnTo>
                    <a:pt x="10293" y="808"/>
                  </a:lnTo>
                  <a:lnTo>
                    <a:pt x="10214" y="1346"/>
                  </a:lnTo>
                  <a:lnTo>
                    <a:pt x="7712" y="1091"/>
                  </a:lnTo>
                  <a:lnTo>
                    <a:pt x="7780" y="571"/>
                  </a:lnTo>
                  <a:lnTo>
                    <a:pt x="174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0"/>
            <p:cNvSpPr/>
            <p:nvPr/>
          </p:nvSpPr>
          <p:spPr>
            <a:xfrm>
              <a:off x="2735075" y="2847275"/>
              <a:ext cx="83700" cy="58150"/>
            </a:xfrm>
            <a:custGeom>
              <a:avLst/>
              <a:gdLst/>
              <a:ahLst/>
              <a:cxnLst/>
              <a:rect l="l" t="t" r="r" b="b"/>
              <a:pathLst>
                <a:path w="3348" h="2326" extrusionOk="0">
                  <a:moveTo>
                    <a:pt x="2734" y="0"/>
                  </a:moveTo>
                  <a:cubicBezTo>
                    <a:pt x="2475" y="0"/>
                    <a:pt x="2117" y="226"/>
                    <a:pt x="1642" y="354"/>
                  </a:cubicBezTo>
                  <a:cubicBezTo>
                    <a:pt x="838" y="572"/>
                    <a:pt x="1" y="424"/>
                    <a:pt x="217" y="1221"/>
                  </a:cubicBezTo>
                  <a:cubicBezTo>
                    <a:pt x="396" y="1888"/>
                    <a:pt x="1002" y="2325"/>
                    <a:pt x="1667" y="2325"/>
                  </a:cubicBezTo>
                  <a:cubicBezTo>
                    <a:pt x="1798" y="2325"/>
                    <a:pt x="1931" y="2308"/>
                    <a:pt x="2063" y="2272"/>
                  </a:cubicBezTo>
                  <a:cubicBezTo>
                    <a:pt x="2869" y="2054"/>
                    <a:pt x="3348" y="1232"/>
                    <a:pt x="3132" y="436"/>
                  </a:cubicBezTo>
                  <a:cubicBezTo>
                    <a:pt x="3044" y="109"/>
                    <a:pt x="2913" y="0"/>
                    <a:pt x="2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0"/>
            <p:cNvSpPr/>
            <p:nvPr/>
          </p:nvSpPr>
          <p:spPr>
            <a:xfrm>
              <a:off x="2818900" y="2755925"/>
              <a:ext cx="36100" cy="42550"/>
            </a:xfrm>
            <a:custGeom>
              <a:avLst/>
              <a:gdLst/>
              <a:ahLst/>
              <a:cxnLst/>
              <a:rect l="l" t="t" r="r" b="b"/>
              <a:pathLst>
                <a:path w="1444" h="1702" extrusionOk="0">
                  <a:moveTo>
                    <a:pt x="721" y="1"/>
                  </a:moveTo>
                  <a:cubicBezTo>
                    <a:pt x="323" y="1"/>
                    <a:pt x="0" y="382"/>
                    <a:pt x="0" y="850"/>
                  </a:cubicBezTo>
                  <a:cubicBezTo>
                    <a:pt x="0" y="1320"/>
                    <a:pt x="323" y="1701"/>
                    <a:pt x="721" y="1701"/>
                  </a:cubicBezTo>
                  <a:cubicBezTo>
                    <a:pt x="1120" y="1701"/>
                    <a:pt x="1443" y="1320"/>
                    <a:pt x="1443" y="850"/>
                  </a:cubicBezTo>
                  <a:cubicBezTo>
                    <a:pt x="1443" y="382"/>
                    <a:pt x="1120" y="1"/>
                    <a:pt x="721"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0"/>
            <p:cNvSpPr/>
            <p:nvPr/>
          </p:nvSpPr>
          <p:spPr>
            <a:xfrm>
              <a:off x="2660150" y="2755925"/>
              <a:ext cx="36100" cy="42550"/>
            </a:xfrm>
            <a:custGeom>
              <a:avLst/>
              <a:gdLst/>
              <a:ahLst/>
              <a:cxnLst/>
              <a:rect l="l" t="t" r="r" b="b"/>
              <a:pathLst>
                <a:path w="1444" h="1702" extrusionOk="0">
                  <a:moveTo>
                    <a:pt x="722" y="1"/>
                  </a:moveTo>
                  <a:cubicBezTo>
                    <a:pt x="323" y="1"/>
                    <a:pt x="0" y="382"/>
                    <a:pt x="0" y="850"/>
                  </a:cubicBezTo>
                  <a:cubicBezTo>
                    <a:pt x="0" y="1320"/>
                    <a:pt x="323" y="1701"/>
                    <a:pt x="722" y="1701"/>
                  </a:cubicBezTo>
                  <a:cubicBezTo>
                    <a:pt x="1120" y="1701"/>
                    <a:pt x="1443" y="1320"/>
                    <a:pt x="1443" y="850"/>
                  </a:cubicBezTo>
                  <a:cubicBezTo>
                    <a:pt x="1443" y="382"/>
                    <a:pt x="1120" y="1"/>
                    <a:pt x="722"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0"/>
            <p:cNvSpPr/>
            <p:nvPr/>
          </p:nvSpPr>
          <p:spPr>
            <a:xfrm>
              <a:off x="2834300" y="2569575"/>
              <a:ext cx="76175" cy="105050"/>
            </a:xfrm>
            <a:custGeom>
              <a:avLst/>
              <a:gdLst/>
              <a:ahLst/>
              <a:cxnLst/>
              <a:rect l="l" t="t" r="r" b="b"/>
              <a:pathLst>
                <a:path w="3047" h="4202" extrusionOk="0">
                  <a:moveTo>
                    <a:pt x="514" y="1"/>
                  </a:moveTo>
                  <a:lnTo>
                    <a:pt x="96" y="3212"/>
                  </a:lnTo>
                  <a:lnTo>
                    <a:pt x="68" y="3426"/>
                  </a:lnTo>
                  <a:lnTo>
                    <a:pt x="0" y="3946"/>
                  </a:lnTo>
                  <a:lnTo>
                    <a:pt x="2502" y="4201"/>
                  </a:lnTo>
                  <a:lnTo>
                    <a:pt x="2581" y="3663"/>
                  </a:lnTo>
                  <a:lnTo>
                    <a:pt x="2627" y="3361"/>
                  </a:lnTo>
                  <a:lnTo>
                    <a:pt x="3046" y="514"/>
                  </a:lnTo>
                  <a:lnTo>
                    <a:pt x="1524" y="1604"/>
                  </a:lnTo>
                  <a:lnTo>
                    <a:pt x="5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0"/>
            <p:cNvSpPr/>
            <p:nvPr/>
          </p:nvSpPr>
          <p:spPr>
            <a:xfrm>
              <a:off x="2835725" y="2857075"/>
              <a:ext cx="38525" cy="38525"/>
            </a:xfrm>
            <a:custGeom>
              <a:avLst/>
              <a:gdLst/>
              <a:ahLst/>
              <a:cxnLst/>
              <a:rect l="l" t="t" r="r" b="b"/>
              <a:pathLst>
                <a:path w="1541" h="1541" extrusionOk="0">
                  <a:moveTo>
                    <a:pt x="769" y="0"/>
                  </a:moveTo>
                  <a:cubicBezTo>
                    <a:pt x="345" y="0"/>
                    <a:pt x="1" y="346"/>
                    <a:pt x="1" y="771"/>
                  </a:cubicBezTo>
                  <a:cubicBezTo>
                    <a:pt x="1" y="1196"/>
                    <a:pt x="345" y="1541"/>
                    <a:pt x="769" y="1541"/>
                  </a:cubicBezTo>
                  <a:cubicBezTo>
                    <a:pt x="1195" y="1541"/>
                    <a:pt x="1540" y="1196"/>
                    <a:pt x="1540" y="771"/>
                  </a:cubicBezTo>
                  <a:cubicBezTo>
                    <a:pt x="1540" y="346"/>
                    <a:pt x="1195" y="0"/>
                    <a:pt x="7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0"/>
            <p:cNvSpPr/>
            <p:nvPr/>
          </p:nvSpPr>
          <p:spPr>
            <a:xfrm>
              <a:off x="2635300" y="2834100"/>
              <a:ext cx="38500" cy="38550"/>
            </a:xfrm>
            <a:custGeom>
              <a:avLst/>
              <a:gdLst/>
              <a:ahLst/>
              <a:cxnLst/>
              <a:rect l="l" t="t" r="r" b="b"/>
              <a:pathLst>
                <a:path w="1540" h="1542" extrusionOk="0">
                  <a:moveTo>
                    <a:pt x="770" y="0"/>
                  </a:moveTo>
                  <a:cubicBezTo>
                    <a:pt x="346" y="0"/>
                    <a:pt x="0" y="346"/>
                    <a:pt x="0" y="770"/>
                  </a:cubicBezTo>
                  <a:cubicBezTo>
                    <a:pt x="0" y="1196"/>
                    <a:pt x="346" y="1541"/>
                    <a:pt x="770" y="1541"/>
                  </a:cubicBezTo>
                  <a:cubicBezTo>
                    <a:pt x="1196" y="1541"/>
                    <a:pt x="1540" y="1196"/>
                    <a:pt x="1540" y="770"/>
                  </a:cubicBezTo>
                  <a:cubicBezTo>
                    <a:pt x="1540" y="346"/>
                    <a:pt x="1196" y="0"/>
                    <a:pt x="77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0"/>
            <p:cNvSpPr/>
            <p:nvPr/>
          </p:nvSpPr>
          <p:spPr>
            <a:xfrm>
              <a:off x="2880275" y="2653575"/>
              <a:ext cx="63875" cy="405100"/>
            </a:xfrm>
            <a:custGeom>
              <a:avLst/>
              <a:gdLst/>
              <a:ahLst/>
              <a:cxnLst/>
              <a:rect l="l" t="t" r="r" b="b"/>
              <a:pathLst>
                <a:path w="2555" h="16204" extrusionOk="0">
                  <a:moveTo>
                    <a:pt x="788" y="1"/>
                  </a:moveTo>
                  <a:lnTo>
                    <a:pt x="742" y="303"/>
                  </a:lnTo>
                  <a:lnTo>
                    <a:pt x="2041" y="425"/>
                  </a:lnTo>
                  <a:lnTo>
                    <a:pt x="598" y="15721"/>
                  </a:lnTo>
                  <a:lnTo>
                    <a:pt x="0" y="16204"/>
                  </a:lnTo>
                  <a:lnTo>
                    <a:pt x="855" y="16204"/>
                  </a:lnTo>
                  <a:lnTo>
                    <a:pt x="2554" y="104"/>
                  </a:lnTo>
                  <a:lnTo>
                    <a:pt x="7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0"/>
            <p:cNvSpPr/>
            <p:nvPr/>
          </p:nvSpPr>
          <p:spPr>
            <a:xfrm>
              <a:off x="2685175" y="2640950"/>
              <a:ext cx="151550" cy="14275"/>
            </a:xfrm>
            <a:custGeom>
              <a:avLst/>
              <a:gdLst/>
              <a:ahLst/>
              <a:cxnLst/>
              <a:rect l="l" t="t" r="r" b="b"/>
              <a:pathLst>
                <a:path w="6062" h="571" extrusionOk="0">
                  <a:moveTo>
                    <a:pt x="1" y="0"/>
                  </a:moveTo>
                  <a:lnTo>
                    <a:pt x="6033" y="571"/>
                  </a:lnTo>
                  <a:lnTo>
                    <a:pt x="6061" y="357"/>
                  </a:lnTo>
                  <a:lnTo>
                    <a:pt x="1" y="0"/>
                  </a:lnTo>
                  <a:close/>
                </a:path>
              </a:pathLst>
            </a:custGeom>
            <a:solidFill>
              <a:srgbClr val="1FA0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0"/>
            <p:cNvSpPr/>
            <p:nvPr/>
          </p:nvSpPr>
          <p:spPr>
            <a:xfrm>
              <a:off x="2637225" y="2636250"/>
              <a:ext cx="56825" cy="34825"/>
            </a:xfrm>
            <a:custGeom>
              <a:avLst/>
              <a:gdLst/>
              <a:ahLst/>
              <a:cxnLst/>
              <a:rect l="l" t="t" r="r" b="b"/>
              <a:pathLst>
                <a:path w="2273" h="1393" extrusionOk="0">
                  <a:moveTo>
                    <a:pt x="1680" y="0"/>
                  </a:moveTo>
                  <a:cubicBezTo>
                    <a:pt x="1400" y="0"/>
                    <a:pt x="1119" y="62"/>
                    <a:pt x="869" y="185"/>
                  </a:cubicBezTo>
                  <a:cubicBezTo>
                    <a:pt x="490" y="372"/>
                    <a:pt x="113" y="693"/>
                    <a:pt x="32" y="1128"/>
                  </a:cubicBezTo>
                  <a:cubicBezTo>
                    <a:pt x="0" y="1294"/>
                    <a:pt x="134" y="1393"/>
                    <a:pt x="265" y="1393"/>
                  </a:cubicBezTo>
                  <a:cubicBezTo>
                    <a:pt x="364" y="1393"/>
                    <a:pt x="462" y="1336"/>
                    <a:pt x="485" y="1211"/>
                  </a:cubicBezTo>
                  <a:cubicBezTo>
                    <a:pt x="537" y="933"/>
                    <a:pt x="834" y="705"/>
                    <a:pt x="1078" y="595"/>
                  </a:cubicBezTo>
                  <a:cubicBezTo>
                    <a:pt x="1227" y="528"/>
                    <a:pt x="1360" y="489"/>
                    <a:pt x="1508" y="471"/>
                  </a:cubicBezTo>
                  <a:cubicBezTo>
                    <a:pt x="1573" y="464"/>
                    <a:pt x="1630" y="460"/>
                    <a:pt x="1687" y="460"/>
                  </a:cubicBezTo>
                  <a:cubicBezTo>
                    <a:pt x="1782" y="460"/>
                    <a:pt x="1872" y="471"/>
                    <a:pt x="1981" y="494"/>
                  </a:cubicBezTo>
                  <a:cubicBezTo>
                    <a:pt x="1995" y="497"/>
                    <a:pt x="2010" y="499"/>
                    <a:pt x="2024" y="499"/>
                  </a:cubicBezTo>
                  <a:cubicBezTo>
                    <a:pt x="2131" y="499"/>
                    <a:pt x="2230" y="415"/>
                    <a:pt x="2250" y="310"/>
                  </a:cubicBezTo>
                  <a:cubicBezTo>
                    <a:pt x="2272" y="183"/>
                    <a:pt x="2186" y="67"/>
                    <a:pt x="2064" y="40"/>
                  </a:cubicBezTo>
                  <a:cubicBezTo>
                    <a:pt x="1938" y="13"/>
                    <a:pt x="1809" y="0"/>
                    <a:pt x="16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0"/>
            <p:cNvSpPr/>
            <p:nvPr/>
          </p:nvSpPr>
          <p:spPr>
            <a:xfrm>
              <a:off x="2865800" y="2924075"/>
              <a:ext cx="12000" cy="64950"/>
            </a:xfrm>
            <a:custGeom>
              <a:avLst/>
              <a:gdLst/>
              <a:ahLst/>
              <a:cxnLst/>
              <a:rect l="l" t="t" r="r" b="b"/>
              <a:pathLst>
                <a:path w="480" h="2598" extrusionOk="0">
                  <a:moveTo>
                    <a:pt x="377" y="1"/>
                  </a:moveTo>
                  <a:cubicBezTo>
                    <a:pt x="316" y="1"/>
                    <a:pt x="250" y="43"/>
                    <a:pt x="247" y="121"/>
                  </a:cubicBezTo>
                  <a:cubicBezTo>
                    <a:pt x="236" y="514"/>
                    <a:pt x="173" y="908"/>
                    <a:pt x="133" y="1298"/>
                  </a:cubicBezTo>
                  <a:cubicBezTo>
                    <a:pt x="92" y="1686"/>
                    <a:pt x="50" y="2075"/>
                    <a:pt x="10" y="2463"/>
                  </a:cubicBezTo>
                  <a:cubicBezTo>
                    <a:pt x="1" y="2547"/>
                    <a:pt x="70" y="2597"/>
                    <a:pt x="135" y="2597"/>
                  </a:cubicBezTo>
                  <a:cubicBezTo>
                    <a:pt x="184" y="2597"/>
                    <a:pt x="230" y="2569"/>
                    <a:pt x="237" y="2505"/>
                  </a:cubicBezTo>
                  <a:cubicBezTo>
                    <a:pt x="279" y="2101"/>
                    <a:pt x="321" y="1697"/>
                    <a:pt x="365" y="1293"/>
                  </a:cubicBezTo>
                  <a:cubicBezTo>
                    <a:pt x="406" y="897"/>
                    <a:pt x="466" y="499"/>
                    <a:pt x="477" y="102"/>
                  </a:cubicBezTo>
                  <a:cubicBezTo>
                    <a:pt x="479" y="33"/>
                    <a:pt x="431" y="1"/>
                    <a:pt x="377"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0"/>
            <p:cNvSpPr/>
            <p:nvPr/>
          </p:nvSpPr>
          <p:spPr>
            <a:xfrm>
              <a:off x="2861300" y="2997175"/>
              <a:ext cx="8350" cy="33600"/>
            </a:xfrm>
            <a:custGeom>
              <a:avLst/>
              <a:gdLst/>
              <a:ahLst/>
              <a:cxnLst/>
              <a:rect l="l" t="t" r="r" b="b"/>
              <a:pathLst>
                <a:path w="334" h="1344" extrusionOk="0">
                  <a:moveTo>
                    <a:pt x="214" y="1"/>
                  </a:moveTo>
                  <a:cubicBezTo>
                    <a:pt x="161" y="1"/>
                    <a:pt x="106" y="40"/>
                    <a:pt x="99" y="94"/>
                  </a:cubicBezTo>
                  <a:cubicBezTo>
                    <a:pt x="53" y="464"/>
                    <a:pt x="22" y="835"/>
                    <a:pt x="3" y="1208"/>
                  </a:cubicBezTo>
                  <a:cubicBezTo>
                    <a:pt x="0" y="1270"/>
                    <a:pt x="29" y="1330"/>
                    <a:pt x="96" y="1342"/>
                  </a:cubicBezTo>
                  <a:cubicBezTo>
                    <a:pt x="101" y="1343"/>
                    <a:pt x="107" y="1343"/>
                    <a:pt x="113" y="1343"/>
                  </a:cubicBezTo>
                  <a:cubicBezTo>
                    <a:pt x="165" y="1343"/>
                    <a:pt x="227" y="1306"/>
                    <a:pt x="230" y="1249"/>
                  </a:cubicBezTo>
                  <a:cubicBezTo>
                    <a:pt x="249" y="878"/>
                    <a:pt x="280" y="506"/>
                    <a:pt x="326" y="137"/>
                  </a:cubicBezTo>
                  <a:cubicBezTo>
                    <a:pt x="334" y="74"/>
                    <a:pt x="297" y="13"/>
                    <a:pt x="233" y="2"/>
                  </a:cubicBezTo>
                  <a:cubicBezTo>
                    <a:pt x="227" y="1"/>
                    <a:pt x="220" y="1"/>
                    <a:pt x="214"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0"/>
            <p:cNvSpPr/>
            <p:nvPr/>
          </p:nvSpPr>
          <p:spPr>
            <a:xfrm>
              <a:off x="2851600" y="2978500"/>
              <a:ext cx="7150" cy="27150"/>
            </a:xfrm>
            <a:custGeom>
              <a:avLst/>
              <a:gdLst/>
              <a:ahLst/>
              <a:cxnLst/>
              <a:rect l="l" t="t" r="r" b="b"/>
              <a:pathLst>
                <a:path w="286" h="1086" extrusionOk="0">
                  <a:moveTo>
                    <a:pt x="172" y="1"/>
                  </a:moveTo>
                  <a:cubicBezTo>
                    <a:pt x="119" y="1"/>
                    <a:pt x="58" y="39"/>
                    <a:pt x="54" y="95"/>
                  </a:cubicBezTo>
                  <a:cubicBezTo>
                    <a:pt x="38" y="380"/>
                    <a:pt x="21" y="665"/>
                    <a:pt x="4" y="950"/>
                  </a:cubicBezTo>
                  <a:cubicBezTo>
                    <a:pt x="0" y="1012"/>
                    <a:pt x="30" y="1072"/>
                    <a:pt x="96" y="1084"/>
                  </a:cubicBezTo>
                  <a:cubicBezTo>
                    <a:pt x="102" y="1085"/>
                    <a:pt x="108" y="1085"/>
                    <a:pt x="114" y="1085"/>
                  </a:cubicBezTo>
                  <a:cubicBezTo>
                    <a:pt x="167" y="1085"/>
                    <a:pt x="228" y="1048"/>
                    <a:pt x="230" y="991"/>
                  </a:cubicBezTo>
                  <a:cubicBezTo>
                    <a:pt x="248" y="707"/>
                    <a:pt x="265" y="422"/>
                    <a:pt x="281" y="136"/>
                  </a:cubicBezTo>
                  <a:cubicBezTo>
                    <a:pt x="285" y="75"/>
                    <a:pt x="256" y="15"/>
                    <a:pt x="190" y="2"/>
                  </a:cubicBezTo>
                  <a:cubicBezTo>
                    <a:pt x="184" y="1"/>
                    <a:pt x="178" y="1"/>
                    <a:pt x="172"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0"/>
            <p:cNvSpPr/>
            <p:nvPr/>
          </p:nvSpPr>
          <p:spPr>
            <a:xfrm>
              <a:off x="2632175" y="2897800"/>
              <a:ext cx="8950" cy="35725"/>
            </a:xfrm>
            <a:custGeom>
              <a:avLst/>
              <a:gdLst/>
              <a:ahLst/>
              <a:cxnLst/>
              <a:rect l="l" t="t" r="r" b="b"/>
              <a:pathLst>
                <a:path w="358" h="1429" extrusionOk="0">
                  <a:moveTo>
                    <a:pt x="241" y="0"/>
                  </a:moveTo>
                  <a:cubicBezTo>
                    <a:pt x="188" y="0"/>
                    <a:pt x="130" y="39"/>
                    <a:pt x="124" y="95"/>
                  </a:cubicBezTo>
                  <a:cubicBezTo>
                    <a:pt x="85" y="494"/>
                    <a:pt x="46" y="893"/>
                    <a:pt x="7" y="1293"/>
                  </a:cubicBezTo>
                  <a:cubicBezTo>
                    <a:pt x="1" y="1355"/>
                    <a:pt x="34" y="1415"/>
                    <a:pt x="100" y="1427"/>
                  </a:cubicBezTo>
                  <a:cubicBezTo>
                    <a:pt x="106" y="1428"/>
                    <a:pt x="112" y="1429"/>
                    <a:pt x="118" y="1429"/>
                  </a:cubicBezTo>
                  <a:cubicBezTo>
                    <a:pt x="171" y="1429"/>
                    <a:pt x="229" y="1390"/>
                    <a:pt x="234" y="1334"/>
                  </a:cubicBezTo>
                  <a:cubicBezTo>
                    <a:pt x="273" y="935"/>
                    <a:pt x="312" y="536"/>
                    <a:pt x="351" y="136"/>
                  </a:cubicBezTo>
                  <a:cubicBezTo>
                    <a:pt x="357" y="75"/>
                    <a:pt x="324" y="14"/>
                    <a:pt x="259" y="2"/>
                  </a:cubicBezTo>
                  <a:cubicBezTo>
                    <a:pt x="253" y="1"/>
                    <a:pt x="247" y="0"/>
                    <a:pt x="241"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0"/>
            <p:cNvSpPr/>
            <p:nvPr/>
          </p:nvSpPr>
          <p:spPr>
            <a:xfrm>
              <a:off x="2629850" y="2942700"/>
              <a:ext cx="6575" cy="20750"/>
            </a:xfrm>
            <a:custGeom>
              <a:avLst/>
              <a:gdLst/>
              <a:ahLst/>
              <a:cxnLst/>
              <a:rect l="l" t="t" r="r" b="b"/>
              <a:pathLst>
                <a:path w="263" h="830" extrusionOk="0">
                  <a:moveTo>
                    <a:pt x="146" y="0"/>
                  </a:moveTo>
                  <a:cubicBezTo>
                    <a:pt x="142" y="0"/>
                    <a:pt x="138" y="1"/>
                    <a:pt x="134" y="1"/>
                  </a:cubicBezTo>
                  <a:cubicBezTo>
                    <a:pt x="66" y="10"/>
                    <a:pt x="33" y="60"/>
                    <a:pt x="30" y="125"/>
                  </a:cubicBezTo>
                  <a:cubicBezTo>
                    <a:pt x="21" y="325"/>
                    <a:pt x="12" y="524"/>
                    <a:pt x="3" y="724"/>
                  </a:cubicBezTo>
                  <a:cubicBezTo>
                    <a:pt x="0" y="781"/>
                    <a:pt x="64" y="830"/>
                    <a:pt x="118" y="830"/>
                  </a:cubicBezTo>
                  <a:cubicBezTo>
                    <a:pt x="122" y="830"/>
                    <a:pt x="125" y="830"/>
                    <a:pt x="128" y="829"/>
                  </a:cubicBezTo>
                  <a:cubicBezTo>
                    <a:pt x="197" y="819"/>
                    <a:pt x="230" y="769"/>
                    <a:pt x="233" y="704"/>
                  </a:cubicBezTo>
                  <a:cubicBezTo>
                    <a:pt x="242" y="504"/>
                    <a:pt x="251" y="305"/>
                    <a:pt x="260" y="106"/>
                  </a:cubicBezTo>
                  <a:cubicBezTo>
                    <a:pt x="262" y="49"/>
                    <a:pt x="200" y="0"/>
                    <a:pt x="146"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0"/>
            <p:cNvSpPr/>
            <p:nvPr/>
          </p:nvSpPr>
          <p:spPr>
            <a:xfrm>
              <a:off x="2641275" y="2927775"/>
              <a:ext cx="6650" cy="22800"/>
            </a:xfrm>
            <a:custGeom>
              <a:avLst/>
              <a:gdLst/>
              <a:ahLst/>
              <a:cxnLst/>
              <a:rect l="l" t="t" r="r" b="b"/>
              <a:pathLst>
                <a:path w="266" h="912" extrusionOk="0">
                  <a:moveTo>
                    <a:pt x="157" y="0"/>
                  </a:moveTo>
                  <a:cubicBezTo>
                    <a:pt x="104" y="0"/>
                    <a:pt x="39" y="35"/>
                    <a:pt x="36" y="94"/>
                  </a:cubicBezTo>
                  <a:cubicBezTo>
                    <a:pt x="25" y="322"/>
                    <a:pt x="14" y="549"/>
                    <a:pt x="3" y="777"/>
                  </a:cubicBezTo>
                  <a:cubicBezTo>
                    <a:pt x="0" y="836"/>
                    <a:pt x="29" y="901"/>
                    <a:pt x="96" y="911"/>
                  </a:cubicBezTo>
                  <a:cubicBezTo>
                    <a:pt x="100" y="912"/>
                    <a:pt x="105" y="912"/>
                    <a:pt x="110" y="912"/>
                  </a:cubicBezTo>
                  <a:cubicBezTo>
                    <a:pt x="163" y="912"/>
                    <a:pt x="227" y="877"/>
                    <a:pt x="230" y="818"/>
                  </a:cubicBezTo>
                  <a:cubicBezTo>
                    <a:pt x="241" y="590"/>
                    <a:pt x="252" y="363"/>
                    <a:pt x="263" y="135"/>
                  </a:cubicBezTo>
                  <a:cubicBezTo>
                    <a:pt x="266" y="76"/>
                    <a:pt x="238" y="11"/>
                    <a:pt x="171" y="1"/>
                  </a:cubicBezTo>
                  <a:cubicBezTo>
                    <a:pt x="166" y="0"/>
                    <a:pt x="162" y="0"/>
                    <a:pt x="157"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0"/>
            <p:cNvSpPr/>
            <p:nvPr/>
          </p:nvSpPr>
          <p:spPr>
            <a:xfrm>
              <a:off x="2893075" y="2674225"/>
              <a:ext cx="28025" cy="226000"/>
            </a:xfrm>
            <a:custGeom>
              <a:avLst/>
              <a:gdLst/>
              <a:ahLst/>
              <a:cxnLst/>
              <a:rect l="l" t="t" r="r" b="b"/>
              <a:pathLst>
                <a:path w="1121" h="9040" extrusionOk="0">
                  <a:moveTo>
                    <a:pt x="985" y="0"/>
                  </a:moveTo>
                  <a:cubicBezTo>
                    <a:pt x="937" y="0"/>
                    <a:pt x="892" y="29"/>
                    <a:pt x="887" y="92"/>
                  </a:cubicBezTo>
                  <a:cubicBezTo>
                    <a:pt x="694" y="2389"/>
                    <a:pt x="474" y="4684"/>
                    <a:pt x="226" y="6976"/>
                  </a:cubicBezTo>
                  <a:cubicBezTo>
                    <a:pt x="156" y="7619"/>
                    <a:pt x="84" y="8263"/>
                    <a:pt x="10" y="8906"/>
                  </a:cubicBezTo>
                  <a:cubicBezTo>
                    <a:pt x="1" y="8990"/>
                    <a:pt x="70" y="9040"/>
                    <a:pt x="135" y="9040"/>
                  </a:cubicBezTo>
                  <a:cubicBezTo>
                    <a:pt x="184" y="9040"/>
                    <a:pt x="230" y="9011"/>
                    <a:pt x="237" y="8948"/>
                  </a:cubicBezTo>
                  <a:cubicBezTo>
                    <a:pt x="501" y="6658"/>
                    <a:pt x="737" y="4365"/>
                    <a:pt x="945" y="2069"/>
                  </a:cubicBezTo>
                  <a:cubicBezTo>
                    <a:pt x="1003" y="1425"/>
                    <a:pt x="1059" y="779"/>
                    <a:pt x="1114" y="134"/>
                  </a:cubicBezTo>
                  <a:cubicBezTo>
                    <a:pt x="1120" y="50"/>
                    <a:pt x="1050" y="0"/>
                    <a:pt x="9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2878750" y="2905975"/>
              <a:ext cx="21025" cy="121750"/>
            </a:xfrm>
            <a:custGeom>
              <a:avLst/>
              <a:gdLst/>
              <a:ahLst/>
              <a:cxnLst/>
              <a:rect l="l" t="t" r="r" b="b"/>
              <a:pathLst>
                <a:path w="841" h="4870" extrusionOk="0">
                  <a:moveTo>
                    <a:pt x="707" y="1"/>
                  </a:moveTo>
                  <a:cubicBezTo>
                    <a:pt x="658" y="1"/>
                    <a:pt x="610" y="29"/>
                    <a:pt x="601" y="92"/>
                  </a:cubicBezTo>
                  <a:cubicBezTo>
                    <a:pt x="370" y="1635"/>
                    <a:pt x="173" y="3184"/>
                    <a:pt x="9" y="4736"/>
                  </a:cubicBezTo>
                  <a:cubicBezTo>
                    <a:pt x="0" y="4819"/>
                    <a:pt x="70" y="4869"/>
                    <a:pt x="135" y="4869"/>
                  </a:cubicBezTo>
                  <a:cubicBezTo>
                    <a:pt x="183" y="4869"/>
                    <a:pt x="229" y="4841"/>
                    <a:pt x="236" y="4778"/>
                  </a:cubicBezTo>
                  <a:cubicBezTo>
                    <a:pt x="400" y="3225"/>
                    <a:pt x="597" y="1677"/>
                    <a:pt x="828" y="134"/>
                  </a:cubicBezTo>
                  <a:cubicBezTo>
                    <a:pt x="840" y="50"/>
                    <a:pt x="772" y="1"/>
                    <a:pt x="7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2678825" y="2652625"/>
              <a:ext cx="139325" cy="16825"/>
            </a:xfrm>
            <a:custGeom>
              <a:avLst/>
              <a:gdLst/>
              <a:ahLst/>
              <a:cxnLst/>
              <a:rect l="l" t="t" r="r" b="b"/>
              <a:pathLst>
                <a:path w="5573" h="673" extrusionOk="0">
                  <a:moveTo>
                    <a:pt x="200" y="0"/>
                  </a:moveTo>
                  <a:cubicBezTo>
                    <a:pt x="183" y="0"/>
                    <a:pt x="166" y="0"/>
                    <a:pt x="148" y="0"/>
                  </a:cubicBezTo>
                  <a:cubicBezTo>
                    <a:pt x="0" y="0"/>
                    <a:pt x="21" y="230"/>
                    <a:pt x="169" y="230"/>
                  </a:cubicBezTo>
                  <a:cubicBezTo>
                    <a:pt x="186" y="230"/>
                    <a:pt x="203" y="230"/>
                    <a:pt x="221" y="230"/>
                  </a:cubicBezTo>
                  <a:cubicBezTo>
                    <a:pt x="1953" y="230"/>
                    <a:pt x="3683" y="378"/>
                    <a:pt x="5391" y="670"/>
                  </a:cubicBezTo>
                  <a:cubicBezTo>
                    <a:pt x="5399" y="672"/>
                    <a:pt x="5406" y="672"/>
                    <a:pt x="5413" y="672"/>
                  </a:cubicBezTo>
                  <a:cubicBezTo>
                    <a:pt x="5542" y="672"/>
                    <a:pt x="5572" y="468"/>
                    <a:pt x="5434" y="443"/>
                  </a:cubicBezTo>
                  <a:cubicBezTo>
                    <a:pt x="3705" y="148"/>
                    <a:pt x="1954" y="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600025" y="2690625"/>
              <a:ext cx="338025" cy="162750"/>
            </a:xfrm>
            <a:custGeom>
              <a:avLst/>
              <a:gdLst/>
              <a:ahLst/>
              <a:cxnLst/>
              <a:rect l="l" t="t" r="r" b="b"/>
              <a:pathLst>
                <a:path w="13521" h="6510" extrusionOk="0">
                  <a:moveTo>
                    <a:pt x="3032" y="461"/>
                  </a:moveTo>
                  <a:cubicBezTo>
                    <a:pt x="3133" y="461"/>
                    <a:pt x="3234" y="467"/>
                    <a:pt x="3334" y="479"/>
                  </a:cubicBezTo>
                  <a:cubicBezTo>
                    <a:pt x="4393" y="601"/>
                    <a:pt x="5247" y="1349"/>
                    <a:pt x="5636" y="2312"/>
                  </a:cubicBezTo>
                  <a:cubicBezTo>
                    <a:pt x="5914" y="3399"/>
                    <a:pt x="5472" y="4573"/>
                    <a:pt x="4542" y="5204"/>
                  </a:cubicBezTo>
                  <a:cubicBezTo>
                    <a:pt x="4091" y="5510"/>
                    <a:pt x="3564" y="5662"/>
                    <a:pt x="3037" y="5662"/>
                  </a:cubicBezTo>
                  <a:cubicBezTo>
                    <a:pt x="2462" y="5662"/>
                    <a:pt x="1888" y="5481"/>
                    <a:pt x="1412" y="5121"/>
                  </a:cubicBezTo>
                  <a:cubicBezTo>
                    <a:pt x="939" y="4761"/>
                    <a:pt x="596" y="4254"/>
                    <a:pt x="502" y="3662"/>
                  </a:cubicBezTo>
                  <a:cubicBezTo>
                    <a:pt x="413" y="3105"/>
                    <a:pt x="505" y="2526"/>
                    <a:pt x="736" y="2013"/>
                  </a:cubicBezTo>
                  <a:cubicBezTo>
                    <a:pt x="954" y="1531"/>
                    <a:pt x="1298" y="1107"/>
                    <a:pt x="1747" y="821"/>
                  </a:cubicBezTo>
                  <a:cubicBezTo>
                    <a:pt x="2128" y="579"/>
                    <a:pt x="2581" y="461"/>
                    <a:pt x="3032" y="461"/>
                  </a:cubicBezTo>
                  <a:close/>
                  <a:moveTo>
                    <a:pt x="10340" y="845"/>
                  </a:moveTo>
                  <a:cubicBezTo>
                    <a:pt x="11125" y="845"/>
                    <a:pt x="11898" y="1188"/>
                    <a:pt x="12416" y="1812"/>
                  </a:cubicBezTo>
                  <a:cubicBezTo>
                    <a:pt x="12796" y="2269"/>
                    <a:pt x="13015" y="2842"/>
                    <a:pt x="12972" y="3440"/>
                  </a:cubicBezTo>
                  <a:cubicBezTo>
                    <a:pt x="12931" y="4002"/>
                    <a:pt x="12711" y="4545"/>
                    <a:pt x="12370" y="4991"/>
                  </a:cubicBezTo>
                  <a:cubicBezTo>
                    <a:pt x="12047" y="5413"/>
                    <a:pt x="11617" y="5746"/>
                    <a:pt x="11114" y="5923"/>
                  </a:cubicBezTo>
                  <a:cubicBezTo>
                    <a:pt x="10871" y="6008"/>
                    <a:pt x="10615" y="6049"/>
                    <a:pt x="10358" y="6049"/>
                  </a:cubicBezTo>
                  <a:cubicBezTo>
                    <a:pt x="10063" y="6049"/>
                    <a:pt x="9767" y="5996"/>
                    <a:pt x="9491" y="5896"/>
                  </a:cubicBezTo>
                  <a:cubicBezTo>
                    <a:pt x="8488" y="5536"/>
                    <a:pt x="7826" y="4614"/>
                    <a:pt x="7666" y="3589"/>
                  </a:cubicBezTo>
                  <a:cubicBezTo>
                    <a:pt x="7641" y="2467"/>
                    <a:pt x="8339" y="1423"/>
                    <a:pt x="9387" y="1021"/>
                  </a:cubicBezTo>
                  <a:cubicBezTo>
                    <a:pt x="9696" y="902"/>
                    <a:pt x="10019" y="845"/>
                    <a:pt x="10340" y="845"/>
                  </a:cubicBezTo>
                  <a:close/>
                  <a:moveTo>
                    <a:pt x="3036" y="0"/>
                  </a:moveTo>
                  <a:cubicBezTo>
                    <a:pt x="2654" y="0"/>
                    <a:pt x="2272" y="71"/>
                    <a:pt x="1921" y="215"/>
                  </a:cubicBezTo>
                  <a:cubicBezTo>
                    <a:pt x="1326" y="460"/>
                    <a:pt x="846" y="910"/>
                    <a:pt x="512" y="1454"/>
                  </a:cubicBezTo>
                  <a:cubicBezTo>
                    <a:pt x="172" y="2008"/>
                    <a:pt x="1" y="2658"/>
                    <a:pt x="9" y="3307"/>
                  </a:cubicBezTo>
                  <a:cubicBezTo>
                    <a:pt x="19" y="4005"/>
                    <a:pt x="286" y="4652"/>
                    <a:pt x="765" y="5157"/>
                  </a:cubicBezTo>
                  <a:cubicBezTo>
                    <a:pt x="1361" y="5786"/>
                    <a:pt x="2206" y="6124"/>
                    <a:pt x="3054" y="6124"/>
                  </a:cubicBezTo>
                  <a:cubicBezTo>
                    <a:pt x="3525" y="6124"/>
                    <a:pt x="3998" y="6020"/>
                    <a:pt x="4428" y="5802"/>
                  </a:cubicBezTo>
                  <a:cubicBezTo>
                    <a:pt x="5058" y="5483"/>
                    <a:pt x="5578" y="4974"/>
                    <a:pt x="5880" y="4332"/>
                  </a:cubicBezTo>
                  <a:cubicBezTo>
                    <a:pt x="6062" y="3944"/>
                    <a:pt x="6159" y="3526"/>
                    <a:pt x="6174" y="3103"/>
                  </a:cubicBezTo>
                  <a:cubicBezTo>
                    <a:pt x="6174" y="3103"/>
                    <a:pt x="6175" y="3102"/>
                    <a:pt x="6175" y="3102"/>
                  </a:cubicBezTo>
                  <a:cubicBezTo>
                    <a:pt x="6185" y="3098"/>
                    <a:pt x="6195" y="3094"/>
                    <a:pt x="6205" y="3090"/>
                  </a:cubicBezTo>
                  <a:cubicBezTo>
                    <a:pt x="6232" y="3080"/>
                    <a:pt x="6258" y="3072"/>
                    <a:pt x="6285" y="3063"/>
                  </a:cubicBezTo>
                  <a:cubicBezTo>
                    <a:pt x="6335" y="3048"/>
                    <a:pt x="6387" y="3036"/>
                    <a:pt x="6438" y="3027"/>
                  </a:cubicBezTo>
                  <a:cubicBezTo>
                    <a:pt x="6450" y="3026"/>
                    <a:pt x="6488" y="3020"/>
                    <a:pt x="6494" y="3020"/>
                  </a:cubicBezTo>
                  <a:cubicBezTo>
                    <a:pt x="6522" y="3017"/>
                    <a:pt x="6551" y="3016"/>
                    <a:pt x="6579" y="3015"/>
                  </a:cubicBezTo>
                  <a:cubicBezTo>
                    <a:pt x="6585" y="3015"/>
                    <a:pt x="6591" y="3015"/>
                    <a:pt x="6596" y="3015"/>
                  </a:cubicBezTo>
                  <a:cubicBezTo>
                    <a:pt x="6644" y="3015"/>
                    <a:pt x="6690" y="3019"/>
                    <a:pt x="6738" y="3021"/>
                  </a:cubicBezTo>
                  <a:lnTo>
                    <a:pt x="6741" y="3021"/>
                  </a:lnTo>
                  <a:cubicBezTo>
                    <a:pt x="6751" y="3022"/>
                    <a:pt x="6761" y="3024"/>
                    <a:pt x="6771" y="3025"/>
                  </a:cubicBezTo>
                  <a:cubicBezTo>
                    <a:pt x="6798" y="3030"/>
                    <a:pt x="6827" y="3035"/>
                    <a:pt x="6855" y="3042"/>
                  </a:cubicBezTo>
                  <a:cubicBezTo>
                    <a:pt x="6910" y="3054"/>
                    <a:pt x="6963" y="3072"/>
                    <a:pt x="7016" y="3089"/>
                  </a:cubicBezTo>
                  <a:cubicBezTo>
                    <a:pt x="7022" y="3092"/>
                    <a:pt x="7027" y="3093"/>
                    <a:pt x="7030" y="3094"/>
                  </a:cubicBezTo>
                  <a:cubicBezTo>
                    <a:pt x="7040" y="3099"/>
                    <a:pt x="7049" y="3103"/>
                    <a:pt x="7059" y="3107"/>
                  </a:cubicBezTo>
                  <a:cubicBezTo>
                    <a:pt x="7084" y="3119"/>
                    <a:pt x="7110" y="3132"/>
                    <a:pt x="7135" y="3146"/>
                  </a:cubicBezTo>
                  <a:cubicBezTo>
                    <a:pt x="7148" y="3152"/>
                    <a:pt x="7159" y="3161"/>
                    <a:pt x="7172" y="3169"/>
                  </a:cubicBezTo>
                  <a:cubicBezTo>
                    <a:pt x="7177" y="3307"/>
                    <a:pt x="7186" y="3445"/>
                    <a:pt x="7205" y="3581"/>
                  </a:cubicBezTo>
                  <a:cubicBezTo>
                    <a:pt x="7206" y="3633"/>
                    <a:pt x="7207" y="3684"/>
                    <a:pt x="7210" y="3737"/>
                  </a:cubicBezTo>
                  <a:cubicBezTo>
                    <a:pt x="7213" y="3788"/>
                    <a:pt x="7230" y="3829"/>
                    <a:pt x="7254" y="3859"/>
                  </a:cubicBezTo>
                  <a:cubicBezTo>
                    <a:pt x="7461" y="4824"/>
                    <a:pt x="8042" y="5687"/>
                    <a:pt x="8944" y="6160"/>
                  </a:cubicBezTo>
                  <a:cubicBezTo>
                    <a:pt x="9375" y="6386"/>
                    <a:pt x="9868" y="6510"/>
                    <a:pt x="10357" y="6510"/>
                  </a:cubicBezTo>
                  <a:cubicBezTo>
                    <a:pt x="10508" y="6510"/>
                    <a:pt x="10659" y="6498"/>
                    <a:pt x="10807" y="6474"/>
                  </a:cubicBezTo>
                  <a:cubicBezTo>
                    <a:pt x="11442" y="6371"/>
                    <a:pt x="12012" y="6041"/>
                    <a:pt x="12461" y="5587"/>
                  </a:cubicBezTo>
                  <a:cubicBezTo>
                    <a:pt x="12918" y="5125"/>
                    <a:pt x="13232" y="4530"/>
                    <a:pt x="13372" y="3896"/>
                  </a:cubicBezTo>
                  <a:cubicBezTo>
                    <a:pt x="13521" y="3215"/>
                    <a:pt x="13407" y="2525"/>
                    <a:pt x="13056" y="1924"/>
                  </a:cubicBezTo>
                  <a:cubicBezTo>
                    <a:pt x="12496" y="966"/>
                    <a:pt x="11429" y="380"/>
                    <a:pt x="10338" y="380"/>
                  </a:cubicBezTo>
                  <a:cubicBezTo>
                    <a:pt x="10103" y="380"/>
                    <a:pt x="9867" y="407"/>
                    <a:pt x="9634" y="464"/>
                  </a:cubicBezTo>
                  <a:cubicBezTo>
                    <a:pt x="8948" y="632"/>
                    <a:pt x="8326" y="1009"/>
                    <a:pt x="7886" y="1565"/>
                  </a:cubicBezTo>
                  <a:cubicBezTo>
                    <a:pt x="7615" y="1908"/>
                    <a:pt x="7425" y="2303"/>
                    <a:pt x="7315" y="2719"/>
                  </a:cubicBezTo>
                  <a:cubicBezTo>
                    <a:pt x="7100" y="2610"/>
                    <a:pt x="6862" y="2557"/>
                    <a:pt x="6623" y="2557"/>
                  </a:cubicBezTo>
                  <a:cubicBezTo>
                    <a:pt x="6485" y="2557"/>
                    <a:pt x="6346" y="2575"/>
                    <a:pt x="6211" y="2610"/>
                  </a:cubicBezTo>
                  <a:cubicBezTo>
                    <a:pt x="6175" y="2475"/>
                    <a:pt x="6135" y="2343"/>
                    <a:pt x="6086" y="2215"/>
                  </a:cubicBezTo>
                  <a:cubicBezTo>
                    <a:pt x="6074" y="2165"/>
                    <a:pt x="6061" y="2113"/>
                    <a:pt x="6046" y="2064"/>
                  </a:cubicBezTo>
                  <a:cubicBezTo>
                    <a:pt x="6031" y="2013"/>
                    <a:pt x="6007" y="1979"/>
                    <a:pt x="5975" y="1955"/>
                  </a:cubicBezTo>
                  <a:cubicBezTo>
                    <a:pt x="5555" y="1062"/>
                    <a:pt x="4793" y="353"/>
                    <a:pt x="3807" y="98"/>
                  </a:cubicBezTo>
                  <a:cubicBezTo>
                    <a:pt x="3557" y="33"/>
                    <a:pt x="3296" y="0"/>
                    <a:pt x="30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2665725" y="2764550"/>
              <a:ext cx="13275" cy="14700"/>
            </a:xfrm>
            <a:custGeom>
              <a:avLst/>
              <a:gdLst/>
              <a:ahLst/>
              <a:cxnLst/>
              <a:rect l="l" t="t" r="r" b="b"/>
              <a:pathLst>
                <a:path w="531" h="588" extrusionOk="0">
                  <a:moveTo>
                    <a:pt x="284" y="1"/>
                  </a:moveTo>
                  <a:cubicBezTo>
                    <a:pt x="251" y="1"/>
                    <a:pt x="219" y="8"/>
                    <a:pt x="192" y="23"/>
                  </a:cubicBezTo>
                  <a:cubicBezTo>
                    <a:pt x="125" y="56"/>
                    <a:pt x="75" y="111"/>
                    <a:pt x="41" y="177"/>
                  </a:cubicBezTo>
                  <a:cubicBezTo>
                    <a:pt x="12" y="233"/>
                    <a:pt x="0" y="304"/>
                    <a:pt x="17" y="366"/>
                  </a:cubicBezTo>
                  <a:cubicBezTo>
                    <a:pt x="25" y="441"/>
                    <a:pt x="62" y="517"/>
                    <a:pt x="123" y="563"/>
                  </a:cubicBezTo>
                  <a:cubicBezTo>
                    <a:pt x="146" y="580"/>
                    <a:pt x="171" y="588"/>
                    <a:pt x="195" y="588"/>
                  </a:cubicBezTo>
                  <a:cubicBezTo>
                    <a:pt x="218" y="588"/>
                    <a:pt x="241" y="581"/>
                    <a:pt x="264" y="568"/>
                  </a:cubicBezTo>
                  <a:cubicBezTo>
                    <a:pt x="359" y="513"/>
                    <a:pt x="457" y="444"/>
                    <a:pt x="493" y="334"/>
                  </a:cubicBezTo>
                  <a:cubicBezTo>
                    <a:pt x="530" y="219"/>
                    <a:pt x="487" y="87"/>
                    <a:pt x="380" y="26"/>
                  </a:cubicBezTo>
                  <a:cubicBezTo>
                    <a:pt x="351" y="9"/>
                    <a:pt x="317" y="1"/>
                    <a:pt x="2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2827550" y="2764925"/>
              <a:ext cx="12300" cy="12200"/>
            </a:xfrm>
            <a:custGeom>
              <a:avLst/>
              <a:gdLst/>
              <a:ahLst/>
              <a:cxnLst/>
              <a:rect l="l" t="t" r="r" b="b"/>
              <a:pathLst>
                <a:path w="492" h="488" extrusionOk="0">
                  <a:moveTo>
                    <a:pt x="187" y="1"/>
                  </a:moveTo>
                  <a:cubicBezTo>
                    <a:pt x="174" y="1"/>
                    <a:pt x="162" y="3"/>
                    <a:pt x="151" y="8"/>
                  </a:cubicBezTo>
                  <a:cubicBezTo>
                    <a:pt x="132" y="17"/>
                    <a:pt x="112" y="27"/>
                    <a:pt x="96" y="40"/>
                  </a:cubicBezTo>
                  <a:cubicBezTo>
                    <a:pt x="71" y="62"/>
                    <a:pt x="56" y="80"/>
                    <a:pt x="38" y="108"/>
                  </a:cubicBezTo>
                  <a:cubicBezTo>
                    <a:pt x="31" y="118"/>
                    <a:pt x="27" y="129"/>
                    <a:pt x="23" y="141"/>
                  </a:cubicBezTo>
                  <a:cubicBezTo>
                    <a:pt x="22" y="146"/>
                    <a:pt x="20" y="151"/>
                    <a:pt x="18" y="157"/>
                  </a:cubicBezTo>
                  <a:cubicBezTo>
                    <a:pt x="5" y="191"/>
                    <a:pt x="1" y="230"/>
                    <a:pt x="7" y="268"/>
                  </a:cubicBezTo>
                  <a:cubicBezTo>
                    <a:pt x="7" y="268"/>
                    <a:pt x="7" y="269"/>
                    <a:pt x="7" y="270"/>
                  </a:cubicBezTo>
                  <a:cubicBezTo>
                    <a:pt x="9" y="284"/>
                    <a:pt x="10" y="299"/>
                    <a:pt x="15" y="314"/>
                  </a:cubicBezTo>
                  <a:cubicBezTo>
                    <a:pt x="16" y="316"/>
                    <a:pt x="17" y="318"/>
                    <a:pt x="18" y="319"/>
                  </a:cubicBezTo>
                  <a:cubicBezTo>
                    <a:pt x="19" y="324"/>
                    <a:pt x="19" y="328"/>
                    <a:pt x="20" y="332"/>
                  </a:cubicBezTo>
                  <a:cubicBezTo>
                    <a:pt x="33" y="372"/>
                    <a:pt x="59" y="408"/>
                    <a:pt x="91" y="435"/>
                  </a:cubicBezTo>
                  <a:cubicBezTo>
                    <a:pt x="106" y="449"/>
                    <a:pt x="125" y="461"/>
                    <a:pt x="144" y="470"/>
                  </a:cubicBezTo>
                  <a:cubicBezTo>
                    <a:pt x="178" y="483"/>
                    <a:pt x="203" y="486"/>
                    <a:pt x="238" y="487"/>
                  </a:cubicBezTo>
                  <a:cubicBezTo>
                    <a:pt x="239" y="487"/>
                    <a:pt x="240" y="487"/>
                    <a:pt x="241" y="487"/>
                  </a:cubicBezTo>
                  <a:cubicBezTo>
                    <a:pt x="287" y="487"/>
                    <a:pt x="331" y="470"/>
                    <a:pt x="368" y="446"/>
                  </a:cubicBezTo>
                  <a:cubicBezTo>
                    <a:pt x="407" y="422"/>
                    <a:pt x="435" y="386"/>
                    <a:pt x="459" y="346"/>
                  </a:cubicBezTo>
                  <a:cubicBezTo>
                    <a:pt x="482" y="308"/>
                    <a:pt x="491" y="258"/>
                    <a:pt x="488" y="214"/>
                  </a:cubicBezTo>
                  <a:cubicBezTo>
                    <a:pt x="485" y="165"/>
                    <a:pt x="464" y="117"/>
                    <a:pt x="430" y="82"/>
                  </a:cubicBezTo>
                  <a:cubicBezTo>
                    <a:pt x="399" y="46"/>
                    <a:pt x="359" y="27"/>
                    <a:pt x="314" y="14"/>
                  </a:cubicBezTo>
                  <a:cubicBezTo>
                    <a:pt x="297" y="9"/>
                    <a:pt x="281" y="8"/>
                    <a:pt x="264" y="7"/>
                  </a:cubicBezTo>
                  <a:cubicBezTo>
                    <a:pt x="253" y="7"/>
                    <a:pt x="241" y="8"/>
                    <a:pt x="230" y="8"/>
                  </a:cubicBezTo>
                  <a:cubicBezTo>
                    <a:pt x="216" y="4"/>
                    <a:pt x="201" y="1"/>
                    <a:pt x="1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57" name="Google Shape;457;p20"/>
          <p:cNvSpPr/>
          <p:nvPr/>
        </p:nvSpPr>
        <p:spPr>
          <a:xfrm>
            <a:off x="851153" y="2677455"/>
            <a:ext cx="505455" cy="571635"/>
          </a:xfrm>
          <a:custGeom>
            <a:avLst/>
            <a:gdLst/>
            <a:ahLst/>
            <a:cxnLst/>
            <a:rect l="l" t="t" r="r" b="b"/>
            <a:pathLst>
              <a:path w="2856" h="3230" extrusionOk="0">
                <a:moveTo>
                  <a:pt x="1653" y="1"/>
                </a:moveTo>
                <a:cubicBezTo>
                  <a:pt x="1604" y="1"/>
                  <a:pt x="1556" y="23"/>
                  <a:pt x="1525" y="64"/>
                </a:cubicBezTo>
                <a:cubicBezTo>
                  <a:pt x="1463" y="147"/>
                  <a:pt x="1386" y="245"/>
                  <a:pt x="1301" y="353"/>
                </a:cubicBezTo>
                <a:cubicBezTo>
                  <a:pt x="892" y="872"/>
                  <a:pt x="333" y="1584"/>
                  <a:pt x="139" y="2135"/>
                </a:cubicBezTo>
                <a:cubicBezTo>
                  <a:pt x="1" y="2528"/>
                  <a:pt x="116" y="2937"/>
                  <a:pt x="421" y="3132"/>
                </a:cubicBezTo>
                <a:cubicBezTo>
                  <a:pt x="513" y="3190"/>
                  <a:pt x="631" y="3229"/>
                  <a:pt x="760" y="3229"/>
                </a:cubicBezTo>
                <a:cubicBezTo>
                  <a:pt x="932" y="3229"/>
                  <a:pt x="1126" y="3160"/>
                  <a:pt x="1315" y="2977"/>
                </a:cubicBezTo>
                <a:cubicBezTo>
                  <a:pt x="1782" y="2520"/>
                  <a:pt x="2251" y="1679"/>
                  <a:pt x="2532" y="1177"/>
                </a:cubicBezTo>
                <a:cubicBezTo>
                  <a:pt x="2585" y="1082"/>
                  <a:pt x="2632" y="998"/>
                  <a:pt x="2672" y="929"/>
                </a:cubicBezTo>
                <a:cubicBezTo>
                  <a:pt x="2855" y="613"/>
                  <a:pt x="2743" y="316"/>
                  <a:pt x="2537" y="186"/>
                </a:cubicBezTo>
                <a:cubicBezTo>
                  <a:pt x="2465" y="141"/>
                  <a:pt x="2378" y="114"/>
                  <a:pt x="2286" y="114"/>
                </a:cubicBezTo>
                <a:cubicBezTo>
                  <a:pt x="2126" y="114"/>
                  <a:pt x="1950" y="195"/>
                  <a:pt x="1810" y="399"/>
                </a:cubicBezTo>
                <a:cubicBezTo>
                  <a:pt x="1323" y="1113"/>
                  <a:pt x="749" y="2189"/>
                  <a:pt x="724" y="2234"/>
                </a:cubicBezTo>
                <a:cubicBezTo>
                  <a:pt x="683" y="2312"/>
                  <a:pt x="713" y="2410"/>
                  <a:pt x="791" y="2452"/>
                </a:cubicBezTo>
                <a:cubicBezTo>
                  <a:pt x="814" y="2464"/>
                  <a:pt x="840" y="2470"/>
                  <a:pt x="865" y="2470"/>
                </a:cubicBezTo>
                <a:cubicBezTo>
                  <a:pt x="923" y="2470"/>
                  <a:pt x="978" y="2439"/>
                  <a:pt x="1007" y="2385"/>
                </a:cubicBezTo>
                <a:cubicBezTo>
                  <a:pt x="1013" y="2375"/>
                  <a:pt x="1597" y="1279"/>
                  <a:pt x="2075" y="579"/>
                </a:cubicBezTo>
                <a:cubicBezTo>
                  <a:pt x="2139" y="485"/>
                  <a:pt x="2217" y="434"/>
                  <a:pt x="2288" y="434"/>
                </a:cubicBezTo>
                <a:cubicBezTo>
                  <a:pt x="2315" y="434"/>
                  <a:pt x="2342" y="442"/>
                  <a:pt x="2366" y="457"/>
                </a:cubicBezTo>
                <a:cubicBezTo>
                  <a:pt x="2440" y="503"/>
                  <a:pt x="2480" y="621"/>
                  <a:pt x="2394" y="768"/>
                </a:cubicBezTo>
                <a:cubicBezTo>
                  <a:pt x="2354" y="838"/>
                  <a:pt x="2307" y="924"/>
                  <a:pt x="2252" y="1020"/>
                </a:cubicBezTo>
                <a:cubicBezTo>
                  <a:pt x="1980" y="1508"/>
                  <a:pt x="1525" y="2322"/>
                  <a:pt x="1091" y="2748"/>
                </a:cubicBezTo>
                <a:cubicBezTo>
                  <a:pt x="981" y="2855"/>
                  <a:pt x="865" y="2910"/>
                  <a:pt x="758" y="2910"/>
                </a:cubicBezTo>
                <a:cubicBezTo>
                  <a:pt x="700" y="2910"/>
                  <a:pt x="645" y="2894"/>
                  <a:pt x="593" y="2861"/>
                </a:cubicBezTo>
                <a:cubicBezTo>
                  <a:pt x="443" y="2765"/>
                  <a:pt x="342" y="2522"/>
                  <a:pt x="441" y="2241"/>
                </a:cubicBezTo>
                <a:cubicBezTo>
                  <a:pt x="617" y="1741"/>
                  <a:pt x="1179" y="1024"/>
                  <a:pt x="1553" y="552"/>
                </a:cubicBezTo>
                <a:cubicBezTo>
                  <a:pt x="1639" y="441"/>
                  <a:pt x="1717" y="341"/>
                  <a:pt x="1781" y="257"/>
                </a:cubicBezTo>
                <a:cubicBezTo>
                  <a:pt x="1834" y="186"/>
                  <a:pt x="1820" y="87"/>
                  <a:pt x="1750" y="33"/>
                </a:cubicBezTo>
                <a:cubicBezTo>
                  <a:pt x="1721" y="12"/>
                  <a:pt x="1687" y="1"/>
                  <a:pt x="16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8" name="Google Shape;458;p20"/>
          <p:cNvGrpSpPr/>
          <p:nvPr/>
        </p:nvGrpSpPr>
        <p:grpSpPr>
          <a:xfrm rot="10800000" flipH="1">
            <a:off x="10157473" y="4752319"/>
            <a:ext cx="1656177" cy="1631063"/>
            <a:chOff x="7689759" y="352073"/>
            <a:chExt cx="782791" cy="770969"/>
          </a:xfrm>
        </p:grpSpPr>
        <p:sp>
          <p:nvSpPr>
            <p:cNvPr id="459" name="Google Shape;459;p20"/>
            <p:cNvSpPr/>
            <p:nvPr/>
          </p:nvSpPr>
          <p:spPr>
            <a:xfrm>
              <a:off x="8251668" y="916087"/>
              <a:ext cx="220882" cy="206956"/>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8150217" y="558700"/>
              <a:ext cx="97648" cy="98458"/>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7978406" y="507529"/>
              <a:ext cx="127040" cy="39189"/>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7929097" y="577484"/>
              <a:ext cx="40241" cy="104854"/>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8017998" y="614486"/>
              <a:ext cx="59431" cy="7773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0"/>
            <p:cNvSpPr/>
            <p:nvPr/>
          </p:nvSpPr>
          <p:spPr>
            <a:xfrm>
              <a:off x="7935574" y="399276"/>
              <a:ext cx="94490" cy="110522"/>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0"/>
            <p:cNvSpPr/>
            <p:nvPr/>
          </p:nvSpPr>
          <p:spPr>
            <a:xfrm>
              <a:off x="7782223" y="352073"/>
              <a:ext cx="113437" cy="23643"/>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7689759" y="375958"/>
              <a:ext cx="54654" cy="48500"/>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7" name="Google Shape;467;p20"/>
          <p:cNvGrpSpPr/>
          <p:nvPr/>
        </p:nvGrpSpPr>
        <p:grpSpPr>
          <a:xfrm rot="-8759897">
            <a:off x="486452" y="5606599"/>
            <a:ext cx="1511731" cy="906181"/>
            <a:chOff x="752695" y="539673"/>
            <a:chExt cx="650164" cy="389699"/>
          </a:xfrm>
        </p:grpSpPr>
        <p:sp>
          <p:nvSpPr>
            <p:cNvPr id="468" name="Google Shape;468;p20"/>
            <p:cNvSpPr/>
            <p:nvPr/>
          </p:nvSpPr>
          <p:spPr>
            <a:xfrm>
              <a:off x="752695" y="670515"/>
              <a:ext cx="272216" cy="258856"/>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0"/>
            <p:cNvSpPr/>
            <p:nvPr/>
          </p:nvSpPr>
          <p:spPr>
            <a:xfrm>
              <a:off x="965394" y="612624"/>
              <a:ext cx="71981" cy="78054"/>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0"/>
            <p:cNvSpPr/>
            <p:nvPr/>
          </p:nvSpPr>
          <p:spPr>
            <a:xfrm>
              <a:off x="1062473" y="555704"/>
              <a:ext cx="58459" cy="36679"/>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1167811" y="539673"/>
              <a:ext cx="63317" cy="22671"/>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1259303" y="562262"/>
              <a:ext cx="64937" cy="39432"/>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1345371" y="625821"/>
              <a:ext cx="57488" cy="53763"/>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671438439"/>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474"/>
        <p:cNvGrpSpPr/>
        <p:nvPr/>
      </p:nvGrpSpPr>
      <p:grpSpPr>
        <a:xfrm>
          <a:off x="0" y="0"/>
          <a:ext cx="0" cy="0"/>
          <a:chOff x="0" y="0"/>
          <a:chExt cx="0" cy="0"/>
        </a:xfrm>
      </p:grpSpPr>
      <p:grpSp>
        <p:nvGrpSpPr>
          <p:cNvPr id="475" name="Google Shape;475;p21"/>
          <p:cNvGrpSpPr/>
          <p:nvPr/>
        </p:nvGrpSpPr>
        <p:grpSpPr>
          <a:xfrm flipH="1">
            <a:off x="54" y="1"/>
            <a:ext cx="12191940" cy="6857959"/>
            <a:chOff x="0" y="0"/>
            <a:chExt cx="9143955" cy="5143469"/>
          </a:xfrm>
        </p:grpSpPr>
        <p:sp>
          <p:nvSpPr>
            <p:cNvPr id="476" name="Google Shape;476;p21"/>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21"/>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8" name="Google Shape;478;p21"/>
          <p:cNvGrpSpPr/>
          <p:nvPr/>
        </p:nvGrpSpPr>
        <p:grpSpPr>
          <a:xfrm>
            <a:off x="9084344" y="3842142"/>
            <a:ext cx="2095819" cy="2095724"/>
            <a:chOff x="5015650" y="2820925"/>
            <a:chExt cx="1333218" cy="1333158"/>
          </a:xfrm>
        </p:grpSpPr>
        <p:sp>
          <p:nvSpPr>
            <p:cNvPr id="479" name="Google Shape;479;p21"/>
            <p:cNvSpPr/>
            <p:nvPr/>
          </p:nvSpPr>
          <p:spPr>
            <a:xfrm>
              <a:off x="5015650" y="2820925"/>
              <a:ext cx="1333218" cy="1333157"/>
            </a:xfrm>
            <a:custGeom>
              <a:avLst/>
              <a:gdLst/>
              <a:ahLst/>
              <a:cxnLst/>
              <a:rect l="l" t="t" r="r" b="b"/>
              <a:pathLst>
                <a:path w="21734" h="21733" extrusionOk="0">
                  <a:moveTo>
                    <a:pt x="10868" y="0"/>
                  </a:moveTo>
                  <a:cubicBezTo>
                    <a:pt x="4866" y="0"/>
                    <a:pt x="1" y="4866"/>
                    <a:pt x="1" y="10867"/>
                  </a:cubicBezTo>
                  <a:cubicBezTo>
                    <a:pt x="1" y="16868"/>
                    <a:pt x="4866" y="21733"/>
                    <a:pt x="10868" y="21733"/>
                  </a:cubicBezTo>
                  <a:cubicBezTo>
                    <a:pt x="16868" y="21733"/>
                    <a:pt x="21733" y="16868"/>
                    <a:pt x="21733" y="10867"/>
                  </a:cubicBezTo>
                  <a:cubicBezTo>
                    <a:pt x="21733" y="4866"/>
                    <a:pt x="16868" y="0"/>
                    <a:pt x="10868" y="0"/>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21"/>
            <p:cNvSpPr/>
            <p:nvPr/>
          </p:nvSpPr>
          <p:spPr>
            <a:xfrm>
              <a:off x="5146065" y="2951341"/>
              <a:ext cx="1072390" cy="1072328"/>
            </a:xfrm>
            <a:custGeom>
              <a:avLst/>
              <a:gdLst/>
              <a:ahLst/>
              <a:cxnLst/>
              <a:rect l="l" t="t" r="r" b="b"/>
              <a:pathLst>
                <a:path w="17482" h="17481" extrusionOk="0">
                  <a:moveTo>
                    <a:pt x="8742" y="0"/>
                  </a:moveTo>
                  <a:cubicBezTo>
                    <a:pt x="3914" y="0"/>
                    <a:pt x="1" y="3914"/>
                    <a:pt x="1" y="8741"/>
                  </a:cubicBezTo>
                  <a:cubicBezTo>
                    <a:pt x="1" y="13567"/>
                    <a:pt x="3914" y="17481"/>
                    <a:pt x="8742" y="17481"/>
                  </a:cubicBezTo>
                  <a:cubicBezTo>
                    <a:pt x="13568" y="17481"/>
                    <a:pt x="17481" y="13567"/>
                    <a:pt x="17481" y="8741"/>
                  </a:cubicBezTo>
                  <a:cubicBezTo>
                    <a:pt x="17481" y="3914"/>
                    <a:pt x="13568" y="0"/>
                    <a:pt x="8742"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21"/>
            <p:cNvSpPr/>
            <p:nvPr/>
          </p:nvSpPr>
          <p:spPr>
            <a:xfrm>
              <a:off x="5493081" y="3055011"/>
              <a:ext cx="225495" cy="432710"/>
            </a:xfrm>
            <a:custGeom>
              <a:avLst/>
              <a:gdLst/>
              <a:ahLst/>
              <a:cxnLst/>
              <a:rect l="l" t="t" r="r" b="b"/>
              <a:pathLst>
                <a:path w="3676" h="7054" extrusionOk="0">
                  <a:moveTo>
                    <a:pt x="677" y="0"/>
                  </a:moveTo>
                  <a:cubicBezTo>
                    <a:pt x="0" y="0"/>
                    <a:pt x="2086" y="6830"/>
                    <a:pt x="3085" y="7051"/>
                  </a:cubicBezTo>
                  <a:cubicBezTo>
                    <a:pt x="3091" y="7052"/>
                    <a:pt x="3097" y="7053"/>
                    <a:pt x="3102" y="7053"/>
                  </a:cubicBezTo>
                  <a:cubicBezTo>
                    <a:pt x="3675" y="7053"/>
                    <a:pt x="1347" y="0"/>
                    <a:pt x="677" y="0"/>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21"/>
            <p:cNvSpPr/>
            <p:nvPr/>
          </p:nvSpPr>
          <p:spPr>
            <a:xfrm>
              <a:off x="5678950" y="3347067"/>
              <a:ext cx="274692" cy="167833"/>
            </a:xfrm>
            <a:custGeom>
              <a:avLst/>
              <a:gdLst/>
              <a:ahLst/>
              <a:cxnLst/>
              <a:rect l="l" t="t" r="r" b="b"/>
              <a:pathLst>
                <a:path w="4478" h="2736" extrusionOk="0">
                  <a:moveTo>
                    <a:pt x="4062" y="1"/>
                  </a:moveTo>
                  <a:cubicBezTo>
                    <a:pt x="3134" y="1"/>
                    <a:pt x="0" y="1739"/>
                    <a:pt x="55" y="2629"/>
                  </a:cubicBezTo>
                  <a:cubicBezTo>
                    <a:pt x="59" y="2702"/>
                    <a:pt x="120" y="2736"/>
                    <a:pt x="223" y="2736"/>
                  </a:cubicBezTo>
                  <a:cubicBezTo>
                    <a:pt x="1034" y="2736"/>
                    <a:pt x="4478" y="699"/>
                    <a:pt x="4311" y="122"/>
                  </a:cubicBezTo>
                  <a:cubicBezTo>
                    <a:pt x="4288" y="38"/>
                    <a:pt x="4199" y="1"/>
                    <a:pt x="4062" y="1"/>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21"/>
            <p:cNvSpPr/>
            <p:nvPr/>
          </p:nvSpPr>
          <p:spPr>
            <a:xfrm>
              <a:off x="5580801" y="3386020"/>
              <a:ext cx="202921" cy="202982"/>
            </a:xfrm>
            <a:custGeom>
              <a:avLst/>
              <a:gdLst/>
              <a:ahLst/>
              <a:cxnLst/>
              <a:rect l="l" t="t" r="r" b="b"/>
              <a:pathLst>
                <a:path w="3308" h="3309" extrusionOk="0">
                  <a:moveTo>
                    <a:pt x="1655" y="1"/>
                  </a:moveTo>
                  <a:cubicBezTo>
                    <a:pt x="741" y="1"/>
                    <a:pt x="0" y="741"/>
                    <a:pt x="0" y="1655"/>
                  </a:cubicBezTo>
                  <a:cubicBezTo>
                    <a:pt x="0" y="2568"/>
                    <a:pt x="741" y="3308"/>
                    <a:pt x="1655" y="3308"/>
                  </a:cubicBezTo>
                  <a:cubicBezTo>
                    <a:pt x="2568" y="3308"/>
                    <a:pt x="3308" y="2568"/>
                    <a:pt x="3308" y="1655"/>
                  </a:cubicBezTo>
                  <a:cubicBezTo>
                    <a:pt x="3308" y="741"/>
                    <a:pt x="2568" y="1"/>
                    <a:pt x="1655" y="1"/>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21"/>
            <p:cNvSpPr/>
            <p:nvPr/>
          </p:nvSpPr>
          <p:spPr>
            <a:xfrm>
              <a:off x="5015650" y="2914412"/>
              <a:ext cx="1264024" cy="1239671"/>
            </a:xfrm>
            <a:custGeom>
              <a:avLst/>
              <a:gdLst/>
              <a:ahLst/>
              <a:cxnLst/>
              <a:rect l="l" t="t" r="r" b="b"/>
              <a:pathLst>
                <a:path w="20606" h="20209" extrusionOk="0">
                  <a:moveTo>
                    <a:pt x="5319" y="0"/>
                  </a:moveTo>
                  <a:cubicBezTo>
                    <a:pt x="2136" y="1895"/>
                    <a:pt x="1" y="5369"/>
                    <a:pt x="1" y="9343"/>
                  </a:cubicBezTo>
                  <a:cubicBezTo>
                    <a:pt x="1" y="15344"/>
                    <a:pt x="4866" y="20209"/>
                    <a:pt x="10868" y="20209"/>
                  </a:cubicBezTo>
                  <a:cubicBezTo>
                    <a:pt x="15136" y="20209"/>
                    <a:pt x="18829" y="17746"/>
                    <a:pt x="20605" y="14165"/>
                  </a:cubicBezTo>
                  <a:cubicBezTo>
                    <a:pt x="17232" y="13941"/>
                    <a:pt x="13948" y="12885"/>
                    <a:pt x="11188" y="10759"/>
                  </a:cubicBezTo>
                  <a:cubicBezTo>
                    <a:pt x="7738" y="8101"/>
                    <a:pt x="6264" y="4092"/>
                    <a:pt x="5319" y="0"/>
                  </a:cubicBezTo>
                  <a:close/>
                </a:path>
              </a:pathLst>
            </a:custGeom>
            <a:solidFill>
              <a:srgbClr val="73BCFF">
                <a:alpha val="1899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21"/>
            <p:cNvSpPr/>
            <p:nvPr/>
          </p:nvSpPr>
          <p:spPr>
            <a:xfrm>
              <a:off x="5578654" y="2856013"/>
              <a:ext cx="314012" cy="78150"/>
            </a:xfrm>
            <a:custGeom>
              <a:avLst/>
              <a:gdLst/>
              <a:ahLst/>
              <a:cxnLst/>
              <a:rect l="l" t="t" r="r" b="b"/>
              <a:pathLst>
                <a:path w="5119" h="1274" extrusionOk="0">
                  <a:moveTo>
                    <a:pt x="1866" y="0"/>
                  </a:moveTo>
                  <a:cubicBezTo>
                    <a:pt x="1389" y="0"/>
                    <a:pt x="906" y="50"/>
                    <a:pt x="419" y="149"/>
                  </a:cubicBezTo>
                  <a:cubicBezTo>
                    <a:pt x="0" y="234"/>
                    <a:pt x="141" y="840"/>
                    <a:pt x="528" y="840"/>
                  </a:cubicBezTo>
                  <a:cubicBezTo>
                    <a:pt x="553" y="840"/>
                    <a:pt x="580" y="837"/>
                    <a:pt x="608" y="832"/>
                  </a:cubicBezTo>
                  <a:cubicBezTo>
                    <a:pt x="1034" y="745"/>
                    <a:pt x="1460" y="702"/>
                    <a:pt x="1883" y="702"/>
                  </a:cubicBezTo>
                  <a:cubicBezTo>
                    <a:pt x="2743" y="702"/>
                    <a:pt x="3590" y="881"/>
                    <a:pt x="4398" y="1239"/>
                  </a:cubicBezTo>
                  <a:cubicBezTo>
                    <a:pt x="4451" y="1263"/>
                    <a:pt x="4503" y="1273"/>
                    <a:pt x="4553" y="1273"/>
                  </a:cubicBezTo>
                  <a:cubicBezTo>
                    <a:pt x="4891" y="1273"/>
                    <a:pt x="5118" y="788"/>
                    <a:pt x="4756" y="628"/>
                  </a:cubicBezTo>
                  <a:cubicBezTo>
                    <a:pt x="3817" y="211"/>
                    <a:pt x="2852" y="0"/>
                    <a:pt x="1866"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21"/>
            <p:cNvSpPr/>
            <p:nvPr/>
          </p:nvSpPr>
          <p:spPr>
            <a:xfrm>
              <a:off x="5919537" y="2922142"/>
              <a:ext cx="116612" cy="78825"/>
            </a:xfrm>
            <a:custGeom>
              <a:avLst/>
              <a:gdLst/>
              <a:ahLst/>
              <a:cxnLst/>
              <a:rect l="l" t="t" r="r" b="b"/>
              <a:pathLst>
                <a:path w="1901" h="1285" extrusionOk="0">
                  <a:moveTo>
                    <a:pt x="390" y="0"/>
                  </a:moveTo>
                  <a:cubicBezTo>
                    <a:pt x="271" y="0"/>
                    <a:pt x="158" y="53"/>
                    <a:pt x="89" y="169"/>
                  </a:cubicBezTo>
                  <a:cubicBezTo>
                    <a:pt x="1" y="322"/>
                    <a:pt x="42" y="573"/>
                    <a:pt x="217" y="654"/>
                  </a:cubicBezTo>
                  <a:cubicBezTo>
                    <a:pt x="569" y="817"/>
                    <a:pt x="907" y="1006"/>
                    <a:pt x="1228" y="1223"/>
                  </a:cubicBezTo>
                  <a:cubicBezTo>
                    <a:pt x="1292" y="1266"/>
                    <a:pt x="1354" y="1285"/>
                    <a:pt x="1413" y="1285"/>
                  </a:cubicBezTo>
                  <a:cubicBezTo>
                    <a:pt x="1706" y="1285"/>
                    <a:pt x="1900" y="823"/>
                    <a:pt x="1587" y="612"/>
                  </a:cubicBezTo>
                  <a:cubicBezTo>
                    <a:pt x="1264" y="394"/>
                    <a:pt x="927" y="205"/>
                    <a:pt x="574" y="42"/>
                  </a:cubicBezTo>
                  <a:cubicBezTo>
                    <a:pt x="515" y="15"/>
                    <a:pt x="451" y="0"/>
                    <a:pt x="390"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1"/>
            <p:cNvSpPr/>
            <p:nvPr/>
          </p:nvSpPr>
          <p:spPr>
            <a:xfrm>
              <a:off x="5643432" y="3417182"/>
              <a:ext cx="82812" cy="78886"/>
            </a:xfrm>
            <a:custGeom>
              <a:avLst/>
              <a:gdLst/>
              <a:ahLst/>
              <a:cxnLst/>
              <a:rect l="l" t="t" r="r" b="b"/>
              <a:pathLst>
                <a:path w="1350" h="1286" extrusionOk="0">
                  <a:moveTo>
                    <a:pt x="527" y="0"/>
                  </a:moveTo>
                  <a:cubicBezTo>
                    <a:pt x="141" y="0"/>
                    <a:pt x="1" y="605"/>
                    <a:pt x="419" y="693"/>
                  </a:cubicBezTo>
                  <a:cubicBezTo>
                    <a:pt x="554" y="721"/>
                    <a:pt x="640" y="802"/>
                    <a:pt x="640" y="943"/>
                  </a:cubicBezTo>
                  <a:cubicBezTo>
                    <a:pt x="639" y="1171"/>
                    <a:pt x="816" y="1286"/>
                    <a:pt x="993" y="1286"/>
                  </a:cubicBezTo>
                  <a:cubicBezTo>
                    <a:pt x="1170" y="1286"/>
                    <a:pt x="1348" y="1171"/>
                    <a:pt x="1348" y="943"/>
                  </a:cubicBezTo>
                  <a:cubicBezTo>
                    <a:pt x="1349" y="503"/>
                    <a:pt x="1044" y="100"/>
                    <a:pt x="608" y="9"/>
                  </a:cubicBezTo>
                  <a:cubicBezTo>
                    <a:pt x="580" y="3"/>
                    <a:pt x="553" y="0"/>
                    <a:pt x="527"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488" name="Google Shape;488;p21"/>
          <p:cNvPicPr preferRelativeResize="0"/>
          <p:nvPr/>
        </p:nvPicPr>
        <p:blipFill>
          <a:blip r:embed="rId2">
            <a:alphaModFix/>
          </a:blip>
          <a:stretch>
            <a:fillRect/>
          </a:stretch>
        </p:blipFill>
        <p:spPr>
          <a:xfrm rot="-1515475">
            <a:off x="8209726" y="4821989"/>
            <a:ext cx="1552567" cy="2134780"/>
          </a:xfrm>
          <a:prstGeom prst="rect">
            <a:avLst/>
          </a:prstGeom>
          <a:noFill/>
          <a:ln>
            <a:noFill/>
          </a:ln>
        </p:spPr>
      </p:pic>
      <p:pic>
        <p:nvPicPr>
          <p:cNvPr id="489" name="Google Shape;489;p21"/>
          <p:cNvPicPr preferRelativeResize="0"/>
          <p:nvPr/>
        </p:nvPicPr>
        <p:blipFill>
          <a:blip r:embed="rId2">
            <a:alphaModFix/>
          </a:blip>
          <a:stretch>
            <a:fillRect/>
          </a:stretch>
        </p:blipFill>
        <p:spPr>
          <a:xfrm rot="8100000">
            <a:off x="10443959" y="2576521"/>
            <a:ext cx="1552567" cy="2134779"/>
          </a:xfrm>
          <a:prstGeom prst="rect">
            <a:avLst/>
          </a:prstGeom>
          <a:noFill/>
          <a:ln>
            <a:noFill/>
          </a:ln>
        </p:spPr>
      </p:pic>
      <p:grpSp>
        <p:nvGrpSpPr>
          <p:cNvPr id="490" name="Google Shape;490;p21"/>
          <p:cNvGrpSpPr/>
          <p:nvPr/>
        </p:nvGrpSpPr>
        <p:grpSpPr>
          <a:xfrm rot="10800000">
            <a:off x="9630467" y="719346"/>
            <a:ext cx="1666103" cy="917189"/>
            <a:chOff x="2406450" y="1822150"/>
            <a:chExt cx="242825" cy="133675"/>
          </a:xfrm>
        </p:grpSpPr>
        <p:sp>
          <p:nvSpPr>
            <p:cNvPr id="491" name="Google Shape;491;p21"/>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1"/>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1"/>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1"/>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1"/>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1"/>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1"/>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1"/>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1"/>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0" name="Google Shape;500;p21"/>
          <p:cNvSpPr/>
          <p:nvPr/>
        </p:nvSpPr>
        <p:spPr>
          <a:xfrm rot="-724569">
            <a:off x="827417" y="757486"/>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1"/>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2" name="Google Shape;502;p21"/>
          <p:cNvGrpSpPr/>
          <p:nvPr/>
        </p:nvGrpSpPr>
        <p:grpSpPr>
          <a:xfrm rot="1390710">
            <a:off x="189571" y="4387713"/>
            <a:ext cx="2291019" cy="3003339"/>
            <a:chOff x="2753450" y="3322025"/>
            <a:chExt cx="488200" cy="640000"/>
          </a:xfrm>
        </p:grpSpPr>
        <p:sp>
          <p:nvSpPr>
            <p:cNvPr id="503" name="Google Shape;503;p21"/>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21"/>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1"/>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1"/>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21"/>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21"/>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21"/>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21"/>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21"/>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2" name="Google Shape;512;p21"/>
          <p:cNvGrpSpPr/>
          <p:nvPr/>
        </p:nvGrpSpPr>
        <p:grpSpPr>
          <a:xfrm rot="-7200021">
            <a:off x="408111" y="2475285"/>
            <a:ext cx="1270688" cy="774432"/>
            <a:chOff x="4560600" y="646575"/>
            <a:chExt cx="172325" cy="105025"/>
          </a:xfrm>
        </p:grpSpPr>
        <p:sp>
          <p:nvSpPr>
            <p:cNvPr id="513" name="Google Shape;513;p2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2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2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169616040"/>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360380122"/>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1980930"/>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024795828"/>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926319833"/>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81244586"/>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515097997"/>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42689499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08610"/>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966807243"/>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045541171"/>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45019168"/>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45990286"/>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639378496"/>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768322756"/>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94030604"/>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172663936"/>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2" y="-27793"/>
            <a:ext cx="12192004" cy="6857961"/>
            <a:chOff x="-2" y="-20845"/>
            <a:chExt cx="9144003" cy="5143471"/>
          </a:xfrm>
        </p:grpSpPr>
        <p:sp>
          <p:nvSpPr>
            <p:cNvPr id="11" name="Google Shape;11;p2"/>
            <p:cNvSpPr/>
            <p:nvPr/>
          </p:nvSpPr>
          <p:spPr>
            <a:xfrm>
              <a:off x="5205884" y="-20845"/>
              <a:ext cx="3938115" cy="1690775"/>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2" y="-20845"/>
              <a:ext cx="5299295" cy="5143471"/>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5970001" y="2494292"/>
              <a:ext cx="3173999" cy="262599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Google Shape;14;p2"/>
          <p:cNvSpPr txBox="1">
            <a:spLocks noGrp="1"/>
          </p:cNvSpPr>
          <p:nvPr>
            <p:ph type="ctrTitle"/>
          </p:nvPr>
        </p:nvSpPr>
        <p:spPr>
          <a:xfrm>
            <a:off x="2636800" y="1576733"/>
            <a:ext cx="6918400" cy="2279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6"/>
              </a:buClr>
              <a:buSzPts val="3800"/>
              <a:buNone/>
              <a:defRPr sz="8000" b="1">
                <a:solidFill>
                  <a:schemeClr val="accent1"/>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2636600" y="4080001"/>
            <a:ext cx="6918800" cy="59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6"/>
              </a:buClr>
              <a:buSzPts val="2100"/>
              <a:buNone/>
              <a:defRPr sz="2267" b="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6" name="Google Shape;16;p2"/>
          <p:cNvSpPr/>
          <p:nvPr/>
        </p:nvSpPr>
        <p:spPr>
          <a:xfrm>
            <a:off x="1" y="0"/>
            <a:ext cx="1694484" cy="777805"/>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 name="Google Shape;17;p2"/>
          <p:cNvGrpSpPr/>
          <p:nvPr/>
        </p:nvGrpSpPr>
        <p:grpSpPr>
          <a:xfrm>
            <a:off x="397094" y="254184"/>
            <a:ext cx="1297407" cy="777797"/>
            <a:chOff x="2418650" y="2934475"/>
            <a:chExt cx="200750" cy="120350"/>
          </a:xfrm>
        </p:grpSpPr>
        <p:sp>
          <p:nvSpPr>
            <p:cNvPr id="18" name="Google Shape;18;p2"/>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Google Shape;24;p2"/>
          <p:cNvSpPr/>
          <p:nvPr/>
        </p:nvSpPr>
        <p:spPr>
          <a:xfrm>
            <a:off x="512035" y="3227700"/>
            <a:ext cx="460216" cy="520483"/>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 name="Google Shape;25;p2"/>
          <p:cNvGrpSpPr/>
          <p:nvPr/>
        </p:nvGrpSpPr>
        <p:grpSpPr>
          <a:xfrm>
            <a:off x="512019" y="5751746"/>
            <a:ext cx="1297364" cy="714065"/>
            <a:chOff x="384013" y="4203479"/>
            <a:chExt cx="1173872" cy="646095"/>
          </a:xfrm>
        </p:grpSpPr>
        <p:sp>
          <p:nvSpPr>
            <p:cNvPr id="26" name="Google Shape;26;p2"/>
            <p:cNvSpPr/>
            <p:nvPr/>
          </p:nvSpPr>
          <p:spPr>
            <a:xfrm>
              <a:off x="384013" y="4203479"/>
              <a:ext cx="531641" cy="536354"/>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752140" y="4697417"/>
              <a:ext cx="115779" cy="93421"/>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906957" y="4803408"/>
              <a:ext cx="123514" cy="46167"/>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1098876" y="4751198"/>
              <a:ext cx="115537" cy="76864"/>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1186013" y="4595415"/>
              <a:ext cx="48100" cy="98497"/>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1091624" y="4547072"/>
              <a:ext cx="83148" cy="61636"/>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1095854" y="4660315"/>
              <a:ext cx="65020" cy="71304"/>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1249583" y="4735849"/>
              <a:ext cx="141763" cy="34202"/>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1424099" y="4666599"/>
              <a:ext cx="133786" cy="75655"/>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 name="Google Shape;35;p2"/>
          <p:cNvSpPr/>
          <p:nvPr/>
        </p:nvSpPr>
        <p:spPr>
          <a:xfrm>
            <a:off x="11129793" y="3007095"/>
            <a:ext cx="555712" cy="520471"/>
          </a:xfrm>
          <a:custGeom>
            <a:avLst/>
            <a:gdLst/>
            <a:ahLst/>
            <a:cxnLst/>
            <a:rect l="l" t="t" r="r" b="b"/>
            <a:pathLst>
              <a:path w="2728" h="2555" extrusionOk="0">
                <a:moveTo>
                  <a:pt x="2101" y="0"/>
                </a:moveTo>
                <a:cubicBezTo>
                  <a:pt x="1984" y="0"/>
                  <a:pt x="1851" y="36"/>
                  <a:pt x="1710" y="125"/>
                </a:cubicBezTo>
                <a:cubicBezTo>
                  <a:pt x="1237" y="424"/>
                  <a:pt x="695" y="1042"/>
                  <a:pt x="371" y="1413"/>
                </a:cubicBezTo>
                <a:cubicBezTo>
                  <a:pt x="310" y="1483"/>
                  <a:pt x="256" y="1545"/>
                  <a:pt x="210" y="1595"/>
                </a:cubicBezTo>
                <a:cubicBezTo>
                  <a:pt x="0" y="1826"/>
                  <a:pt x="42" y="2095"/>
                  <a:pt x="191" y="2240"/>
                </a:cubicBezTo>
                <a:cubicBezTo>
                  <a:pt x="261" y="2308"/>
                  <a:pt x="361" y="2353"/>
                  <a:pt x="474" y="2353"/>
                </a:cubicBezTo>
                <a:cubicBezTo>
                  <a:pt x="588" y="2353"/>
                  <a:pt x="714" y="2307"/>
                  <a:pt x="835" y="2191"/>
                </a:cubicBezTo>
                <a:cubicBezTo>
                  <a:pt x="1370" y="1681"/>
                  <a:pt x="2042" y="884"/>
                  <a:pt x="2070" y="851"/>
                </a:cubicBezTo>
                <a:cubicBezTo>
                  <a:pt x="2119" y="793"/>
                  <a:pt x="2111" y="706"/>
                  <a:pt x="2054" y="657"/>
                </a:cubicBezTo>
                <a:cubicBezTo>
                  <a:pt x="2028" y="636"/>
                  <a:pt x="1997" y="625"/>
                  <a:pt x="1965" y="625"/>
                </a:cubicBezTo>
                <a:cubicBezTo>
                  <a:pt x="1926" y="625"/>
                  <a:pt x="1887" y="642"/>
                  <a:pt x="1861" y="674"/>
                </a:cubicBezTo>
                <a:cubicBezTo>
                  <a:pt x="1854" y="682"/>
                  <a:pt x="1171" y="1493"/>
                  <a:pt x="647" y="1993"/>
                </a:cubicBezTo>
                <a:cubicBezTo>
                  <a:pt x="587" y="2050"/>
                  <a:pt x="525" y="2079"/>
                  <a:pt x="471" y="2079"/>
                </a:cubicBezTo>
                <a:cubicBezTo>
                  <a:pt x="437" y="2079"/>
                  <a:pt x="406" y="2067"/>
                  <a:pt x="381" y="2043"/>
                </a:cubicBezTo>
                <a:cubicBezTo>
                  <a:pt x="328" y="1992"/>
                  <a:pt x="315" y="1886"/>
                  <a:pt x="413" y="1779"/>
                </a:cubicBezTo>
                <a:cubicBezTo>
                  <a:pt x="459" y="1727"/>
                  <a:pt x="514" y="1664"/>
                  <a:pt x="578" y="1592"/>
                </a:cubicBezTo>
                <a:cubicBezTo>
                  <a:pt x="891" y="1234"/>
                  <a:pt x="1416" y="634"/>
                  <a:pt x="1856" y="356"/>
                </a:cubicBezTo>
                <a:cubicBezTo>
                  <a:pt x="1943" y="302"/>
                  <a:pt x="2028" y="274"/>
                  <a:pt x="2103" y="274"/>
                </a:cubicBezTo>
                <a:cubicBezTo>
                  <a:pt x="2176" y="274"/>
                  <a:pt x="2240" y="299"/>
                  <a:pt x="2292" y="351"/>
                </a:cubicBezTo>
                <a:cubicBezTo>
                  <a:pt x="2400" y="457"/>
                  <a:pt x="2441" y="679"/>
                  <a:pt x="2309" y="896"/>
                </a:cubicBezTo>
                <a:cubicBezTo>
                  <a:pt x="2072" y="1282"/>
                  <a:pt x="1474" y="1781"/>
                  <a:pt x="1079" y="2109"/>
                </a:cubicBezTo>
                <a:cubicBezTo>
                  <a:pt x="986" y="2186"/>
                  <a:pt x="903" y="2255"/>
                  <a:pt x="835" y="2315"/>
                </a:cubicBezTo>
                <a:cubicBezTo>
                  <a:pt x="778" y="2364"/>
                  <a:pt x="772" y="2451"/>
                  <a:pt x="821" y="2508"/>
                </a:cubicBezTo>
                <a:cubicBezTo>
                  <a:pt x="848" y="2539"/>
                  <a:pt x="886" y="2554"/>
                  <a:pt x="925" y="2554"/>
                </a:cubicBezTo>
                <a:cubicBezTo>
                  <a:pt x="957" y="2554"/>
                  <a:pt x="988" y="2544"/>
                  <a:pt x="1015" y="2522"/>
                </a:cubicBezTo>
                <a:cubicBezTo>
                  <a:pt x="1081" y="2464"/>
                  <a:pt x="1163" y="2396"/>
                  <a:pt x="1254" y="2320"/>
                </a:cubicBezTo>
                <a:cubicBezTo>
                  <a:pt x="1688" y="1958"/>
                  <a:pt x="2282" y="1464"/>
                  <a:pt x="2542" y="1038"/>
                </a:cubicBezTo>
                <a:cubicBezTo>
                  <a:pt x="2727" y="734"/>
                  <a:pt x="2703" y="371"/>
                  <a:pt x="2483" y="155"/>
                </a:cubicBezTo>
                <a:cubicBezTo>
                  <a:pt x="2394" y="67"/>
                  <a:pt x="2262" y="0"/>
                  <a:pt x="210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11021967" y="5861006"/>
            <a:ext cx="392367" cy="577303"/>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37;p2"/>
          <p:cNvGrpSpPr/>
          <p:nvPr/>
        </p:nvGrpSpPr>
        <p:grpSpPr>
          <a:xfrm>
            <a:off x="10200079" y="548675"/>
            <a:ext cx="1297400" cy="790900"/>
            <a:chOff x="4560600" y="2876550"/>
            <a:chExt cx="172325" cy="105050"/>
          </a:xfrm>
        </p:grpSpPr>
        <p:sp>
          <p:nvSpPr>
            <p:cNvPr id="38" name="Google Shape;38;p2"/>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4593632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grpSp>
        <p:nvGrpSpPr>
          <p:cNvPr id="46" name="Google Shape;46;p3"/>
          <p:cNvGrpSpPr/>
          <p:nvPr/>
        </p:nvGrpSpPr>
        <p:grpSpPr>
          <a:xfrm>
            <a:off x="1" y="0"/>
            <a:ext cx="12192009" cy="6858011"/>
            <a:chOff x="0" y="0"/>
            <a:chExt cx="9144007" cy="5143508"/>
          </a:xfrm>
        </p:grpSpPr>
        <p:sp>
          <p:nvSpPr>
            <p:cNvPr id="47" name="Google Shape;47;p3"/>
            <p:cNvSpPr/>
            <p:nvPr/>
          </p:nvSpPr>
          <p:spPr>
            <a:xfrm>
              <a:off x="0" y="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rot="10800000">
              <a:off x="5437850" y="344230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Google Shape;49;p3"/>
          <p:cNvSpPr txBox="1">
            <a:spLocks noGrp="1"/>
          </p:cNvSpPr>
          <p:nvPr>
            <p:ph type="title"/>
          </p:nvPr>
        </p:nvSpPr>
        <p:spPr>
          <a:xfrm>
            <a:off x="3558567" y="3324633"/>
            <a:ext cx="5130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solidFill>
                  <a:schemeClr val="accen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0" name="Google Shape;50;p3"/>
          <p:cNvSpPr/>
          <p:nvPr/>
        </p:nvSpPr>
        <p:spPr>
          <a:xfrm>
            <a:off x="750334" y="556526"/>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 name="Google Shape;51;p3"/>
          <p:cNvGrpSpPr/>
          <p:nvPr/>
        </p:nvGrpSpPr>
        <p:grpSpPr>
          <a:xfrm rot="4499998">
            <a:off x="10270998" y="675726"/>
            <a:ext cx="1436893" cy="861241"/>
            <a:chOff x="2418650" y="704500"/>
            <a:chExt cx="200750" cy="120325"/>
          </a:xfrm>
        </p:grpSpPr>
        <p:sp>
          <p:nvSpPr>
            <p:cNvPr id="52" name="Google Shape;52;p3"/>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3"/>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3"/>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3"/>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3"/>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3"/>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 name="Google Shape;58;p3"/>
          <p:cNvGrpSpPr/>
          <p:nvPr/>
        </p:nvGrpSpPr>
        <p:grpSpPr>
          <a:xfrm>
            <a:off x="673275" y="5425374"/>
            <a:ext cx="1210887" cy="666468"/>
            <a:chOff x="2406450" y="4052150"/>
            <a:chExt cx="242825" cy="133650"/>
          </a:xfrm>
        </p:grpSpPr>
        <p:sp>
          <p:nvSpPr>
            <p:cNvPr id="59" name="Google Shape;59;p3"/>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3"/>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3"/>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3"/>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3"/>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3"/>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3"/>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3"/>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3"/>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8" name="Google Shape;68;p3"/>
          <p:cNvSpPr txBox="1">
            <a:spLocks noGrp="1"/>
          </p:cNvSpPr>
          <p:nvPr>
            <p:ph type="title" idx="2" hasCustomPrompt="1"/>
          </p:nvPr>
        </p:nvSpPr>
        <p:spPr>
          <a:xfrm>
            <a:off x="3558533" y="1639867"/>
            <a:ext cx="5130400" cy="143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800">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9" name="Google Shape;69;p3"/>
          <p:cNvSpPr txBox="1">
            <a:spLocks noGrp="1"/>
          </p:cNvSpPr>
          <p:nvPr>
            <p:ph type="subTitle" idx="1"/>
          </p:nvPr>
        </p:nvSpPr>
        <p:spPr>
          <a:xfrm>
            <a:off x="4508000" y="4621385"/>
            <a:ext cx="3176000" cy="66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3782945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2" y="-27793"/>
            <a:ext cx="12192004" cy="6857961"/>
            <a:chOff x="-2" y="-20845"/>
            <a:chExt cx="9144003" cy="5143471"/>
          </a:xfrm>
        </p:grpSpPr>
        <p:sp>
          <p:nvSpPr>
            <p:cNvPr id="11" name="Google Shape;11;p2"/>
            <p:cNvSpPr/>
            <p:nvPr/>
          </p:nvSpPr>
          <p:spPr>
            <a:xfrm>
              <a:off x="5205884" y="-20845"/>
              <a:ext cx="3938115" cy="1690775"/>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2" y="-20845"/>
              <a:ext cx="5299295" cy="5143471"/>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5970001" y="2494292"/>
              <a:ext cx="3173999" cy="262599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Google Shape;14;p2"/>
          <p:cNvSpPr txBox="1">
            <a:spLocks noGrp="1"/>
          </p:cNvSpPr>
          <p:nvPr>
            <p:ph type="ctrTitle"/>
          </p:nvPr>
        </p:nvSpPr>
        <p:spPr>
          <a:xfrm>
            <a:off x="2636800" y="1576733"/>
            <a:ext cx="6918400" cy="2279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6"/>
              </a:buClr>
              <a:buSzPts val="3800"/>
              <a:buNone/>
              <a:defRPr sz="8000" b="1">
                <a:solidFill>
                  <a:schemeClr val="accent1"/>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2636600" y="4080001"/>
            <a:ext cx="6918800" cy="59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6"/>
              </a:buClr>
              <a:buSzPts val="2100"/>
              <a:buNone/>
              <a:defRPr sz="2267" b="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6" name="Google Shape;16;p2"/>
          <p:cNvSpPr/>
          <p:nvPr/>
        </p:nvSpPr>
        <p:spPr>
          <a:xfrm>
            <a:off x="1" y="0"/>
            <a:ext cx="1694484" cy="777805"/>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 name="Google Shape;17;p2"/>
          <p:cNvGrpSpPr/>
          <p:nvPr/>
        </p:nvGrpSpPr>
        <p:grpSpPr>
          <a:xfrm>
            <a:off x="397094" y="254184"/>
            <a:ext cx="1297407" cy="777797"/>
            <a:chOff x="2418650" y="2934475"/>
            <a:chExt cx="200750" cy="120350"/>
          </a:xfrm>
        </p:grpSpPr>
        <p:sp>
          <p:nvSpPr>
            <p:cNvPr id="18" name="Google Shape;18;p2"/>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Google Shape;24;p2"/>
          <p:cNvSpPr/>
          <p:nvPr/>
        </p:nvSpPr>
        <p:spPr>
          <a:xfrm>
            <a:off x="512035" y="3227700"/>
            <a:ext cx="460216" cy="520483"/>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 name="Google Shape;25;p2"/>
          <p:cNvGrpSpPr/>
          <p:nvPr/>
        </p:nvGrpSpPr>
        <p:grpSpPr>
          <a:xfrm>
            <a:off x="512019" y="5751746"/>
            <a:ext cx="1297364" cy="714065"/>
            <a:chOff x="384013" y="4203479"/>
            <a:chExt cx="1173872" cy="646095"/>
          </a:xfrm>
        </p:grpSpPr>
        <p:sp>
          <p:nvSpPr>
            <p:cNvPr id="26" name="Google Shape;26;p2"/>
            <p:cNvSpPr/>
            <p:nvPr/>
          </p:nvSpPr>
          <p:spPr>
            <a:xfrm>
              <a:off x="384013" y="4203479"/>
              <a:ext cx="531641" cy="536354"/>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752140" y="4697417"/>
              <a:ext cx="115779" cy="93421"/>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906957" y="4803408"/>
              <a:ext cx="123514" cy="46167"/>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1098876" y="4751198"/>
              <a:ext cx="115537" cy="76864"/>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1186013" y="4595415"/>
              <a:ext cx="48100" cy="98497"/>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1091624" y="4547072"/>
              <a:ext cx="83148" cy="61636"/>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1095854" y="4660315"/>
              <a:ext cx="65020" cy="71304"/>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1249583" y="4735849"/>
              <a:ext cx="141763" cy="34202"/>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1424099" y="4666599"/>
              <a:ext cx="133786" cy="75655"/>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 name="Google Shape;35;p2"/>
          <p:cNvSpPr/>
          <p:nvPr/>
        </p:nvSpPr>
        <p:spPr>
          <a:xfrm>
            <a:off x="11129793" y="3007095"/>
            <a:ext cx="555712" cy="520471"/>
          </a:xfrm>
          <a:custGeom>
            <a:avLst/>
            <a:gdLst/>
            <a:ahLst/>
            <a:cxnLst/>
            <a:rect l="l" t="t" r="r" b="b"/>
            <a:pathLst>
              <a:path w="2728" h="2555" extrusionOk="0">
                <a:moveTo>
                  <a:pt x="2101" y="0"/>
                </a:moveTo>
                <a:cubicBezTo>
                  <a:pt x="1984" y="0"/>
                  <a:pt x="1851" y="36"/>
                  <a:pt x="1710" y="125"/>
                </a:cubicBezTo>
                <a:cubicBezTo>
                  <a:pt x="1237" y="424"/>
                  <a:pt x="695" y="1042"/>
                  <a:pt x="371" y="1413"/>
                </a:cubicBezTo>
                <a:cubicBezTo>
                  <a:pt x="310" y="1483"/>
                  <a:pt x="256" y="1545"/>
                  <a:pt x="210" y="1595"/>
                </a:cubicBezTo>
                <a:cubicBezTo>
                  <a:pt x="0" y="1826"/>
                  <a:pt x="42" y="2095"/>
                  <a:pt x="191" y="2240"/>
                </a:cubicBezTo>
                <a:cubicBezTo>
                  <a:pt x="261" y="2308"/>
                  <a:pt x="361" y="2353"/>
                  <a:pt x="474" y="2353"/>
                </a:cubicBezTo>
                <a:cubicBezTo>
                  <a:pt x="588" y="2353"/>
                  <a:pt x="714" y="2307"/>
                  <a:pt x="835" y="2191"/>
                </a:cubicBezTo>
                <a:cubicBezTo>
                  <a:pt x="1370" y="1681"/>
                  <a:pt x="2042" y="884"/>
                  <a:pt x="2070" y="851"/>
                </a:cubicBezTo>
                <a:cubicBezTo>
                  <a:pt x="2119" y="793"/>
                  <a:pt x="2111" y="706"/>
                  <a:pt x="2054" y="657"/>
                </a:cubicBezTo>
                <a:cubicBezTo>
                  <a:pt x="2028" y="636"/>
                  <a:pt x="1997" y="625"/>
                  <a:pt x="1965" y="625"/>
                </a:cubicBezTo>
                <a:cubicBezTo>
                  <a:pt x="1926" y="625"/>
                  <a:pt x="1887" y="642"/>
                  <a:pt x="1861" y="674"/>
                </a:cubicBezTo>
                <a:cubicBezTo>
                  <a:pt x="1854" y="682"/>
                  <a:pt x="1171" y="1493"/>
                  <a:pt x="647" y="1993"/>
                </a:cubicBezTo>
                <a:cubicBezTo>
                  <a:pt x="587" y="2050"/>
                  <a:pt x="525" y="2079"/>
                  <a:pt x="471" y="2079"/>
                </a:cubicBezTo>
                <a:cubicBezTo>
                  <a:pt x="437" y="2079"/>
                  <a:pt x="406" y="2067"/>
                  <a:pt x="381" y="2043"/>
                </a:cubicBezTo>
                <a:cubicBezTo>
                  <a:pt x="328" y="1992"/>
                  <a:pt x="315" y="1886"/>
                  <a:pt x="413" y="1779"/>
                </a:cubicBezTo>
                <a:cubicBezTo>
                  <a:pt x="459" y="1727"/>
                  <a:pt x="514" y="1664"/>
                  <a:pt x="578" y="1592"/>
                </a:cubicBezTo>
                <a:cubicBezTo>
                  <a:pt x="891" y="1234"/>
                  <a:pt x="1416" y="634"/>
                  <a:pt x="1856" y="356"/>
                </a:cubicBezTo>
                <a:cubicBezTo>
                  <a:pt x="1943" y="302"/>
                  <a:pt x="2028" y="274"/>
                  <a:pt x="2103" y="274"/>
                </a:cubicBezTo>
                <a:cubicBezTo>
                  <a:pt x="2176" y="274"/>
                  <a:pt x="2240" y="299"/>
                  <a:pt x="2292" y="351"/>
                </a:cubicBezTo>
                <a:cubicBezTo>
                  <a:pt x="2400" y="457"/>
                  <a:pt x="2441" y="679"/>
                  <a:pt x="2309" y="896"/>
                </a:cubicBezTo>
                <a:cubicBezTo>
                  <a:pt x="2072" y="1282"/>
                  <a:pt x="1474" y="1781"/>
                  <a:pt x="1079" y="2109"/>
                </a:cubicBezTo>
                <a:cubicBezTo>
                  <a:pt x="986" y="2186"/>
                  <a:pt x="903" y="2255"/>
                  <a:pt x="835" y="2315"/>
                </a:cubicBezTo>
                <a:cubicBezTo>
                  <a:pt x="778" y="2364"/>
                  <a:pt x="772" y="2451"/>
                  <a:pt x="821" y="2508"/>
                </a:cubicBezTo>
                <a:cubicBezTo>
                  <a:pt x="848" y="2539"/>
                  <a:pt x="886" y="2554"/>
                  <a:pt x="925" y="2554"/>
                </a:cubicBezTo>
                <a:cubicBezTo>
                  <a:pt x="957" y="2554"/>
                  <a:pt x="988" y="2544"/>
                  <a:pt x="1015" y="2522"/>
                </a:cubicBezTo>
                <a:cubicBezTo>
                  <a:pt x="1081" y="2464"/>
                  <a:pt x="1163" y="2396"/>
                  <a:pt x="1254" y="2320"/>
                </a:cubicBezTo>
                <a:cubicBezTo>
                  <a:pt x="1688" y="1958"/>
                  <a:pt x="2282" y="1464"/>
                  <a:pt x="2542" y="1038"/>
                </a:cubicBezTo>
                <a:cubicBezTo>
                  <a:pt x="2727" y="734"/>
                  <a:pt x="2703" y="371"/>
                  <a:pt x="2483" y="155"/>
                </a:cubicBezTo>
                <a:cubicBezTo>
                  <a:pt x="2394" y="67"/>
                  <a:pt x="2262" y="0"/>
                  <a:pt x="210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11021967" y="5861006"/>
            <a:ext cx="392367" cy="577303"/>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37;p2"/>
          <p:cNvGrpSpPr/>
          <p:nvPr/>
        </p:nvGrpSpPr>
        <p:grpSpPr>
          <a:xfrm>
            <a:off x="10200079" y="548675"/>
            <a:ext cx="1297400" cy="790900"/>
            <a:chOff x="4560600" y="2876550"/>
            <a:chExt cx="172325" cy="105050"/>
          </a:xfrm>
        </p:grpSpPr>
        <p:sp>
          <p:nvSpPr>
            <p:cNvPr id="38" name="Google Shape;38;p2"/>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683624255"/>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2"/>
        <p:cNvGrpSpPr/>
        <p:nvPr/>
      </p:nvGrpSpPr>
      <p:grpSpPr>
        <a:xfrm>
          <a:off x="0" y="0"/>
          <a:ext cx="0" cy="0"/>
          <a:chOff x="0" y="0"/>
          <a:chExt cx="0" cy="0"/>
        </a:xfrm>
      </p:grpSpPr>
      <p:grpSp>
        <p:nvGrpSpPr>
          <p:cNvPr id="83" name="Google Shape;83;p5"/>
          <p:cNvGrpSpPr/>
          <p:nvPr/>
        </p:nvGrpSpPr>
        <p:grpSpPr>
          <a:xfrm>
            <a:off x="-13" y="-1"/>
            <a:ext cx="12192020" cy="6829343"/>
            <a:chOff x="-10" y="-1"/>
            <a:chExt cx="9144015" cy="5122007"/>
          </a:xfrm>
        </p:grpSpPr>
        <p:sp>
          <p:nvSpPr>
            <p:cNvPr id="84" name="Google Shape;84;p5"/>
            <p:cNvSpPr/>
            <p:nvPr/>
          </p:nvSpPr>
          <p:spPr>
            <a:xfrm flipH="1">
              <a:off x="-10" y="-1"/>
              <a:ext cx="3923461" cy="168448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5"/>
            <p:cNvSpPr/>
            <p:nvPr/>
          </p:nvSpPr>
          <p:spPr>
            <a:xfrm>
              <a:off x="5981816" y="2505785"/>
              <a:ext cx="3162188" cy="2616221"/>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86;p5"/>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7" name="Google Shape;87;p5"/>
          <p:cNvSpPr txBox="1">
            <a:spLocks noGrp="1"/>
          </p:cNvSpPr>
          <p:nvPr>
            <p:ph type="title" idx="2"/>
          </p:nvPr>
        </p:nvSpPr>
        <p:spPr>
          <a:xfrm>
            <a:off x="2559371"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88" name="Google Shape;88;p5"/>
          <p:cNvSpPr txBox="1">
            <a:spLocks noGrp="1"/>
          </p:cNvSpPr>
          <p:nvPr>
            <p:ph type="subTitle" idx="1"/>
          </p:nvPr>
        </p:nvSpPr>
        <p:spPr>
          <a:xfrm>
            <a:off x="2701171"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89" name="Google Shape;89;p5"/>
          <p:cNvSpPr txBox="1">
            <a:spLocks noGrp="1"/>
          </p:cNvSpPr>
          <p:nvPr>
            <p:ph type="title" idx="3"/>
          </p:nvPr>
        </p:nvSpPr>
        <p:spPr>
          <a:xfrm>
            <a:off x="6713837"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90" name="Google Shape;90;p5"/>
          <p:cNvSpPr txBox="1">
            <a:spLocks noGrp="1"/>
          </p:cNvSpPr>
          <p:nvPr>
            <p:ph type="subTitle" idx="4"/>
          </p:nvPr>
        </p:nvSpPr>
        <p:spPr>
          <a:xfrm>
            <a:off x="6855637"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91" name="Google Shape;91;p5"/>
          <p:cNvGrpSpPr/>
          <p:nvPr/>
        </p:nvGrpSpPr>
        <p:grpSpPr>
          <a:xfrm rot="2700000">
            <a:off x="9933219" y="655533"/>
            <a:ext cx="1363456" cy="817201"/>
            <a:chOff x="2418650" y="704500"/>
            <a:chExt cx="200750" cy="120325"/>
          </a:xfrm>
        </p:grpSpPr>
        <p:sp>
          <p:nvSpPr>
            <p:cNvPr id="92" name="Google Shape;92;p5"/>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5"/>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5"/>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5"/>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5"/>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5"/>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3263047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8"/>
        <p:cNvGrpSpPr/>
        <p:nvPr/>
      </p:nvGrpSpPr>
      <p:grpSpPr>
        <a:xfrm>
          <a:off x="0" y="0"/>
          <a:ext cx="0" cy="0"/>
          <a:chOff x="0" y="0"/>
          <a:chExt cx="0" cy="0"/>
        </a:xfrm>
      </p:grpSpPr>
      <p:sp>
        <p:nvSpPr>
          <p:cNvPr id="99" name="Google Shape;99;p6"/>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00" name="Google Shape;100;p6"/>
          <p:cNvGrpSpPr/>
          <p:nvPr/>
        </p:nvGrpSpPr>
        <p:grpSpPr>
          <a:xfrm flipH="1">
            <a:off x="54" y="1"/>
            <a:ext cx="12191940" cy="6857959"/>
            <a:chOff x="0" y="0"/>
            <a:chExt cx="9143955" cy="5143469"/>
          </a:xfrm>
        </p:grpSpPr>
        <p:sp>
          <p:nvSpPr>
            <p:cNvPr id="101" name="Google Shape;101;p6"/>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6"/>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 name="Google Shape;103;p6"/>
          <p:cNvGrpSpPr/>
          <p:nvPr/>
        </p:nvGrpSpPr>
        <p:grpSpPr>
          <a:xfrm rot="10800000">
            <a:off x="9630467" y="719346"/>
            <a:ext cx="1666103" cy="917189"/>
            <a:chOff x="2406450" y="1822150"/>
            <a:chExt cx="242825" cy="133675"/>
          </a:xfrm>
        </p:grpSpPr>
        <p:sp>
          <p:nvSpPr>
            <p:cNvPr id="104" name="Google Shape;104;p6"/>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6"/>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6"/>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6"/>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6"/>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6"/>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6"/>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6"/>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6"/>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3" name="Google Shape;113;p6"/>
          <p:cNvSpPr/>
          <p:nvPr/>
        </p:nvSpPr>
        <p:spPr>
          <a:xfrm rot="-724569">
            <a:off x="378350" y="401469"/>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6"/>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5" name="Google Shape;115;p6"/>
          <p:cNvGrpSpPr/>
          <p:nvPr/>
        </p:nvGrpSpPr>
        <p:grpSpPr>
          <a:xfrm rot="-1808475">
            <a:off x="10229576" y="5107890"/>
            <a:ext cx="2291013" cy="3003333"/>
            <a:chOff x="2753450" y="3322025"/>
            <a:chExt cx="488200" cy="640000"/>
          </a:xfrm>
        </p:grpSpPr>
        <p:sp>
          <p:nvSpPr>
            <p:cNvPr id="116" name="Google Shape;116;p6"/>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6"/>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6"/>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6"/>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6"/>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6"/>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6"/>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6"/>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6"/>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5" name="Google Shape;125;p6"/>
          <p:cNvGrpSpPr/>
          <p:nvPr/>
        </p:nvGrpSpPr>
        <p:grpSpPr>
          <a:xfrm rot="-7200021">
            <a:off x="408111" y="2475285"/>
            <a:ext cx="1270688" cy="774432"/>
            <a:chOff x="4560600" y="646575"/>
            <a:chExt cx="172325" cy="105025"/>
          </a:xfrm>
        </p:grpSpPr>
        <p:sp>
          <p:nvSpPr>
            <p:cNvPr id="126" name="Google Shape;126;p6"/>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6"/>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6"/>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6"/>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405388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72"/>
        <p:cNvGrpSpPr/>
        <p:nvPr/>
      </p:nvGrpSpPr>
      <p:grpSpPr>
        <a:xfrm>
          <a:off x="0" y="0"/>
          <a:ext cx="0" cy="0"/>
          <a:chOff x="0" y="0"/>
          <a:chExt cx="0" cy="0"/>
        </a:xfrm>
      </p:grpSpPr>
      <p:grpSp>
        <p:nvGrpSpPr>
          <p:cNvPr id="173" name="Google Shape;173;p9"/>
          <p:cNvGrpSpPr/>
          <p:nvPr/>
        </p:nvGrpSpPr>
        <p:grpSpPr>
          <a:xfrm>
            <a:off x="-24" y="-7"/>
            <a:ext cx="12192047" cy="6858011"/>
            <a:chOff x="-18" y="-5"/>
            <a:chExt cx="9144035" cy="5143508"/>
          </a:xfrm>
        </p:grpSpPr>
        <p:sp>
          <p:nvSpPr>
            <p:cNvPr id="174" name="Google Shape;174;p9"/>
            <p:cNvSpPr/>
            <p:nvPr/>
          </p:nvSpPr>
          <p:spPr>
            <a:xfrm>
              <a:off x="5841475" y="2458950"/>
              <a:ext cx="3302542" cy="268455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9"/>
            <p:cNvSpPr/>
            <p:nvPr/>
          </p:nvSpPr>
          <p:spPr>
            <a:xfrm rot="10800000">
              <a:off x="-18" y="-5"/>
              <a:ext cx="2115569" cy="1750306"/>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6" name="Google Shape;176;p9"/>
          <p:cNvSpPr txBox="1">
            <a:spLocks noGrp="1"/>
          </p:cNvSpPr>
          <p:nvPr>
            <p:ph type="title"/>
          </p:nvPr>
        </p:nvSpPr>
        <p:spPr>
          <a:xfrm>
            <a:off x="1459267" y="1130133"/>
            <a:ext cx="4038800" cy="1846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12800">
                <a:solidFill>
                  <a:schemeClr val="dk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77" name="Google Shape;177;p9"/>
          <p:cNvSpPr txBox="1">
            <a:spLocks noGrp="1"/>
          </p:cNvSpPr>
          <p:nvPr>
            <p:ph type="subTitle" idx="1"/>
          </p:nvPr>
        </p:nvSpPr>
        <p:spPr>
          <a:xfrm>
            <a:off x="1459267" y="2898800"/>
            <a:ext cx="40388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9333">
                <a:latin typeface="Amatic SC"/>
                <a:ea typeface="Amatic SC"/>
                <a:cs typeface="Amatic SC"/>
                <a:sym typeface="Amatic SC"/>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178" name="Google Shape;178;p9"/>
          <p:cNvGrpSpPr/>
          <p:nvPr/>
        </p:nvGrpSpPr>
        <p:grpSpPr>
          <a:xfrm>
            <a:off x="6321367" y="1765367"/>
            <a:ext cx="4687111" cy="3784891"/>
            <a:chOff x="4903200" y="1324025"/>
            <a:chExt cx="3515333" cy="2838668"/>
          </a:xfrm>
        </p:grpSpPr>
        <p:sp>
          <p:nvSpPr>
            <p:cNvPr id="179" name="Google Shape;179;p9"/>
            <p:cNvSpPr/>
            <p:nvPr/>
          </p:nvSpPr>
          <p:spPr>
            <a:xfrm>
              <a:off x="4903200" y="1324025"/>
              <a:ext cx="3515333" cy="2838668"/>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9"/>
            <p:cNvSpPr/>
            <p:nvPr/>
          </p:nvSpPr>
          <p:spPr>
            <a:xfrm>
              <a:off x="5201975" y="2108450"/>
              <a:ext cx="2856228" cy="46552"/>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9"/>
            <p:cNvSpPr/>
            <p:nvPr/>
          </p:nvSpPr>
          <p:spPr>
            <a:xfrm>
              <a:off x="5215989" y="2558790"/>
              <a:ext cx="2856053" cy="46552"/>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9"/>
            <p:cNvSpPr/>
            <p:nvPr/>
          </p:nvSpPr>
          <p:spPr>
            <a:xfrm>
              <a:off x="5228952" y="2998850"/>
              <a:ext cx="285622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9"/>
            <p:cNvSpPr/>
            <p:nvPr/>
          </p:nvSpPr>
          <p:spPr>
            <a:xfrm>
              <a:off x="5243491" y="3438910"/>
              <a:ext cx="2856053" cy="46552"/>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9"/>
            <p:cNvSpPr/>
            <p:nvPr/>
          </p:nvSpPr>
          <p:spPr>
            <a:xfrm>
              <a:off x="5256454" y="3878970"/>
              <a:ext cx="2856228" cy="46405"/>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5" name="Google Shape;185;p9"/>
          <p:cNvGrpSpPr/>
          <p:nvPr/>
        </p:nvGrpSpPr>
        <p:grpSpPr>
          <a:xfrm>
            <a:off x="7714274" y="1307740"/>
            <a:ext cx="1854260" cy="731521"/>
            <a:chOff x="1639601" y="539501"/>
            <a:chExt cx="1091683" cy="548641"/>
          </a:xfrm>
        </p:grpSpPr>
        <p:sp>
          <p:nvSpPr>
            <p:cNvPr id="186" name="Google Shape;186;p9"/>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9"/>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9"/>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9" name="Google Shape;189;p9"/>
          <p:cNvSpPr txBox="1">
            <a:spLocks noGrp="1"/>
          </p:cNvSpPr>
          <p:nvPr>
            <p:ph type="subTitle" idx="2"/>
          </p:nvPr>
        </p:nvSpPr>
        <p:spPr>
          <a:xfrm>
            <a:off x="6856533" y="2394233"/>
            <a:ext cx="3456400" cy="2914000"/>
          </a:xfrm>
          <a:prstGeom prst="rect">
            <a:avLst/>
          </a:prstGeom>
        </p:spPr>
        <p:txBody>
          <a:bodyPr spcFirstLastPara="1" wrap="square" lIns="91425" tIns="91425" rIns="91425" bIns="91425" anchor="t" anchorCtr="0">
            <a:noAutofit/>
          </a:bodyPr>
          <a:lstStyle>
            <a:lvl1pPr lvl="0" algn="ctr" rtl="0">
              <a:lnSpc>
                <a:spcPct val="200000"/>
              </a:lnSpc>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90" name="Google Shape;190;p9"/>
          <p:cNvGrpSpPr/>
          <p:nvPr/>
        </p:nvGrpSpPr>
        <p:grpSpPr>
          <a:xfrm>
            <a:off x="10312943" y="568257"/>
            <a:ext cx="1371847" cy="919441"/>
            <a:chOff x="4560600" y="646575"/>
            <a:chExt cx="225267" cy="150979"/>
          </a:xfrm>
        </p:grpSpPr>
        <p:sp>
          <p:nvSpPr>
            <p:cNvPr id="191" name="Google Shape;191;p9"/>
            <p:cNvSpPr/>
            <p:nvPr/>
          </p:nvSpPr>
          <p:spPr>
            <a:xfrm>
              <a:off x="4717667" y="733654"/>
              <a:ext cx="68200" cy="63900"/>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9"/>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9"/>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9"/>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9"/>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9"/>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9"/>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9"/>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9" name="Google Shape;199;p9"/>
          <p:cNvGrpSpPr/>
          <p:nvPr/>
        </p:nvGrpSpPr>
        <p:grpSpPr>
          <a:xfrm rot="10002057">
            <a:off x="10413530" y="5511082"/>
            <a:ext cx="1234693" cy="740063"/>
            <a:chOff x="2418650" y="704500"/>
            <a:chExt cx="200750" cy="120325"/>
          </a:xfrm>
        </p:grpSpPr>
        <p:sp>
          <p:nvSpPr>
            <p:cNvPr id="200" name="Google Shape;200;p9"/>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9"/>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9"/>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9"/>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9"/>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9"/>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6682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5"/>
        <p:cNvGrpSpPr/>
        <p:nvPr/>
      </p:nvGrpSpPr>
      <p:grpSpPr>
        <a:xfrm>
          <a:off x="0" y="0"/>
          <a:ext cx="0" cy="0"/>
          <a:chOff x="0" y="0"/>
          <a:chExt cx="0" cy="0"/>
        </a:xfrm>
      </p:grpSpPr>
      <p:sp>
        <p:nvSpPr>
          <p:cNvPr id="236" name="Google Shape;236;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63519F"/>
                </a:solidFill>
                <a:cs typeface="Arial"/>
                <a:sym typeface="Arial"/>
              </a:rPr>
              <a:pPr defTabSz="1219170">
                <a:buClr>
                  <a:srgbClr val="000000"/>
                </a:buClr>
              </a:pPr>
              <a:t>‹#›</a:t>
            </a:fld>
            <a:endParaRPr lang="en" kern="0">
              <a:solidFill>
                <a:srgbClr val="63519F"/>
              </a:solidFill>
              <a:cs typeface="Arial"/>
              <a:sym typeface="Arial"/>
            </a:endParaRPr>
          </a:p>
        </p:txBody>
      </p:sp>
    </p:spTree>
    <p:extLst>
      <p:ext uri="{BB962C8B-B14F-4D97-AF65-F5344CB8AC3E}">
        <p14:creationId xmlns:p14="http://schemas.microsoft.com/office/powerpoint/2010/main" val="40899334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grpSp>
        <p:nvGrpSpPr>
          <p:cNvPr id="374" name="Google Shape;374;p18"/>
          <p:cNvGrpSpPr/>
          <p:nvPr/>
        </p:nvGrpSpPr>
        <p:grpSpPr>
          <a:xfrm>
            <a:off x="0" y="-27901"/>
            <a:ext cx="12191813" cy="6857833"/>
            <a:chOff x="0" y="899099"/>
            <a:chExt cx="7508507" cy="4223497"/>
          </a:xfrm>
        </p:grpSpPr>
        <p:sp>
          <p:nvSpPr>
            <p:cNvPr id="375" name="Google Shape;375;p18"/>
            <p:cNvSpPr/>
            <p:nvPr/>
          </p:nvSpPr>
          <p:spPr>
            <a:xfrm>
              <a:off x="4274768" y="899099"/>
              <a:ext cx="3233734" cy="138835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8"/>
            <p:cNvSpPr/>
            <p:nvPr/>
          </p:nvSpPr>
          <p:spPr>
            <a:xfrm>
              <a:off x="0" y="899099"/>
              <a:ext cx="4351450" cy="4223497"/>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8"/>
            <p:cNvSpPr/>
            <p:nvPr/>
          </p:nvSpPr>
          <p:spPr>
            <a:xfrm>
              <a:off x="4902217" y="2964381"/>
              <a:ext cx="2606290" cy="2156302"/>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8" name="Google Shape;378;p18"/>
          <p:cNvSpPr txBox="1">
            <a:spLocks noGrp="1"/>
          </p:cNvSpPr>
          <p:nvPr>
            <p:ph type="title"/>
          </p:nvPr>
        </p:nvSpPr>
        <p:spPr>
          <a:xfrm>
            <a:off x="1409133" y="1486600"/>
            <a:ext cx="4024800" cy="129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solidFill>
                  <a:schemeClr val="accent1"/>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79" name="Google Shape;379;p18"/>
          <p:cNvSpPr txBox="1">
            <a:spLocks noGrp="1"/>
          </p:cNvSpPr>
          <p:nvPr>
            <p:ph type="subTitle" idx="1"/>
          </p:nvPr>
        </p:nvSpPr>
        <p:spPr>
          <a:xfrm>
            <a:off x="1409133" y="2892413"/>
            <a:ext cx="4024800" cy="63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solidFill>
                  <a:schemeClr val="dk2"/>
                </a:solidFill>
              </a:defRPr>
            </a:lvl1pPr>
            <a:lvl2pPr lvl="1" rtl="0">
              <a:spcBef>
                <a:spcPts val="2133"/>
              </a:spcBef>
              <a:spcAft>
                <a:spcPts val="0"/>
              </a:spcAft>
              <a:buClr>
                <a:schemeClr val="dk1"/>
              </a:buClr>
              <a:buSzPts val="1400"/>
              <a:buNone/>
              <a:defRPr>
                <a:solidFill>
                  <a:schemeClr val="dk1"/>
                </a:solidFill>
              </a:defRPr>
            </a:lvl2pPr>
            <a:lvl3pPr lvl="2" rtl="0">
              <a:spcBef>
                <a:spcPts val="2133"/>
              </a:spcBef>
              <a:spcAft>
                <a:spcPts val="0"/>
              </a:spcAft>
              <a:buClr>
                <a:schemeClr val="dk1"/>
              </a:buClr>
              <a:buSzPts val="1400"/>
              <a:buNone/>
              <a:defRPr>
                <a:solidFill>
                  <a:schemeClr val="dk1"/>
                </a:solidFill>
              </a:defRPr>
            </a:lvl3pPr>
            <a:lvl4pPr lvl="3" rtl="0">
              <a:spcBef>
                <a:spcPts val="2133"/>
              </a:spcBef>
              <a:spcAft>
                <a:spcPts val="0"/>
              </a:spcAft>
              <a:buClr>
                <a:schemeClr val="dk1"/>
              </a:buClr>
              <a:buSzPts val="1400"/>
              <a:buNone/>
              <a:defRPr>
                <a:solidFill>
                  <a:schemeClr val="dk1"/>
                </a:solidFill>
              </a:defRPr>
            </a:lvl4pPr>
            <a:lvl5pPr lvl="4" rtl="0">
              <a:spcBef>
                <a:spcPts val="2133"/>
              </a:spcBef>
              <a:spcAft>
                <a:spcPts val="0"/>
              </a:spcAft>
              <a:buClr>
                <a:schemeClr val="dk1"/>
              </a:buClr>
              <a:buSzPts val="1400"/>
              <a:buNone/>
              <a:defRPr>
                <a:solidFill>
                  <a:schemeClr val="dk1"/>
                </a:solidFill>
              </a:defRPr>
            </a:lvl5pPr>
            <a:lvl6pPr lvl="5" rtl="0">
              <a:spcBef>
                <a:spcPts val="2133"/>
              </a:spcBef>
              <a:spcAft>
                <a:spcPts val="0"/>
              </a:spcAft>
              <a:buClr>
                <a:schemeClr val="dk1"/>
              </a:buClr>
              <a:buSzPts val="1400"/>
              <a:buNone/>
              <a:defRPr>
                <a:solidFill>
                  <a:schemeClr val="dk1"/>
                </a:solidFill>
              </a:defRPr>
            </a:lvl6pPr>
            <a:lvl7pPr lvl="6" rtl="0">
              <a:spcBef>
                <a:spcPts val="2133"/>
              </a:spcBef>
              <a:spcAft>
                <a:spcPts val="0"/>
              </a:spcAft>
              <a:buClr>
                <a:schemeClr val="dk1"/>
              </a:buClr>
              <a:buSzPts val="1400"/>
              <a:buNone/>
              <a:defRPr>
                <a:solidFill>
                  <a:schemeClr val="dk1"/>
                </a:solidFill>
              </a:defRPr>
            </a:lvl7pPr>
            <a:lvl8pPr lvl="7" rtl="0">
              <a:spcBef>
                <a:spcPts val="2133"/>
              </a:spcBef>
              <a:spcAft>
                <a:spcPts val="0"/>
              </a:spcAft>
              <a:buClr>
                <a:schemeClr val="dk1"/>
              </a:buClr>
              <a:buSzPts val="1400"/>
              <a:buNone/>
              <a:defRPr>
                <a:solidFill>
                  <a:schemeClr val="dk1"/>
                </a:solidFill>
              </a:defRPr>
            </a:lvl8pPr>
            <a:lvl9pPr lvl="8" rtl="0">
              <a:spcBef>
                <a:spcPts val="2133"/>
              </a:spcBef>
              <a:spcAft>
                <a:spcPts val="2133"/>
              </a:spcAft>
              <a:buClr>
                <a:schemeClr val="dk1"/>
              </a:buClr>
              <a:buSzPts val="1400"/>
              <a:buNone/>
              <a:defRPr>
                <a:solidFill>
                  <a:schemeClr val="dk1"/>
                </a:solidFill>
              </a:defRPr>
            </a:lvl9pPr>
          </a:lstStyle>
          <a:p>
            <a:endParaRPr/>
          </a:p>
        </p:txBody>
      </p:sp>
      <p:sp>
        <p:nvSpPr>
          <p:cNvPr id="381" name="Google Shape;381;p18"/>
          <p:cNvSpPr txBox="1">
            <a:spLocks noGrp="1"/>
          </p:cNvSpPr>
          <p:nvPr>
            <p:ph type="subTitle" idx="2"/>
          </p:nvPr>
        </p:nvSpPr>
        <p:spPr>
          <a:xfrm>
            <a:off x="2009133" y="3637384"/>
            <a:ext cx="2824800" cy="13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382" name="Google Shape;382;p18"/>
          <p:cNvGrpSpPr/>
          <p:nvPr/>
        </p:nvGrpSpPr>
        <p:grpSpPr>
          <a:xfrm>
            <a:off x="10414325" y="572262"/>
            <a:ext cx="1037420" cy="632401"/>
            <a:chOff x="4560600" y="2876550"/>
            <a:chExt cx="172325" cy="105050"/>
          </a:xfrm>
        </p:grpSpPr>
        <p:sp>
          <p:nvSpPr>
            <p:cNvPr id="383" name="Google Shape;383;p18"/>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8"/>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8"/>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8"/>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8"/>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8"/>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8"/>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90" name="Google Shape;390;p18"/>
          <p:cNvSpPr/>
          <p:nvPr/>
        </p:nvSpPr>
        <p:spPr>
          <a:xfrm>
            <a:off x="11040934" y="1443501"/>
            <a:ext cx="511335" cy="752297"/>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91" name="Google Shape;391;p18"/>
          <p:cNvGrpSpPr/>
          <p:nvPr/>
        </p:nvGrpSpPr>
        <p:grpSpPr>
          <a:xfrm rot="1918873">
            <a:off x="523144" y="5553251"/>
            <a:ext cx="1366793" cy="752277"/>
            <a:chOff x="2406450" y="4052150"/>
            <a:chExt cx="242825" cy="133650"/>
          </a:xfrm>
        </p:grpSpPr>
        <p:sp>
          <p:nvSpPr>
            <p:cNvPr id="392" name="Google Shape;392;p18"/>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8"/>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8"/>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8"/>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8"/>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8"/>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8"/>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8"/>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8"/>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691040289"/>
      </p:ext>
    </p:extLst>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01"/>
        <p:cNvGrpSpPr/>
        <p:nvPr/>
      </p:nvGrpSpPr>
      <p:grpSpPr>
        <a:xfrm>
          <a:off x="0" y="0"/>
          <a:ext cx="0" cy="0"/>
          <a:chOff x="0" y="0"/>
          <a:chExt cx="0" cy="0"/>
        </a:xfrm>
      </p:grpSpPr>
      <p:grpSp>
        <p:nvGrpSpPr>
          <p:cNvPr id="402" name="Google Shape;402;p19"/>
          <p:cNvGrpSpPr/>
          <p:nvPr/>
        </p:nvGrpSpPr>
        <p:grpSpPr>
          <a:xfrm>
            <a:off x="6941007" y="-27964"/>
            <a:ext cx="5250820" cy="6854832"/>
            <a:chOff x="6438850" y="3725550"/>
            <a:chExt cx="1069675" cy="1396438"/>
          </a:xfrm>
        </p:grpSpPr>
        <p:sp>
          <p:nvSpPr>
            <p:cNvPr id="403" name="Google Shape;403;p19"/>
            <p:cNvSpPr/>
            <p:nvPr/>
          </p:nvSpPr>
          <p:spPr>
            <a:xfrm>
              <a:off x="6438850" y="3725550"/>
              <a:ext cx="1069675" cy="459250"/>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9"/>
            <p:cNvSpPr/>
            <p:nvPr/>
          </p:nvSpPr>
          <p:spPr>
            <a:xfrm>
              <a:off x="6646400" y="4408713"/>
              <a:ext cx="862125" cy="71327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05" name="Google Shape;405;p19"/>
          <p:cNvSpPr/>
          <p:nvPr/>
        </p:nvSpPr>
        <p:spPr>
          <a:xfrm>
            <a:off x="1" y="1"/>
            <a:ext cx="3361623" cy="1543036"/>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9"/>
          <p:cNvSpPr/>
          <p:nvPr/>
        </p:nvSpPr>
        <p:spPr>
          <a:xfrm rot="10800000">
            <a:off x="44" y="4672827"/>
            <a:ext cx="5089656" cy="218517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7" name="Google Shape;407;p19"/>
          <p:cNvGrpSpPr/>
          <p:nvPr/>
        </p:nvGrpSpPr>
        <p:grpSpPr>
          <a:xfrm>
            <a:off x="891097" y="719329"/>
            <a:ext cx="1444597" cy="866039"/>
            <a:chOff x="2418650" y="2934475"/>
            <a:chExt cx="200750" cy="120350"/>
          </a:xfrm>
        </p:grpSpPr>
        <p:sp>
          <p:nvSpPr>
            <p:cNvPr id="408" name="Google Shape;408;p19"/>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9"/>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9"/>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9"/>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9"/>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9"/>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4" name="Google Shape;414;p19"/>
          <p:cNvSpPr/>
          <p:nvPr/>
        </p:nvSpPr>
        <p:spPr>
          <a:xfrm>
            <a:off x="854133" y="3029540"/>
            <a:ext cx="562099" cy="635696"/>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9"/>
          <p:cNvSpPr/>
          <p:nvPr/>
        </p:nvSpPr>
        <p:spPr>
          <a:xfrm rot="-724569">
            <a:off x="5900483" y="5493420"/>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9"/>
          <p:cNvSpPr/>
          <p:nvPr/>
        </p:nvSpPr>
        <p:spPr>
          <a:xfrm>
            <a:off x="5730201" y="486593"/>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17" name="Google Shape;417;p19"/>
          <p:cNvGrpSpPr/>
          <p:nvPr/>
        </p:nvGrpSpPr>
        <p:grpSpPr>
          <a:xfrm>
            <a:off x="10296001" y="4549332"/>
            <a:ext cx="1444633" cy="1542301"/>
            <a:chOff x="5283025" y="1885850"/>
            <a:chExt cx="651675" cy="695775"/>
          </a:xfrm>
        </p:grpSpPr>
        <p:sp>
          <p:nvSpPr>
            <p:cNvPr id="418" name="Google Shape;418;p19"/>
            <p:cNvSpPr/>
            <p:nvPr/>
          </p:nvSpPr>
          <p:spPr>
            <a:xfrm>
              <a:off x="5283025" y="1885850"/>
              <a:ext cx="651675" cy="695775"/>
            </a:xfrm>
            <a:custGeom>
              <a:avLst/>
              <a:gdLst/>
              <a:ahLst/>
              <a:cxnLst/>
              <a:rect l="l" t="t" r="r" b="b"/>
              <a:pathLst>
                <a:path w="26067" h="27831" extrusionOk="0">
                  <a:moveTo>
                    <a:pt x="10243" y="6191"/>
                  </a:moveTo>
                  <a:cubicBezTo>
                    <a:pt x="11724" y="6191"/>
                    <a:pt x="18728" y="11488"/>
                    <a:pt x="18764" y="12190"/>
                  </a:cubicBezTo>
                  <a:cubicBezTo>
                    <a:pt x="18816" y="13173"/>
                    <a:pt x="7539" y="19946"/>
                    <a:pt x="6468" y="19946"/>
                  </a:cubicBezTo>
                  <a:cubicBezTo>
                    <a:pt x="6436" y="19946"/>
                    <a:pt x="6414" y="19940"/>
                    <a:pt x="6400" y="19928"/>
                  </a:cubicBezTo>
                  <a:cubicBezTo>
                    <a:pt x="5934" y="19508"/>
                    <a:pt x="9109" y="6794"/>
                    <a:pt x="10067" y="6229"/>
                  </a:cubicBezTo>
                  <a:cubicBezTo>
                    <a:pt x="10112" y="6203"/>
                    <a:pt x="10171" y="6191"/>
                    <a:pt x="10243" y="6191"/>
                  </a:cubicBezTo>
                  <a:close/>
                  <a:moveTo>
                    <a:pt x="8720" y="1"/>
                  </a:moveTo>
                  <a:cubicBezTo>
                    <a:pt x="8574" y="1"/>
                    <a:pt x="8455" y="26"/>
                    <a:pt x="8365" y="79"/>
                  </a:cubicBezTo>
                  <a:cubicBezTo>
                    <a:pt x="6424" y="1221"/>
                    <a:pt x="1" y="26945"/>
                    <a:pt x="945" y="27795"/>
                  </a:cubicBezTo>
                  <a:cubicBezTo>
                    <a:pt x="972" y="27819"/>
                    <a:pt x="1018" y="27831"/>
                    <a:pt x="1081" y="27831"/>
                  </a:cubicBezTo>
                  <a:cubicBezTo>
                    <a:pt x="3246" y="27831"/>
                    <a:pt x="26066" y="14130"/>
                    <a:pt x="25962" y="12139"/>
                  </a:cubicBezTo>
                  <a:cubicBezTo>
                    <a:pt x="25886" y="10718"/>
                    <a:pt x="11717" y="1"/>
                    <a:pt x="87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9"/>
            <p:cNvSpPr/>
            <p:nvPr/>
          </p:nvSpPr>
          <p:spPr>
            <a:xfrm>
              <a:off x="5344200" y="2330025"/>
              <a:ext cx="44400" cy="131275"/>
            </a:xfrm>
            <a:custGeom>
              <a:avLst/>
              <a:gdLst/>
              <a:ahLst/>
              <a:cxnLst/>
              <a:rect l="l" t="t" r="r" b="b"/>
              <a:pathLst>
                <a:path w="1776" h="5251" extrusionOk="0">
                  <a:moveTo>
                    <a:pt x="1426" y="1"/>
                  </a:moveTo>
                  <a:cubicBezTo>
                    <a:pt x="1314" y="1"/>
                    <a:pt x="1205" y="62"/>
                    <a:pt x="1171" y="205"/>
                  </a:cubicBezTo>
                  <a:cubicBezTo>
                    <a:pt x="798" y="1769"/>
                    <a:pt x="425" y="3331"/>
                    <a:pt x="52" y="4894"/>
                  </a:cubicBezTo>
                  <a:cubicBezTo>
                    <a:pt x="0" y="5109"/>
                    <a:pt x="180" y="5251"/>
                    <a:pt x="350" y="5251"/>
                  </a:cubicBezTo>
                  <a:cubicBezTo>
                    <a:pt x="463" y="5251"/>
                    <a:pt x="570" y="5189"/>
                    <a:pt x="605" y="5047"/>
                  </a:cubicBezTo>
                  <a:cubicBezTo>
                    <a:pt x="978" y="3483"/>
                    <a:pt x="1351" y="1921"/>
                    <a:pt x="1724" y="357"/>
                  </a:cubicBezTo>
                  <a:cubicBezTo>
                    <a:pt x="1776" y="142"/>
                    <a:pt x="1596" y="1"/>
                    <a:pt x="1426" y="1"/>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9"/>
            <p:cNvSpPr/>
            <p:nvPr/>
          </p:nvSpPr>
          <p:spPr>
            <a:xfrm>
              <a:off x="5328050" y="2488400"/>
              <a:ext cx="23400" cy="37725"/>
            </a:xfrm>
            <a:custGeom>
              <a:avLst/>
              <a:gdLst/>
              <a:ahLst/>
              <a:cxnLst/>
              <a:rect l="l" t="t" r="r" b="b"/>
              <a:pathLst>
                <a:path w="936" h="1509" extrusionOk="0">
                  <a:moveTo>
                    <a:pt x="586" y="0"/>
                  </a:moveTo>
                  <a:cubicBezTo>
                    <a:pt x="474" y="0"/>
                    <a:pt x="369" y="63"/>
                    <a:pt x="339" y="207"/>
                  </a:cubicBezTo>
                  <a:cubicBezTo>
                    <a:pt x="272" y="531"/>
                    <a:pt x="184" y="847"/>
                    <a:pt x="74" y="1160"/>
                  </a:cubicBezTo>
                  <a:cubicBezTo>
                    <a:pt x="0" y="1371"/>
                    <a:pt x="173" y="1509"/>
                    <a:pt x="347" y="1509"/>
                  </a:cubicBezTo>
                  <a:cubicBezTo>
                    <a:pt x="462" y="1509"/>
                    <a:pt x="578" y="1450"/>
                    <a:pt x="626" y="1312"/>
                  </a:cubicBezTo>
                  <a:cubicBezTo>
                    <a:pt x="735" y="1000"/>
                    <a:pt x="823" y="683"/>
                    <a:pt x="890" y="359"/>
                  </a:cubicBezTo>
                  <a:cubicBezTo>
                    <a:pt x="936" y="142"/>
                    <a:pt x="754" y="0"/>
                    <a:pt x="586" y="0"/>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1" name="Google Shape;421;p19"/>
          <p:cNvGrpSpPr/>
          <p:nvPr/>
        </p:nvGrpSpPr>
        <p:grpSpPr>
          <a:xfrm rot="8999839">
            <a:off x="2759034" y="5715733"/>
            <a:ext cx="1233839" cy="752195"/>
            <a:chOff x="4560600" y="2876550"/>
            <a:chExt cx="172325" cy="105050"/>
          </a:xfrm>
        </p:grpSpPr>
        <p:sp>
          <p:nvSpPr>
            <p:cNvPr id="422" name="Google Shape;422;p19"/>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9"/>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19"/>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9"/>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9"/>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19"/>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19"/>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29790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29"/>
        <p:cNvGrpSpPr/>
        <p:nvPr/>
      </p:nvGrpSpPr>
      <p:grpSpPr>
        <a:xfrm>
          <a:off x="0" y="0"/>
          <a:ext cx="0" cy="0"/>
          <a:chOff x="0" y="0"/>
          <a:chExt cx="0" cy="0"/>
        </a:xfrm>
      </p:grpSpPr>
      <p:grpSp>
        <p:nvGrpSpPr>
          <p:cNvPr id="430" name="Google Shape;430;p20"/>
          <p:cNvGrpSpPr/>
          <p:nvPr/>
        </p:nvGrpSpPr>
        <p:grpSpPr>
          <a:xfrm>
            <a:off x="1" y="0"/>
            <a:ext cx="12191993" cy="6857992"/>
            <a:chOff x="0" y="0"/>
            <a:chExt cx="9143995" cy="5143494"/>
          </a:xfrm>
        </p:grpSpPr>
        <p:sp>
          <p:nvSpPr>
            <p:cNvPr id="431" name="Google Shape;431;p20"/>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0"/>
            <p:cNvSpPr/>
            <p:nvPr/>
          </p:nvSpPr>
          <p:spPr>
            <a:xfrm>
              <a:off x="5360559" y="2013287"/>
              <a:ext cx="3783436" cy="3130207"/>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3" name="Google Shape;433;p20"/>
          <p:cNvGrpSpPr/>
          <p:nvPr/>
        </p:nvGrpSpPr>
        <p:grpSpPr>
          <a:xfrm>
            <a:off x="10212707" y="264518"/>
            <a:ext cx="1316715" cy="1938837"/>
            <a:chOff x="2600025" y="2569575"/>
            <a:chExt cx="344125" cy="506700"/>
          </a:xfrm>
        </p:grpSpPr>
        <p:sp>
          <p:nvSpPr>
            <p:cNvPr id="434" name="Google Shape;434;p20"/>
            <p:cNvSpPr/>
            <p:nvPr/>
          </p:nvSpPr>
          <p:spPr>
            <a:xfrm>
              <a:off x="2621050" y="2664175"/>
              <a:ext cx="289425" cy="412100"/>
            </a:xfrm>
            <a:custGeom>
              <a:avLst/>
              <a:gdLst/>
              <a:ahLst/>
              <a:cxnLst/>
              <a:rect l="l" t="t" r="r" b="b"/>
              <a:pathLst>
                <a:path w="11577" h="16484" extrusionOk="0">
                  <a:moveTo>
                    <a:pt x="866" y="1"/>
                  </a:moveTo>
                  <a:lnTo>
                    <a:pt x="1" y="14591"/>
                  </a:lnTo>
                  <a:lnTo>
                    <a:pt x="9973" y="16484"/>
                  </a:lnTo>
                  <a:lnTo>
                    <a:pt x="10016" y="16064"/>
                  </a:lnTo>
                  <a:lnTo>
                    <a:pt x="11576" y="834"/>
                  </a:lnTo>
                  <a:lnTo>
                    <a:pt x="86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0"/>
            <p:cNvSpPr/>
            <p:nvPr/>
          </p:nvSpPr>
          <p:spPr>
            <a:xfrm>
              <a:off x="2641500" y="2640950"/>
              <a:ext cx="289825" cy="424850"/>
            </a:xfrm>
            <a:custGeom>
              <a:avLst/>
              <a:gdLst/>
              <a:ahLst/>
              <a:cxnLst/>
              <a:rect l="l" t="t" r="r" b="b"/>
              <a:pathLst>
                <a:path w="11593" h="16994" extrusionOk="0">
                  <a:moveTo>
                    <a:pt x="1748" y="0"/>
                  </a:moveTo>
                  <a:cubicBezTo>
                    <a:pt x="1" y="64"/>
                    <a:pt x="48" y="930"/>
                    <a:pt x="48" y="930"/>
                  </a:cubicBezTo>
                  <a:lnTo>
                    <a:pt x="10758" y="1763"/>
                  </a:lnTo>
                  <a:lnTo>
                    <a:pt x="9198" y="16993"/>
                  </a:lnTo>
                  <a:lnTo>
                    <a:pt x="9551" y="16709"/>
                  </a:lnTo>
                  <a:lnTo>
                    <a:pt x="10149" y="16226"/>
                  </a:lnTo>
                  <a:lnTo>
                    <a:pt x="11592" y="930"/>
                  </a:lnTo>
                  <a:lnTo>
                    <a:pt x="10293" y="808"/>
                  </a:lnTo>
                  <a:lnTo>
                    <a:pt x="10214" y="1346"/>
                  </a:lnTo>
                  <a:lnTo>
                    <a:pt x="7712" y="1091"/>
                  </a:lnTo>
                  <a:lnTo>
                    <a:pt x="7780" y="571"/>
                  </a:lnTo>
                  <a:lnTo>
                    <a:pt x="174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0"/>
            <p:cNvSpPr/>
            <p:nvPr/>
          </p:nvSpPr>
          <p:spPr>
            <a:xfrm>
              <a:off x="2735075" y="2847275"/>
              <a:ext cx="83700" cy="58150"/>
            </a:xfrm>
            <a:custGeom>
              <a:avLst/>
              <a:gdLst/>
              <a:ahLst/>
              <a:cxnLst/>
              <a:rect l="l" t="t" r="r" b="b"/>
              <a:pathLst>
                <a:path w="3348" h="2326" extrusionOk="0">
                  <a:moveTo>
                    <a:pt x="2734" y="0"/>
                  </a:moveTo>
                  <a:cubicBezTo>
                    <a:pt x="2475" y="0"/>
                    <a:pt x="2117" y="226"/>
                    <a:pt x="1642" y="354"/>
                  </a:cubicBezTo>
                  <a:cubicBezTo>
                    <a:pt x="838" y="572"/>
                    <a:pt x="1" y="424"/>
                    <a:pt x="217" y="1221"/>
                  </a:cubicBezTo>
                  <a:cubicBezTo>
                    <a:pt x="396" y="1888"/>
                    <a:pt x="1002" y="2325"/>
                    <a:pt x="1667" y="2325"/>
                  </a:cubicBezTo>
                  <a:cubicBezTo>
                    <a:pt x="1798" y="2325"/>
                    <a:pt x="1931" y="2308"/>
                    <a:pt x="2063" y="2272"/>
                  </a:cubicBezTo>
                  <a:cubicBezTo>
                    <a:pt x="2869" y="2054"/>
                    <a:pt x="3348" y="1232"/>
                    <a:pt x="3132" y="436"/>
                  </a:cubicBezTo>
                  <a:cubicBezTo>
                    <a:pt x="3044" y="109"/>
                    <a:pt x="2913" y="0"/>
                    <a:pt x="2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0"/>
            <p:cNvSpPr/>
            <p:nvPr/>
          </p:nvSpPr>
          <p:spPr>
            <a:xfrm>
              <a:off x="2818900" y="2755925"/>
              <a:ext cx="36100" cy="42550"/>
            </a:xfrm>
            <a:custGeom>
              <a:avLst/>
              <a:gdLst/>
              <a:ahLst/>
              <a:cxnLst/>
              <a:rect l="l" t="t" r="r" b="b"/>
              <a:pathLst>
                <a:path w="1444" h="1702" extrusionOk="0">
                  <a:moveTo>
                    <a:pt x="721" y="1"/>
                  </a:moveTo>
                  <a:cubicBezTo>
                    <a:pt x="323" y="1"/>
                    <a:pt x="0" y="382"/>
                    <a:pt x="0" y="850"/>
                  </a:cubicBezTo>
                  <a:cubicBezTo>
                    <a:pt x="0" y="1320"/>
                    <a:pt x="323" y="1701"/>
                    <a:pt x="721" y="1701"/>
                  </a:cubicBezTo>
                  <a:cubicBezTo>
                    <a:pt x="1120" y="1701"/>
                    <a:pt x="1443" y="1320"/>
                    <a:pt x="1443" y="850"/>
                  </a:cubicBezTo>
                  <a:cubicBezTo>
                    <a:pt x="1443" y="382"/>
                    <a:pt x="1120" y="1"/>
                    <a:pt x="721"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0"/>
            <p:cNvSpPr/>
            <p:nvPr/>
          </p:nvSpPr>
          <p:spPr>
            <a:xfrm>
              <a:off x="2660150" y="2755925"/>
              <a:ext cx="36100" cy="42550"/>
            </a:xfrm>
            <a:custGeom>
              <a:avLst/>
              <a:gdLst/>
              <a:ahLst/>
              <a:cxnLst/>
              <a:rect l="l" t="t" r="r" b="b"/>
              <a:pathLst>
                <a:path w="1444" h="1702" extrusionOk="0">
                  <a:moveTo>
                    <a:pt x="722" y="1"/>
                  </a:moveTo>
                  <a:cubicBezTo>
                    <a:pt x="323" y="1"/>
                    <a:pt x="0" y="382"/>
                    <a:pt x="0" y="850"/>
                  </a:cubicBezTo>
                  <a:cubicBezTo>
                    <a:pt x="0" y="1320"/>
                    <a:pt x="323" y="1701"/>
                    <a:pt x="722" y="1701"/>
                  </a:cubicBezTo>
                  <a:cubicBezTo>
                    <a:pt x="1120" y="1701"/>
                    <a:pt x="1443" y="1320"/>
                    <a:pt x="1443" y="850"/>
                  </a:cubicBezTo>
                  <a:cubicBezTo>
                    <a:pt x="1443" y="382"/>
                    <a:pt x="1120" y="1"/>
                    <a:pt x="722"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0"/>
            <p:cNvSpPr/>
            <p:nvPr/>
          </p:nvSpPr>
          <p:spPr>
            <a:xfrm>
              <a:off x="2834300" y="2569575"/>
              <a:ext cx="76175" cy="105050"/>
            </a:xfrm>
            <a:custGeom>
              <a:avLst/>
              <a:gdLst/>
              <a:ahLst/>
              <a:cxnLst/>
              <a:rect l="l" t="t" r="r" b="b"/>
              <a:pathLst>
                <a:path w="3047" h="4202" extrusionOk="0">
                  <a:moveTo>
                    <a:pt x="514" y="1"/>
                  </a:moveTo>
                  <a:lnTo>
                    <a:pt x="96" y="3212"/>
                  </a:lnTo>
                  <a:lnTo>
                    <a:pt x="68" y="3426"/>
                  </a:lnTo>
                  <a:lnTo>
                    <a:pt x="0" y="3946"/>
                  </a:lnTo>
                  <a:lnTo>
                    <a:pt x="2502" y="4201"/>
                  </a:lnTo>
                  <a:lnTo>
                    <a:pt x="2581" y="3663"/>
                  </a:lnTo>
                  <a:lnTo>
                    <a:pt x="2627" y="3361"/>
                  </a:lnTo>
                  <a:lnTo>
                    <a:pt x="3046" y="514"/>
                  </a:lnTo>
                  <a:lnTo>
                    <a:pt x="1524" y="1604"/>
                  </a:lnTo>
                  <a:lnTo>
                    <a:pt x="5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0"/>
            <p:cNvSpPr/>
            <p:nvPr/>
          </p:nvSpPr>
          <p:spPr>
            <a:xfrm>
              <a:off x="2835725" y="2857075"/>
              <a:ext cx="38525" cy="38525"/>
            </a:xfrm>
            <a:custGeom>
              <a:avLst/>
              <a:gdLst/>
              <a:ahLst/>
              <a:cxnLst/>
              <a:rect l="l" t="t" r="r" b="b"/>
              <a:pathLst>
                <a:path w="1541" h="1541" extrusionOk="0">
                  <a:moveTo>
                    <a:pt x="769" y="0"/>
                  </a:moveTo>
                  <a:cubicBezTo>
                    <a:pt x="345" y="0"/>
                    <a:pt x="1" y="346"/>
                    <a:pt x="1" y="771"/>
                  </a:cubicBezTo>
                  <a:cubicBezTo>
                    <a:pt x="1" y="1196"/>
                    <a:pt x="345" y="1541"/>
                    <a:pt x="769" y="1541"/>
                  </a:cubicBezTo>
                  <a:cubicBezTo>
                    <a:pt x="1195" y="1541"/>
                    <a:pt x="1540" y="1196"/>
                    <a:pt x="1540" y="771"/>
                  </a:cubicBezTo>
                  <a:cubicBezTo>
                    <a:pt x="1540" y="346"/>
                    <a:pt x="1195" y="0"/>
                    <a:pt x="7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0"/>
            <p:cNvSpPr/>
            <p:nvPr/>
          </p:nvSpPr>
          <p:spPr>
            <a:xfrm>
              <a:off x="2635300" y="2834100"/>
              <a:ext cx="38500" cy="38550"/>
            </a:xfrm>
            <a:custGeom>
              <a:avLst/>
              <a:gdLst/>
              <a:ahLst/>
              <a:cxnLst/>
              <a:rect l="l" t="t" r="r" b="b"/>
              <a:pathLst>
                <a:path w="1540" h="1542" extrusionOk="0">
                  <a:moveTo>
                    <a:pt x="770" y="0"/>
                  </a:moveTo>
                  <a:cubicBezTo>
                    <a:pt x="346" y="0"/>
                    <a:pt x="0" y="346"/>
                    <a:pt x="0" y="770"/>
                  </a:cubicBezTo>
                  <a:cubicBezTo>
                    <a:pt x="0" y="1196"/>
                    <a:pt x="346" y="1541"/>
                    <a:pt x="770" y="1541"/>
                  </a:cubicBezTo>
                  <a:cubicBezTo>
                    <a:pt x="1196" y="1541"/>
                    <a:pt x="1540" y="1196"/>
                    <a:pt x="1540" y="770"/>
                  </a:cubicBezTo>
                  <a:cubicBezTo>
                    <a:pt x="1540" y="346"/>
                    <a:pt x="1196" y="0"/>
                    <a:pt x="77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0"/>
            <p:cNvSpPr/>
            <p:nvPr/>
          </p:nvSpPr>
          <p:spPr>
            <a:xfrm>
              <a:off x="2880275" y="2653575"/>
              <a:ext cx="63875" cy="405100"/>
            </a:xfrm>
            <a:custGeom>
              <a:avLst/>
              <a:gdLst/>
              <a:ahLst/>
              <a:cxnLst/>
              <a:rect l="l" t="t" r="r" b="b"/>
              <a:pathLst>
                <a:path w="2555" h="16204" extrusionOk="0">
                  <a:moveTo>
                    <a:pt x="788" y="1"/>
                  </a:moveTo>
                  <a:lnTo>
                    <a:pt x="742" y="303"/>
                  </a:lnTo>
                  <a:lnTo>
                    <a:pt x="2041" y="425"/>
                  </a:lnTo>
                  <a:lnTo>
                    <a:pt x="598" y="15721"/>
                  </a:lnTo>
                  <a:lnTo>
                    <a:pt x="0" y="16204"/>
                  </a:lnTo>
                  <a:lnTo>
                    <a:pt x="855" y="16204"/>
                  </a:lnTo>
                  <a:lnTo>
                    <a:pt x="2554" y="104"/>
                  </a:lnTo>
                  <a:lnTo>
                    <a:pt x="7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0"/>
            <p:cNvSpPr/>
            <p:nvPr/>
          </p:nvSpPr>
          <p:spPr>
            <a:xfrm>
              <a:off x="2685175" y="2640950"/>
              <a:ext cx="151550" cy="14275"/>
            </a:xfrm>
            <a:custGeom>
              <a:avLst/>
              <a:gdLst/>
              <a:ahLst/>
              <a:cxnLst/>
              <a:rect l="l" t="t" r="r" b="b"/>
              <a:pathLst>
                <a:path w="6062" h="571" extrusionOk="0">
                  <a:moveTo>
                    <a:pt x="1" y="0"/>
                  </a:moveTo>
                  <a:lnTo>
                    <a:pt x="6033" y="571"/>
                  </a:lnTo>
                  <a:lnTo>
                    <a:pt x="6061" y="357"/>
                  </a:lnTo>
                  <a:lnTo>
                    <a:pt x="1" y="0"/>
                  </a:lnTo>
                  <a:close/>
                </a:path>
              </a:pathLst>
            </a:custGeom>
            <a:solidFill>
              <a:srgbClr val="1FA0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0"/>
            <p:cNvSpPr/>
            <p:nvPr/>
          </p:nvSpPr>
          <p:spPr>
            <a:xfrm>
              <a:off x="2637225" y="2636250"/>
              <a:ext cx="56825" cy="34825"/>
            </a:xfrm>
            <a:custGeom>
              <a:avLst/>
              <a:gdLst/>
              <a:ahLst/>
              <a:cxnLst/>
              <a:rect l="l" t="t" r="r" b="b"/>
              <a:pathLst>
                <a:path w="2273" h="1393" extrusionOk="0">
                  <a:moveTo>
                    <a:pt x="1680" y="0"/>
                  </a:moveTo>
                  <a:cubicBezTo>
                    <a:pt x="1400" y="0"/>
                    <a:pt x="1119" y="62"/>
                    <a:pt x="869" y="185"/>
                  </a:cubicBezTo>
                  <a:cubicBezTo>
                    <a:pt x="490" y="372"/>
                    <a:pt x="113" y="693"/>
                    <a:pt x="32" y="1128"/>
                  </a:cubicBezTo>
                  <a:cubicBezTo>
                    <a:pt x="0" y="1294"/>
                    <a:pt x="134" y="1393"/>
                    <a:pt x="265" y="1393"/>
                  </a:cubicBezTo>
                  <a:cubicBezTo>
                    <a:pt x="364" y="1393"/>
                    <a:pt x="462" y="1336"/>
                    <a:pt x="485" y="1211"/>
                  </a:cubicBezTo>
                  <a:cubicBezTo>
                    <a:pt x="537" y="933"/>
                    <a:pt x="834" y="705"/>
                    <a:pt x="1078" y="595"/>
                  </a:cubicBezTo>
                  <a:cubicBezTo>
                    <a:pt x="1227" y="528"/>
                    <a:pt x="1360" y="489"/>
                    <a:pt x="1508" y="471"/>
                  </a:cubicBezTo>
                  <a:cubicBezTo>
                    <a:pt x="1573" y="464"/>
                    <a:pt x="1630" y="460"/>
                    <a:pt x="1687" y="460"/>
                  </a:cubicBezTo>
                  <a:cubicBezTo>
                    <a:pt x="1782" y="460"/>
                    <a:pt x="1872" y="471"/>
                    <a:pt x="1981" y="494"/>
                  </a:cubicBezTo>
                  <a:cubicBezTo>
                    <a:pt x="1995" y="497"/>
                    <a:pt x="2010" y="499"/>
                    <a:pt x="2024" y="499"/>
                  </a:cubicBezTo>
                  <a:cubicBezTo>
                    <a:pt x="2131" y="499"/>
                    <a:pt x="2230" y="415"/>
                    <a:pt x="2250" y="310"/>
                  </a:cubicBezTo>
                  <a:cubicBezTo>
                    <a:pt x="2272" y="183"/>
                    <a:pt x="2186" y="67"/>
                    <a:pt x="2064" y="40"/>
                  </a:cubicBezTo>
                  <a:cubicBezTo>
                    <a:pt x="1938" y="13"/>
                    <a:pt x="1809" y="0"/>
                    <a:pt x="16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0"/>
            <p:cNvSpPr/>
            <p:nvPr/>
          </p:nvSpPr>
          <p:spPr>
            <a:xfrm>
              <a:off x="2865800" y="2924075"/>
              <a:ext cx="12000" cy="64950"/>
            </a:xfrm>
            <a:custGeom>
              <a:avLst/>
              <a:gdLst/>
              <a:ahLst/>
              <a:cxnLst/>
              <a:rect l="l" t="t" r="r" b="b"/>
              <a:pathLst>
                <a:path w="480" h="2598" extrusionOk="0">
                  <a:moveTo>
                    <a:pt x="377" y="1"/>
                  </a:moveTo>
                  <a:cubicBezTo>
                    <a:pt x="316" y="1"/>
                    <a:pt x="250" y="43"/>
                    <a:pt x="247" y="121"/>
                  </a:cubicBezTo>
                  <a:cubicBezTo>
                    <a:pt x="236" y="514"/>
                    <a:pt x="173" y="908"/>
                    <a:pt x="133" y="1298"/>
                  </a:cubicBezTo>
                  <a:cubicBezTo>
                    <a:pt x="92" y="1686"/>
                    <a:pt x="50" y="2075"/>
                    <a:pt x="10" y="2463"/>
                  </a:cubicBezTo>
                  <a:cubicBezTo>
                    <a:pt x="1" y="2547"/>
                    <a:pt x="70" y="2597"/>
                    <a:pt x="135" y="2597"/>
                  </a:cubicBezTo>
                  <a:cubicBezTo>
                    <a:pt x="184" y="2597"/>
                    <a:pt x="230" y="2569"/>
                    <a:pt x="237" y="2505"/>
                  </a:cubicBezTo>
                  <a:cubicBezTo>
                    <a:pt x="279" y="2101"/>
                    <a:pt x="321" y="1697"/>
                    <a:pt x="365" y="1293"/>
                  </a:cubicBezTo>
                  <a:cubicBezTo>
                    <a:pt x="406" y="897"/>
                    <a:pt x="466" y="499"/>
                    <a:pt x="477" y="102"/>
                  </a:cubicBezTo>
                  <a:cubicBezTo>
                    <a:pt x="479" y="33"/>
                    <a:pt x="431" y="1"/>
                    <a:pt x="377"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0"/>
            <p:cNvSpPr/>
            <p:nvPr/>
          </p:nvSpPr>
          <p:spPr>
            <a:xfrm>
              <a:off x="2861300" y="2997175"/>
              <a:ext cx="8350" cy="33600"/>
            </a:xfrm>
            <a:custGeom>
              <a:avLst/>
              <a:gdLst/>
              <a:ahLst/>
              <a:cxnLst/>
              <a:rect l="l" t="t" r="r" b="b"/>
              <a:pathLst>
                <a:path w="334" h="1344" extrusionOk="0">
                  <a:moveTo>
                    <a:pt x="214" y="1"/>
                  </a:moveTo>
                  <a:cubicBezTo>
                    <a:pt x="161" y="1"/>
                    <a:pt x="106" y="40"/>
                    <a:pt x="99" y="94"/>
                  </a:cubicBezTo>
                  <a:cubicBezTo>
                    <a:pt x="53" y="464"/>
                    <a:pt x="22" y="835"/>
                    <a:pt x="3" y="1208"/>
                  </a:cubicBezTo>
                  <a:cubicBezTo>
                    <a:pt x="0" y="1270"/>
                    <a:pt x="29" y="1330"/>
                    <a:pt x="96" y="1342"/>
                  </a:cubicBezTo>
                  <a:cubicBezTo>
                    <a:pt x="101" y="1343"/>
                    <a:pt x="107" y="1343"/>
                    <a:pt x="113" y="1343"/>
                  </a:cubicBezTo>
                  <a:cubicBezTo>
                    <a:pt x="165" y="1343"/>
                    <a:pt x="227" y="1306"/>
                    <a:pt x="230" y="1249"/>
                  </a:cubicBezTo>
                  <a:cubicBezTo>
                    <a:pt x="249" y="878"/>
                    <a:pt x="280" y="506"/>
                    <a:pt x="326" y="137"/>
                  </a:cubicBezTo>
                  <a:cubicBezTo>
                    <a:pt x="334" y="74"/>
                    <a:pt x="297" y="13"/>
                    <a:pt x="233" y="2"/>
                  </a:cubicBezTo>
                  <a:cubicBezTo>
                    <a:pt x="227" y="1"/>
                    <a:pt x="220" y="1"/>
                    <a:pt x="214"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0"/>
            <p:cNvSpPr/>
            <p:nvPr/>
          </p:nvSpPr>
          <p:spPr>
            <a:xfrm>
              <a:off x="2851600" y="2978500"/>
              <a:ext cx="7150" cy="27150"/>
            </a:xfrm>
            <a:custGeom>
              <a:avLst/>
              <a:gdLst/>
              <a:ahLst/>
              <a:cxnLst/>
              <a:rect l="l" t="t" r="r" b="b"/>
              <a:pathLst>
                <a:path w="286" h="1086" extrusionOk="0">
                  <a:moveTo>
                    <a:pt x="172" y="1"/>
                  </a:moveTo>
                  <a:cubicBezTo>
                    <a:pt x="119" y="1"/>
                    <a:pt x="58" y="39"/>
                    <a:pt x="54" y="95"/>
                  </a:cubicBezTo>
                  <a:cubicBezTo>
                    <a:pt x="38" y="380"/>
                    <a:pt x="21" y="665"/>
                    <a:pt x="4" y="950"/>
                  </a:cubicBezTo>
                  <a:cubicBezTo>
                    <a:pt x="0" y="1012"/>
                    <a:pt x="30" y="1072"/>
                    <a:pt x="96" y="1084"/>
                  </a:cubicBezTo>
                  <a:cubicBezTo>
                    <a:pt x="102" y="1085"/>
                    <a:pt x="108" y="1085"/>
                    <a:pt x="114" y="1085"/>
                  </a:cubicBezTo>
                  <a:cubicBezTo>
                    <a:pt x="167" y="1085"/>
                    <a:pt x="228" y="1048"/>
                    <a:pt x="230" y="991"/>
                  </a:cubicBezTo>
                  <a:cubicBezTo>
                    <a:pt x="248" y="707"/>
                    <a:pt x="265" y="422"/>
                    <a:pt x="281" y="136"/>
                  </a:cubicBezTo>
                  <a:cubicBezTo>
                    <a:pt x="285" y="75"/>
                    <a:pt x="256" y="15"/>
                    <a:pt x="190" y="2"/>
                  </a:cubicBezTo>
                  <a:cubicBezTo>
                    <a:pt x="184" y="1"/>
                    <a:pt x="178" y="1"/>
                    <a:pt x="172"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0"/>
            <p:cNvSpPr/>
            <p:nvPr/>
          </p:nvSpPr>
          <p:spPr>
            <a:xfrm>
              <a:off x="2632175" y="2897800"/>
              <a:ext cx="8950" cy="35725"/>
            </a:xfrm>
            <a:custGeom>
              <a:avLst/>
              <a:gdLst/>
              <a:ahLst/>
              <a:cxnLst/>
              <a:rect l="l" t="t" r="r" b="b"/>
              <a:pathLst>
                <a:path w="358" h="1429" extrusionOk="0">
                  <a:moveTo>
                    <a:pt x="241" y="0"/>
                  </a:moveTo>
                  <a:cubicBezTo>
                    <a:pt x="188" y="0"/>
                    <a:pt x="130" y="39"/>
                    <a:pt x="124" y="95"/>
                  </a:cubicBezTo>
                  <a:cubicBezTo>
                    <a:pt x="85" y="494"/>
                    <a:pt x="46" y="893"/>
                    <a:pt x="7" y="1293"/>
                  </a:cubicBezTo>
                  <a:cubicBezTo>
                    <a:pt x="1" y="1355"/>
                    <a:pt x="34" y="1415"/>
                    <a:pt x="100" y="1427"/>
                  </a:cubicBezTo>
                  <a:cubicBezTo>
                    <a:pt x="106" y="1428"/>
                    <a:pt x="112" y="1429"/>
                    <a:pt x="118" y="1429"/>
                  </a:cubicBezTo>
                  <a:cubicBezTo>
                    <a:pt x="171" y="1429"/>
                    <a:pt x="229" y="1390"/>
                    <a:pt x="234" y="1334"/>
                  </a:cubicBezTo>
                  <a:cubicBezTo>
                    <a:pt x="273" y="935"/>
                    <a:pt x="312" y="536"/>
                    <a:pt x="351" y="136"/>
                  </a:cubicBezTo>
                  <a:cubicBezTo>
                    <a:pt x="357" y="75"/>
                    <a:pt x="324" y="14"/>
                    <a:pt x="259" y="2"/>
                  </a:cubicBezTo>
                  <a:cubicBezTo>
                    <a:pt x="253" y="1"/>
                    <a:pt x="247" y="0"/>
                    <a:pt x="241"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0"/>
            <p:cNvSpPr/>
            <p:nvPr/>
          </p:nvSpPr>
          <p:spPr>
            <a:xfrm>
              <a:off x="2629850" y="2942700"/>
              <a:ext cx="6575" cy="20750"/>
            </a:xfrm>
            <a:custGeom>
              <a:avLst/>
              <a:gdLst/>
              <a:ahLst/>
              <a:cxnLst/>
              <a:rect l="l" t="t" r="r" b="b"/>
              <a:pathLst>
                <a:path w="263" h="830" extrusionOk="0">
                  <a:moveTo>
                    <a:pt x="146" y="0"/>
                  </a:moveTo>
                  <a:cubicBezTo>
                    <a:pt x="142" y="0"/>
                    <a:pt x="138" y="1"/>
                    <a:pt x="134" y="1"/>
                  </a:cubicBezTo>
                  <a:cubicBezTo>
                    <a:pt x="66" y="10"/>
                    <a:pt x="33" y="60"/>
                    <a:pt x="30" y="125"/>
                  </a:cubicBezTo>
                  <a:cubicBezTo>
                    <a:pt x="21" y="325"/>
                    <a:pt x="12" y="524"/>
                    <a:pt x="3" y="724"/>
                  </a:cubicBezTo>
                  <a:cubicBezTo>
                    <a:pt x="0" y="781"/>
                    <a:pt x="64" y="830"/>
                    <a:pt x="118" y="830"/>
                  </a:cubicBezTo>
                  <a:cubicBezTo>
                    <a:pt x="122" y="830"/>
                    <a:pt x="125" y="830"/>
                    <a:pt x="128" y="829"/>
                  </a:cubicBezTo>
                  <a:cubicBezTo>
                    <a:pt x="197" y="819"/>
                    <a:pt x="230" y="769"/>
                    <a:pt x="233" y="704"/>
                  </a:cubicBezTo>
                  <a:cubicBezTo>
                    <a:pt x="242" y="504"/>
                    <a:pt x="251" y="305"/>
                    <a:pt x="260" y="106"/>
                  </a:cubicBezTo>
                  <a:cubicBezTo>
                    <a:pt x="262" y="49"/>
                    <a:pt x="200" y="0"/>
                    <a:pt x="146"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0"/>
            <p:cNvSpPr/>
            <p:nvPr/>
          </p:nvSpPr>
          <p:spPr>
            <a:xfrm>
              <a:off x="2641275" y="2927775"/>
              <a:ext cx="6650" cy="22800"/>
            </a:xfrm>
            <a:custGeom>
              <a:avLst/>
              <a:gdLst/>
              <a:ahLst/>
              <a:cxnLst/>
              <a:rect l="l" t="t" r="r" b="b"/>
              <a:pathLst>
                <a:path w="266" h="912" extrusionOk="0">
                  <a:moveTo>
                    <a:pt x="157" y="0"/>
                  </a:moveTo>
                  <a:cubicBezTo>
                    <a:pt x="104" y="0"/>
                    <a:pt x="39" y="35"/>
                    <a:pt x="36" y="94"/>
                  </a:cubicBezTo>
                  <a:cubicBezTo>
                    <a:pt x="25" y="322"/>
                    <a:pt x="14" y="549"/>
                    <a:pt x="3" y="777"/>
                  </a:cubicBezTo>
                  <a:cubicBezTo>
                    <a:pt x="0" y="836"/>
                    <a:pt x="29" y="901"/>
                    <a:pt x="96" y="911"/>
                  </a:cubicBezTo>
                  <a:cubicBezTo>
                    <a:pt x="100" y="912"/>
                    <a:pt x="105" y="912"/>
                    <a:pt x="110" y="912"/>
                  </a:cubicBezTo>
                  <a:cubicBezTo>
                    <a:pt x="163" y="912"/>
                    <a:pt x="227" y="877"/>
                    <a:pt x="230" y="818"/>
                  </a:cubicBezTo>
                  <a:cubicBezTo>
                    <a:pt x="241" y="590"/>
                    <a:pt x="252" y="363"/>
                    <a:pt x="263" y="135"/>
                  </a:cubicBezTo>
                  <a:cubicBezTo>
                    <a:pt x="266" y="76"/>
                    <a:pt x="238" y="11"/>
                    <a:pt x="171" y="1"/>
                  </a:cubicBezTo>
                  <a:cubicBezTo>
                    <a:pt x="166" y="0"/>
                    <a:pt x="162" y="0"/>
                    <a:pt x="157"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0"/>
            <p:cNvSpPr/>
            <p:nvPr/>
          </p:nvSpPr>
          <p:spPr>
            <a:xfrm>
              <a:off x="2893075" y="2674225"/>
              <a:ext cx="28025" cy="226000"/>
            </a:xfrm>
            <a:custGeom>
              <a:avLst/>
              <a:gdLst/>
              <a:ahLst/>
              <a:cxnLst/>
              <a:rect l="l" t="t" r="r" b="b"/>
              <a:pathLst>
                <a:path w="1121" h="9040" extrusionOk="0">
                  <a:moveTo>
                    <a:pt x="985" y="0"/>
                  </a:moveTo>
                  <a:cubicBezTo>
                    <a:pt x="937" y="0"/>
                    <a:pt x="892" y="29"/>
                    <a:pt x="887" y="92"/>
                  </a:cubicBezTo>
                  <a:cubicBezTo>
                    <a:pt x="694" y="2389"/>
                    <a:pt x="474" y="4684"/>
                    <a:pt x="226" y="6976"/>
                  </a:cubicBezTo>
                  <a:cubicBezTo>
                    <a:pt x="156" y="7619"/>
                    <a:pt x="84" y="8263"/>
                    <a:pt x="10" y="8906"/>
                  </a:cubicBezTo>
                  <a:cubicBezTo>
                    <a:pt x="1" y="8990"/>
                    <a:pt x="70" y="9040"/>
                    <a:pt x="135" y="9040"/>
                  </a:cubicBezTo>
                  <a:cubicBezTo>
                    <a:pt x="184" y="9040"/>
                    <a:pt x="230" y="9011"/>
                    <a:pt x="237" y="8948"/>
                  </a:cubicBezTo>
                  <a:cubicBezTo>
                    <a:pt x="501" y="6658"/>
                    <a:pt x="737" y="4365"/>
                    <a:pt x="945" y="2069"/>
                  </a:cubicBezTo>
                  <a:cubicBezTo>
                    <a:pt x="1003" y="1425"/>
                    <a:pt x="1059" y="779"/>
                    <a:pt x="1114" y="134"/>
                  </a:cubicBezTo>
                  <a:cubicBezTo>
                    <a:pt x="1120" y="50"/>
                    <a:pt x="1050" y="0"/>
                    <a:pt x="9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2878750" y="2905975"/>
              <a:ext cx="21025" cy="121750"/>
            </a:xfrm>
            <a:custGeom>
              <a:avLst/>
              <a:gdLst/>
              <a:ahLst/>
              <a:cxnLst/>
              <a:rect l="l" t="t" r="r" b="b"/>
              <a:pathLst>
                <a:path w="841" h="4870" extrusionOk="0">
                  <a:moveTo>
                    <a:pt x="707" y="1"/>
                  </a:moveTo>
                  <a:cubicBezTo>
                    <a:pt x="658" y="1"/>
                    <a:pt x="610" y="29"/>
                    <a:pt x="601" y="92"/>
                  </a:cubicBezTo>
                  <a:cubicBezTo>
                    <a:pt x="370" y="1635"/>
                    <a:pt x="173" y="3184"/>
                    <a:pt x="9" y="4736"/>
                  </a:cubicBezTo>
                  <a:cubicBezTo>
                    <a:pt x="0" y="4819"/>
                    <a:pt x="70" y="4869"/>
                    <a:pt x="135" y="4869"/>
                  </a:cubicBezTo>
                  <a:cubicBezTo>
                    <a:pt x="183" y="4869"/>
                    <a:pt x="229" y="4841"/>
                    <a:pt x="236" y="4778"/>
                  </a:cubicBezTo>
                  <a:cubicBezTo>
                    <a:pt x="400" y="3225"/>
                    <a:pt x="597" y="1677"/>
                    <a:pt x="828" y="134"/>
                  </a:cubicBezTo>
                  <a:cubicBezTo>
                    <a:pt x="840" y="50"/>
                    <a:pt x="772" y="1"/>
                    <a:pt x="7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2678825" y="2652625"/>
              <a:ext cx="139325" cy="16825"/>
            </a:xfrm>
            <a:custGeom>
              <a:avLst/>
              <a:gdLst/>
              <a:ahLst/>
              <a:cxnLst/>
              <a:rect l="l" t="t" r="r" b="b"/>
              <a:pathLst>
                <a:path w="5573" h="673" extrusionOk="0">
                  <a:moveTo>
                    <a:pt x="200" y="0"/>
                  </a:moveTo>
                  <a:cubicBezTo>
                    <a:pt x="183" y="0"/>
                    <a:pt x="166" y="0"/>
                    <a:pt x="148" y="0"/>
                  </a:cubicBezTo>
                  <a:cubicBezTo>
                    <a:pt x="0" y="0"/>
                    <a:pt x="21" y="230"/>
                    <a:pt x="169" y="230"/>
                  </a:cubicBezTo>
                  <a:cubicBezTo>
                    <a:pt x="186" y="230"/>
                    <a:pt x="203" y="230"/>
                    <a:pt x="221" y="230"/>
                  </a:cubicBezTo>
                  <a:cubicBezTo>
                    <a:pt x="1953" y="230"/>
                    <a:pt x="3683" y="378"/>
                    <a:pt x="5391" y="670"/>
                  </a:cubicBezTo>
                  <a:cubicBezTo>
                    <a:pt x="5399" y="672"/>
                    <a:pt x="5406" y="672"/>
                    <a:pt x="5413" y="672"/>
                  </a:cubicBezTo>
                  <a:cubicBezTo>
                    <a:pt x="5542" y="672"/>
                    <a:pt x="5572" y="468"/>
                    <a:pt x="5434" y="443"/>
                  </a:cubicBezTo>
                  <a:cubicBezTo>
                    <a:pt x="3705" y="148"/>
                    <a:pt x="1954" y="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600025" y="2690625"/>
              <a:ext cx="338025" cy="162750"/>
            </a:xfrm>
            <a:custGeom>
              <a:avLst/>
              <a:gdLst/>
              <a:ahLst/>
              <a:cxnLst/>
              <a:rect l="l" t="t" r="r" b="b"/>
              <a:pathLst>
                <a:path w="13521" h="6510" extrusionOk="0">
                  <a:moveTo>
                    <a:pt x="3032" y="461"/>
                  </a:moveTo>
                  <a:cubicBezTo>
                    <a:pt x="3133" y="461"/>
                    <a:pt x="3234" y="467"/>
                    <a:pt x="3334" y="479"/>
                  </a:cubicBezTo>
                  <a:cubicBezTo>
                    <a:pt x="4393" y="601"/>
                    <a:pt x="5247" y="1349"/>
                    <a:pt x="5636" y="2312"/>
                  </a:cubicBezTo>
                  <a:cubicBezTo>
                    <a:pt x="5914" y="3399"/>
                    <a:pt x="5472" y="4573"/>
                    <a:pt x="4542" y="5204"/>
                  </a:cubicBezTo>
                  <a:cubicBezTo>
                    <a:pt x="4091" y="5510"/>
                    <a:pt x="3564" y="5662"/>
                    <a:pt x="3037" y="5662"/>
                  </a:cubicBezTo>
                  <a:cubicBezTo>
                    <a:pt x="2462" y="5662"/>
                    <a:pt x="1888" y="5481"/>
                    <a:pt x="1412" y="5121"/>
                  </a:cubicBezTo>
                  <a:cubicBezTo>
                    <a:pt x="939" y="4761"/>
                    <a:pt x="596" y="4254"/>
                    <a:pt x="502" y="3662"/>
                  </a:cubicBezTo>
                  <a:cubicBezTo>
                    <a:pt x="413" y="3105"/>
                    <a:pt x="505" y="2526"/>
                    <a:pt x="736" y="2013"/>
                  </a:cubicBezTo>
                  <a:cubicBezTo>
                    <a:pt x="954" y="1531"/>
                    <a:pt x="1298" y="1107"/>
                    <a:pt x="1747" y="821"/>
                  </a:cubicBezTo>
                  <a:cubicBezTo>
                    <a:pt x="2128" y="579"/>
                    <a:pt x="2581" y="461"/>
                    <a:pt x="3032" y="461"/>
                  </a:cubicBezTo>
                  <a:close/>
                  <a:moveTo>
                    <a:pt x="10340" y="845"/>
                  </a:moveTo>
                  <a:cubicBezTo>
                    <a:pt x="11125" y="845"/>
                    <a:pt x="11898" y="1188"/>
                    <a:pt x="12416" y="1812"/>
                  </a:cubicBezTo>
                  <a:cubicBezTo>
                    <a:pt x="12796" y="2269"/>
                    <a:pt x="13015" y="2842"/>
                    <a:pt x="12972" y="3440"/>
                  </a:cubicBezTo>
                  <a:cubicBezTo>
                    <a:pt x="12931" y="4002"/>
                    <a:pt x="12711" y="4545"/>
                    <a:pt x="12370" y="4991"/>
                  </a:cubicBezTo>
                  <a:cubicBezTo>
                    <a:pt x="12047" y="5413"/>
                    <a:pt x="11617" y="5746"/>
                    <a:pt x="11114" y="5923"/>
                  </a:cubicBezTo>
                  <a:cubicBezTo>
                    <a:pt x="10871" y="6008"/>
                    <a:pt x="10615" y="6049"/>
                    <a:pt x="10358" y="6049"/>
                  </a:cubicBezTo>
                  <a:cubicBezTo>
                    <a:pt x="10063" y="6049"/>
                    <a:pt x="9767" y="5996"/>
                    <a:pt x="9491" y="5896"/>
                  </a:cubicBezTo>
                  <a:cubicBezTo>
                    <a:pt x="8488" y="5536"/>
                    <a:pt x="7826" y="4614"/>
                    <a:pt x="7666" y="3589"/>
                  </a:cubicBezTo>
                  <a:cubicBezTo>
                    <a:pt x="7641" y="2467"/>
                    <a:pt x="8339" y="1423"/>
                    <a:pt x="9387" y="1021"/>
                  </a:cubicBezTo>
                  <a:cubicBezTo>
                    <a:pt x="9696" y="902"/>
                    <a:pt x="10019" y="845"/>
                    <a:pt x="10340" y="845"/>
                  </a:cubicBezTo>
                  <a:close/>
                  <a:moveTo>
                    <a:pt x="3036" y="0"/>
                  </a:moveTo>
                  <a:cubicBezTo>
                    <a:pt x="2654" y="0"/>
                    <a:pt x="2272" y="71"/>
                    <a:pt x="1921" y="215"/>
                  </a:cubicBezTo>
                  <a:cubicBezTo>
                    <a:pt x="1326" y="460"/>
                    <a:pt x="846" y="910"/>
                    <a:pt x="512" y="1454"/>
                  </a:cubicBezTo>
                  <a:cubicBezTo>
                    <a:pt x="172" y="2008"/>
                    <a:pt x="1" y="2658"/>
                    <a:pt x="9" y="3307"/>
                  </a:cubicBezTo>
                  <a:cubicBezTo>
                    <a:pt x="19" y="4005"/>
                    <a:pt x="286" y="4652"/>
                    <a:pt x="765" y="5157"/>
                  </a:cubicBezTo>
                  <a:cubicBezTo>
                    <a:pt x="1361" y="5786"/>
                    <a:pt x="2206" y="6124"/>
                    <a:pt x="3054" y="6124"/>
                  </a:cubicBezTo>
                  <a:cubicBezTo>
                    <a:pt x="3525" y="6124"/>
                    <a:pt x="3998" y="6020"/>
                    <a:pt x="4428" y="5802"/>
                  </a:cubicBezTo>
                  <a:cubicBezTo>
                    <a:pt x="5058" y="5483"/>
                    <a:pt x="5578" y="4974"/>
                    <a:pt x="5880" y="4332"/>
                  </a:cubicBezTo>
                  <a:cubicBezTo>
                    <a:pt x="6062" y="3944"/>
                    <a:pt x="6159" y="3526"/>
                    <a:pt x="6174" y="3103"/>
                  </a:cubicBezTo>
                  <a:cubicBezTo>
                    <a:pt x="6174" y="3103"/>
                    <a:pt x="6175" y="3102"/>
                    <a:pt x="6175" y="3102"/>
                  </a:cubicBezTo>
                  <a:cubicBezTo>
                    <a:pt x="6185" y="3098"/>
                    <a:pt x="6195" y="3094"/>
                    <a:pt x="6205" y="3090"/>
                  </a:cubicBezTo>
                  <a:cubicBezTo>
                    <a:pt x="6232" y="3080"/>
                    <a:pt x="6258" y="3072"/>
                    <a:pt x="6285" y="3063"/>
                  </a:cubicBezTo>
                  <a:cubicBezTo>
                    <a:pt x="6335" y="3048"/>
                    <a:pt x="6387" y="3036"/>
                    <a:pt x="6438" y="3027"/>
                  </a:cubicBezTo>
                  <a:cubicBezTo>
                    <a:pt x="6450" y="3026"/>
                    <a:pt x="6488" y="3020"/>
                    <a:pt x="6494" y="3020"/>
                  </a:cubicBezTo>
                  <a:cubicBezTo>
                    <a:pt x="6522" y="3017"/>
                    <a:pt x="6551" y="3016"/>
                    <a:pt x="6579" y="3015"/>
                  </a:cubicBezTo>
                  <a:cubicBezTo>
                    <a:pt x="6585" y="3015"/>
                    <a:pt x="6591" y="3015"/>
                    <a:pt x="6596" y="3015"/>
                  </a:cubicBezTo>
                  <a:cubicBezTo>
                    <a:pt x="6644" y="3015"/>
                    <a:pt x="6690" y="3019"/>
                    <a:pt x="6738" y="3021"/>
                  </a:cubicBezTo>
                  <a:lnTo>
                    <a:pt x="6741" y="3021"/>
                  </a:lnTo>
                  <a:cubicBezTo>
                    <a:pt x="6751" y="3022"/>
                    <a:pt x="6761" y="3024"/>
                    <a:pt x="6771" y="3025"/>
                  </a:cubicBezTo>
                  <a:cubicBezTo>
                    <a:pt x="6798" y="3030"/>
                    <a:pt x="6827" y="3035"/>
                    <a:pt x="6855" y="3042"/>
                  </a:cubicBezTo>
                  <a:cubicBezTo>
                    <a:pt x="6910" y="3054"/>
                    <a:pt x="6963" y="3072"/>
                    <a:pt x="7016" y="3089"/>
                  </a:cubicBezTo>
                  <a:cubicBezTo>
                    <a:pt x="7022" y="3092"/>
                    <a:pt x="7027" y="3093"/>
                    <a:pt x="7030" y="3094"/>
                  </a:cubicBezTo>
                  <a:cubicBezTo>
                    <a:pt x="7040" y="3099"/>
                    <a:pt x="7049" y="3103"/>
                    <a:pt x="7059" y="3107"/>
                  </a:cubicBezTo>
                  <a:cubicBezTo>
                    <a:pt x="7084" y="3119"/>
                    <a:pt x="7110" y="3132"/>
                    <a:pt x="7135" y="3146"/>
                  </a:cubicBezTo>
                  <a:cubicBezTo>
                    <a:pt x="7148" y="3152"/>
                    <a:pt x="7159" y="3161"/>
                    <a:pt x="7172" y="3169"/>
                  </a:cubicBezTo>
                  <a:cubicBezTo>
                    <a:pt x="7177" y="3307"/>
                    <a:pt x="7186" y="3445"/>
                    <a:pt x="7205" y="3581"/>
                  </a:cubicBezTo>
                  <a:cubicBezTo>
                    <a:pt x="7206" y="3633"/>
                    <a:pt x="7207" y="3684"/>
                    <a:pt x="7210" y="3737"/>
                  </a:cubicBezTo>
                  <a:cubicBezTo>
                    <a:pt x="7213" y="3788"/>
                    <a:pt x="7230" y="3829"/>
                    <a:pt x="7254" y="3859"/>
                  </a:cubicBezTo>
                  <a:cubicBezTo>
                    <a:pt x="7461" y="4824"/>
                    <a:pt x="8042" y="5687"/>
                    <a:pt x="8944" y="6160"/>
                  </a:cubicBezTo>
                  <a:cubicBezTo>
                    <a:pt x="9375" y="6386"/>
                    <a:pt x="9868" y="6510"/>
                    <a:pt x="10357" y="6510"/>
                  </a:cubicBezTo>
                  <a:cubicBezTo>
                    <a:pt x="10508" y="6510"/>
                    <a:pt x="10659" y="6498"/>
                    <a:pt x="10807" y="6474"/>
                  </a:cubicBezTo>
                  <a:cubicBezTo>
                    <a:pt x="11442" y="6371"/>
                    <a:pt x="12012" y="6041"/>
                    <a:pt x="12461" y="5587"/>
                  </a:cubicBezTo>
                  <a:cubicBezTo>
                    <a:pt x="12918" y="5125"/>
                    <a:pt x="13232" y="4530"/>
                    <a:pt x="13372" y="3896"/>
                  </a:cubicBezTo>
                  <a:cubicBezTo>
                    <a:pt x="13521" y="3215"/>
                    <a:pt x="13407" y="2525"/>
                    <a:pt x="13056" y="1924"/>
                  </a:cubicBezTo>
                  <a:cubicBezTo>
                    <a:pt x="12496" y="966"/>
                    <a:pt x="11429" y="380"/>
                    <a:pt x="10338" y="380"/>
                  </a:cubicBezTo>
                  <a:cubicBezTo>
                    <a:pt x="10103" y="380"/>
                    <a:pt x="9867" y="407"/>
                    <a:pt x="9634" y="464"/>
                  </a:cubicBezTo>
                  <a:cubicBezTo>
                    <a:pt x="8948" y="632"/>
                    <a:pt x="8326" y="1009"/>
                    <a:pt x="7886" y="1565"/>
                  </a:cubicBezTo>
                  <a:cubicBezTo>
                    <a:pt x="7615" y="1908"/>
                    <a:pt x="7425" y="2303"/>
                    <a:pt x="7315" y="2719"/>
                  </a:cubicBezTo>
                  <a:cubicBezTo>
                    <a:pt x="7100" y="2610"/>
                    <a:pt x="6862" y="2557"/>
                    <a:pt x="6623" y="2557"/>
                  </a:cubicBezTo>
                  <a:cubicBezTo>
                    <a:pt x="6485" y="2557"/>
                    <a:pt x="6346" y="2575"/>
                    <a:pt x="6211" y="2610"/>
                  </a:cubicBezTo>
                  <a:cubicBezTo>
                    <a:pt x="6175" y="2475"/>
                    <a:pt x="6135" y="2343"/>
                    <a:pt x="6086" y="2215"/>
                  </a:cubicBezTo>
                  <a:cubicBezTo>
                    <a:pt x="6074" y="2165"/>
                    <a:pt x="6061" y="2113"/>
                    <a:pt x="6046" y="2064"/>
                  </a:cubicBezTo>
                  <a:cubicBezTo>
                    <a:pt x="6031" y="2013"/>
                    <a:pt x="6007" y="1979"/>
                    <a:pt x="5975" y="1955"/>
                  </a:cubicBezTo>
                  <a:cubicBezTo>
                    <a:pt x="5555" y="1062"/>
                    <a:pt x="4793" y="353"/>
                    <a:pt x="3807" y="98"/>
                  </a:cubicBezTo>
                  <a:cubicBezTo>
                    <a:pt x="3557" y="33"/>
                    <a:pt x="3296" y="0"/>
                    <a:pt x="30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2665725" y="2764550"/>
              <a:ext cx="13275" cy="14700"/>
            </a:xfrm>
            <a:custGeom>
              <a:avLst/>
              <a:gdLst/>
              <a:ahLst/>
              <a:cxnLst/>
              <a:rect l="l" t="t" r="r" b="b"/>
              <a:pathLst>
                <a:path w="531" h="588" extrusionOk="0">
                  <a:moveTo>
                    <a:pt x="284" y="1"/>
                  </a:moveTo>
                  <a:cubicBezTo>
                    <a:pt x="251" y="1"/>
                    <a:pt x="219" y="8"/>
                    <a:pt x="192" y="23"/>
                  </a:cubicBezTo>
                  <a:cubicBezTo>
                    <a:pt x="125" y="56"/>
                    <a:pt x="75" y="111"/>
                    <a:pt x="41" y="177"/>
                  </a:cubicBezTo>
                  <a:cubicBezTo>
                    <a:pt x="12" y="233"/>
                    <a:pt x="0" y="304"/>
                    <a:pt x="17" y="366"/>
                  </a:cubicBezTo>
                  <a:cubicBezTo>
                    <a:pt x="25" y="441"/>
                    <a:pt x="62" y="517"/>
                    <a:pt x="123" y="563"/>
                  </a:cubicBezTo>
                  <a:cubicBezTo>
                    <a:pt x="146" y="580"/>
                    <a:pt x="171" y="588"/>
                    <a:pt x="195" y="588"/>
                  </a:cubicBezTo>
                  <a:cubicBezTo>
                    <a:pt x="218" y="588"/>
                    <a:pt x="241" y="581"/>
                    <a:pt x="264" y="568"/>
                  </a:cubicBezTo>
                  <a:cubicBezTo>
                    <a:pt x="359" y="513"/>
                    <a:pt x="457" y="444"/>
                    <a:pt x="493" y="334"/>
                  </a:cubicBezTo>
                  <a:cubicBezTo>
                    <a:pt x="530" y="219"/>
                    <a:pt x="487" y="87"/>
                    <a:pt x="380" y="26"/>
                  </a:cubicBezTo>
                  <a:cubicBezTo>
                    <a:pt x="351" y="9"/>
                    <a:pt x="317" y="1"/>
                    <a:pt x="2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2827550" y="2764925"/>
              <a:ext cx="12300" cy="12200"/>
            </a:xfrm>
            <a:custGeom>
              <a:avLst/>
              <a:gdLst/>
              <a:ahLst/>
              <a:cxnLst/>
              <a:rect l="l" t="t" r="r" b="b"/>
              <a:pathLst>
                <a:path w="492" h="488" extrusionOk="0">
                  <a:moveTo>
                    <a:pt x="187" y="1"/>
                  </a:moveTo>
                  <a:cubicBezTo>
                    <a:pt x="174" y="1"/>
                    <a:pt x="162" y="3"/>
                    <a:pt x="151" y="8"/>
                  </a:cubicBezTo>
                  <a:cubicBezTo>
                    <a:pt x="132" y="17"/>
                    <a:pt x="112" y="27"/>
                    <a:pt x="96" y="40"/>
                  </a:cubicBezTo>
                  <a:cubicBezTo>
                    <a:pt x="71" y="62"/>
                    <a:pt x="56" y="80"/>
                    <a:pt x="38" y="108"/>
                  </a:cubicBezTo>
                  <a:cubicBezTo>
                    <a:pt x="31" y="118"/>
                    <a:pt x="27" y="129"/>
                    <a:pt x="23" y="141"/>
                  </a:cubicBezTo>
                  <a:cubicBezTo>
                    <a:pt x="22" y="146"/>
                    <a:pt x="20" y="151"/>
                    <a:pt x="18" y="157"/>
                  </a:cubicBezTo>
                  <a:cubicBezTo>
                    <a:pt x="5" y="191"/>
                    <a:pt x="1" y="230"/>
                    <a:pt x="7" y="268"/>
                  </a:cubicBezTo>
                  <a:cubicBezTo>
                    <a:pt x="7" y="268"/>
                    <a:pt x="7" y="269"/>
                    <a:pt x="7" y="270"/>
                  </a:cubicBezTo>
                  <a:cubicBezTo>
                    <a:pt x="9" y="284"/>
                    <a:pt x="10" y="299"/>
                    <a:pt x="15" y="314"/>
                  </a:cubicBezTo>
                  <a:cubicBezTo>
                    <a:pt x="16" y="316"/>
                    <a:pt x="17" y="318"/>
                    <a:pt x="18" y="319"/>
                  </a:cubicBezTo>
                  <a:cubicBezTo>
                    <a:pt x="19" y="324"/>
                    <a:pt x="19" y="328"/>
                    <a:pt x="20" y="332"/>
                  </a:cubicBezTo>
                  <a:cubicBezTo>
                    <a:pt x="33" y="372"/>
                    <a:pt x="59" y="408"/>
                    <a:pt x="91" y="435"/>
                  </a:cubicBezTo>
                  <a:cubicBezTo>
                    <a:pt x="106" y="449"/>
                    <a:pt x="125" y="461"/>
                    <a:pt x="144" y="470"/>
                  </a:cubicBezTo>
                  <a:cubicBezTo>
                    <a:pt x="178" y="483"/>
                    <a:pt x="203" y="486"/>
                    <a:pt x="238" y="487"/>
                  </a:cubicBezTo>
                  <a:cubicBezTo>
                    <a:pt x="239" y="487"/>
                    <a:pt x="240" y="487"/>
                    <a:pt x="241" y="487"/>
                  </a:cubicBezTo>
                  <a:cubicBezTo>
                    <a:pt x="287" y="487"/>
                    <a:pt x="331" y="470"/>
                    <a:pt x="368" y="446"/>
                  </a:cubicBezTo>
                  <a:cubicBezTo>
                    <a:pt x="407" y="422"/>
                    <a:pt x="435" y="386"/>
                    <a:pt x="459" y="346"/>
                  </a:cubicBezTo>
                  <a:cubicBezTo>
                    <a:pt x="482" y="308"/>
                    <a:pt x="491" y="258"/>
                    <a:pt x="488" y="214"/>
                  </a:cubicBezTo>
                  <a:cubicBezTo>
                    <a:pt x="485" y="165"/>
                    <a:pt x="464" y="117"/>
                    <a:pt x="430" y="82"/>
                  </a:cubicBezTo>
                  <a:cubicBezTo>
                    <a:pt x="399" y="46"/>
                    <a:pt x="359" y="27"/>
                    <a:pt x="314" y="14"/>
                  </a:cubicBezTo>
                  <a:cubicBezTo>
                    <a:pt x="297" y="9"/>
                    <a:pt x="281" y="8"/>
                    <a:pt x="264" y="7"/>
                  </a:cubicBezTo>
                  <a:cubicBezTo>
                    <a:pt x="253" y="7"/>
                    <a:pt x="241" y="8"/>
                    <a:pt x="230" y="8"/>
                  </a:cubicBezTo>
                  <a:cubicBezTo>
                    <a:pt x="216" y="4"/>
                    <a:pt x="201" y="1"/>
                    <a:pt x="1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57" name="Google Shape;457;p20"/>
          <p:cNvSpPr/>
          <p:nvPr/>
        </p:nvSpPr>
        <p:spPr>
          <a:xfrm>
            <a:off x="851153" y="2677455"/>
            <a:ext cx="505455" cy="571635"/>
          </a:xfrm>
          <a:custGeom>
            <a:avLst/>
            <a:gdLst/>
            <a:ahLst/>
            <a:cxnLst/>
            <a:rect l="l" t="t" r="r" b="b"/>
            <a:pathLst>
              <a:path w="2856" h="3230" extrusionOk="0">
                <a:moveTo>
                  <a:pt x="1653" y="1"/>
                </a:moveTo>
                <a:cubicBezTo>
                  <a:pt x="1604" y="1"/>
                  <a:pt x="1556" y="23"/>
                  <a:pt x="1525" y="64"/>
                </a:cubicBezTo>
                <a:cubicBezTo>
                  <a:pt x="1463" y="147"/>
                  <a:pt x="1386" y="245"/>
                  <a:pt x="1301" y="353"/>
                </a:cubicBezTo>
                <a:cubicBezTo>
                  <a:pt x="892" y="872"/>
                  <a:pt x="333" y="1584"/>
                  <a:pt x="139" y="2135"/>
                </a:cubicBezTo>
                <a:cubicBezTo>
                  <a:pt x="1" y="2528"/>
                  <a:pt x="116" y="2937"/>
                  <a:pt x="421" y="3132"/>
                </a:cubicBezTo>
                <a:cubicBezTo>
                  <a:pt x="513" y="3190"/>
                  <a:pt x="631" y="3229"/>
                  <a:pt x="760" y="3229"/>
                </a:cubicBezTo>
                <a:cubicBezTo>
                  <a:pt x="932" y="3229"/>
                  <a:pt x="1126" y="3160"/>
                  <a:pt x="1315" y="2977"/>
                </a:cubicBezTo>
                <a:cubicBezTo>
                  <a:pt x="1782" y="2520"/>
                  <a:pt x="2251" y="1679"/>
                  <a:pt x="2532" y="1177"/>
                </a:cubicBezTo>
                <a:cubicBezTo>
                  <a:pt x="2585" y="1082"/>
                  <a:pt x="2632" y="998"/>
                  <a:pt x="2672" y="929"/>
                </a:cubicBezTo>
                <a:cubicBezTo>
                  <a:pt x="2855" y="613"/>
                  <a:pt x="2743" y="316"/>
                  <a:pt x="2537" y="186"/>
                </a:cubicBezTo>
                <a:cubicBezTo>
                  <a:pt x="2465" y="141"/>
                  <a:pt x="2378" y="114"/>
                  <a:pt x="2286" y="114"/>
                </a:cubicBezTo>
                <a:cubicBezTo>
                  <a:pt x="2126" y="114"/>
                  <a:pt x="1950" y="195"/>
                  <a:pt x="1810" y="399"/>
                </a:cubicBezTo>
                <a:cubicBezTo>
                  <a:pt x="1323" y="1113"/>
                  <a:pt x="749" y="2189"/>
                  <a:pt x="724" y="2234"/>
                </a:cubicBezTo>
                <a:cubicBezTo>
                  <a:pt x="683" y="2312"/>
                  <a:pt x="713" y="2410"/>
                  <a:pt x="791" y="2452"/>
                </a:cubicBezTo>
                <a:cubicBezTo>
                  <a:pt x="814" y="2464"/>
                  <a:pt x="840" y="2470"/>
                  <a:pt x="865" y="2470"/>
                </a:cubicBezTo>
                <a:cubicBezTo>
                  <a:pt x="923" y="2470"/>
                  <a:pt x="978" y="2439"/>
                  <a:pt x="1007" y="2385"/>
                </a:cubicBezTo>
                <a:cubicBezTo>
                  <a:pt x="1013" y="2375"/>
                  <a:pt x="1597" y="1279"/>
                  <a:pt x="2075" y="579"/>
                </a:cubicBezTo>
                <a:cubicBezTo>
                  <a:pt x="2139" y="485"/>
                  <a:pt x="2217" y="434"/>
                  <a:pt x="2288" y="434"/>
                </a:cubicBezTo>
                <a:cubicBezTo>
                  <a:pt x="2315" y="434"/>
                  <a:pt x="2342" y="442"/>
                  <a:pt x="2366" y="457"/>
                </a:cubicBezTo>
                <a:cubicBezTo>
                  <a:pt x="2440" y="503"/>
                  <a:pt x="2480" y="621"/>
                  <a:pt x="2394" y="768"/>
                </a:cubicBezTo>
                <a:cubicBezTo>
                  <a:pt x="2354" y="838"/>
                  <a:pt x="2307" y="924"/>
                  <a:pt x="2252" y="1020"/>
                </a:cubicBezTo>
                <a:cubicBezTo>
                  <a:pt x="1980" y="1508"/>
                  <a:pt x="1525" y="2322"/>
                  <a:pt x="1091" y="2748"/>
                </a:cubicBezTo>
                <a:cubicBezTo>
                  <a:pt x="981" y="2855"/>
                  <a:pt x="865" y="2910"/>
                  <a:pt x="758" y="2910"/>
                </a:cubicBezTo>
                <a:cubicBezTo>
                  <a:pt x="700" y="2910"/>
                  <a:pt x="645" y="2894"/>
                  <a:pt x="593" y="2861"/>
                </a:cubicBezTo>
                <a:cubicBezTo>
                  <a:pt x="443" y="2765"/>
                  <a:pt x="342" y="2522"/>
                  <a:pt x="441" y="2241"/>
                </a:cubicBezTo>
                <a:cubicBezTo>
                  <a:pt x="617" y="1741"/>
                  <a:pt x="1179" y="1024"/>
                  <a:pt x="1553" y="552"/>
                </a:cubicBezTo>
                <a:cubicBezTo>
                  <a:pt x="1639" y="441"/>
                  <a:pt x="1717" y="341"/>
                  <a:pt x="1781" y="257"/>
                </a:cubicBezTo>
                <a:cubicBezTo>
                  <a:pt x="1834" y="186"/>
                  <a:pt x="1820" y="87"/>
                  <a:pt x="1750" y="33"/>
                </a:cubicBezTo>
                <a:cubicBezTo>
                  <a:pt x="1721" y="12"/>
                  <a:pt x="1687" y="1"/>
                  <a:pt x="16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8" name="Google Shape;458;p20"/>
          <p:cNvGrpSpPr/>
          <p:nvPr/>
        </p:nvGrpSpPr>
        <p:grpSpPr>
          <a:xfrm rot="10800000" flipH="1">
            <a:off x="10157473" y="4752319"/>
            <a:ext cx="1656177" cy="1631063"/>
            <a:chOff x="7689759" y="352073"/>
            <a:chExt cx="782791" cy="770969"/>
          </a:xfrm>
        </p:grpSpPr>
        <p:sp>
          <p:nvSpPr>
            <p:cNvPr id="459" name="Google Shape;459;p20"/>
            <p:cNvSpPr/>
            <p:nvPr/>
          </p:nvSpPr>
          <p:spPr>
            <a:xfrm>
              <a:off x="8251668" y="916087"/>
              <a:ext cx="220882" cy="206956"/>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8150217" y="558700"/>
              <a:ext cx="97648" cy="98458"/>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7978406" y="507529"/>
              <a:ext cx="127040" cy="39189"/>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7929097" y="577484"/>
              <a:ext cx="40241" cy="104854"/>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8017998" y="614486"/>
              <a:ext cx="59431" cy="7773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0"/>
            <p:cNvSpPr/>
            <p:nvPr/>
          </p:nvSpPr>
          <p:spPr>
            <a:xfrm>
              <a:off x="7935574" y="399276"/>
              <a:ext cx="94490" cy="110522"/>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0"/>
            <p:cNvSpPr/>
            <p:nvPr/>
          </p:nvSpPr>
          <p:spPr>
            <a:xfrm>
              <a:off x="7782223" y="352073"/>
              <a:ext cx="113437" cy="23643"/>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7689759" y="375958"/>
              <a:ext cx="54654" cy="48500"/>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7" name="Google Shape;467;p20"/>
          <p:cNvGrpSpPr/>
          <p:nvPr/>
        </p:nvGrpSpPr>
        <p:grpSpPr>
          <a:xfrm rot="-8759897">
            <a:off x="486452" y="5606599"/>
            <a:ext cx="1511731" cy="906181"/>
            <a:chOff x="752695" y="539673"/>
            <a:chExt cx="650164" cy="389699"/>
          </a:xfrm>
        </p:grpSpPr>
        <p:sp>
          <p:nvSpPr>
            <p:cNvPr id="468" name="Google Shape;468;p20"/>
            <p:cNvSpPr/>
            <p:nvPr/>
          </p:nvSpPr>
          <p:spPr>
            <a:xfrm>
              <a:off x="752695" y="670515"/>
              <a:ext cx="272216" cy="258856"/>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0"/>
            <p:cNvSpPr/>
            <p:nvPr/>
          </p:nvSpPr>
          <p:spPr>
            <a:xfrm>
              <a:off x="965394" y="612624"/>
              <a:ext cx="71981" cy="78054"/>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0"/>
            <p:cNvSpPr/>
            <p:nvPr/>
          </p:nvSpPr>
          <p:spPr>
            <a:xfrm>
              <a:off x="1062473" y="555704"/>
              <a:ext cx="58459" cy="36679"/>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1167811" y="539673"/>
              <a:ext cx="63317" cy="22671"/>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1259303" y="562262"/>
              <a:ext cx="64937" cy="39432"/>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1345371" y="625821"/>
              <a:ext cx="57488" cy="53763"/>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849959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474"/>
        <p:cNvGrpSpPr/>
        <p:nvPr/>
      </p:nvGrpSpPr>
      <p:grpSpPr>
        <a:xfrm>
          <a:off x="0" y="0"/>
          <a:ext cx="0" cy="0"/>
          <a:chOff x="0" y="0"/>
          <a:chExt cx="0" cy="0"/>
        </a:xfrm>
      </p:grpSpPr>
      <p:grpSp>
        <p:nvGrpSpPr>
          <p:cNvPr id="475" name="Google Shape;475;p21"/>
          <p:cNvGrpSpPr/>
          <p:nvPr/>
        </p:nvGrpSpPr>
        <p:grpSpPr>
          <a:xfrm flipH="1">
            <a:off x="54" y="1"/>
            <a:ext cx="12191940" cy="6857959"/>
            <a:chOff x="0" y="0"/>
            <a:chExt cx="9143955" cy="5143469"/>
          </a:xfrm>
        </p:grpSpPr>
        <p:sp>
          <p:nvSpPr>
            <p:cNvPr id="476" name="Google Shape;476;p21"/>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21"/>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8" name="Google Shape;478;p21"/>
          <p:cNvGrpSpPr/>
          <p:nvPr/>
        </p:nvGrpSpPr>
        <p:grpSpPr>
          <a:xfrm>
            <a:off x="9084344" y="3842142"/>
            <a:ext cx="2095819" cy="2095724"/>
            <a:chOff x="5015650" y="2820925"/>
            <a:chExt cx="1333218" cy="1333158"/>
          </a:xfrm>
        </p:grpSpPr>
        <p:sp>
          <p:nvSpPr>
            <p:cNvPr id="479" name="Google Shape;479;p21"/>
            <p:cNvSpPr/>
            <p:nvPr/>
          </p:nvSpPr>
          <p:spPr>
            <a:xfrm>
              <a:off x="5015650" y="2820925"/>
              <a:ext cx="1333218" cy="1333157"/>
            </a:xfrm>
            <a:custGeom>
              <a:avLst/>
              <a:gdLst/>
              <a:ahLst/>
              <a:cxnLst/>
              <a:rect l="l" t="t" r="r" b="b"/>
              <a:pathLst>
                <a:path w="21734" h="21733" extrusionOk="0">
                  <a:moveTo>
                    <a:pt x="10868" y="0"/>
                  </a:moveTo>
                  <a:cubicBezTo>
                    <a:pt x="4866" y="0"/>
                    <a:pt x="1" y="4866"/>
                    <a:pt x="1" y="10867"/>
                  </a:cubicBezTo>
                  <a:cubicBezTo>
                    <a:pt x="1" y="16868"/>
                    <a:pt x="4866" y="21733"/>
                    <a:pt x="10868" y="21733"/>
                  </a:cubicBezTo>
                  <a:cubicBezTo>
                    <a:pt x="16868" y="21733"/>
                    <a:pt x="21733" y="16868"/>
                    <a:pt x="21733" y="10867"/>
                  </a:cubicBezTo>
                  <a:cubicBezTo>
                    <a:pt x="21733" y="4866"/>
                    <a:pt x="16868" y="0"/>
                    <a:pt x="10868" y="0"/>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21"/>
            <p:cNvSpPr/>
            <p:nvPr/>
          </p:nvSpPr>
          <p:spPr>
            <a:xfrm>
              <a:off x="5146065" y="2951341"/>
              <a:ext cx="1072390" cy="1072328"/>
            </a:xfrm>
            <a:custGeom>
              <a:avLst/>
              <a:gdLst/>
              <a:ahLst/>
              <a:cxnLst/>
              <a:rect l="l" t="t" r="r" b="b"/>
              <a:pathLst>
                <a:path w="17482" h="17481" extrusionOk="0">
                  <a:moveTo>
                    <a:pt x="8742" y="0"/>
                  </a:moveTo>
                  <a:cubicBezTo>
                    <a:pt x="3914" y="0"/>
                    <a:pt x="1" y="3914"/>
                    <a:pt x="1" y="8741"/>
                  </a:cubicBezTo>
                  <a:cubicBezTo>
                    <a:pt x="1" y="13567"/>
                    <a:pt x="3914" y="17481"/>
                    <a:pt x="8742" y="17481"/>
                  </a:cubicBezTo>
                  <a:cubicBezTo>
                    <a:pt x="13568" y="17481"/>
                    <a:pt x="17481" y="13567"/>
                    <a:pt x="17481" y="8741"/>
                  </a:cubicBezTo>
                  <a:cubicBezTo>
                    <a:pt x="17481" y="3914"/>
                    <a:pt x="13568" y="0"/>
                    <a:pt x="8742"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21"/>
            <p:cNvSpPr/>
            <p:nvPr/>
          </p:nvSpPr>
          <p:spPr>
            <a:xfrm>
              <a:off x="5493081" y="3055011"/>
              <a:ext cx="225495" cy="432710"/>
            </a:xfrm>
            <a:custGeom>
              <a:avLst/>
              <a:gdLst/>
              <a:ahLst/>
              <a:cxnLst/>
              <a:rect l="l" t="t" r="r" b="b"/>
              <a:pathLst>
                <a:path w="3676" h="7054" extrusionOk="0">
                  <a:moveTo>
                    <a:pt x="677" y="0"/>
                  </a:moveTo>
                  <a:cubicBezTo>
                    <a:pt x="0" y="0"/>
                    <a:pt x="2086" y="6830"/>
                    <a:pt x="3085" y="7051"/>
                  </a:cubicBezTo>
                  <a:cubicBezTo>
                    <a:pt x="3091" y="7052"/>
                    <a:pt x="3097" y="7053"/>
                    <a:pt x="3102" y="7053"/>
                  </a:cubicBezTo>
                  <a:cubicBezTo>
                    <a:pt x="3675" y="7053"/>
                    <a:pt x="1347" y="0"/>
                    <a:pt x="677" y="0"/>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21"/>
            <p:cNvSpPr/>
            <p:nvPr/>
          </p:nvSpPr>
          <p:spPr>
            <a:xfrm>
              <a:off x="5678950" y="3347067"/>
              <a:ext cx="274692" cy="167833"/>
            </a:xfrm>
            <a:custGeom>
              <a:avLst/>
              <a:gdLst/>
              <a:ahLst/>
              <a:cxnLst/>
              <a:rect l="l" t="t" r="r" b="b"/>
              <a:pathLst>
                <a:path w="4478" h="2736" extrusionOk="0">
                  <a:moveTo>
                    <a:pt x="4062" y="1"/>
                  </a:moveTo>
                  <a:cubicBezTo>
                    <a:pt x="3134" y="1"/>
                    <a:pt x="0" y="1739"/>
                    <a:pt x="55" y="2629"/>
                  </a:cubicBezTo>
                  <a:cubicBezTo>
                    <a:pt x="59" y="2702"/>
                    <a:pt x="120" y="2736"/>
                    <a:pt x="223" y="2736"/>
                  </a:cubicBezTo>
                  <a:cubicBezTo>
                    <a:pt x="1034" y="2736"/>
                    <a:pt x="4478" y="699"/>
                    <a:pt x="4311" y="122"/>
                  </a:cubicBezTo>
                  <a:cubicBezTo>
                    <a:pt x="4288" y="38"/>
                    <a:pt x="4199" y="1"/>
                    <a:pt x="4062" y="1"/>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21"/>
            <p:cNvSpPr/>
            <p:nvPr/>
          </p:nvSpPr>
          <p:spPr>
            <a:xfrm>
              <a:off x="5580801" y="3386020"/>
              <a:ext cx="202921" cy="202982"/>
            </a:xfrm>
            <a:custGeom>
              <a:avLst/>
              <a:gdLst/>
              <a:ahLst/>
              <a:cxnLst/>
              <a:rect l="l" t="t" r="r" b="b"/>
              <a:pathLst>
                <a:path w="3308" h="3309" extrusionOk="0">
                  <a:moveTo>
                    <a:pt x="1655" y="1"/>
                  </a:moveTo>
                  <a:cubicBezTo>
                    <a:pt x="741" y="1"/>
                    <a:pt x="0" y="741"/>
                    <a:pt x="0" y="1655"/>
                  </a:cubicBezTo>
                  <a:cubicBezTo>
                    <a:pt x="0" y="2568"/>
                    <a:pt x="741" y="3308"/>
                    <a:pt x="1655" y="3308"/>
                  </a:cubicBezTo>
                  <a:cubicBezTo>
                    <a:pt x="2568" y="3308"/>
                    <a:pt x="3308" y="2568"/>
                    <a:pt x="3308" y="1655"/>
                  </a:cubicBezTo>
                  <a:cubicBezTo>
                    <a:pt x="3308" y="741"/>
                    <a:pt x="2568" y="1"/>
                    <a:pt x="1655" y="1"/>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21"/>
            <p:cNvSpPr/>
            <p:nvPr/>
          </p:nvSpPr>
          <p:spPr>
            <a:xfrm>
              <a:off x="5015650" y="2914412"/>
              <a:ext cx="1264024" cy="1239671"/>
            </a:xfrm>
            <a:custGeom>
              <a:avLst/>
              <a:gdLst/>
              <a:ahLst/>
              <a:cxnLst/>
              <a:rect l="l" t="t" r="r" b="b"/>
              <a:pathLst>
                <a:path w="20606" h="20209" extrusionOk="0">
                  <a:moveTo>
                    <a:pt x="5319" y="0"/>
                  </a:moveTo>
                  <a:cubicBezTo>
                    <a:pt x="2136" y="1895"/>
                    <a:pt x="1" y="5369"/>
                    <a:pt x="1" y="9343"/>
                  </a:cubicBezTo>
                  <a:cubicBezTo>
                    <a:pt x="1" y="15344"/>
                    <a:pt x="4866" y="20209"/>
                    <a:pt x="10868" y="20209"/>
                  </a:cubicBezTo>
                  <a:cubicBezTo>
                    <a:pt x="15136" y="20209"/>
                    <a:pt x="18829" y="17746"/>
                    <a:pt x="20605" y="14165"/>
                  </a:cubicBezTo>
                  <a:cubicBezTo>
                    <a:pt x="17232" y="13941"/>
                    <a:pt x="13948" y="12885"/>
                    <a:pt x="11188" y="10759"/>
                  </a:cubicBezTo>
                  <a:cubicBezTo>
                    <a:pt x="7738" y="8101"/>
                    <a:pt x="6264" y="4092"/>
                    <a:pt x="5319" y="0"/>
                  </a:cubicBezTo>
                  <a:close/>
                </a:path>
              </a:pathLst>
            </a:custGeom>
            <a:solidFill>
              <a:srgbClr val="73BCFF">
                <a:alpha val="1899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21"/>
            <p:cNvSpPr/>
            <p:nvPr/>
          </p:nvSpPr>
          <p:spPr>
            <a:xfrm>
              <a:off x="5578654" y="2856013"/>
              <a:ext cx="314012" cy="78150"/>
            </a:xfrm>
            <a:custGeom>
              <a:avLst/>
              <a:gdLst/>
              <a:ahLst/>
              <a:cxnLst/>
              <a:rect l="l" t="t" r="r" b="b"/>
              <a:pathLst>
                <a:path w="5119" h="1274" extrusionOk="0">
                  <a:moveTo>
                    <a:pt x="1866" y="0"/>
                  </a:moveTo>
                  <a:cubicBezTo>
                    <a:pt x="1389" y="0"/>
                    <a:pt x="906" y="50"/>
                    <a:pt x="419" y="149"/>
                  </a:cubicBezTo>
                  <a:cubicBezTo>
                    <a:pt x="0" y="234"/>
                    <a:pt x="141" y="840"/>
                    <a:pt x="528" y="840"/>
                  </a:cubicBezTo>
                  <a:cubicBezTo>
                    <a:pt x="553" y="840"/>
                    <a:pt x="580" y="837"/>
                    <a:pt x="608" y="832"/>
                  </a:cubicBezTo>
                  <a:cubicBezTo>
                    <a:pt x="1034" y="745"/>
                    <a:pt x="1460" y="702"/>
                    <a:pt x="1883" y="702"/>
                  </a:cubicBezTo>
                  <a:cubicBezTo>
                    <a:pt x="2743" y="702"/>
                    <a:pt x="3590" y="881"/>
                    <a:pt x="4398" y="1239"/>
                  </a:cubicBezTo>
                  <a:cubicBezTo>
                    <a:pt x="4451" y="1263"/>
                    <a:pt x="4503" y="1273"/>
                    <a:pt x="4553" y="1273"/>
                  </a:cubicBezTo>
                  <a:cubicBezTo>
                    <a:pt x="4891" y="1273"/>
                    <a:pt x="5118" y="788"/>
                    <a:pt x="4756" y="628"/>
                  </a:cubicBezTo>
                  <a:cubicBezTo>
                    <a:pt x="3817" y="211"/>
                    <a:pt x="2852" y="0"/>
                    <a:pt x="1866"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21"/>
            <p:cNvSpPr/>
            <p:nvPr/>
          </p:nvSpPr>
          <p:spPr>
            <a:xfrm>
              <a:off x="5919537" y="2922142"/>
              <a:ext cx="116612" cy="78825"/>
            </a:xfrm>
            <a:custGeom>
              <a:avLst/>
              <a:gdLst/>
              <a:ahLst/>
              <a:cxnLst/>
              <a:rect l="l" t="t" r="r" b="b"/>
              <a:pathLst>
                <a:path w="1901" h="1285" extrusionOk="0">
                  <a:moveTo>
                    <a:pt x="390" y="0"/>
                  </a:moveTo>
                  <a:cubicBezTo>
                    <a:pt x="271" y="0"/>
                    <a:pt x="158" y="53"/>
                    <a:pt x="89" y="169"/>
                  </a:cubicBezTo>
                  <a:cubicBezTo>
                    <a:pt x="1" y="322"/>
                    <a:pt x="42" y="573"/>
                    <a:pt x="217" y="654"/>
                  </a:cubicBezTo>
                  <a:cubicBezTo>
                    <a:pt x="569" y="817"/>
                    <a:pt x="907" y="1006"/>
                    <a:pt x="1228" y="1223"/>
                  </a:cubicBezTo>
                  <a:cubicBezTo>
                    <a:pt x="1292" y="1266"/>
                    <a:pt x="1354" y="1285"/>
                    <a:pt x="1413" y="1285"/>
                  </a:cubicBezTo>
                  <a:cubicBezTo>
                    <a:pt x="1706" y="1285"/>
                    <a:pt x="1900" y="823"/>
                    <a:pt x="1587" y="612"/>
                  </a:cubicBezTo>
                  <a:cubicBezTo>
                    <a:pt x="1264" y="394"/>
                    <a:pt x="927" y="205"/>
                    <a:pt x="574" y="42"/>
                  </a:cubicBezTo>
                  <a:cubicBezTo>
                    <a:pt x="515" y="15"/>
                    <a:pt x="451" y="0"/>
                    <a:pt x="390"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1"/>
            <p:cNvSpPr/>
            <p:nvPr/>
          </p:nvSpPr>
          <p:spPr>
            <a:xfrm>
              <a:off x="5643432" y="3417182"/>
              <a:ext cx="82812" cy="78886"/>
            </a:xfrm>
            <a:custGeom>
              <a:avLst/>
              <a:gdLst/>
              <a:ahLst/>
              <a:cxnLst/>
              <a:rect l="l" t="t" r="r" b="b"/>
              <a:pathLst>
                <a:path w="1350" h="1286" extrusionOk="0">
                  <a:moveTo>
                    <a:pt x="527" y="0"/>
                  </a:moveTo>
                  <a:cubicBezTo>
                    <a:pt x="141" y="0"/>
                    <a:pt x="1" y="605"/>
                    <a:pt x="419" y="693"/>
                  </a:cubicBezTo>
                  <a:cubicBezTo>
                    <a:pt x="554" y="721"/>
                    <a:pt x="640" y="802"/>
                    <a:pt x="640" y="943"/>
                  </a:cubicBezTo>
                  <a:cubicBezTo>
                    <a:pt x="639" y="1171"/>
                    <a:pt x="816" y="1286"/>
                    <a:pt x="993" y="1286"/>
                  </a:cubicBezTo>
                  <a:cubicBezTo>
                    <a:pt x="1170" y="1286"/>
                    <a:pt x="1348" y="1171"/>
                    <a:pt x="1348" y="943"/>
                  </a:cubicBezTo>
                  <a:cubicBezTo>
                    <a:pt x="1349" y="503"/>
                    <a:pt x="1044" y="100"/>
                    <a:pt x="608" y="9"/>
                  </a:cubicBezTo>
                  <a:cubicBezTo>
                    <a:pt x="580" y="3"/>
                    <a:pt x="553" y="0"/>
                    <a:pt x="527"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488" name="Google Shape;488;p21"/>
          <p:cNvPicPr preferRelativeResize="0"/>
          <p:nvPr/>
        </p:nvPicPr>
        <p:blipFill>
          <a:blip r:embed="rId2">
            <a:alphaModFix/>
          </a:blip>
          <a:stretch>
            <a:fillRect/>
          </a:stretch>
        </p:blipFill>
        <p:spPr>
          <a:xfrm rot="-1515475">
            <a:off x="8209726" y="4821989"/>
            <a:ext cx="1552567" cy="2134780"/>
          </a:xfrm>
          <a:prstGeom prst="rect">
            <a:avLst/>
          </a:prstGeom>
          <a:noFill/>
          <a:ln>
            <a:noFill/>
          </a:ln>
        </p:spPr>
      </p:pic>
      <p:pic>
        <p:nvPicPr>
          <p:cNvPr id="489" name="Google Shape;489;p21"/>
          <p:cNvPicPr preferRelativeResize="0"/>
          <p:nvPr/>
        </p:nvPicPr>
        <p:blipFill>
          <a:blip r:embed="rId2">
            <a:alphaModFix/>
          </a:blip>
          <a:stretch>
            <a:fillRect/>
          </a:stretch>
        </p:blipFill>
        <p:spPr>
          <a:xfrm rot="8100000">
            <a:off x="10443959" y="2576521"/>
            <a:ext cx="1552567" cy="2134779"/>
          </a:xfrm>
          <a:prstGeom prst="rect">
            <a:avLst/>
          </a:prstGeom>
          <a:noFill/>
          <a:ln>
            <a:noFill/>
          </a:ln>
        </p:spPr>
      </p:pic>
      <p:grpSp>
        <p:nvGrpSpPr>
          <p:cNvPr id="490" name="Google Shape;490;p21"/>
          <p:cNvGrpSpPr/>
          <p:nvPr/>
        </p:nvGrpSpPr>
        <p:grpSpPr>
          <a:xfrm rot="10800000">
            <a:off x="9630467" y="719346"/>
            <a:ext cx="1666103" cy="917189"/>
            <a:chOff x="2406450" y="1822150"/>
            <a:chExt cx="242825" cy="133675"/>
          </a:xfrm>
        </p:grpSpPr>
        <p:sp>
          <p:nvSpPr>
            <p:cNvPr id="491" name="Google Shape;491;p21"/>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1"/>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1"/>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1"/>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1"/>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1"/>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1"/>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1"/>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1"/>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0" name="Google Shape;500;p21"/>
          <p:cNvSpPr/>
          <p:nvPr/>
        </p:nvSpPr>
        <p:spPr>
          <a:xfrm rot="-724569">
            <a:off x="827417" y="757486"/>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1"/>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2" name="Google Shape;502;p21"/>
          <p:cNvGrpSpPr/>
          <p:nvPr/>
        </p:nvGrpSpPr>
        <p:grpSpPr>
          <a:xfrm rot="1390710">
            <a:off x="189571" y="4387713"/>
            <a:ext cx="2291019" cy="3003339"/>
            <a:chOff x="2753450" y="3322025"/>
            <a:chExt cx="488200" cy="640000"/>
          </a:xfrm>
        </p:grpSpPr>
        <p:sp>
          <p:nvSpPr>
            <p:cNvPr id="503" name="Google Shape;503;p21"/>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21"/>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1"/>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1"/>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21"/>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21"/>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21"/>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21"/>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21"/>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2" name="Google Shape;512;p21"/>
          <p:cNvGrpSpPr/>
          <p:nvPr/>
        </p:nvGrpSpPr>
        <p:grpSpPr>
          <a:xfrm rot="-7200021">
            <a:off x="408111" y="2475285"/>
            <a:ext cx="1270688" cy="774432"/>
            <a:chOff x="4560600" y="646575"/>
            <a:chExt cx="172325" cy="105025"/>
          </a:xfrm>
        </p:grpSpPr>
        <p:sp>
          <p:nvSpPr>
            <p:cNvPr id="513" name="Google Shape;513;p2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2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2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819837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grpSp>
        <p:nvGrpSpPr>
          <p:cNvPr id="46" name="Google Shape;46;p3"/>
          <p:cNvGrpSpPr/>
          <p:nvPr/>
        </p:nvGrpSpPr>
        <p:grpSpPr>
          <a:xfrm>
            <a:off x="1" y="0"/>
            <a:ext cx="12192009" cy="6858011"/>
            <a:chOff x="0" y="0"/>
            <a:chExt cx="9144007" cy="5143508"/>
          </a:xfrm>
        </p:grpSpPr>
        <p:sp>
          <p:nvSpPr>
            <p:cNvPr id="47" name="Google Shape;47;p3"/>
            <p:cNvSpPr/>
            <p:nvPr/>
          </p:nvSpPr>
          <p:spPr>
            <a:xfrm>
              <a:off x="0" y="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rot="10800000">
              <a:off x="5437850" y="344230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Google Shape;49;p3"/>
          <p:cNvSpPr txBox="1">
            <a:spLocks noGrp="1"/>
          </p:cNvSpPr>
          <p:nvPr>
            <p:ph type="title"/>
          </p:nvPr>
        </p:nvSpPr>
        <p:spPr>
          <a:xfrm>
            <a:off x="3558567" y="3324633"/>
            <a:ext cx="5130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solidFill>
                  <a:schemeClr val="accen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0" name="Google Shape;50;p3"/>
          <p:cNvSpPr/>
          <p:nvPr/>
        </p:nvSpPr>
        <p:spPr>
          <a:xfrm>
            <a:off x="750334" y="556526"/>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 name="Google Shape;51;p3"/>
          <p:cNvGrpSpPr/>
          <p:nvPr/>
        </p:nvGrpSpPr>
        <p:grpSpPr>
          <a:xfrm rot="4499998">
            <a:off x="10270998" y="675726"/>
            <a:ext cx="1436893" cy="861241"/>
            <a:chOff x="2418650" y="704500"/>
            <a:chExt cx="200750" cy="120325"/>
          </a:xfrm>
        </p:grpSpPr>
        <p:sp>
          <p:nvSpPr>
            <p:cNvPr id="52" name="Google Shape;52;p3"/>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3"/>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3"/>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3"/>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3"/>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3"/>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 name="Google Shape;58;p3"/>
          <p:cNvGrpSpPr/>
          <p:nvPr/>
        </p:nvGrpSpPr>
        <p:grpSpPr>
          <a:xfrm>
            <a:off x="673275" y="5425374"/>
            <a:ext cx="1210887" cy="666468"/>
            <a:chOff x="2406450" y="4052150"/>
            <a:chExt cx="242825" cy="133650"/>
          </a:xfrm>
        </p:grpSpPr>
        <p:sp>
          <p:nvSpPr>
            <p:cNvPr id="59" name="Google Shape;59;p3"/>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3"/>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3"/>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3"/>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3"/>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3"/>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3"/>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3"/>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3"/>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8" name="Google Shape;68;p3"/>
          <p:cNvSpPr txBox="1">
            <a:spLocks noGrp="1"/>
          </p:cNvSpPr>
          <p:nvPr>
            <p:ph type="title" idx="2" hasCustomPrompt="1"/>
          </p:nvPr>
        </p:nvSpPr>
        <p:spPr>
          <a:xfrm>
            <a:off x="3558533" y="1639867"/>
            <a:ext cx="5130400" cy="143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800">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9" name="Google Shape;69;p3"/>
          <p:cNvSpPr txBox="1">
            <a:spLocks noGrp="1"/>
          </p:cNvSpPr>
          <p:nvPr>
            <p:ph type="subTitle" idx="1"/>
          </p:nvPr>
        </p:nvSpPr>
        <p:spPr>
          <a:xfrm>
            <a:off x="4508000" y="4621385"/>
            <a:ext cx="3176000" cy="66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2584361837"/>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2"/>
        <p:cNvGrpSpPr/>
        <p:nvPr/>
      </p:nvGrpSpPr>
      <p:grpSpPr>
        <a:xfrm>
          <a:off x="0" y="0"/>
          <a:ext cx="0" cy="0"/>
          <a:chOff x="0" y="0"/>
          <a:chExt cx="0" cy="0"/>
        </a:xfrm>
      </p:grpSpPr>
      <p:grpSp>
        <p:nvGrpSpPr>
          <p:cNvPr id="83" name="Google Shape;83;p5"/>
          <p:cNvGrpSpPr/>
          <p:nvPr/>
        </p:nvGrpSpPr>
        <p:grpSpPr>
          <a:xfrm>
            <a:off x="-13" y="-1"/>
            <a:ext cx="12192020" cy="6829343"/>
            <a:chOff x="-10" y="-1"/>
            <a:chExt cx="9144015" cy="5122007"/>
          </a:xfrm>
        </p:grpSpPr>
        <p:sp>
          <p:nvSpPr>
            <p:cNvPr id="84" name="Google Shape;84;p5"/>
            <p:cNvSpPr/>
            <p:nvPr/>
          </p:nvSpPr>
          <p:spPr>
            <a:xfrm flipH="1">
              <a:off x="-10" y="-1"/>
              <a:ext cx="3923461" cy="168448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5"/>
            <p:cNvSpPr/>
            <p:nvPr/>
          </p:nvSpPr>
          <p:spPr>
            <a:xfrm>
              <a:off x="5981816" y="2505785"/>
              <a:ext cx="3162188" cy="2616221"/>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86;p5"/>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7" name="Google Shape;87;p5"/>
          <p:cNvSpPr txBox="1">
            <a:spLocks noGrp="1"/>
          </p:cNvSpPr>
          <p:nvPr>
            <p:ph type="title" idx="2"/>
          </p:nvPr>
        </p:nvSpPr>
        <p:spPr>
          <a:xfrm>
            <a:off x="2559371"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88" name="Google Shape;88;p5"/>
          <p:cNvSpPr txBox="1">
            <a:spLocks noGrp="1"/>
          </p:cNvSpPr>
          <p:nvPr>
            <p:ph type="subTitle" idx="1"/>
          </p:nvPr>
        </p:nvSpPr>
        <p:spPr>
          <a:xfrm>
            <a:off x="2701171"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89" name="Google Shape;89;p5"/>
          <p:cNvSpPr txBox="1">
            <a:spLocks noGrp="1"/>
          </p:cNvSpPr>
          <p:nvPr>
            <p:ph type="title" idx="3"/>
          </p:nvPr>
        </p:nvSpPr>
        <p:spPr>
          <a:xfrm>
            <a:off x="6713837"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90" name="Google Shape;90;p5"/>
          <p:cNvSpPr txBox="1">
            <a:spLocks noGrp="1"/>
          </p:cNvSpPr>
          <p:nvPr>
            <p:ph type="subTitle" idx="4"/>
          </p:nvPr>
        </p:nvSpPr>
        <p:spPr>
          <a:xfrm>
            <a:off x="6855637"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91" name="Google Shape;91;p5"/>
          <p:cNvGrpSpPr/>
          <p:nvPr/>
        </p:nvGrpSpPr>
        <p:grpSpPr>
          <a:xfrm rot="2700000">
            <a:off x="9933219" y="655533"/>
            <a:ext cx="1363456" cy="817201"/>
            <a:chOff x="2418650" y="704500"/>
            <a:chExt cx="200750" cy="120325"/>
          </a:xfrm>
        </p:grpSpPr>
        <p:sp>
          <p:nvSpPr>
            <p:cNvPr id="92" name="Google Shape;92;p5"/>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5"/>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5"/>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5"/>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5"/>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5"/>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91942531"/>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8"/>
        <p:cNvGrpSpPr/>
        <p:nvPr/>
      </p:nvGrpSpPr>
      <p:grpSpPr>
        <a:xfrm>
          <a:off x="0" y="0"/>
          <a:ext cx="0" cy="0"/>
          <a:chOff x="0" y="0"/>
          <a:chExt cx="0" cy="0"/>
        </a:xfrm>
      </p:grpSpPr>
      <p:sp>
        <p:nvSpPr>
          <p:cNvPr id="99" name="Google Shape;99;p6"/>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00" name="Google Shape;100;p6"/>
          <p:cNvGrpSpPr/>
          <p:nvPr/>
        </p:nvGrpSpPr>
        <p:grpSpPr>
          <a:xfrm flipH="1">
            <a:off x="54" y="1"/>
            <a:ext cx="12191940" cy="6857959"/>
            <a:chOff x="0" y="0"/>
            <a:chExt cx="9143955" cy="5143469"/>
          </a:xfrm>
        </p:grpSpPr>
        <p:sp>
          <p:nvSpPr>
            <p:cNvPr id="101" name="Google Shape;101;p6"/>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6"/>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 name="Google Shape;103;p6"/>
          <p:cNvGrpSpPr/>
          <p:nvPr/>
        </p:nvGrpSpPr>
        <p:grpSpPr>
          <a:xfrm rot="10800000">
            <a:off x="9630467" y="719346"/>
            <a:ext cx="1666103" cy="917189"/>
            <a:chOff x="2406450" y="1822150"/>
            <a:chExt cx="242825" cy="133675"/>
          </a:xfrm>
        </p:grpSpPr>
        <p:sp>
          <p:nvSpPr>
            <p:cNvPr id="104" name="Google Shape;104;p6"/>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6"/>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6"/>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6"/>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6"/>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6"/>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6"/>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6"/>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6"/>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3" name="Google Shape;113;p6"/>
          <p:cNvSpPr/>
          <p:nvPr/>
        </p:nvSpPr>
        <p:spPr>
          <a:xfrm rot="-724569">
            <a:off x="378350" y="401469"/>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6"/>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5" name="Google Shape;115;p6"/>
          <p:cNvGrpSpPr/>
          <p:nvPr/>
        </p:nvGrpSpPr>
        <p:grpSpPr>
          <a:xfrm rot="-1808475">
            <a:off x="10229576" y="5107890"/>
            <a:ext cx="2291013" cy="3003333"/>
            <a:chOff x="2753450" y="3322025"/>
            <a:chExt cx="488200" cy="640000"/>
          </a:xfrm>
        </p:grpSpPr>
        <p:sp>
          <p:nvSpPr>
            <p:cNvPr id="116" name="Google Shape;116;p6"/>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6"/>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6"/>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6"/>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6"/>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6"/>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6"/>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6"/>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6"/>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5" name="Google Shape;125;p6"/>
          <p:cNvGrpSpPr/>
          <p:nvPr/>
        </p:nvGrpSpPr>
        <p:grpSpPr>
          <a:xfrm rot="-7200021">
            <a:off x="408111" y="2475285"/>
            <a:ext cx="1270688" cy="774432"/>
            <a:chOff x="4560600" y="646575"/>
            <a:chExt cx="172325" cy="105025"/>
          </a:xfrm>
        </p:grpSpPr>
        <p:sp>
          <p:nvSpPr>
            <p:cNvPr id="126" name="Google Shape;126;p6"/>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6"/>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6"/>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6"/>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47745790"/>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72"/>
        <p:cNvGrpSpPr/>
        <p:nvPr/>
      </p:nvGrpSpPr>
      <p:grpSpPr>
        <a:xfrm>
          <a:off x="0" y="0"/>
          <a:ext cx="0" cy="0"/>
          <a:chOff x="0" y="0"/>
          <a:chExt cx="0" cy="0"/>
        </a:xfrm>
      </p:grpSpPr>
      <p:grpSp>
        <p:nvGrpSpPr>
          <p:cNvPr id="173" name="Google Shape;173;p9"/>
          <p:cNvGrpSpPr/>
          <p:nvPr/>
        </p:nvGrpSpPr>
        <p:grpSpPr>
          <a:xfrm>
            <a:off x="-24" y="-7"/>
            <a:ext cx="12192047" cy="6858011"/>
            <a:chOff x="-18" y="-5"/>
            <a:chExt cx="9144035" cy="5143508"/>
          </a:xfrm>
        </p:grpSpPr>
        <p:sp>
          <p:nvSpPr>
            <p:cNvPr id="174" name="Google Shape;174;p9"/>
            <p:cNvSpPr/>
            <p:nvPr/>
          </p:nvSpPr>
          <p:spPr>
            <a:xfrm>
              <a:off x="5841475" y="2458950"/>
              <a:ext cx="3302542" cy="268455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9"/>
            <p:cNvSpPr/>
            <p:nvPr/>
          </p:nvSpPr>
          <p:spPr>
            <a:xfrm rot="10800000">
              <a:off x="-18" y="-5"/>
              <a:ext cx="2115569" cy="1750306"/>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6" name="Google Shape;176;p9"/>
          <p:cNvSpPr txBox="1">
            <a:spLocks noGrp="1"/>
          </p:cNvSpPr>
          <p:nvPr>
            <p:ph type="title"/>
          </p:nvPr>
        </p:nvSpPr>
        <p:spPr>
          <a:xfrm>
            <a:off x="1459267" y="1130133"/>
            <a:ext cx="4038800" cy="1846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12800">
                <a:solidFill>
                  <a:schemeClr val="dk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77" name="Google Shape;177;p9"/>
          <p:cNvSpPr txBox="1">
            <a:spLocks noGrp="1"/>
          </p:cNvSpPr>
          <p:nvPr>
            <p:ph type="subTitle" idx="1"/>
          </p:nvPr>
        </p:nvSpPr>
        <p:spPr>
          <a:xfrm>
            <a:off x="1459267" y="2898800"/>
            <a:ext cx="40388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9333">
                <a:latin typeface="Amatic SC"/>
                <a:ea typeface="Amatic SC"/>
                <a:cs typeface="Amatic SC"/>
                <a:sym typeface="Amatic SC"/>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178" name="Google Shape;178;p9"/>
          <p:cNvGrpSpPr/>
          <p:nvPr/>
        </p:nvGrpSpPr>
        <p:grpSpPr>
          <a:xfrm>
            <a:off x="6321367" y="1765367"/>
            <a:ext cx="4687111" cy="3784891"/>
            <a:chOff x="4903200" y="1324025"/>
            <a:chExt cx="3515333" cy="2838668"/>
          </a:xfrm>
        </p:grpSpPr>
        <p:sp>
          <p:nvSpPr>
            <p:cNvPr id="179" name="Google Shape;179;p9"/>
            <p:cNvSpPr/>
            <p:nvPr/>
          </p:nvSpPr>
          <p:spPr>
            <a:xfrm>
              <a:off x="4903200" y="1324025"/>
              <a:ext cx="3515333" cy="2838668"/>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9"/>
            <p:cNvSpPr/>
            <p:nvPr/>
          </p:nvSpPr>
          <p:spPr>
            <a:xfrm>
              <a:off x="5201975" y="2108450"/>
              <a:ext cx="2856228" cy="46552"/>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9"/>
            <p:cNvSpPr/>
            <p:nvPr/>
          </p:nvSpPr>
          <p:spPr>
            <a:xfrm>
              <a:off x="5215989" y="2558790"/>
              <a:ext cx="2856053" cy="46552"/>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9"/>
            <p:cNvSpPr/>
            <p:nvPr/>
          </p:nvSpPr>
          <p:spPr>
            <a:xfrm>
              <a:off x="5228952" y="2998850"/>
              <a:ext cx="285622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9"/>
            <p:cNvSpPr/>
            <p:nvPr/>
          </p:nvSpPr>
          <p:spPr>
            <a:xfrm>
              <a:off x="5243491" y="3438910"/>
              <a:ext cx="2856053" cy="46552"/>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9"/>
            <p:cNvSpPr/>
            <p:nvPr/>
          </p:nvSpPr>
          <p:spPr>
            <a:xfrm>
              <a:off x="5256454" y="3878970"/>
              <a:ext cx="2856228" cy="46405"/>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5" name="Google Shape;185;p9"/>
          <p:cNvGrpSpPr/>
          <p:nvPr/>
        </p:nvGrpSpPr>
        <p:grpSpPr>
          <a:xfrm>
            <a:off x="7714274" y="1307740"/>
            <a:ext cx="1854260" cy="731521"/>
            <a:chOff x="1639601" y="539501"/>
            <a:chExt cx="1091683" cy="548641"/>
          </a:xfrm>
        </p:grpSpPr>
        <p:sp>
          <p:nvSpPr>
            <p:cNvPr id="186" name="Google Shape;186;p9"/>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9"/>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9"/>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9" name="Google Shape;189;p9"/>
          <p:cNvSpPr txBox="1">
            <a:spLocks noGrp="1"/>
          </p:cNvSpPr>
          <p:nvPr>
            <p:ph type="subTitle" idx="2"/>
          </p:nvPr>
        </p:nvSpPr>
        <p:spPr>
          <a:xfrm>
            <a:off x="6856533" y="2394233"/>
            <a:ext cx="3456400" cy="2914000"/>
          </a:xfrm>
          <a:prstGeom prst="rect">
            <a:avLst/>
          </a:prstGeom>
        </p:spPr>
        <p:txBody>
          <a:bodyPr spcFirstLastPara="1" wrap="square" lIns="91425" tIns="91425" rIns="91425" bIns="91425" anchor="t" anchorCtr="0">
            <a:noAutofit/>
          </a:bodyPr>
          <a:lstStyle>
            <a:lvl1pPr lvl="0" algn="ctr" rtl="0">
              <a:lnSpc>
                <a:spcPct val="200000"/>
              </a:lnSpc>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90" name="Google Shape;190;p9"/>
          <p:cNvGrpSpPr/>
          <p:nvPr/>
        </p:nvGrpSpPr>
        <p:grpSpPr>
          <a:xfrm>
            <a:off x="10312943" y="568257"/>
            <a:ext cx="1371847" cy="919441"/>
            <a:chOff x="4560600" y="646575"/>
            <a:chExt cx="225267" cy="150979"/>
          </a:xfrm>
        </p:grpSpPr>
        <p:sp>
          <p:nvSpPr>
            <p:cNvPr id="191" name="Google Shape;191;p9"/>
            <p:cNvSpPr/>
            <p:nvPr/>
          </p:nvSpPr>
          <p:spPr>
            <a:xfrm>
              <a:off x="4717667" y="733654"/>
              <a:ext cx="68200" cy="63900"/>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9"/>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9"/>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9"/>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9"/>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9"/>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9"/>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9"/>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9" name="Google Shape;199;p9"/>
          <p:cNvGrpSpPr/>
          <p:nvPr/>
        </p:nvGrpSpPr>
        <p:grpSpPr>
          <a:xfrm rot="10002057">
            <a:off x="10413530" y="5511082"/>
            <a:ext cx="1234693" cy="740063"/>
            <a:chOff x="2418650" y="704500"/>
            <a:chExt cx="200750" cy="120325"/>
          </a:xfrm>
        </p:grpSpPr>
        <p:sp>
          <p:nvSpPr>
            <p:cNvPr id="200" name="Google Shape;200;p9"/>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9"/>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9"/>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9"/>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9"/>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9"/>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648556894"/>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5"/>
        <p:cNvGrpSpPr/>
        <p:nvPr/>
      </p:nvGrpSpPr>
      <p:grpSpPr>
        <a:xfrm>
          <a:off x="0" y="0"/>
          <a:ext cx="0" cy="0"/>
          <a:chOff x="0" y="0"/>
          <a:chExt cx="0" cy="0"/>
        </a:xfrm>
      </p:grpSpPr>
      <p:sp>
        <p:nvSpPr>
          <p:cNvPr id="236" name="Google Shape;236;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63519F"/>
                </a:solidFill>
                <a:cs typeface="Arial"/>
                <a:sym typeface="Arial"/>
              </a:rPr>
              <a:pPr defTabSz="1219170">
                <a:buClr>
                  <a:srgbClr val="000000"/>
                </a:buClr>
              </a:pPr>
              <a:t>‹#›</a:t>
            </a:fld>
            <a:endParaRPr lang="en" kern="0">
              <a:solidFill>
                <a:srgbClr val="63519F"/>
              </a:solidFill>
              <a:cs typeface="Arial"/>
              <a:sym typeface="Arial"/>
            </a:endParaRPr>
          </a:p>
        </p:txBody>
      </p:sp>
    </p:spTree>
    <p:extLst>
      <p:ext uri="{BB962C8B-B14F-4D97-AF65-F5344CB8AC3E}">
        <p14:creationId xmlns:p14="http://schemas.microsoft.com/office/powerpoint/2010/main" val="4135116019"/>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grpSp>
        <p:nvGrpSpPr>
          <p:cNvPr id="374" name="Google Shape;374;p18"/>
          <p:cNvGrpSpPr/>
          <p:nvPr/>
        </p:nvGrpSpPr>
        <p:grpSpPr>
          <a:xfrm>
            <a:off x="0" y="-27901"/>
            <a:ext cx="12191813" cy="6857833"/>
            <a:chOff x="0" y="899099"/>
            <a:chExt cx="7508507" cy="4223497"/>
          </a:xfrm>
        </p:grpSpPr>
        <p:sp>
          <p:nvSpPr>
            <p:cNvPr id="375" name="Google Shape;375;p18"/>
            <p:cNvSpPr/>
            <p:nvPr/>
          </p:nvSpPr>
          <p:spPr>
            <a:xfrm>
              <a:off x="4274768" y="899099"/>
              <a:ext cx="3233734" cy="138835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8"/>
            <p:cNvSpPr/>
            <p:nvPr/>
          </p:nvSpPr>
          <p:spPr>
            <a:xfrm>
              <a:off x="0" y="899099"/>
              <a:ext cx="4351450" cy="4223497"/>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8"/>
            <p:cNvSpPr/>
            <p:nvPr/>
          </p:nvSpPr>
          <p:spPr>
            <a:xfrm>
              <a:off x="4902217" y="2964381"/>
              <a:ext cx="2606290" cy="2156302"/>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8" name="Google Shape;378;p18"/>
          <p:cNvSpPr txBox="1">
            <a:spLocks noGrp="1"/>
          </p:cNvSpPr>
          <p:nvPr>
            <p:ph type="title"/>
          </p:nvPr>
        </p:nvSpPr>
        <p:spPr>
          <a:xfrm>
            <a:off x="1409133" y="1486600"/>
            <a:ext cx="4024800" cy="129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solidFill>
                  <a:schemeClr val="accent1"/>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79" name="Google Shape;379;p18"/>
          <p:cNvSpPr txBox="1">
            <a:spLocks noGrp="1"/>
          </p:cNvSpPr>
          <p:nvPr>
            <p:ph type="subTitle" idx="1"/>
          </p:nvPr>
        </p:nvSpPr>
        <p:spPr>
          <a:xfrm>
            <a:off x="1409133" y="2892413"/>
            <a:ext cx="4024800" cy="63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solidFill>
                  <a:schemeClr val="dk2"/>
                </a:solidFill>
              </a:defRPr>
            </a:lvl1pPr>
            <a:lvl2pPr lvl="1" rtl="0">
              <a:spcBef>
                <a:spcPts val="2133"/>
              </a:spcBef>
              <a:spcAft>
                <a:spcPts val="0"/>
              </a:spcAft>
              <a:buClr>
                <a:schemeClr val="dk1"/>
              </a:buClr>
              <a:buSzPts val="1400"/>
              <a:buNone/>
              <a:defRPr>
                <a:solidFill>
                  <a:schemeClr val="dk1"/>
                </a:solidFill>
              </a:defRPr>
            </a:lvl2pPr>
            <a:lvl3pPr lvl="2" rtl="0">
              <a:spcBef>
                <a:spcPts val="2133"/>
              </a:spcBef>
              <a:spcAft>
                <a:spcPts val="0"/>
              </a:spcAft>
              <a:buClr>
                <a:schemeClr val="dk1"/>
              </a:buClr>
              <a:buSzPts val="1400"/>
              <a:buNone/>
              <a:defRPr>
                <a:solidFill>
                  <a:schemeClr val="dk1"/>
                </a:solidFill>
              </a:defRPr>
            </a:lvl3pPr>
            <a:lvl4pPr lvl="3" rtl="0">
              <a:spcBef>
                <a:spcPts val="2133"/>
              </a:spcBef>
              <a:spcAft>
                <a:spcPts val="0"/>
              </a:spcAft>
              <a:buClr>
                <a:schemeClr val="dk1"/>
              </a:buClr>
              <a:buSzPts val="1400"/>
              <a:buNone/>
              <a:defRPr>
                <a:solidFill>
                  <a:schemeClr val="dk1"/>
                </a:solidFill>
              </a:defRPr>
            </a:lvl4pPr>
            <a:lvl5pPr lvl="4" rtl="0">
              <a:spcBef>
                <a:spcPts val="2133"/>
              </a:spcBef>
              <a:spcAft>
                <a:spcPts val="0"/>
              </a:spcAft>
              <a:buClr>
                <a:schemeClr val="dk1"/>
              </a:buClr>
              <a:buSzPts val="1400"/>
              <a:buNone/>
              <a:defRPr>
                <a:solidFill>
                  <a:schemeClr val="dk1"/>
                </a:solidFill>
              </a:defRPr>
            </a:lvl5pPr>
            <a:lvl6pPr lvl="5" rtl="0">
              <a:spcBef>
                <a:spcPts val="2133"/>
              </a:spcBef>
              <a:spcAft>
                <a:spcPts val="0"/>
              </a:spcAft>
              <a:buClr>
                <a:schemeClr val="dk1"/>
              </a:buClr>
              <a:buSzPts val="1400"/>
              <a:buNone/>
              <a:defRPr>
                <a:solidFill>
                  <a:schemeClr val="dk1"/>
                </a:solidFill>
              </a:defRPr>
            </a:lvl6pPr>
            <a:lvl7pPr lvl="6" rtl="0">
              <a:spcBef>
                <a:spcPts val="2133"/>
              </a:spcBef>
              <a:spcAft>
                <a:spcPts val="0"/>
              </a:spcAft>
              <a:buClr>
                <a:schemeClr val="dk1"/>
              </a:buClr>
              <a:buSzPts val="1400"/>
              <a:buNone/>
              <a:defRPr>
                <a:solidFill>
                  <a:schemeClr val="dk1"/>
                </a:solidFill>
              </a:defRPr>
            </a:lvl7pPr>
            <a:lvl8pPr lvl="7" rtl="0">
              <a:spcBef>
                <a:spcPts val="2133"/>
              </a:spcBef>
              <a:spcAft>
                <a:spcPts val="0"/>
              </a:spcAft>
              <a:buClr>
                <a:schemeClr val="dk1"/>
              </a:buClr>
              <a:buSzPts val="1400"/>
              <a:buNone/>
              <a:defRPr>
                <a:solidFill>
                  <a:schemeClr val="dk1"/>
                </a:solidFill>
              </a:defRPr>
            </a:lvl8pPr>
            <a:lvl9pPr lvl="8" rtl="0">
              <a:spcBef>
                <a:spcPts val="2133"/>
              </a:spcBef>
              <a:spcAft>
                <a:spcPts val="2133"/>
              </a:spcAft>
              <a:buClr>
                <a:schemeClr val="dk1"/>
              </a:buClr>
              <a:buSzPts val="1400"/>
              <a:buNone/>
              <a:defRPr>
                <a:solidFill>
                  <a:schemeClr val="dk1"/>
                </a:solidFill>
              </a:defRPr>
            </a:lvl9pPr>
          </a:lstStyle>
          <a:p>
            <a:endParaRPr/>
          </a:p>
        </p:txBody>
      </p:sp>
      <p:sp>
        <p:nvSpPr>
          <p:cNvPr id="381" name="Google Shape;381;p18"/>
          <p:cNvSpPr txBox="1">
            <a:spLocks noGrp="1"/>
          </p:cNvSpPr>
          <p:nvPr>
            <p:ph type="subTitle" idx="2"/>
          </p:nvPr>
        </p:nvSpPr>
        <p:spPr>
          <a:xfrm>
            <a:off x="2009133" y="3637384"/>
            <a:ext cx="2824800" cy="13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382" name="Google Shape;382;p18"/>
          <p:cNvGrpSpPr/>
          <p:nvPr/>
        </p:nvGrpSpPr>
        <p:grpSpPr>
          <a:xfrm>
            <a:off x="10414325" y="572262"/>
            <a:ext cx="1037420" cy="632401"/>
            <a:chOff x="4560600" y="2876550"/>
            <a:chExt cx="172325" cy="105050"/>
          </a:xfrm>
        </p:grpSpPr>
        <p:sp>
          <p:nvSpPr>
            <p:cNvPr id="383" name="Google Shape;383;p18"/>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8"/>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8"/>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8"/>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8"/>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8"/>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8"/>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90" name="Google Shape;390;p18"/>
          <p:cNvSpPr/>
          <p:nvPr/>
        </p:nvSpPr>
        <p:spPr>
          <a:xfrm>
            <a:off x="11040934" y="1443501"/>
            <a:ext cx="511335" cy="752297"/>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91" name="Google Shape;391;p18"/>
          <p:cNvGrpSpPr/>
          <p:nvPr/>
        </p:nvGrpSpPr>
        <p:grpSpPr>
          <a:xfrm rot="1918873">
            <a:off x="523144" y="5553251"/>
            <a:ext cx="1366793" cy="752277"/>
            <a:chOff x="2406450" y="4052150"/>
            <a:chExt cx="242825" cy="133650"/>
          </a:xfrm>
        </p:grpSpPr>
        <p:sp>
          <p:nvSpPr>
            <p:cNvPr id="392" name="Google Shape;392;p18"/>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8"/>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8"/>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8"/>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8"/>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8"/>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8"/>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8"/>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8"/>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183596876"/>
      </p:ext>
    </p:extLst>
  </p:cSld>
  <p:clrMapOvr>
    <a:masterClrMapping/>
  </p:clrMapOvr>
  <p:transition spd="slow">
    <p:push dir="u"/>
  </p:transition>
  <p:extLst>
    <p:ext uri="{DCECCB84-F9BA-43D5-87BE-67443E8EF086}">
      <p15:sldGuideLst xmlns:p15="http://schemas.microsoft.com/office/powerpoint/2012/main">
        <p15:guide id="1" pos="2880">
          <p15:clr>
            <a:srgbClr val="FA7B17"/>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image" Target="../media/image2.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theme" Target="../theme/theme2.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4.png"/><Relationship Id="rId2" Type="http://schemas.openxmlformats.org/officeDocument/2006/relationships/slideLayout" Target="../slideLayouts/slideLayout14.xml"/><Relationship Id="rId16" Type="http://schemas.openxmlformats.org/officeDocument/2006/relationships/theme" Target="../theme/theme3.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theme" Target="../theme/theme4.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 name="组合 3"/>
          <p:cNvGrpSpPr/>
          <p:nvPr userDrawn="1"/>
        </p:nvGrpSpPr>
        <p:grpSpPr>
          <a:xfrm>
            <a:off x="0" y="-152400"/>
            <a:ext cx="12192000" cy="7096125"/>
            <a:chOff x="0" y="-2"/>
            <a:chExt cx="12192000" cy="6858001"/>
          </a:xfrm>
        </p:grpSpPr>
        <p:pic>
          <p:nvPicPr>
            <p:cNvPr id="2" name="图片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3" name="任意多边形 2"/>
            <p:cNvSpPr/>
            <p:nvPr userDrawn="1"/>
          </p:nvSpPr>
          <p:spPr>
            <a:xfrm>
              <a:off x="272374" y="165325"/>
              <a:ext cx="11760748" cy="6476776"/>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pic>
        <p:nvPicPr>
          <p:cNvPr id="6" name="Picture 5" descr="A round pink circle with white text and a black background&#10;&#10;AI-generated content may be incorrect.">
            <a:extLst>
              <a:ext uri="{FF2B5EF4-FFF2-40B4-BE49-F238E27FC236}">
                <a16:creationId xmlns:a16="http://schemas.microsoft.com/office/drawing/2014/main" id="{6EFDC866-EBE5-1F10-A868-A230C1034FF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84435" y="0"/>
            <a:ext cx="1316781" cy="1316781"/>
          </a:xfrm>
          <a:prstGeom prst="rect">
            <a:avLst/>
          </a:prstGeom>
        </p:spPr>
      </p:pic>
    </p:spTree>
    <p:extLst>
      <p:ext uri="{BB962C8B-B14F-4D97-AF65-F5344CB8AC3E}">
        <p14:creationId xmlns:p14="http://schemas.microsoft.com/office/powerpoint/2010/main" val="1291031494"/>
      </p:ext>
    </p:extLst>
  </p:cSld>
  <p:clrMap bg1="lt1" tx1="dk1" bg2="lt2" tx2="dk2" accent1="accent1" accent2="accent2" accent3="accent3" accent4="accent4" accent5="accent5" accent6="accent6" hlink="hlink" folHlink="folHlink"/>
  <p:sldLayoutIdLst>
    <p:sldLayoutId id="2147483661" r:id="rId1"/>
    <p:sldLayoutId id="2147483662"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5ED725D8-80DE-6F2B-7960-62B5DEA94E7F}"/>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584435" y="0"/>
            <a:ext cx="1316781" cy="1316781"/>
          </a:xfrm>
          <a:prstGeom prst="rect">
            <a:avLst/>
          </a:prstGeom>
        </p:spPr>
      </p:pic>
    </p:spTree>
    <p:extLst>
      <p:ext uri="{BB962C8B-B14F-4D97-AF65-F5344CB8AC3E}">
        <p14:creationId xmlns:p14="http://schemas.microsoft.com/office/powerpoint/2010/main" val="3516439863"/>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Lst>
  <p:transition spd="slow">
    <p:push dir="u"/>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A white circle with leaves and blue text&#10;&#10;Description automatically generated">
            <a:extLst>
              <a:ext uri="{FF2B5EF4-FFF2-40B4-BE49-F238E27FC236}">
                <a16:creationId xmlns:a16="http://schemas.microsoft.com/office/drawing/2014/main" id="{6B3447F2-36B7-8B9C-EFE8-0E7D04678593}"/>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2378813" y="261169"/>
            <a:ext cx="1221044" cy="1221044"/>
          </a:xfrm>
          <a:prstGeom prst="rect">
            <a:avLst/>
          </a:prstGeom>
        </p:spPr>
      </p:pic>
      <p:pic>
        <p:nvPicPr>
          <p:cNvPr id="13" name="Picture 12" descr="A white circle with leaves and blue text&#10;&#10;Description automatically generated">
            <a:extLst>
              <a:ext uri="{FF2B5EF4-FFF2-40B4-BE49-F238E27FC236}">
                <a16:creationId xmlns:a16="http://schemas.microsoft.com/office/drawing/2014/main" id="{A756F296-75CA-7DB1-7BA5-A60B6CA40D32}"/>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349925435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859692330"/>
      </p:ext>
    </p:extLst>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gif"/><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2.png"/><Relationship Id="rId4" Type="http://schemas.openxmlformats.org/officeDocument/2006/relationships/image" Target="../media/image8.png"/><Relationship Id="rId9" Type="http://schemas.openxmlformats.org/officeDocument/2006/relationships/image" Target="../media/image13.jpeg"/></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27" name="Google Shape;535;p26"/>
          <p:cNvSpPr/>
          <p:nvPr/>
        </p:nvSpPr>
        <p:spPr>
          <a:xfrm>
            <a:off x="951967" y="699441"/>
            <a:ext cx="9202686" cy="3939880"/>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solidFill>
              <a:schemeClr val="accent1"/>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32" name="Google Shape;532;p26"/>
          <p:cNvPicPr preferRelativeResize="0"/>
          <p:nvPr/>
        </p:nvPicPr>
        <p:blipFill>
          <a:blip r:embed="rId3">
            <a:alphaModFix/>
          </a:blip>
          <a:stretch>
            <a:fillRect/>
          </a:stretch>
        </p:blipFill>
        <p:spPr>
          <a:xfrm flipH="1">
            <a:off x="6082811" y="5925306"/>
            <a:ext cx="591488" cy="596401"/>
          </a:xfrm>
          <a:prstGeom prst="rect">
            <a:avLst/>
          </a:prstGeom>
          <a:noFill/>
          <a:ln>
            <a:noFill/>
          </a:ln>
        </p:spPr>
      </p:pic>
      <p:sp>
        <p:nvSpPr>
          <p:cNvPr id="535" name="Google Shape;535;p26"/>
          <p:cNvSpPr/>
          <p:nvPr/>
        </p:nvSpPr>
        <p:spPr>
          <a:xfrm>
            <a:off x="1109885" y="868613"/>
            <a:ext cx="8861888" cy="3568742"/>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w="38100">
            <a:solidFill>
              <a:schemeClr val="bg1">
                <a:lumMod val="50000"/>
              </a:schemeClr>
            </a:solidFill>
            <a:prstDash val="sysDash"/>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39" name="Google Shape;539;p26"/>
          <p:cNvGrpSpPr/>
          <p:nvPr/>
        </p:nvGrpSpPr>
        <p:grpSpPr>
          <a:xfrm>
            <a:off x="4019550" y="321920"/>
            <a:ext cx="2952750" cy="785129"/>
            <a:chOff x="3564825" y="3020625"/>
            <a:chExt cx="785675" cy="394802"/>
          </a:xfrm>
        </p:grpSpPr>
        <p:sp>
          <p:nvSpPr>
            <p:cNvPr id="540" name="Google Shape;540;p26"/>
            <p:cNvSpPr/>
            <p:nvPr/>
          </p:nvSpPr>
          <p:spPr>
            <a:xfrm>
              <a:off x="3564825" y="3020625"/>
              <a:ext cx="785675" cy="394802"/>
            </a:xfrm>
            <a:custGeom>
              <a:avLst/>
              <a:gdLst/>
              <a:ahLst/>
              <a:cxnLst/>
              <a:rect l="l" t="t" r="r" b="b"/>
              <a:pathLst>
                <a:path w="7435" h="3736" extrusionOk="0">
                  <a:moveTo>
                    <a:pt x="3812" y="1"/>
                  </a:moveTo>
                  <a:cubicBezTo>
                    <a:pt x="2390" y="1"/>
                    <a:pt x="999" y="20"/>
                    <a:pt x="612" y="29"/>
                  </a:cubicBezTo>
                  <a:cubicBezTo>
                    <a:pt x="236" y="38"/>
                    <a:pt x="1006" y="607"/>
                    <a:pt x="1039" y="728"/>
                  </a:cubicBezTo>
                  <a:cubicBezTo>
                    <a:pt x="1074" y="851"/>
                    <a:pt x="1" y="1178"/>
                    <a:pt x="38" y="1313"/>
                  </a:cubicBezTo>
                  <a:cubicBezTo>
                    <a:pt x="76" y="1449"/>
                    <a:pt x="915" y="1757"/>
                    <a:pt x="937" y="1838"/>
                  </a:cubicBezTo>
                  <a:cubicBezTo>
                    <a:pt x="960" y="1920"/>
                    <a:pt x="18" y="2312"/>
                    <a:pt x="66" y="2488"/>
                  </a:cubicBezTo>
                  <a:cubicBezTo>
                    <a:pt x="115" y="2665"/>
                    <a:pt x="877" y="2834"/>
                    <a:pt x="900" y="2915"/>
                  </a:cubicBezTo>
                  <a:cubicBezTo>
                    <a:pt x="923" y="2997"/>
                    <a:pt x="171" y="3394"/>
                    <a:pt x="243" y="3652"/>
                  </a:cubicBezTo>
                  <a:cubicBezTo>
                    <a:pt x="259" y="3713"/>
                    <a:pt x="568" y="3736"/>
                    <a:pt x="1041" y="3736"/>
                  </a:cubicBezTo>
                  <a:cubicBezTo>
                    <a:pt x="2391" y="3736"/>
                    <a:pt x="5086" y="3551"/>
                    <a:pt x="6182" y="3551"/>
                  </a:cubicBezTo>
                  <a:cubicBezTo>
                    <a:pt x="6328" y="3551"/>
                    <a:pt x="6446" y="3555"/>
                    <a:pt x="6529" y="3562"/>
                  </a:cubicBezTo>
                  <a:cubicBezTo>
                    <a:pt x="6569" y="3566"/>
                    <a:pt x="6607" y="3568"/>
                    <a:pt x="6641" y="3568"/>
                  </a:cubicBezTo>
                  <a:cubicBezTo>
                    <a:pt x="7363" y="3568"/>
                    <a:pt x="6736" y="2788"/>
                    <a:pt x="6586" y="2788"/>
                  </a:cubicBezTo>
                  <a:cubicBezTo>
                    <a:pt x="6583" y="2788"/>
                    <a:pt x="6580" y="2789"/>
                    <a:pt x="6577" y="2789"/>
                  </a:cubicBezTo>
                  <a:cubicBezTo>
                    <a:pt x="6572" y="2791"/>
                    <a:pt x="6567" y="2792"/>
                    <a:pt x="6564" y="2792"/>
                  </a:cubicBezTo>
                  <a:cubicBezTo>
                    <a:pt x="6486" y="2792"/>
                    <a:pt x="7003" y="2379"/>
                    <a:pt x="7074" y="2256"/>
                  </a:cubicBezTo>
                  <a:cubicBezTo>
                    <a:pt x="7147" y="2127"/>
                    <a:pt x="6619" y="1908"/>
                    <a:pt x="6596" y="1827"/>
                  </a:cubicBezTo>
                  <a:cubicBezTo>
                    <a:pt x="6573" y="1745"/>
                    <a:pt x="7214" y="1341"/>
                    <a:pt x="7180" y="1219"/>
                  </a:cubicBezTo>
                  <a:cubicBezTo>
                    <a:pt x="7147" y="1098"/>
                    <a:pt x="6790" y="816"/>
                    <a:pt x="6768" y="734"/>
                  </a:cubicBezTo>
                  <a:cubicBezTo>
                    <a:pt x="6746" y="653"/>
                    <a:pt x="7435" y="346"/>
                    <a:pt x="7379" y="142"/>
                  </a:cubicBezTo>
                  <a:cubicBezTo>
                    <a:pt x="7348" y="30"/>
                    <a:pt x="5557" y="1"/>
                    <a:pt x="3812"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1" name="Google Shape;541;p26"/>
            <p:cNvSpPr/>
            <p:nvPr/>
          </p:nvSpPr>
          <p:spPr>
            <a:xfrm>
              <a:off x="3894629" y="3069658"/>
              <a:ext cx="201306" cy="37198"/>
            </a:xfrm>
            <a:custGeom>
              <a:avLst/>
              <a:gdLst/>
              <a:ahLst/>
              <a:cxnLst/>
              <a:rect l="l" t="t" r="r" b="b"/>
              <a:pathLst>
                <a:path w="1905" h="352" extrusionOk="0">
                  <a:moveTo>
                    <a:pt x="1250" y="0"/>
                  </a:moveTo>
                  <a:cubicBezTo>
                    <a:pt x="898" y="0"/>
                    <a:pt x="547" y="14"/>
                    <a:pt x="196" y="41"/>
                  </a:cubicBezTo>
                  <a:cubicBezTo>
                    <a:pt x="1" y="56"/>
                    <a:pt x="24" y="352"/>
                    <a:pt x="211" y="352"/>
                  </a:cubicBezTo>
                  <a:cubicBezTo>
                    <a:pt x="216" y="352"/>
                    <a:pt x="221" y="352"/>
                    <a:pt x="226" y="351"/>
                  </a:cubicBezTo>
                  <a:cubicBezTo>
                    <a:pt x="581" y="324"/>
                    <a:pt x="937" y="311"/>
                    <a:pt x="1292" y="311"/>
                  </a:cubicBezTo>
                  <a:cubicBezTo>
                    <a:pt x="1430" y="311"/>
                    <a:pt x="1567" y="313"/>
                    <a:pt x="1705" y="317"/>
                  </a:cubicBezTo>
                  <a:cubicBezTo>
                    <a:pt x="1707" y="317"/>
                    <a:pt x="1709" y="317"/>
                    <a:pt x="1711" y="317"/>
                  </a:cubicBezTo>
                  <a:cubicBezTo>
                    <a:pt x="1905" y="317"/>
                    <a:pt x="1872" y="13"/>
                    <a:pt x="1676" y="7"/>
                  </a:cubicBezTo>
                  <a:cubicBezTo>
                    <a:pt x="1534" y="2"/>
                    <a:pt x="1392" y="0"/>
                    <a:pt x="1250"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542;p26"/>
            <p:cNvSpPr/>
            <p:nvPr/>
          </p:nvSpPr>
          <p:spPr>
            <a:xfrm>
              <a:off x="4114850" y="3071349"/>
              <a:ext cx="87497" cy="34344"/>
            </a:xfrm>
            <a:custGeom>
              <a:avLst/>
              <a:gdLst/>
              <a:ahLst/>
              <a:cxnLst/>
              <a:rect l="l" t="t" r="r" b="b"/>
              <a:pathLst>
                <a:path w="828" h="325" extrusionOk="0">
                  <a:moveTo>
                    <a:pt x="496" y="1"/>
                  </a:moveTo>
                  <a:cubicBezTo>
                    <a:pt x="395" y="1"/>
                    <a:pt x="296" y="4"/>
                    <a:pt x="196" y="13"/>
                  </a:cubicBezTo>
                  <a:cubicBezTo>
                    <a:pt x="1"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6" y="312"/>
                    <a:pt x="799" y="272"/>
                    <a:pt x="814" y="185"/>
                  </a:cubicBezTo>
                  <a:cubicBezTo>
                    <a:pt x="827" y="110"/>
                    <a:pt x="772" y="8"/>
                    <a:pt x="688" y="5"/>
                  </a:cubicBezTo>
                  <a:cubicBezTo>
                    <a:pt x="624" y="2"/>
                    <a:pt x="560" y="1"/>
                    <a:pt x="496"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43" name="Google Shape;543;p26"/>
          <p:cNvSpPr/>
          <p:nvPr/>
        </p:nvSpPr>
        <p:spPr>
          <a:xfrm>
            <a:off x="6928008" y="4094290"/>
            <a:ext cx="378768" cy="382197"/>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44" name="Google Shape;544;p26"/>
          <p:cNvGrpSpPr/>
          <p:nvPr/>
        </p:nvGrpSpPr>
        <p:grpSpPr>
          <a:xfrm rot="10011208">
            <a:off x="9812617" y="3698449"/>
            <a:ext cx="1802172" cy="2544805"/>
            <a:chOff x="3238325" y="4626075"/>
            <a:chExt cx="174550" cy="246475"/>
          </a:xfrm>
        </p:grpSpPr>
        <p:sp>
          <p:nvSpPr>
            <p:cNvPr id="545" name="Google Shape;545;p26"/>
            <p:cNvSpPr/>
            <p:nvPr/>
          </p:nvSpPr>
          <p:spPr>
            <a:xfrm>
              <a:off x="3264675" y="4679525"/>
              <a:ext cx="148200" cy="171650"/>
            </a:xfrm>
            <a:custGeom>
              <a:avLst/>
              <a:gdLst/>
              <a:ahLst/>
              <a:cxnLst/>
              <a:rect l="l" t="t" r="r" b="b"/>
              <a:pathLst>
                <a:path w="5928" h="6866" extrusionOk="0">
                  <a:moveTo>
                    <a:pt x="3188" y="0"/>
                  </a:moveTo>
                  <a:cubicBezTo>
                    <a:pt x="2821" y="0"/>
                    <a:pt x="13" y="1540"/>
                    <a:pt x="10" y="1666"/>
                  </a:cubicBezTo>
                  <a:cubicBezTo>
                    <a:pt x="0" y="2119"/>
                    <a:pt x="2658" y="6704"/>
                    <a:pt x="2791" y="6855"/>
                  </a:cubicBezTo>
                  <a:cubicBezTo>
                    <a:pt x="2797" y="6862"/>
                    <a:pt x="2809" y="6865"/>
                    <a:pt x="2827" y="6865"/>
                  </a:cubicBezTo>
                  <a:cubicBezTo>
                    <a:pt x="3181" y="6865"/>
                    <a:pt x="5746" y="5456"/>
                    <a:pt x="5834" y="5367"/>
                  </a:cubicBezTo>
                  <a:cubicBezTo>
                    <a:pt x="5928" y="5273"/>
                    <a:pt x="3370" y="156"/>
                    <a:pt x="3222" y="9"/>
                  </a:cubicBezTo>
                  <a:cubicBezTo>
                    <a:pt x="3215" y="3"/>
                    <a:pt x="3204" y="0"/>
                    <a:pt x="318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6" name="Google Shape;546;p26"/>
            <p:cNvSpPr/>
            <p:nvPr/>
          </p:nvSpPr>
          <p:spPr>
            <a:xfrm>
              <a:off x="3284775" y="4693000"/>
              <a:ext cx="103975" cy="149875"/>
            </a:xfrm>
            <a:custGeom>
              <a:avLst/>
              <a:gdLst/>
              <a:ahLst/>
              <a:cxnLst/>
              <a:rect l="l" t="t" r="r" b="b"/>
              <a:pathLst>
                <a:path w="4159" h="5995" extrusionOk="0">
                  <a:moveTo>
                    <a:pt x="1128" y="0"/>
                  </a:moveTo>
                  <a:cubicBezTo>
                    <a:pt x="747" y="196"/>
                    <a:pt x="341" y="416"/>
                    <a:pt x="0" y="610"/>
                  </a:cubicBezTo>
                  <a:cubicBezTo>
                    <a:pt x="801" y="2484"/>
                    <a:pt x="1740" y="4298"/>
                    <a:pt x="2863" y="5994"/>
                  </a:cubicBezTo>
                  <a:cubicBezTo>
                    <a:pt x="3270" y="5799"/>
                    <a:pt x="3752" y="5547"/>
                    <a:pt x="4159" y="5327"/>
                  </a:cubicBezTo>
                  <a:cubicBezTo>
                    <a:pt x="3217" y="3516"/>
                    <a:pt x="2013" y="1843"/>
                    <a:pt x="112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Google Shape;547;p26"/>
            <p:cNvSpPr/>
            <p:nvPr/>
          </p:nvSpPr>
          <p:spPr>
            <a:xfrm>
              <a:off x="3332650" y="4800025"/>
              <a:ext cx="78800" cy="72525"/>
            </a:xfrm>
            <a:custGeom>
              <a:avLst/>
              <a:gdLst/>
              <a:ahLst/>
              <a:cxnLst/>
              <a:rect l="l" t="t" r="r" b="b"/>
              <a:pathLst>
                <a:path w="3152" h="2901" extrusionOk="0">
                  <a:moveTo>
                    <a:pt x="1759" y="1"/>
                  </a:moveTo>
                  <a:cubicBezTo>
                    <a:pt x="1742" y="1"/>
                    <a:pt x="1731" y="3"/>
                    <a:pt x="1726" y="9"/>
                  </a:cubicBezTo>
                  <a:cubicBezTo>
                    <a:pt x="1651" y="83"/>
                    <a:pt x="1537" y="1005"/>
                    <a:pt x="1480" y="1062"/>
                  </a:cubicBezTo>
                  <a:cubicBezTo>
                    <a:pt x="1475" y="1066"/>
                    <a:pt x="1466" y="1068"/>
                    <a:pt x="1452" y="1068"/>
                  </a:cubicBezTo>
                  <a:cubicBezTo>
                    <a:pt x="1301" y="1068"/>
                    <a:pt x="628" y="830"/>
                    <a:pt x="443" y="830"/>
                  </a:cubicBezTo>
                  <a:cubicBezTo>
                    <a:pt x="422" y="830"/>
                    <a:pt x="407" y="833"/>
                    <a:pt x="400" y="840"/>
                  </a:cubicBezTo>
                  <a:cubicBezTo>
                    <a:pt x="327" y="913"/>
                    <a:pt x="0" y="1962"/>
                    <a:pt x="72" y="2035"/>
                  </a:cubicBezTo>
                  <a:cubicBezTo>
                    <a:pt x="218" y="2180"/>
                    <a:pt x="2418" y="2901"/>
                    <a:pt x="2745" y="2901"/>
                  </a:cubicBezTo>
                  <a:cubicBezTo>
                    <a:pt x="2764" y="2901"/>
                    <a:pt x="2777" y="2898"/>
                    <a:pt x="2783" y="2893"/>
                  </a:cubicBezTo>
                  <a:cubicBezTo>
                    <a:pt x="2878" y="2797"/>
                    <a:pt x="3152" y="689"/>
                    <a:pt x="3115" y="547"/>
                  </a:cubicBezTo>
                  <a:cubicBezTo>
                    <a:pt x="3081" y="415"/>
                    <a:pt x="1978" y="1"/>
                    <a:pt x="1759" y="1"/>
                  </a:cubicBezTo>
                  <a:close/>
                </a:path>
              </a:pathLst>
            </a:custGeom>
            <a:solidFill>
              <a:srgbClr val="FFE5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8;p26"/>
            <p:cNvSpPr/>
            <p:nvPr/>
          </p:nvSpPr>
          <p:spPr>
            <a:xfrm>
              <a:off x="3380250" y="4851525"/>
              <a:ext cx="26225" cy="21025"/>
            </a:xfrm>
            <a:custGeom>
              <a:avLst/>
              <a:gdLst/>
              <a:ahLst/>
              <a:cxnLst/>
              <a:rect l="l" t="t" r="r" b="b"/>
              <a:pathLst>
                <a:path w="1049" h="841" extrusionOk="0">
                  <a:moveTo>
                    <a:pt x="1048" y="1"/>
                  </a:moveTo>
                  <a:lnTo>
                    <a:pt x="1048" y="1"/>
                  </a:lnTo>
                  <a:cubicBezTo>
                    <a:pt x="680" y="173"/>
                    <a:pt x="332" y="391"/>
                    <a:pt x="0" y="638"/>
                  </a:cubicBezTo>
                  <a:cubicBezTo>
                    <a:pt x="396" y="755"/>
                    <a:pt x="729" y="841"/>
                    <a:pt x="841" y="841"/>
                  </a:cubicBezTo>
                  <a:cubicBezTo>
                    <a:pt x="861" y="841"/>
                    <a:pt x="873" y="838"/>
                    <a:pt x="879" y="833"/>
                  </a:cubicBezTo>
                  <a:cubicBezTo>
                    <a:pt x="917" y="794"/>
                    <a:pt x="984" y="431"/>
                    <a:pt x="1048" y="1"/>
                  </a:cubicBezTo>
                  <a:close/>
                </a:path>
              </a:pathLst>
            </a:custGeom>
            <a:solidFill>
              <a:srgbClr val="1E0F2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49;p26"/>
            <p:cNvSpPr/>
            <p:nvPr/>
          </p:nvSpPr>
          <p:spPr>
            <a:xfrm>
              <a:off x="3238325" y="4626075"/>
              <a:ext cx="98450" cy="76825"/>
            </a:xfrm>
            <a:custGeom>
              <a:avLst/>
              <a:gdLst/>
              <a:ahLst/>
              <a:cxnLst/>
              <a:rect l="l" t="t" r="r" b="b"/>
              <a:pathLst>
                <a:path w="3938" h="3073" extrusionOk="0">
                  <a:moveTo>
                    <a:pt x="2573" y="1"/>
                  </a:moveTo>
                  <a:cubicBezTo>
                    <a:pt x="2133" y="1"/>
                    <a:pt x="951" y="401"/>
                    <a:pt x="450" y="902"/>
                  </a:cubicBezTo>
                  <a:cubicBezTo>
                    <a:pt x="1" y="1351"/>
                    <a:pt x="327" y="2309"/>
                    <a:pt x="831" y="3046"/>
                  </a:cubicBezTo>
                  <a:cubicBezTo>
                    <a:pt x="843" y="3064"/>
                    <a:pt x="877" y="3073"/>
                    <a:pt x="929" y="3073"/>
                  </a:cubicBezTo>
                  <a:cubicBezTo>
                    <a:pt x="1469" y="3073"/>
                    <a:pt x="3938" y="2171"/>
                    <a:pt x="3809" y="1624"/>
                  </a:cubicBezTo>
                  <a:cubicBezTo>
                    <a:pt x="3669" y="1025"/>
                    <a:pt x="3212" y="77"/>
                    <a:pt x="2638" y="5"/>
                  </a:cubicBezTo>
                  <a:cubicBezTo>
                    <a:pt x="2619" y="2"/>
                    <a:pt x="2597" y="1"/>
                    <a:pt x="257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50;p26"/>
            <p:cNvSpPr/>
            <p:nvPr/>
          </p:nvSpPr>
          <p:spPr>
            <a:xfrm>
              <a:off x="3248075" y="4655825"/>
              <a:ext cx="102400" cy="71300"/>
            </a:xfrm>
            <a:custGeom>
              <a:avLst/>
              <a:gdLst/>
              <a:ahLst/>
              <a:cxnLst/>
              <a:rect l="l" t="t" r="r" b="b"/>
              <a:pathLst>
                <a:path w="4096" h="2852" extrusionOk="0">
                  <a:moveTo>
                    <a:pt x="3283" y="1"/>
                  </a:moveTo>
                  <a:cubicBezTo>
                    <a:pt x="2911" y="1"/>
                    <a:pt x="345" y="1332"/>
                    <a:pt x="190" y="1487"/>
                  </a:cubicBezTo>
                  <a:cubicBezTo>
                    <a:pt x="1" y="1678"/>
                    <a:pt x="508" y="2851"/>
                    <a:pt x="694" y="2851"/>
                  </a:cubicBezTo>
                  <a:cubicBezTo>
                    <a:pt x="879" y="2851"/>
                    <a:pt x="3876" y="1264"/>
                    <a:pt x="3986" y="1154"/>
                  </a:cubicBezTo>
                  <a:cubicBezTo>
                    <a:pt x="4096" y="1044"/>
                    <a:pt x="3654" y="1"/>
                    <a:pt x="328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551" name="Google Shape;551;p26"/>
          <p:cNvPicPr preferRelativeResize="0"/>
          <p:nvPr/>
        </p:nvPicPr>
        <p:blipFill>
          <a:blip r:embed="rId3">
            <a:alphaModFix/>
          </a:blip>
          <a:stretch>
            <a:fillRect/>
          </a:stretch>
        </p:blipFill>
        <p:spPr>
          <a:xfrm flipH="1">
            <a:off x="1045101" y="1168738"/>
            <a:ext cx="591500" cy="596412"/>
          </a:xfrm>
          <a:prstGeom prst="rect">
            <a:avLst/>
          </a:prstGeom>
          <a:noFill/>
          <a:ln>
            <a:noFill/>
          </a:ln>
        </p:spPr>
      </p:pic>
      <p:pic>
        <p:nvPicPr>
          <p:cNvPr id="2" name="Picture 1">
            <a:extLst>
              <a:ext uri="{FF2B5EF4-FFF2-40B4-BE49-F238E27FC236}">
                <a16:creationId xmlns:a16="http://schemas.microsoft.com/office/drawing/2014/main" id="{F9F90FB4-F560-EB00-B97E-2F3965EC280E}"/>
              </a:ext>
            </a:extLst>
          </p:cNvPr>
          <p:cNvPicPr>
            <a:picLocks noChangeAspect="1"/>
          </p:cNvPicPr>
          <p:nvPr/>
        </p:nvPicPr>
        <p:blipFill>
          <a:blip r:embed="rId4"/>
          <a:stretch>
            <a:fillRect/>
          </a:stretch>
        </p:blipFill>
        <p:spPr>
          <a:xfrm>
            <a:off x="1168441" y="882730"/>
            <a:ext cx="1987468" cy="1072989"/>
          </a:xfrm>
          <a:prstGeom prst="rect">
            <a:avLst/>
          </a:prstGeom>
        </p:spPr>
      </p:pic>
      <p:pic>
        <p:nvPicPr>
          <p:cNvPr id="3" name="Picture 2">
            <a:extLst>
              <a:ext uri="{FF2B5EF4-FFF2-40B4-BE49-F238E27FC236}">
                <a16:creationId xmlns:a16="http://schemas.microsoft.com/office/drawing/2014/main" id="{DE0E72D1-DB64-ED2F-33A4-A3F201EB230A}"/>
              </a:ext>
            </a:extLst>
          </p:cNvPr>
          <p:cNvPicPr>
            <a:picLocks noChangeAspect="1"/>
          </p:cNvPicPr>
          <p:nvPr/>
        </p:nvPicPr>
        <p:blipFill>
          <a:blip r:embed="rId5"/>
          <a:stretch>
            <a:fillRect/>
          </a:stretch>
        </p:blipFill>
        <p:spPr>
          <a:xfrm>
            <a:off x="7022874" y="3689957"/>
            <a:ext cx="2280102" cy="640135"/>
          </a:xfrm>
          <a:prstGeom prst="rect">
            <a:avLst/>
          </a:prstGeom>
        </p:spPr>
      </p:pic>
      <p:pic>
        <p:nvPicPr>
          <p:cNvPr id="4" name="Picture 3">
            <a:extLst>
              <a:ext uri="{FF2B5EF4-FFF2-40B4-BE49-F238E27FC236}">
                <a16:creationId xmlns:a16="http://schemas.microsoft.com/office/drawing/2014/main" id="{CC9AD9E8-D4B4-CAB6-1F42-AD5FAF4068DD}"/>
              </a:ext>
            </a:extLst>
          </p:cNvPr>
          <p:cNvPicPr>
            <a:picLocks noChangeAspect="1"/>
          </p:cNvPicPr>
          <p:nvPr/>
        </p:nvPicPr>
        <p:blipFill>
          <a:blip r:embed="rId6"/>
          <a:stretch>
            <a:fillRect/>
          </a:stretch>
        </p:blipFill>
        <p:spPr>
          <a:xfrm>
            <a:off x="2559915" y="1428750"/>
            <a:ext cx="6728017" cy="2771775"/>
          </a:xfrm>
          <a:prstGeom prst="rect">
            <a:avLst/>
          </a:prstGeom>
        </p:spPr>
      </p:pic>
      <p:pic>
        <p:nvPicPr>
          <p:cNvPr id="5" name="Picture 4">
            <a:extLst>
              <a:ext uri="{FF2B5EF4-FFF2-40B4-BE49-F238E27FC236}">
                <a16:creationId xmlns:a16="http://schemas.microsoft.com/office/drawing/2014/main" id="{1D80023D-B261-8AEA-784C-C9A0F467FB15}"/>
              </a:ext>
            </a:extLst>
          </p:cNvPr>
          <p:cNvPicPr>
            <a:picLocks noChangeAspect="1"/>
          </p:cNvPicPr>
          <p:nvPr/>
        </p:nvPicPr>
        <p:blipFill>
          <a:blip r:embed="rId7"/>
          <a:stretch>
            <a:fillRect/>
          </a:stretch>
        </p:blipFill>
        <p:spPr>
          <a:xfrm>
            <a:off x="4210050" y="363237"/>
            <a:ext cx="2648935" cy="886688"/>
          </a:xfrm>
          <a:prstGeom prst="rect">
            <a:avLst/>
          </a:prstGeom>
        </p:spPr>
      </p:pic>
      <p:pic>
        <p:nvPicPr>
          <p:cNvPr id="6" name="Picture 2">
            <a:extLst>
              <a:ext uri="{FF2B5EF4-FFF2-40B4-BE49-F238E27FC236}">
                <a16:creationId xmlns:a16="http://schemas.microsoft.com/office/drawing/2014/main" id="{C351029B-FFCC-2BE7-7295-91EAEC74FCD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808879">
            <a:off x="9562410" y="300329"/>
            <a:ext cx="1973841" cy="28328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940719CB-418D-CB1A-8E07-F868DBBC229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477226">
            <a:off x="819151" y="3026878"/>
            <a:ext cx="2249488" cy="32500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round pink circle with white text and a black background&#10;&#10;AI-generated content may be incorrect.">
            <a:extLst>
              <a:ext uri="{FF2B5EF4-FFF2-40B4-BE49-F238E27FC236}">
                <a16:creationId xmlns:a16="http://schemas.microsoft.com/office/drawing/2014/main" id="{C6BA50C4-8ED4-A08E-498F-FD896506B1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84435" y="0"/>
            <a:ext cx="1316781" cy="1316781"/>
          </a:xfrm>
          <a:prstGeom prst="rect">
            <a:avLst/>
          </a:prstGeom>
        </p:spPr>
      </p:pic>
    </p:spTree>
    <p:extLst>
      <p:ext uri="{BB962C8B-B14F-4D97-AF65-F5344CB8AC3E}">
        <p14:creationId xmlns:p14="http://schemas.microsoft.com/office/powerpoint/2010/main" val="36171813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p:cTn id="19" dur="1000" fill="hold"/>
                                        <p:tgtEl>
                                          <p:spTgt spid="1028"/>
                                        </p:tgtEl>
                                        <p:attrNameLst>
                                          <p:attrName>ppt_w</p:attrName>
                                        </p:attrNameLst>
                                      </p:cBhvr>
                                      <p:tavLst>
                                        <p:tav tm="0">
                                          <p:val>
                                            <p:fltVal val="0"/>
                                          </p:val>
                                        </p:tav>
                                        <p:tav tm="100000">
                                          <p:val>
                                            <p:strVal val="#ppt_w"/>
                                          </p:val>
                                        </p:tav>
                                      </p:tavLst>
                                    </p:anim>
                                    <p:anim calcmode="lin" valueType="num">
                                      <p:cBhvr>
                                        <p:cTn id="20" dur="1000" fill="hold"/>
                                        <p:tgtEl>
                                          <p:spTgt spid="1028"/>
                                        </p:tgtEl>
                                        <p:attrNameLst>
                                          <p:attrName>ppt_h</p:attrName>
                                        </p:attrNameLst>
                                      </p:cBhvr>
                                      <p:tavLst>
                                        <p:tav tm="0">
                                          <p:val>
                                            <p:fltVal val="0"/>
                                          </p:val>
                                        </p:tav>
                                        <p:tav tm="100000">
                                          <p:val>
                                            <p:strVal val="#ppt_h"/>
                                          </p:val>
                                        </p:tav>
                                      </p:tavLst>
                                    </p:anim>
                                    <p:anim calcmode="lin" valueType="num">
                                      <p:cBhvr>
                                        <p:cTn id="21" dur="1000" fill="hold"/>
                                        <p:tgtEl>
                                          <p:spTgt spid="1028"/>
                                        </p:tgtEl>
                                        <p:attrNameLst>
                                          <p:attrName>style.rotation</p:attrName>
                                        </p:attrNameLst>
                                      </p:cBhvr>
                                      <p:tavLst>
                                        <p:tav tm="0">
                                          <p:val>
                                            <p:fltVal val="90"/>
                                          </p:val>
                                        </p:tav>
                                        <p:tav tm="100000">
                                          <p:val>
                                            <p:fltVal val="0"/>
                                          </p:val>
                                        </p:tav>
                                      </p:tavLst>
                                    </p:anim>
                                    <p:animEffect transition="in" filter="fade">
                                      <p:cBhvr>
                                        <p:cTn id="22" dur="1000"/>
                                        <p:tgtEl>
                                          <p:spTgt spid="10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32564E-DD65-00BC-33D4-0E97FA217DD6}"/>
              </a:ext>
            </a:extLst>
          </p:cNvPr>
          <p:cNvSpPr txBox="1"/>
          <p:nvPr/>
        </p:nvSpPr>
        <p:spPr>
          <a:xfrm>
            <a:off x="2483153" y="296831"/>
            <a:ext cx="8918272" cy="1754326"/>
          </a:xfrm>
          <a:prstGeom prst="rect">
            <a:avLst/>
          </a:prstGeom>
          <a:noFill/>
        </p:spPr>
        <p:txBody>
          <a:bodyPr wrap="square" rtlCol="0">
            <a:spAutoFit/>
          </a:bodyPr>
          <a:lstStyle/>
          <a:p>
            <a:pPr lvl="0" algn="just">
              <a:defRPr/>
            </a:pPr>
            <a:r>
              <a:rPr lang="vi-VN" sz="3600" b="1" dirty="0">
                <a:solidFill>
                  <a:prstClr val="black"/>
                </a:solidFill>
                <a:latin typeface="Cambria" panose="02040503050406030204" pitchFamily="18" charset="0"/>
              </a:rPr>
              <a:t>Để cứu người bị nạn, cậu bé đã làm gì? Tìm những chi tiết miêu tả khó khăn mà cậu bé đã vượt qua?</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ndParaRPr>
          </a:p>
        </p:txBody>
      </p:sp>
      <p:grpSp>
        <p:nvGrpSpPr>
          <p:cNvPr id="15" name="Group 14">
            <a:extLst>
              <a:ext uri="{FF2B5EF4-FFF2-40B4-BE49-F238E27FC236}">
                <a16:creationId xmlns:a16="http://schemas.microsoft.com/office/drawing/2014/main" id="{5ABF1228-1E15-AED6-304C-CD9F5472B5C4}"/>
              </a:ext>
            </a:extLst>
          </p:cNvPr>
          <p:cNvGrpSpPr/>
          <p:nvPr/>
        </p:nvGrpSpPr>
        <p:grpSpPr>
          <a:xfrm>
            <a:off x="1447799" y="2583425"/>
            <a:ext cx="9925051" cy="3674499"/>
            <a:chOff x="3498111" y="1897626"/>
            <a:chExt cx="7145079" cy="5449360"/>
          </a:xfrm>
        </p:grpSpPr>
        <p:sp>
          <p:nvSpPr>
            <p:cNvPr id="14" name="Rectangle: Rounded Corners 13">
              <a:extLst>
                <a:ext uri="{FF2B5EF4-FFF2-40B4-BE49-F238E27FC236}">
                  <a16:creationId xmlns:a16="http://schemas.microsoft.com/office/drawing/2014/main" id="{6F8E6402-0E65-24A7-0F99-586FE74D9552}"/>
                </a:ext>
              </a:extLst>
            </p:cNvPr>
            <p:cNvSpPr/>
            <p:nvPr/>
          </p:nvSpPr>
          <p:spPr>
            <a:xfrm>
              <a:off x="3498111" y="1897626"/>
              <a:ext cx="7145079" cy="3700130"/>
            </a:xfrm>
            <a:prstGeom prst="roundRect">
              <a:avLst/>
            </a:prstGeom>
            <a:solidFill>
              <a:srgbClr val="D7F0D3"/>
            </a:solidFill>
            <a:ln w="57150">
              <a:solidFill>
                <a:srgbClr val="4B8A3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TextBox 5">
              <a:extLst>
                <a:ext uri="{FF2B5EF4-FFF2-40B4-BE49-F238E27FC236}">
                  <a16:creationId xmlns:a16="http://schemas.microsoft.com/office/drawing/2014/main" id="{0130F757-4312-A08C-2710-0167B9A12C22}"/>
                </a:ext>
              </a:extLst>
            </p:cNvPr>
            <p:cNvSpPr txBox="1"/>
            <p:nvPr/>
          </p:nvSpPr>
          <p:spPr>
            <a:xfrm>
              <a:off x="4020613" y="2247488"/>
              <a:ext cx="6293328" cy="50994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Để cứu người bị nạn, cậu bé quyết định chạy đến đồn biên phòng để báo tin.</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pic>
        <p:nvPicPr>
          <p:cNvPr id="16" name="Picture 15">
            <a:extLst>
              <a:ext uri="{FF2B5EF4-FFF2-40B4-BE49-F238E27FC236}">
                <a16:creationId xmlns:a16="http://schemas.microsoft.com/office/drawing/2014/main" id="{46D4FE36-C2F8-4BAA-FBAB-4D74A90F3218}"/>
              </a:ext>
            </a:extLst>
          </p:cNvPr>
          <p:cNvPicPr>
            <a:picLocks noChangeAspect="1"/>
          </p:cNvPicPr>
          <p:nvPr/>
        </p:nvPicPr>
        <p:blipFill>
          <a:blip r:embed="rId2"/>
          <a:stretch>
            <a:fillRect/>
          </a:stretch>
        </p:blipFill>
        <p:spPr>
          <a:xfrm>
            <a:off x="417719" y="437169"/>
            <a:ext cx="2334970" cy="829128"/>
          </a:xfrm>
          <a:prstGeom prst="rect">
            <a:avLst/>
          </a:prstGeom>
        </p:spPr>
      </p:pic>
    </p:spTree>
    <p:extLst>
      <p:ext uri="{BB962C8B-B14F-4D97-AF65-F5344CB8AC3E}">
        <p14:creationId xmlns:p14="http://schemas.microsoft.com/office/powerpoint/2010/main" val="26053830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1000" fill="hold"/>
                                        <p:tgtEl>
                                          <p:spTgt spid="15"/>
                                        </p:tgtEl>
                                        <p:attrNameLst>
                                          <p:attrName>ppt_w</p:attrName>
                                        </p:attrNameLst>
                                      </p:cBhvr>
                                      <p:tavLst>
                                        <p:tav tm="0">
                                          <p:val>
                                            <p:strVal val="#ppt_w*0.70"/>
                                          </p:val>
                                        </p:tav>
                                        <p:tav tm="100000">
                                          <p:val>
                                            <p:strVal val="#ppt_w"/>
                                          </p:val>
                                        </p:tav>
                                      </p:tavLst>
                                    </p:anim>
                                    <p:anim calcmode="lin" valueType="num">
                                      <p:cBhvr>
                                        <p:cTn id="17" dur="1000" fill="hold"/>
                                        <p:tgtEl>
                                          <p:spTgt spid="15"/>
                                        </p:tgtEl>
                                        <p:attrNameLst>
                                          <p:attrName>ppt_h</p:attrName>
                                        </p:attrNameLst>
                                      </p:cBhvr>
                                      <p:tavLst>
                                        <p:tav tm="0">
                                          <p:val>
                                            <p:strVal val="#ppt_h"/>
                                          </p:val>
                                        </p:tav>
                                        <p:tav tm="100000">
                                          <p:val>
                                            <p:strVal val="#ppt_h"/>
                                          </p:val>
                                        </p:tav>
                                      </p:tavLst>
                                    </p:anim>
                                    <p:animEffect transition="in" filter="fade">
                                      <p:cBhvr>
                                        <p:cTn id="1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BF8ACF-B83B-BD76-EAF0-EA5DAAF5E3BC}"/>
              </a:ext>
            </a:extLst>
          </p:cNvPr>
          <p:cNvPicPr>
            <a:picLocks noChangeAspect="1"/>
          </p:cNvPicPr>
          <p:nvPr/>
        </p:nvPicPr>
        <p:blipFill>
          <a:blip r:embed="rId2"/>
          <a:stretch>
            <a:fillRect/>
          </a:stretch>
        </p:blipFill>
        <p:spPr>
          <a:xfrm>
            <a:off x="487194" y="703852"/>
            <a:ext cx="11217612" cy="5450296"/>
          </a:xfrm>
          <a:prstGeom prst="rect">
            <a:avLst/>
          </a:prstGeom>
        </p:spPr>
      </p:pic>
    </p:spTree>
    <p:extLst>
      <p:ext uri="{BB962C8B-B14F-4D97-AF65-F5344CB8AC3E}">
        <p14:creationId xmlns:p14="http://schemas.microsoft.com/office/powerpoint/2010/main" val="27977873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32564E-DD65-00BC-33D4-0E97FA217DD6}"/>
              </a:ext>
            </a:extLst>
          </p:cNvPr>
          <p:cNvSpPr txBox="1"/>
          <p:nvPr/>
        </p:nvSpPr>
        <p:spPr>
          <a:xfrm>
            <a:off x="2301450" y="386132"/>
            <a:ext cx="8848608" cy="1323439"/>
          </a:xfrm>
          <a:prstGeom prst="rect">
            <a:avLst/>
          </a:prstGeom>
          <a:noFill/>
        </p:spPr>
        <p:txBody>
          <a:bodyPr wrap="square" rtlCol="0">
            <a:spAutoFit/>
          </a:bodyPr>
          <a:lstStyle/>
          <a:p>
            <a:pPr lvl="0" algn="just">
              <a:defRPr/>
            </a:pPr>
            <a:r>
              <a:rPr lang="en-US" sz="4000" b="1">
                <a:solidFill>
                  <a:prstClr val="black"/>
                </a:solidFill>
                <a:latin typeface="Cambria" panose="02040503050406030204" pitchFamily="18" charset="0"/>
              </a:rPr>
              <a:t>Nêu cảm nghĩ của em về việc làm của cậu bé trong câu chuyện?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17" name="Picture 16">
            <a:extLst>
              <a:ext uri="{FF2B5EF4-FFF2-40B4-BE49-F238E27FC236}">
                <a16:creationId xmlns:a16="http://schemas.microsoft.com/office/drawing/2014/main" id="{47C9F5D6-870B-A9DD-E8B9-F8F684DBA2D5}"/>
              </a:ext>
            </a:extLst>
          </p:cNvPr>
          <p:cNvPicPr>
            <a:picLocks noChangeAspect="1"/>
          </p:cNvPicPr>
          <p:nvPr/>
        </p:nvPicPr>
        <p:blipFill>
          <a:blip r:embed="rId2"/>
          <a:stretch>
            <a:fillRect/>
          </a:stretch>
        </p:blipFill>
        <p:spPr>
          <a:xfrm>
            <a:off x="292297" y="489203"/>
            <a:ext cx="2286198" cy="829128"/>
          </a:xfrm>
          <a:prstGeom prst="rect">
            <a:avLst/>
          </a:prstGeom>
        </p:spPr>
      </p:pic>
      <p:pic>
        <p:nvPicPr>
          <p:cNvPr id="4" name="Picture 3" descr="A cartoon character with text and rainbow&#10;&#10;AI-generated content may be incorrect.">
            <a:extLst>
              <a:ext uri="{FF2B5EF4-FFF2-40B4-BE49-F238E27FC236}">
                <a16:creationId xmlns:a16="http://schemas.microsoft.com/office/drawing/2014/main" id="{8BAEF9AB-A9BD-6D0C-8D38-DB8E26DDD87C}"/>
              </a:ext>
            </a:extLst>
          </p:cNvPr>
          <p:cNvPicPr>
            <a:picLocks noChangeAspect="1"/>
          </p:cNvPicPr>
          <p:nvPr/>
        </p:nvPicPr>
        <p:blipFill>
          <a:blip r:embed="rId3"/>
          <a:stretch>
            <a:fillRect/>
          </a:stretch>
        </p:blipFill>
        <p:spPr>
          <a:xfrm>
            <a:off x="411480" y="2180980"/>
            <a:ext cx="11521440" cy="4677020"/>
          </a:xfrm>
          <a:prstGeom prst="rect">
            <a:avLst/>
          </a:prstGeom>
        </p:spPr>
      </p:pic>
    </p:spTree>
    <p:extLst>
      <p:ext uri="{BB962C8B-B14F-4D97-AF65-F5344CB8AC3E}">
        <p14:creationId xmlns:p14="http://schemas.microsoft.com/office/powerpoint/2010/main" val="33097094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9017527-AA88-FC3F-FF6B-C0B39A8BB6F3}"/>
              </a:ext>
            </a:extLst>
          </p:cNvPr>
          <p:cNvPicPr>
            <a:picLocks noChangeAspect="1"/>
          </p:cNvPicPr>
          <p:nvPr/>
        </p:nvPicPr>
        <p:blipFill>
          <a:blip r:embed="rId3"/>
          <a:stretch>
            <a:fillRect/>
          </a:stretch>
        </p:blipFill>
        <p:spPr>
          <a:xfrm>
            <a:off x="414851" y="513009"/>
            <a:ext cx="2280102" cy="829128"/>
          </a:xfrm>
          <a:prstGeom prst="rect">
            <a:avLst/>
          </a:prstGeom>
        </p:spPr>
      </p:pic>
      <p:sp>
        <p:nvSpPr>
          <p:cNvPr id="2" name="TextBox 1">
            <a:extLst>
              <a:ext uri="{FF2B5EF4-FFF2-40B4-BE49-F238E27FC236}">
                <a16:creationId xmlns:a16="http://schemas.microsoft.com/office/drawing/2014/main" id="{D148B722-2F6C-B35D-333F-EA8B4261FFD5}"/>
              </a:ext>
            </a:extLst>
          </p:cNvPr>
          <p:cNvSpPr txBox="1"/>
          <p:nvPr/>
        </p:nvSpPr>
        <p:spPr>
          <a:xfrm>
            <a:off x="2549482" y="360042"/>
            <a:ext cx="8623344" cy="4801314"/>
          </a:xfrm>
          <a:prstGeom prst="rect">
            <a:avLst/>
          </a:prstGeom>
          <a:noFill/>
        </p:spPr>
        <p:txBody>
          <a:bodyPr wrap="square" rtlCol="0">
            <a:spAutoFit/>
          </a:bodyPr>
          <a:lstStyle/>
          <a:p>
            <a:pPr lvl="0" algn="just">
              <a:defRPr/>
            </a:pPr>
            <a:r>
              <a:rPr lang="vi-VN" sz="3400" b="1" dirty="0">
                <a:solidFill>
                  <a:prstClr val="black"/>
                </a:solidFill>
                <a:latin typeface="Cambria" panose="02040503050406030204" pitchFamily="18" charset="0"/>
              </a:rPr>
              <a:t> Vì sao cậu bé lại dùng từ yêu thương đặt tên cho tờ báo tường? Chọn câu trả lời dưới đây hoặc nêu ý kiến của em.</a:t>
            </a:r>
          </a:p>
          <a:p>
            <a:pPr lvl="0" algn="just">
              <a:defRPr/>
            </a:pPr>
            <a:r>
              <a:rPr lang="vi-VN" sz="3400" dirty="0">
                <a:solidFill>
                  <a:prstClr val="black"/>
                </a:solidFill>
                <a:latin typeface="Cambria" panose="02040503050406030204" pitchFamily="18" charset="0"/>
              </a:rPr>
              <a:t>A. Vì cậu bé đã hiểu được ý nghĩa của tình yêu thương trong cuộc sống.</a:t>
            </a:r>
          </a:p>
          <a:p>
            <a:pPr lvl="0" algn="just">
              <a:defRPr/>
            </a:pPr>
            <a:r>
              <a:rPr lang="vi-VN" sz="3400" dirty="0">
                <a:solidFill>
                  <a:prstClr val="black"/>
                </a:solidFill>
                <a:latin typeface="Cambria" panose="02040503050406030204" pitchFamily="18" charset="0"/>
              </a:rPr>
              <a:t>B. Vì cậu bé đã làm được một việc thể hiện tình yêu thương với người gặp hoạn nạn.</a:t>
            </a:r>
          </a:p>
          <a:p>
            <a:pPr lvl="0" algn="just">
              <a:defRPr/>
            </a:pPr>
            <a:r>
              <a:rPr lang="vi-VN" sz="3400" dirty="0">
                <a:solidFill>
                  <a:prstClr val="black"/>
                </a:solidFill>
                <a:latin typeface="Cambria" panose="02040503050406030204" pitchFamily="18" charset="0"/>
              </a:rPr>
              <a:t>C. Vì cậu bé muốn lan toả tình yêu thương đến các bạn của mình.</a:t>
            </a:r>
            <a:endParaRPr kumimoji="0" lang="en-US" sz="3400" i="0" u="none" strike="noStrike" kern="1200" cap="none" spc="0" normalizeH="0" baseline="0" noProof="0" dirty="0">
              <a:ln>
                <a:noFill/>
              </a:ln>
              <a:solidFill>
                <a:prstClr val="black"/>
              </a:solidFill>
              <a:effectLst/>
              <a:uLnTx/>
              <a:uFillTx/>
              <a:latin typeface="Cambria" panose="02040503050406030204" pitchFamily="18" charset="0"/>
            </a:endParaRPr>
          </a:p>
        </p:txBody>
      </p:sp>
      <p:sp>
        <p:nvSpPr>
          <p:cNvPr id="3" name="Oval 2">
            <a:extLst>
              <a:ext uri="{FF2B5EF4-FFF2-40B4-BE49-F238E27FC236}">
                <a16:creationId xmlns:a16="http://schemas.microsoft.com/office/drawing/2014/main" id="{C66EFA63-561D-5599-DBC3-A012BC1E8727}"/>
              </a:ext>
            </a:extLst>
          </p:cNvPr>
          <p:cNvSpPr/>
          <p:nvPr/>
        </p:nvSpPr>
        <p:spPr>
          <a:xfrm>
            <a:off x="2409825" y="4029075"/>
            <a:ext cx="657225" cy="5429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74033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48B722-2F6C-B35D-333F-EA8B4261FFD5}"/>
              </a:ext>
            </a:extLst>
          </p:cNvPr>
          <p:cNvSpPr txBox="1"/>
          <p:nvPr/>
        </p:nvSpPr>
        <p:spPr>
          <a:xfrm>
            <a:off x="2734424" y="245742"/>
            <a:ext cx="8784405" cy="1138773"/>
          </a:xfrm>
          <a:prstGeom prst="rect">
            <a:avLst/>
          </a:prstGeom>
          <a:noFill/>
        </p:spPr>
        <p:txBody>
          <a:bodyPr wrap="square" rtlCol="0">
            <a:spAutoFit/>
          </a:bodyPr>
          <a:lstStyle/>
          <a:p>
            <a:pPr lvl="0" algn="just">
              <a:defRPr/>
            </a:pPr>
            <a:r>
              <a:rPr lang="vi-VN" sz="3400" b="1" dirty="0">
                <a:solidFill>
                  <a:prstClr val="black"/>
                </a:solidFill>
                <a:latin typeface="Cambria" panose="02040503050406030204" pitchFamily="18" charset="0"/>
              </a:rPr>
              <a:t>Sắp xếp các ý dưới đây cho đúng với trình tự các sự việc trong câu chuyện.</a:t>
            </a: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3" name="Picture 2">
            <a:extLst>
              <a:ext uri="{FF2B5EF4-FFF2-40B4-BE49-F238E27FC236}">
                <a16:creationId xmlns:a16="http://schemas.microsoft.com/office/drawing/2014/main" id="{84EC5F6A-AB50-B698-3248-82276BE71652}"/>
              </a:ext>
            </a:extLst>
          </p:cNvPr>
          <p:cNvPicPr>
            <a:picLocks noChangeAspect="1"/>
          </p:cNvPicPr>
          <p:nvPr/>
        </p:nvPicPr>
        <p:blipFill>
          <a:blip r:embed="rId2"/>
          <a:stretch>
            <a:fillRect/>
          </a:stretch>
        </p:blipFill>
        <p:spPr>
          <a:xfrm>
            <a:off x="-557118" y="0"/>
            <a:ext cx="3999323" cy="3993226"/>
          </a:xfrm>
          <a:prstGeom prst="rect">
            <a:avLst/>
          </a:prstGeom>
        </p:spPr>
      </p:pic>
      <p:pic>
        <p:nvPicPr>
          <p:cNvPr id="10" name="Picture 9">
            <a:extLst>
              <a:ext uri="{FF2B5EF4-FFF2-40B4-BE49-F238E27FC236}">
                <a16:creationId xmlns:a16="http://schemas.microsoft.com/office/drawing/2014/main" id="{6BB93134-E5FE-987A-FC7B-58E6EC95523F}"/>
              </a:ext>
            </a:extLst>
          </p:cNvPr>
          <p:cNvPicPr>
            <a:picLocks noChangeAspect="1"/>
          </p:cNvPicPr>
          <p:nvPr/>
        </p:nvPicPr>
        <p:blipFill>
          <a:blip r:embed="rId3"/>
          <a:stretch>
            <a:fillRect/>
          </a:stretch>
        </p:blipFill>
        <p:spPr>
          <a:xfrm>
            <a:off x="2828925" y="2062162"/>
            <a:ext cx="8523340" cy="3128963"/>
          </a:xfrm>
          <a:prstGeom prst="rect">
            <a:avLst/>
          </a:prstGeom>
        </p:spPr>
      </p:pic>
    </p:spTree>
    <p:extLst>
      <p:ext uri="{BB962C8B-B14F-4D97-AF65-F5344CB8AC3E}">
        <p14:creationId xmlns:p14="http://schemas.microsoft.com/office/powerpoint/2010/main" val="22595963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29DFB1-BB05-4494-B25E-8A06BD62C2D6}"/>
              </a:ext>
            </a:extLst>
          </p:cNvPr>
          <p:cNvGrpSpPr/>
          <p:nvPr/>
        </p:nvGrpSpPr>
        <p:grpSpPr>
          <a:xfrm>
            <a:off x="1278699" y="777823"/>
            <a:ext cx="6844281" cy="1717727"/>
            <a:chOff x="973276" y="169003"/>
            <a:chExt cx="9977377" cy="2777050"/>
          </a:xfrm>
        </p:grpSpPr>
        <p:grpSp>
          <p:nvGrpSpPr>
            <p:cNvPr id="13" name="Group 12">
              <a:extLst>
                <a:ext uri="{FF2B5EF4-FFF2-40B4-BE49-F238E27FC236}">
                  <a16:creationId xmlns:a16="http://schemas.microsoft.com/office/drawing/2014/main" id="{3DD6DB0B-E935-4B45-8A51-A7A2D571B8F7}"/>
                </a:ext>
              </a:extLst>
            </p:cNvPr>
            <p:cNvGrpSpPr/>
            <p:nvPr/>
          </p:nvGrpSpPr>
          <p:grpSpPr>
            <a:xfrm>
              <a:off x="973276" y="169003"/>
              <a:ext cx="9977377" cy="2777050"/>
              <a:chOff x="981410" y="1505551"/>
              <a:chExt cx="9977377" cy="4656928"/>
            </a:xfrm>
          </p:grpSpPr>
          <p:sp>
            <p:nvSpPr>
              <p:cNvPr id="14" name="矩形: 圆角 2">
                <a:extLst>
                  <a:ext uri="{FF2B5EF4-FFF2-40B4-BE49-F238E27FC236}">
                    <a16:creationId xmlns:a16="http://schemas.microsoft.com/office/drawing/2014/main" id="{05EF2EDB-6B5D-4958-AC82-BD0151FD09C7}"/>
                  </a:ext>
                </a:extLst>
              </p:cNvPr>
              <p:cNvSpPr/>
              <p:nvPr/>
            </p:nvSpPr>
            <p:spPr>
              <a:xfrm>
                <a:off x="981410" y="1505551"/>
                <a:ext cx="9977377" cy="4656928"/>
              </a:xfrm>
              <a:prstGeom prst="roundRect">
                <a:avLst/>
              </a:prstGeom>
              <a:solidFill>
                <a:sysClr val="window" lastClr="FFFFFF"/>
              </a:solidFill>
              <a:ln w="12700" cap="flat" cmpd="sng" algn="ctr">
                <a:solidFill>
                  <a:schemeClr val="bg1">
                    <a:lumMod val="50000"/>
                  </a:schemeClr>
                </a:solidFill>
                <a:prstDash val="solid"/>
                <a:miter lim="800000"/>
              </a:ln>
              <a:effectLst>
                <a:glow rad="63500">
                  <a:srgbClr val="F79646">
                    <a:satMod val="175000"/>
                    <a:alpha val="40000"/>
                  </a:srgbClr>
                </a:glow>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5" name="矩形: 圆角 2">
                <a:extLst>
                  <a:ext uri="{FF2B5EF4-FFF2-40B4-BE49-F238E27FC236}">
                    <a16:creationId xmlns:a16="http://schemas.microsoft.com/office/drawing/2014/main" id="{6FCB47A3-7F49-4FB8-A0FA-73CDAF292362}"/>
                  </a:ext>
                </a:extLst>
              </p:cNvPr>
              <p:cNvSpPr/>
              <p:nvPr/>
            </p:nvSpPr>
            <p:spPr>
              <a:xfrm>
                <a:off x="1317058" y="1711583"/>
                <a:ext cx="9310885" cy="4236024"/>
              </a:xfrm>
              <a:prstGeom prst="roundRect">
                <a:avLst/>
              </a:prstGeom>
              <a:noFill/>
              <a:ln w="57150" cap="flat" cmpd="sng" algn="ctr">
                <a:solidFill>
                  <a:schemeClr val="bg1">
                    <a:lumMod val="50000"/>
                  </a:schemeClr>
                </a:solidFill>
                <a:prstDash val="lgDash"/>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grpSp>
        <p:sp>
          <p:nvSpPr>
            <p:cNvPr id="17" name="Text Box 32">
              <a:extLst>
                <a:ext uri="{FF2B5EF4-FFF2-40B4-BE49-F238E27FC236}">
                  <a16:creationId xmlns:a16="http://schemas.microsoft.com/office/drawing/2014/main" id="{CCC16F87-72B7-4E1D-B590-0DF1DFDCE8D1}"/>
                </a:ext>
              </a:extLst>
            </p:cNvPr>
            <p:cNvSpPr txBox="1">
              <a:spLocks noChangeArrowheads="1"/>
            </p:cNvSpPr>
            <p:nvPr/>
          </p:nvSpPr>
          <p:spPr bwMode="auto">
            <a:xfrm>
              <a:off x="1570076" y="403148"/>
              <a:ext cx="8783774" cy="554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just" defTabSz="457200" rtl="0" eaLnBrk="1" fontAlgn="auto" latinLnBrk="0" hangingPunct="1">
                <a:spcBef>
                  <a:spcPts val="0"/>
                </a:spcBef>
                <a:spcAft>
                  <a:spcPts val="0"/>
                </a:spcAft>
                <a:buClrTx/>
                <a:buSzTx/>
                <a:buFontTx/>
                <a:buNone/>
                <a:tabLst/>
                <a:defRPr/>
              </a:pPr>
              <a:r>
                <a:rPr kumimoji="0" lang="vi-VN" altLang="en-US" sz="3600" b="1" i="0" u="none" strike="noStrike" kern="1200" cap="none" spc="0" normalizeH="0" baseline="0" noProof="0" dirty="0">
                  <a:ln>
                    <a:noFill/>
                  </a:ln>
                  <a:solidFill>
                    <a:srgbClr val="FC7898">
                      <a:lumMod val="75000"/>
                    </a:srgbClr>
                  </a:solidFill>
                  <a:effectLst/>
                  <a:uLnTx/>
                  <a:uFillTx/>
                  <a:latin typeface="Cambria" panose="02040503050406030204" pitchFamily="18" charset="0"/>
                  <a:ea typeface="Cambria" panose="02040503050406030204" pitchFamily="18" charset="0"/>
                  <a:cs typeface="+mn-cs"/>
                </a:rPr>
                <a:t>Qua câu chuyện em học được bài học gì từ cậu bé?</a:t>
              </a:r>
            </a:p>
          </p:txBody>
        </p:sp>
      </p:grpSp>
      <p:sp>
        <p:nvSpPr>
          <p:cNvPr id="18" name="云形 6">
            <a:extLst>
              <a:ext uri="{FF2B5EF4-FFF2-40B4-BE49-F238E27FC236}">
                <a16:creationId xmlns:a16="http://schemas.microsoft.com/office/drawing/2014/main" id="{87F83088-E8B1-4E05-BBDE-020837CD218F}"/>
              </a:ext>
            </a:extLst>
          </p:cNvPr>
          <p:cNvSpPr/>
          <p:nvPr/>
        </p:nvSpPr>
        <p:spPr>
          <a:xfrm>
            <a:off x="-146736" y="349198"/>
            <a:ext cx="983970" cy="536131"/>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9" name="云形 7">
            <a:extLst>
              <a:ext uri="{FF2B5EF4-FFF2-40B4-BE49-F238E27FC236}">
                <a16:creationId xmlns:a16="http://schemas.microsoft.com/office/drawing/2014/main" id="{A4513E28-B5CC-48D3-A98A-FE922B5E4ED7}"/>
              </a:ext>
            </a:extLst>
          </p:cNvPr>
          <p:cNvSpPr/>
          <p:nvPr/>
        </p:nvSpPr>
        <p:spPr>
          <a:xfrm>
            <a:off x="11245096" y="2227019"/>
            <a:ext cx="1816824" cy="989924"/>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pic>
        <p:nvPicPr>
          <p:cNvPr id="3" name="Picture 2">
            <a:extLst>
              <a:ext uri="{FF2B5EF4-FFF2-40B4-BE49-F238E27FC236}">
                <a16:creationId xmlns:a16="http://schemas.microsoft.com/office/drawing/2014/main" id="{B64A1F82-CC3F-4B43-A050-472127596A79}"/>
              </a:ext>
            </a:extLst>
          </p:cNvPr>
          <p:cNvPicPr>
            <a:picLocks noChangeAspect="1"/>
          </p:cNvPicPr>
          <p:nvPr/>
        </p:nvPicPr>
        <p:blipFill>
          <a:blip r:embed="rId2"/>
          <a:stretch>
            <a:fillRect/>
          </a:stretch>
        </p:blipFill>
        <p:spPr>
          <a:xfrm>
            <a:off x="6617860" y="1322352"/>
            <a:ext cx="5535648" cy="5535648"/>
          </a:xfrm>
          <a:prstGeom prst="rect">
            <a:avLst/>
          </a:prstGeom>
        </p:spPr>
      </p:pic>
      <p:grpSp>
        <p:nvGrpSpPr>
          <p:cNvPr id="4" name="Group 3">
            <a:extLst>
              <a:ext uri="{FF2B5EF4-FFF2-40B4-BE49-F238E27FC236}">
                <a16:creationId xmlns:a16="http://schemas.microsoft.com/office/drawing/2014/main" id="{5D0E69CE-BD06-FDDC-EBE6-9DBA73A7A4FF}"/>
              </a:ext>
            </a:extLst>
          </p:cNvPr>
          <p:cNvGrpSpPr/>
          <p:nvPr/>
        </p:nvGrpSpPr>
        <p:grpSpPr>
          <a:xfrm>
            <a:off x="1065781" y="3020820"/>
            <a:ext cx="5973194" cy="2260659"/>
            <a:chOff x="7355303" y="1404642"/>
            <a:chExt cx="4106665" cy="2260659"/>
          </a:xfrm>
        </p:grpSpPr>
        <p:sp>
          <p:nvSpPr>
            <p:cNvPr id="5" name="Rectangle: Rounded Corners 4">
              <a:extLst>
                <a:ext uri="{FF2B5EF4-FFF2-40B4-BE49-F238E27FC236}">
                  <a16:creationId xmlns:a16="http://schemas.microsoft.com/office/drawing/2014/main" id="{7757CDD2-8253-86C8-7097-28BFEFBB190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6" name="Rectangle 5">
              <a:extLst>
                <a:ext uri="{FF2B5EF4-FFF2-40B4-BE49-F238E27FC236}">
                  <a16:creationId xmlns:a16="http://schemas.microsoft.com/office/drawing/2014/main" id="{CF508726-D3C1-D7F5-14ED-0D8F049B45F0}"/>
                </a:ext>
              </a:extLst>
            </p:cNvPr>
            <p:cNvSpPr>
              <a:spLocks noChangeArrowheads="1"/>
            </p:cNvSpPr>
            <p:nvPr/>
          </p:nvSpPr>
          <p:spPr bwMode="auto">
            <a:xfrm>
              <a:off x="7461631" y="1547009"/>
              <a:ext cx="3894010" cy="193899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vi-VN" altLang="en-US" sz="4000" dirty="0">
                  <a:solidFill>
                    <a:srgbClr val="002060"/>
                  </a:solidFill>
                  <a:latin typeface="Cambria" panose="02040503050406030204" pitchFamily="18" charset="0"/>
                  <a:ea typeface="Cambria" panose="02040503050406030204" pitchFamily="18" charset="0"/>
                  <a:cs typeface="Arial" panose="020B0604020202020204" pitchFamily="34" charset="0"/>
                </a:rPr>
                <a:t>Lòng dũng cảm, lòng nhân hậu, biết quan tâm,</a:t>
              </a:r>
              <a:r>
                <a:rPr lang="en-US" altLang="en-US" sz="40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vi-VN" altLang="en-US" sz="4000" dirty="0">
                  <a:solidFill>
                    <a:srgbClr val="002060"/>
                  </a:solidFill>
                  <a:latin typeface="Cambria" panose="02040503050406030204" pitchFamily="18" charset="0"/>
                  <a:ea typeface="Cambria" panose="02040503050406030204" pitchFamily="18" charset="0"/>
                  <a:cs typeface="Arial" panose="020B0604020202020204" pitchFamily="34" charset="0"/>
                </a:rPr>
                <a:t>giúp đỡ mọi người...</a:t>
              </a:r>
              <a:endParaRPr lang="en-US" altLang="en-US" sz="4000"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4929767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F88B98-CB57-BF9B-03CE-14C35EA2D8A4}"/>
              </a:ext>
            </a:extLst>
          </p:cNvPr>
          <p:cNvSpPr/>
          <p:nvPr/>
        </p:nvSpPr>
        <p:spPr>
          <a:xfrm>
            <a:off x="1430132" y="2242266"/>
            <a:ext cx="9409104" cy="3416320"/>
          </a:xfrm>
          <a:prstGeom prst="rect">
            <a:avLst/>
          </a:prstGeom>
        </p:spPr>
        <p:txBody>
          <a:bodyPr wrap="square">
            <a:spAutoFit/>
          </a:bodyPr>
          <a:lstStyle/>
          <a:p>
            <a:pPr lvl="0" algn="just"/>
            <a:r>
              <a:rPr lang="en-US" sz="3600" b="1" dirty="0">
                <a:solidFill>
                  <a:prstClr val="black"/>
                </a:solidFill>
                <a:latin typeface="Cambria" panose="02040503050406030204" pitchFamily="18" charset="0"/>
                <a:ea typeface="Cambria" panose="02040503050406030204" pitchFamily="18" charset="0"/>
              </a:rPr>
              <a:t>   </a:t>
            </a:r>
            <a:r>
              <a:rPr lang="vi-VN" sz="3600" b="1" dirty="0">
                <a:solidFill>
                  <a:prstClr val="black"/>
                </a:solidFill>
                <a:latin typeface="Cambria" panose="02040503050406030204" pitchFamily="18" charset="0"/>
                <a:ea typeface="Cambria" panose="02040503050406030204" pitchFamily="18" charset="0"/>
              </a:rPr>
              <a:t>Câu chuyện thể hiện sự dũng cảm, tấm lòng nhân hậu của cậu bé. Cậu đã can đảm vượt qua nỗi sợ hãi cùng những khó khăn khi một mình chạy trên con đường vắng vào lúc chiều muộn để báo tin cho các chú bộ đội kịp thời cứu giúp người bị nạn.</a:t>
            </a:r>
          </a:p>
        </p:txBody>
      </p:sp>
      <p:pic>
        <p:nvPicPr>
          <p:cNvPr id="3" name="Picture 2">
            <a:extLst>
              <a:ext uri="{FF2B5EF4-FFF2-40B4-BE49-F238E27FC236}">
                <a16:creationId xmlns:a16="http://schemas.microsoft.com/office/drawing/2014/main" id="{5FC18817-722F-98EA-5088-AEF15161E614}"/>
              </a:ext>
            </a:extLst>
          </p:cNvPr>
          <p:cNvPicPr>
            <a:picLocks noChangeAspect="1"/>
          </p:cNvPicPr>
          <p:nvPr/>
        </p:nvPicPr>
        <p:blipFill>
          <a:blip r:embed="rId3"/>
          <a:stretch>
            <a:fillRect/>
          </a:stretch>
        </p:blipFill>
        <p:spPr>
          <a:xfrm>
            <a:off x="2081207" y="111847"/>
            <a:ext cx="7803556" cy="2462997"/>
          </a:xfrm>
          <a:prstGeom prst="rect">
            <a:avLst/>
          </a:prstGeom>
        </p:spPr>
      </p:pic>
    </p:spTree>
    <p:extLst>
      <p:ext uri="{BB962C8B-B14F-4D97-AF65-F5344CB8AC3E}">
        <p14:creationId xmlns:p14="http://schemas.microsoft.com/office/powerpoint/2010/main" val="7767068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50710" y="546325"/>
            <a:ext cx="8563429" cy="5683318"/>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70948" y="-318068"/>
            <a:ext cx="11767200" cy="2506408"/>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6757960" y="3145647"/>
            <a:ext cx="5075750" cy="3712352"/>
          </a:xfrm>
          <a:prstGeom prst="rect">
            <a:avLst/>
          </a:prstGeom>
        </p:spPr>
      </p:pic>
      <p:pic>
        <p:nvPicPr>
          <p:cNvPr id="3" name="Picture 2">
            <a:extLst>
              <a:ext uri="{FF2B5EF4-FFF2-40B4-BE49-F238E27FC236}">
                <a16:creationId xmlns:a16="http://schemas.microsoft.com/office/drawing/2014/main" id="{DB8F8984-E846-2A16-6AF0-B00B8E80A706}"/>
              </a:ext>
            </a:extLst>
          </p:cNvPr>
          <p:cNvPicPr>
            <a:picLocks noChangeAspect="1"/>
          </p:cNvPicPr>
          <p:nvPr/>
        </p:nvPicPr>
        <p:blipFill>
          <a:blip r:embed="rId6"/>
          <a:stretch>
            <a:fillRect/>
          </a:stretch>
        </p:blipFill>
        <p:spPr>
          <a:xfrm>
            <a:off x="1500025" y="2674295"/>
            <a:ext cx="6576759" cy="2923457"/>
          </a:xfrm>
          <a:prstGeom prst="rect">
            <a:avLst/>
          </a:prstGeom>
        </p:spPr>
      </p:pic>
    </p:spTree>
    <p:extLst>
      <p:ext uri="{BB962C8B-B14F-4D97-AF65-F5344CB8AC3E}">
        <p14:creationId xmlns:p14="http://schemas.microsoft.com/office/powerpoint/2010/main" val="33770950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29DFB1-BB05-4494-B25E-8A06BD62C2D6}"/>
              </a:ext>
            </a:extLst>
          </p:cNvPr>
          <p:cNvGrpSpPr/>
          <p:nvPr/>
        </p:nvGrpSpPr>
        <p:grpSpPr>
          <a:xfrm>
            <a:off x="133350" y="171450"/>
            <a:ext cx="11887200" cy="6524625"/>
            <a:chOff x="973276" y="169003"/>
            <a:chExt cx="9977377" cy="2777050"/>
          </a:xfrm>
        </p:grpSpPr>
        <p:sp>
          <p:nvSpPr>
            <p:cNvPr id="14" name="矩形: 圆角 2">
              <a:extLst>
                <a:ext uri="{FF2B5EF4-FFF2-40B4-BE49-F238E27FC236}">
                  <a16:creationId xmlns:a16="http://schemas.microsoft.com/office/drawing/2014/main" id="{05EF2EDB-6B5D-4958-AC82-BD0151FD09C7}"/>
                </a:ext>
              </a:extLst>
            </p:cNvPr>
            <p:cNvSpPr/>
            <p:nvPr/>
          </p:nvSpPr>
          <p:spPr>
            <a:xfrm>
              <a:off x="973276" y="169003"/>
              <a:ext cx="9977377" cy="2777050"/>
            </a:xfrm>
            <a:prstGeom prst="roundRect">
              <a:avLst/>
            </a:prstGeom>
            <a:solidFill>
              <a:sysClr val="window" lastClr="FFFFFF"/>
            </a:solidFill>
            <a:ln w="12700" cap="flat" cmpd="sng" algn="ctr">
              <a:solidFill>
                <a:schemeClr val="bg1">
                  <a:lumMod val="50000"/>
                </a:schemeClr>
              </a:solidFill>
              <a:prstDash val="solid"/>
              <a:miter lim="800000"/>
            </a:ln>
            <a:effectLst>
              <a:glow rad="63500">
                <a:srgbClr val="F79646">
                  <a:satMod val="175000"/>
                  <a:alpha val="40000"/>
                </a:srgbClr>
              </a:glow>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7" name="Text Box 32">
              <a:extLst>
                <a:ext uri="{FF2B5EF4-FFF2-40B4-BE49-F238E27FC236}">
                  <a16:creationId xmlns:a16="http://schemas.microsoft.com/office/drawing/2014/main" id="{CCC16F87-72B7-4E1D-B590-0DF1DFDCE8D1}"/>
                </a:ext>
              </a:extLst>
            </p:cNvPr>
            <p:cNvSpPr txBox="1">
              <a:spLocks noChangeArrowheads="1"/>
            </p:cNvSpPr>
            <p:nvPr/>
          </p:nvSpPr>
          <p:spPr bwMode="auto">
            <a:xfrm>
              <a:off x="1570077" y="403148"/>
              <a:ext cx="8783775" cy="32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vi-VN" alt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BC1023B2-4FF7-ABD7-06AD-BB0251A1400E}"/>
              </a:ext>
            </a:extLst>
          </p:cNvPr>
          <p:cNvPicPr>
            <a:picLocks noChangeAspect="1"/>
          </p:cNvPicPr>
          <p:nvPr/>
        </p:nvPicPr>
        <p:blipFill>
          <a:blip r:embed="rId2"/>
          <a:stretch>
            <a:fillRect/>
          </a:stretch>
        </p:blipFill>
        <p:spPr>
          <a:xfrm>
            <a:off x="3706141" y="107790"/>
            <a:ext cx="5236918" cy="755970"/>
          </a:xfrm>
          <a:prstGeom prst="rect">
            <a:avLst/>
          </a:prstGeom>
        </p:spPr>
      </p:pic>
      <p:sp>
        <p:nvSpPr>
          <p:cNvPr id="5" name="TextBox 4">
            <a:extLst>
              <a:ext uri="{FF2B5EF4-FFF2-40B4-BE49-F238E27FC236}">
                <a16:creationId xmlns:a16="http://schemas.microsoft.com/office/drawing/2014/main" id="{04301418-1DA4-CC5C-346E-2DC013637E36}"/>
              </a:ext>
            </a:extLst>
          </p:cNvPr>
          <p:cNvSpPr txBox="1"/>
          <p:nvPr/>
        </p:nvSpPr>
        <p:spPr>
          <a:xfrm>
            <a:off x="295274" y="685800"/>
            <a:ext cx="11591925" cy="6247864"/>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Chiều nay, tôi phải xuống nhà thằng Eng để bàn với nó về tên tờ báo tường đón tết Trung thu. Con đường đến nhà Eng đi qua một con dốc. Đang đi, tôi bỗng khựng lại, suýt nữa hét toáng lên vì sợ hãi. Ngay trước mặt tôi, có người nằm bên gốc cây. Bên cạnh chiếc xe máy, ngổn ngang những bao hàng. Người bị nạn kêu yếu ớt:</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Cháu ơi, gọi người cứu bác với!</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Tôi đứng ngây ra, tim đập thình thịch. Cố trấn tĩnh, tôi đáp:</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Bác đợi cháu nhé!</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“Phải đến đồn biên phòng”... Thoáng nghĩ thế, tôi liền chạy theo con đường gần nhất. Trời bắt đầu nhá nhem tối. Khu rừng âm u. Tiếng mấy con chim kêu “túc... túc...” không ngớt. Tôi chạy nhanh hơn. Gió thổi vù vù bên tai, bàn chân đau nhói vì giẫm lên đá răng mèo. “Phải cố lên! Người bị nạn nguy mất...”. Cuối cùng, cánh cổng của đồn biên phòng cũng hiện ra. Một chú bộ đội đứng gác cất tiếng hỏi tôi:</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Có việc gì thế cháu?</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Cháu thấy người bị tai nạn bên đường nên tới báo cho các chú ạ.</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Nhìn khuôn mặt đỏ bừng, nhễ nhại mồ hôi của tôi, chú như đoán được câu chuyện. Nhấc điện thoại lên, chú liên lạc với đồng đội đang đi tuần tra địa bàn để thông báo sự việc. Xong xuôi, chú vỗ vai tôi cười bảo:</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Cháu gan dạ và tốt bụng quá! Hi vọng, người gặp nạn sẽ được cứu kịp thời.</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Ngày hôm sau, chuyện tôi giúp các chú bộ đội biên phòng cứu được người bị nạn lan đi khắp nơi. Tôi thấy rất vui. Tôi còn vui hơn khi tìm được nhan đề “Trăng Rằm yêu thương” cho tờ báo tường</a:t>
            </a:r>
            <a:r>
              <a:rPr lang="en-US" sz="20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0000"/>
                </a:solidFill>
                <a:latin typeface="Cambria" panose="02040503050406030204" pitchFamily="18" charset="0"/>
                <a:ea typeface="Cambria" panose="02040503050406030204" pitchFamily="18" charset="0"/>
                <a:cs typeface="Calibri" panose="020F0502020204030204" pitchFamily="34" charset="0"/>
              </a:rPr>
              <a:t>của</a:t>
            </a:r>
            <a:r>
              <a:rPr lang="en-US" sz="20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0000"/>
                </a:solidFill>
                <a:latin typeface="Cambria" panose="02040503050406030204" pitchFamily="18" charset="0"/>
                <a:ea typeface="Cambria" panose="02040503050406030204" pitchFamily="18" charset="0"/>
                <a:cs typeface="Calibri" panose="020F0502020204030204" pitchFamily="34" charset="0"/>
              </a:rPr>
              <a:t>lớp</a:t>
            </a:r>
            <a:r>
              <a:rPr lang="en-US" sz="2000" dirty="0">
                <a:solidFill>
                  <a:srgbClr val="000000"/>
                </a:solidFill>
                <a:latin typeface="Cambria" panose="02040503050406030204" pitchFamily="18" charset="0"/>
                <a:ea typeface="Cambria" panose="02040503050406030204" pitchFamily="18" charset="0"/>
                <a:cs typeface="Calibri" panose="020F0502020204030204" pitchFamily="34" charset="0"/>
              </a:rPr>
              <a:t>.</a:t>
            </a:r>
            <a:endPar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algn="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(Nguyễn Luân)</a:t>
            </a:r>
          </a:p>
          <a:p>
            <a:endParaRPr lang="en-US" sz="2000" dirty="0">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8476647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2">
            <a:extLst>
              <a:ext uri="{FF2B5EF4-FFF2-40B4-BE49-F238E27FC236}">
                <a16:creationId xmlns:a16="http://schemas.microsoft.com/office/drawing/2014/main" id="{4BC99D42-FCB5-51B1-4BA3-9BA26C6C07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
        <p:nvSpPr>
          <p:cNvPr id="9" name="Rounded Rectangle 3">
            <a:extLst>
              <a:ext uri="{FF2B5EF4-FFF2-40B4-BE49-F238E27FC236}">
                <a16:creationId xmlns:a16="http://schemas.microsoft.com/office/drawing/2014/main" id="{CA06D3B6-95A7-A987-A086-C803DA485ADD}"/>
              </a:ext>
            </a:extLst>
          </p:cNvPr>
          <p:cNvSpPr/>
          <p:nvPr/>
        </p:nvSpPr>
        <p:spPr>
          <a:xfrm>
            <a:off x="3382593" y="415408"/>
            <a:ext cx="8152182"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000" dirty="0">
                <a:solidFill>
                  <a:prstClr val="black">
                    <a:lumMod val="95000"/>
                    <a:lumOff val="5000"/>
                  </a:prstClr>
                </a:solidFill>
                <a:latin typeface="Cambria" panose="02040503050406030204" pitchFamily="18" charset="0"/>
                <a:ea typeface="Cambria" panose="02040503050406030204" pitchFamily="18" charset="0"/>
              </a:rPr>
              <a:t>Đoạn 1 : Từ đầu .... </a:t>
            </a:r>
            <a:r>
              <a:rPr lang="vi-VN" sz="4000" i="1" dirty="0">
                <a:solidFill>
                  <a:prstClr val="black">
                    <a:lumMod val="95000"/>
                    <a:lumOff val="5000"/>
                  </a:prstClr>
                </a:solidFill>
                <a:latin typeface="Cambria" panose="02040503050406030204" pitchFamily="18" charset="0"/>
                <a:ea typeface="Cambria" panose="02040503050406030204" pitchFamily="18" charset="0"/>
              </a:rPr>
              <a:t>những bao hàng</a:t>
            </a:r>
            <a:r>
              <a:rPr lang="vi-VN" sz="4000" dirty="0">
                <a:solidFill>
                  <a:prstClr val="black">
                    <a:lumMod val="95000"/>
                    <a:lumOff val="5000"/>
                  </a:prstClr>
                </a:solidFill>
                <a:latin typeface="Cambria" panose="02040503050406030204" pitchFamily="18" charset="0"/>
                <a:ea typeface="Cambria" panose="02040503050406030204" pitchFamily="18" charset="0"/>
              </a:rPr>
              <a:t>.</a:t>
            </a: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sp>
        <p:nvSpPr>
          <p:cNvPr id="10" name="Rounded Rectangle 10">
            <a:extLst>
              <a:ext uri="{FF2B5EF4-FFF2-40B4-BE49-F238E27FC236}">
                <a16:creationId xmlns:a16="http://schemas.microsoft.com/office/drawing/2014/main" id="{08E7150A-690F-4E4B-2ECF-463C91F6D3AF}"/>
              </a:ext>
            </a:extLst>
          </p:cNvPr>
          <p:cNvSpPr/>
          <p:nvPr/>
        </p:nvSpPr>
        <p:spPr>
          <a:xfrm>
            <a:off x="4214062" y="1949566"/>
            <a:ext cx="7398274" cy="1290217"/>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400" dirty="0">
                <a:solidFill>
                  <a:prstClr val="black">
                    <a:lumMod val="95000"/>
                    <a:lumOff val="5000"/>
                  </a:prstClr>
                </a:solidFill>
                <a:latin typeface="Cambria" panose="02040503050406030204" pitchFamily="18" charset="0"/>
                <a:ea typeface="Cambria" panose="02040503050406030204" pitchFamily="18" charset="0"/>
              </a:rPr>
              <a:t>Đoạn 2: Người bị nạn ... </a:t>
            </a:r>
            <a:r>
              <a:rPr lang="vi-VN" sz="4400" i="1" dirty="0">
                <a:solidFill>
                  <a:prstClr val="black">
                    <a:lumMod val="95000"/>
                    <a:lumOff val="5000"/>
                  </a:prstClr>
                </a:solidFill>
                <a:latin typeface="Cambria" panose="02040503050406030204" pitchFamily="18" charset="0"/>
                <a:ea typeface="Cambria" panose="02040503050406030204" pitchFamily="18" charset="0"/>
              </a:rPr>
              <a:t>đồn biên phòng cũng dần hiện ra.</a:t>
            </a:r>
            <a:endParaRPr kumimoji="0" lang="en-US" sz="44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sp>
        <p:nvSpPr>
          <p:cNvPr id="11" name="Rounded Rectangle 17">
            <a:extLst>
              <a:ext uri="{FF2B5EF4-FFF2-40B4-BE49-F238E27FC236}">
                <a16:creationId xmlns:a16="http://schemas.microsoft.com/office/drawing/2014/main" id="{F877267B-9088-47B1-6F3E-84D67A9744B1}"/>
              </a:ext>
            </a:extLst>
          </p:cNvPr>
          <p:cNvSpPr/>
          <p:nvPr/>
        </p:nvSpPr>
        <p:spPr>
          <a:xfrm>
            <a:off x="4911637" y="3626127"/>
            <a:ext cx="6661237"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400" dirty="0">
                <a:solidFill>
                  <a:prstClr val="black">
                    <a:lumMod val="95000"/>
                    <a:lumOff val="5000"/>
                  </a:prstClr>
                </a:solidFill>
                <a:latin typeface="Cambria" panose="02040503050406030204" pitchFamily="18" charset="0"/>
                <a:ea typeface="Cambria" panose="02040503050406030204" pitchFamily="18" charset="0"/>
              </a:rPr>
              <a:t>Đoạn 3: Một chú bộ đội .... </a:t>
            </a:r>
            <a:r>
              <a:rPr lang="vi-VN" sz="4400" i="1" dirty="0">
                <a:solidFill>
                  <a:prstClr val="black">
                    <a:lumMod val="95000"/>
                    <a:lumOff val="5000"/>
                  </a:prstClr>
                </a:solidFill>
                <a:latin typeface="Cambria" panose="02040503050406030204" pitchFamily="18" charset="0"/>
                <a:ea typeface="Cambria" panose="02040503050406030204" pitchFamily="18" charset="0"/>
              </a:rPr>
              <a:t>được cứu kịp thời.</a:t>
            </a:r>
            <a:endParaRPr kumimoji="0" lang="en-US" sz="44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E928A771-2BEF-5AB8-07D2-30A87242A59D}"/>
              </a:ext>
            </a:extLst>
          </p:cNvPr>
          <p:cNvPicPr>
            <a:picLocks noChangeAspect="1"/>
          </p:cNvPicPr>
          <p:nvPr/>
        </p:nvPicPr>
        <p:blipFill>
          <a:blip r:embed="rId3"/>
          <a:stretch>
            <a:fillRect/>
          </a:stretch>
        </p:blipFill>
        <p:spPr>
          <a:xfrm>
            <a:off x="89995" y="181483"/>
            <a:ext cx="3194581" cy="2097206"/>
          </a:xfrm>
          <a:prstGeom prst="rect">
            <a:avLst/>
          </a:prstGeom>
        </p:spPr>
      </p:pic>
      <p:sp>
        <p:nvSpPr>
          <p:cNvPr id="2" name="Rounded Rectangle 17">
            <a:extLst>
              <a:ext uri="{FF2B5EF4-FFF2-40B4-BE49-F238E27FC236}">
                <a16:creationId xmlns:a16="http://schemas.microsoft.com/office/drawing/2014/main" id="{EDE3E9DA-BCC5-A8F8-F8A7-C7E72B65F4E2}"/>
              </a:ext>
            </a:extLst>
          </p:cNvPr>
          <p:cNvSpPr/>
          <p:nvPr/>
        </p:nvSpPr>
        <p:spPr>
          <a:xfrm>
            <a:off x="5845087" y="5206349"/>
            <a:ext cx="4270463" cy="946801"/>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400" dirty="0">
                <a:solidFill>
                  <a:prstClr val="black">
                    <a:lumMod val="95000"/>
                    <a:lumOff val="5000"/>
                  </a:prstClr>
                </a:solidFill>
                <a:latin typeface="Cambria" panose="02040503050406030204" pitchFamily="18" charset="0"/>
                <a:ea typeface="Cambria" panose="02040503050406030204" pitchFamily="18" charset="0"/>
              </a:rPr>
              <a:t>Đoạn 4: Còn lại.</a:t>
            </a:r>
            <a:endParaRPr kumimoji="0" lang="en-US" sz="44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231219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2133A2-AD7C-7A5F-F197-8D70BEFAEC44}"/>
              </a:ext>
            </a:extLst>
          </p:cNvPr>
          <p:cNvPicPr>
            <a:picLocks noChangeAspect="1"/>
          </p:cNvPicPr>
          <p:nvPr/>
        </p:nvPicPr>
        <p:blipFill>
          <a:blip r:embed="rId3"/>
          <a:stretch>
            <a:fillRect/>
          </a:stretch>
        </p:blipFill>
        <p:spPr>
          <a:xfrm>
            <a:off x="2670586" y="405115"/>
            <a:ext cx="6340390" cy="1109568"/>
          </a:xfrm>
          <a:prstGeom prst="rect">
            <a:avLst/>
          </a:prstGeom>
        </p:spPr>
      </p:pic>
      <p:grpSp>
        <p:nvGrpSpPr>
          <p:cNvPr id="3" name="Group 2">
            <a:extLst>
              <a:ext uri="{FF2B5EF4-FFF2-40B4-BE49-F238E27FC236}">
                <a16:creationId xmlns:a16="http://schemas.microsoft.com/office/drawing/2014/main" id="{96B0DB58-92CD-3E44-3873-D2C9F3888CF7}"/>
              </a:ext>
            </a:extLst>
          </p:cNvPr>
          <p:cNvGrpSpPr/>
          <p:nvPr/>
        </p:nvGrpSpPr>
        <p:grpSpPr>
          <a:xfrm>
            <a:off x="4324350" y="1827609"/>
            <a:ext cx="3364818" cy="1254387"/>
            <a:chOff x="2157098" y="2221349"/>
            <a:chExt cx="3866191" cy="1860883"/>
          </a:xfrm>
        </p:grpSpPr>
        <p:sp>
          <p:nvSpPr>
            <p:cNvPr id="4" name="Freeform: Shape 3">
              <a:extLst>
                <a:ext uri="{FF2B5EF4-FFF2-40B4-BE49-F238E27FC236}">
                  <a16:creationId xmlns:a16="http://schemas.microsoft.com/office/drawing/2014/main" id="{B6BF492A-280B-0224-A828-9BBE54A2F9E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TextBox 4">
              <a:extLst>
                <a:ext uri="{FF2B5EF4-FFF2-40B4-BE49-F238E27FC236}">
                  <a16:creationId xmlns:a16="http://schemas.microsoft.com/office/drawing/2014/main" id="{B473A82D-7C02-02C2-9B75-546DBDBEF385}"/>
                </a:ext>
              </a:extLst>
            </p:cNvPr>
            <p:cNvSpPr txBox="1"/>
            <p:nvPr/>
          </p:nvSpPr>
          <p:spPr>
            <a:xfrm>
              <a:off x="2157098" y="2726567"/>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khựng</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lại</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6" name="Group 5">
            <a:extLst>
              <a:ext uri="{FF2B5EF4-FFF2-40B4-BE49-F238E27FC236}">
                <a16:creationId xmlns:a16="http://schemas.microsoft.com/office/drawing/2014/main" id="{B8609A6D-9506-F13E-41FF-EFE5BF3ABFBE}"/>
              </a:ext>
            </a:extLst>
          </p:cNvPr>
          <p:cNvGrpSpPr/>
          <p:nvPr/>
        </p:nvGrpSpPr>
        <p:grpSpPr>
          <a:xfrm>
            <a:off x="7689168" y="1798158"/>
            <a:ext cx="3055032" cy="1254387"/>
            <a:chOff x="2109830" y="2221349"/>
            <a:chExt cx="3866191" cy="1860883"/>
          </a:xfrm>
        </p:grpSpPr>
        <p:sp>
          <p:nvSpPr>
            <p:cNvPr id="7" name="Freeform: Shape 6">
              <a:extLst>
                <a:ext uri="{FF2B5EF4-FFF2-40B4-BE49-F238E27FC236}">
                  <a16:creationId xmlns:a16="http://schemas.microsoft.com/office/drawing/2014/main" id="{22903F03-CDF9-3A4D-588B-F9C8DF3673B5}"/>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E5A4">
                <a:lumMod val="90000"/>
              </a:srgbClr>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12" name="TextBox 11">
              <a:extLst>
                <a:ext uri="{FF2B5EF4-FFF2-40B4-BE49-F238E27FC236}">
                  <a16:creationId xmlns:a16="http://schemas.microsoft.com/office/drawing/2014/main" id="{C90DECCF-FF28-1A61-BE4A-729D8AC3ADD3}"/>
                </a:ext>
              </a:extLst>
            </p:cNvPr>
            <p:cNvSpPr txBox="1"/>
            <p:nvPr/>
          </p:nvSpPr>
          <p:spPr>
            <a:xfrm>
              <a:off x="2109830" y="2828517"/>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kern="0" dirty="0" err="1">
                  <a:solidFill>
                    <a:srgbClr val="6351CA">
                      <a:lumMod val="50000"/>
                    </a:srgbClr>
                  </a:solidFill>
                  <a:latin typeface="Cambria" panose="02040503050406030204" pitchFamily="18" charset="0"/>
                  <a:ea typeface="Cambria" panose="02040503050406030204" pitchFamily="18" charset="0"/>
                  <a:sym typeface="Arial"/>
                </a:rPr>
                <a:t>suýt</a:t>
              </a:r>
              <a:r>
                <a:rPr lang="en-US" sz="2800" b="1" kern="0" dirty="0">
                  <a:solidFill>
                    <a:srgbClr val="6351CA">
                      <a:lumMod val="50000"/>
                    </a:srgbClr>
                  </a:solidFill>
                  <a:latin typeface="Cambria" panose="02040503050406030204" pitchFamily="18" charset="0"/>
                  <a:ea typeface="Cambria" panose="02040503050406030204" pitchFamily="18" charset="0"/>
                  <a:sym typeface="Arial"/>
                </a:rPr>
                <a:t> </a:t>
              </a:r>
              <a:r>
                <a:rPr lang="en-US" sz="2800" b="1" kern="0" dirty="0" err="1">
                  <a:solidFill>
                    <a:srgbClr val="6351CA">
                      <a:lumMod val="50000"/>
                    </a:srgbClr>
                  </a:solidFill>
                  <a:latin typeface="Cambria" panose="02040503050406030204" pitchFamily="18" charset="0"/>
                  <a:ea typeface="Cambria" panose="02040503050406030204" pitchFamily="18" charset="0"/>
                  <a:sym typeface="Arial"/>
                </a:rPr>
                <a:t>nữa</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4" name="Group 13">
            <a:extLst>
              <a:ext uri="{FF2B5EF4-FFF2-40B4-BE49-F238E27FC236}">
                <a16:creationId xmlns:a16="http://schemas.microsoft.com/office/drawing/2014/main" id="{C1C58DE7-F3FF-EB5D-954F-BCFEE5F47EC2}"/>
              </a:ext>
            </a:extLst>
          </p:cNvPr>
          <p:cNvGrpSpPr/>
          <p:nvPr/>
        </p:nvGrpSpPr>
        <p:grpSpPr>
          <a:xfrm>
            <a:off x="1150912" y="1887745"/>
            <a:ext cx="2954363" cy="1254387"/>
            <a:chOff x="2035835" y="2221349"/>
            <a:chExt cx="3866191" cy="1860883"/>
          </a:xfrm>
        </p:grpSpPr>
        <p:sp>
          <p:nvSpPr>
            <p:cNvPr id="15" name="Freeform: Shape 14">
              <a:extLst>
                <a:ext uri="{FF2B5EF4-FFF2-40B4-BE49-F238E27FC236}">
                  <a16:creationId xmlns:a16="http://schemas.microsoft.com/office/drawing/2014/main" id="{C0B47F9E-DD5F-EA00-3FE1-E41E82259D4D}"/>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597000">
                <a:lumMod val="20000"/>
                <a:lumOff val="80000"/>
              </a:srgbClr>
            </a:solidFill>
            <a:ln w="25400" cap="flat" cmpd="sng" algn="ctr">
              <a:solidFill>
                <a:srgbClr val="F369AC"/>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16" name="TextBox 15">
              <a:extLst>
                <a:ext uri="{FF2B5EF4-FFF2-40B4-BE49-F238E27FC236}">
                  <a16:creationId xmlns:a16="http://schemas.microsoft.com/office/drawing/2014/main" id="{165ACC06-FBD5-4E1E-5E09-9EAF515B7EB4}"/>
                </a:ext>
              </a:extLst>
            </p:cNvPr>
            <p:cNvSpPr txBox="1"/>
            <p:nvPr/>
          </p:nvSpPr>
          <p:spPr>
            <a:xfrm>
              <a:off x="2035835" y="2781425"/>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Eng</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7" name="Group 16">
            <a:extLst>
              <a:ext uri="{FF2B5EF4-FFF2-40B4-BE49-F238E27FC236}">
                <a16:creationId xmlns:a16="http://schemas.microsoft.com/office/drawing/2014/main" id="{1E4A40B8-B07A-0605-BEEB-02818D503C77}"/>
              </a:ext>
            </a:extLst>
          </p:cNvPr>
          <p:cNvGrpSpPr/>
          <p:nvPr/>
        </p:nvGrpSpPr>
        <p:grpSpPr>
          <a:xfrm>
            <a:off x="3509480" y="3530898"/>
            <a:ext cx="5158270" cy="1254387"/>
            <a:chOff x="2099716" y="2221349"/>
            <a:chExt cx="3866191" cy="1860883"/>
          </a:xfrm>
        </p:grpSpPr>
        <p:sp>
          <p:nvSpPr>
            <p:cNvPr id="18" name="Freeform: Shape 17">
              <a:extLst>
                <a:ext uri="{FF2B5EF4-FFF2-40B4-BE49-F238E27FC236}">
                  <a16:creationId xmlns:a16="http://schemas.microsoft.com/office/drawing/2014/main" id="{1BCF802A-7C72-8940-4206-4682440EE36D}"/>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92E8E9"/>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19" name="TextBox 18">
              <a:extLst>
                <a:ext uri="{FF2B5EF4-FFF2-40B4-BE49-F238E27FC236}">
                  <a16:creationId xmlns:a16="http://schemas.microsoft.com/office/drawing/2014/main" id="{46C49AB8-3C21-42B3-6C7D-D980760787A6}"/>
                </a:ext>
              </a:extLst>
            </p:cNvPr>
            <p:cNvSpPr txBox="1"/>
            <p:nvPr/>
          </p:nvSpPr>
          <p:spPr>
            <a:xfrm>
              <a:off x="2099716" y="2806793"/>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nhá</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nhem</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tối</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spTree>
    <p:extLst>
      <p:ext uri="{BB962C8B-B14F-4D97-AF65-F5344CB8AC3E}">
        <p14:creationId xmlns:p14="http://schemas.microsoft.com/office/powerpoint/2010/main" val="12260506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strVal val="#ppt_w+.3"/>
                                          </p:val>
                                        </p:tav>
                                        <p:tav tm="100000">
                                          <p:val>
                                            <p:strVal val="#ppt_w"/>
                                          </p:val>
                                        </p:tav>
                                      </p:tavLst>
                                    </p:anim>
                                    <p:anim calcmode="lin" valueType="num">
                                      <p:cBhvr>
                                        <p:cTn id="13" dur="1000" fill="hold"/>
                                        <p:tgtEl>
                                          <p:spTgt spid="14"/>
                                        </p:tgtEl>
                                        <p:attrNameLst>
                                          <p:attrName>ppt_h</p:attrName>
                                        </p:attrNameLst>
                                      </p:cBhvr>
                                      <p:tavLst>
                                        <p:tav tm="0">
                                          <p:val>
                                            <p:strVal val="#ppt_h"/>
                                          </p:val>
                                        </p:tav>
                                        <p:tav tm="100000">
                                          <p:val>
                                            <p:strVal val="#ppt_h"/>
                                          </p:val>
                                        </p:tav>
                                      </p:tavLst>
                                    </p:anim>
                                    <p:animEffect transition="in" filter="fade">
                                      <p:cBhvr>
                                        <p:cTn id="14" dur="1000"/>
                                        <p:tgtEl>
                                          <p:spTgt spid="14"/>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3"/>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3"/>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1000" fill="hold"/>
                                        <p:tgtEl>
                                          <p:spTgt spid="17"/>
                                        </p:tgtEl>
                                        <p:attrNameLst>
                                          <p:attrName>ppt_w</p:attrName>
                                        </p:attrNameLst>
                                      </p:cBhvr>
                                      <p:tavLst>
                                        <p:tav tm="0">
                                          <p:val>
                                            <p:strVal val="#ppt_w+.3"/>
                                          </p:val>
                                        </p:tav>
                                        <p:tav tm="100000">
                                          <p:val>
                                            <p:strVal val="#ppt_w"/>
                                          </p:val>
                                        </p:tav>
                                      </p:tavLst>
                                    </p:anim>
                                    <p:anim calcmode="lin" valueType="num">
                                      <p:cBhvr>
                                        <p:cTn id="28" dur="1000" fill="hold"/>
                                        <p:tgtEl>
                                          <p:spTgt spid="17"/>
                                        </p:tgtEl>
                                        <p:attrNameLst>
                                          <p:attrName>ppt_h</p:attrName>
                                        </p:attrNameLst>
                                      </p:cBhvr>
                                      <p:tavLst>
                                        <p:tav tm="0">
                                          <p:val>
                                            <p:strVal val="#ppt_h"/>
                                          </p:val>
                                        </p:tav>
                                        <p:tav tm="100000">
                                          <p:val>
                                            <p:strVal val="#ppt_h"/>
                                          </p:val>
                                        </p:tav>
                                      </p:tavLst>
                                    </p:anim>
                                    <p:animEffect transition="in" filter="fade">
                                      <p:cBhvr>
                                        <p:cTn id="2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385070" y="926293"/>
            <a:ext cx="2249106" cy="124549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Biên</a:t>
            </a:r>
            <a:r>
              <a:rPr kumimoji="0" lang="en-US" altLang="zh-CN" sz="3600" b="1" i="0" u="none" strike="noStrike" kern="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phòng</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6787127" y="1046747"/>
            <a:ext cx="4579093" cy="1077218"/>
          </a:xfrm>
          <a:prstGeom prst="rect">
            <a:avLst/>
          </a:prstGeom>
        </p:spPr>
        <p:txBody>
          <a:bodyPr wrap="square">
            <a:spAutoFit/>
          </a:bodyPr>
          <a:lstStyle/>
          <a:p>
            <a:pPr lvl="0" algn="just">
              <a:defRPr/>
            </a:pP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Phòng</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thủ</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bảo</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vệ</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vùng</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biên</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giới</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2" name="Picture 4" descr="Bộ đội Biên phòng Cà Mau quyết tâm phòng, chống vi phạm IUU">
            <a:extLst>
              <a:ext uri="{FF2B5EF4-FFF2-40B4-BE49-F238E27FC236}">
                <a16:creationId xmlns:a16="http://schemas.microsoft.com/office/drawing/2014/main" id="{DB01C249-9D7A-665E-8718-953F0C6408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3974" y="2573506"/>
            <a:ext cx="5772151" cy="3702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2243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052"/>
                                        </p:tgtEl>
                                        <p:attrNameLst>
                                          <p:attrName>style.visibility</p:attrName>
                                        </p:attrNameLst>
                                      </p:cBhvr>
                                      <p:to>
                                        <p:strVal val="visible"/>
                                      </p:to>
                                    </p:set>
                                    <p:animEffect transition="in" filter="fade">
                                      <p:cBhvr>
                                        <p:cTn id="34"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385070" y="926293"/>
            <a:ext cx="2249106" cy="124549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Đá</a:t>
            </a:r>
            <a:r>
              <a:rPr lang="en-US" sz="3600" b="1" kern="0" dirty="0">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răng</a:t>
            </a:r>
            <a:r>
              <a:rPr lang="en-US" sz="3600" b="1" kern="0" dirty="0">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mèo</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6787127" y="1046747"/>
            <a:ext cx="4579093" cy="1077218"/>
          </a:xfrm>
          <a:prstGeom prst="rect">
            <a:avLst/>
          </a:prstGeom>
        </p:spPr>
        <p:txBody>
          <a:bodyPr wrap="square">
            <a:spAutoFit/>
          </a:bodyPr>
          <a:lstStyle/>
          <a:p>
            <a:pPr lvl="0" algn="just">
              <a:defRPr/>
            </a:pP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Đ</a:t>
            </a: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á nhỏ, nhọn, lởm chởm giống như răng mèo</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F389426F-451C-98D5-0414-6B95C49CF322}"/>
              </a:ext>
            </a:extLst>
          </p:cNvPr>
          <p:cNvSpPr/>
          <p:nvPr/>
        </p:nvSpPr>
        <p:spPr>
          <a:xfrm>
            <a:off x="4385070" y="2945593"/>
            <a:ext cx="2249106" cy="124549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spcBef>
                <a:spcPct val="50000"/>
              </a:spcBef>
              <a:defRPr/>
            </a:pP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Tuần</a:t>
            </a:r>
            <a:r>
              <a:rPr lang="en-US" sz="3600" b="1" kern="0" dirty="0">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tra</a:t>
            </a:r>
            <a:r>
              <a:rPr lang="en-US" sz="3600" b="1" kern="0" dirty="0">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địa</a:t>
            </a:r>
            <a:r>
              <a:rPr lang="en-US" sz="3600" b="1" kern="0" dirty="0">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bàn</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FF1E8D23-8DAC-48B7-6FD9-DBE6F28C783A}"/>
              </a:ext>
            </a:extLst>
          </p:cNvPr>
          <p:cNvSpPr/>
          <p:nvPr/>
        </p:nvSpPr>
        <p:spPr>
          <a:xfrm>
            <a:off x="6787127" y="3066047"/>
            <a:ext cx="5090548" cy="1077218"/>
          </a:xfrm>
          <a:prstGeom prst="rect">
            <a:avLst/>
          </a:prstGeom>
        </p:spPr>
        <p:txBody>
          <a:bodyPr wrap="square">
            <a:spAutoFit/>
          </a:bodyPr>
          <a:lstStyle/>
          <a:p>
            <a:pPr lvl="0" algn="just">
              <a:defRPr/>
            </a:pP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Đi</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để</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xem</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xét</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một</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khu</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vực</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nhằm</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giữ</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gìn</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trật</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tự</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0853706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randombar(horizontal)">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1000"/>
                                        <p:tgtEl>
                                          <p:spTgt spid="3"/>
                                        </p:tgtEl>
                                      </p:cBhvr>
                                    </p:animEffect>
                                    <p:anim calcmode="lin" valueType="num">
                                      <p:cBhvr>
                                        <p:cTn id="40" dur="1000" fill="hold"/>
                                        <p:tgtEl>
                                          <p:spTgt spid="3"/>
                                        </p:tgtEl>
                                        <p:attrNameLst>
                                          <p:attrName>ppt_x</p:attrName>
                                        </p:attrNameLst>
                                      </p:cBhvr>
                                      <p:tavLst>
                                        <p:tav tm="0">
                                          <p:val>
                                            <p:strVal val="#ppt_x"/>
                                          </p:val>
                                        </p:tav>
                                        <p:tav tm="100000">
                                          <p:val>
                                            <p:strVal val="#ppt_x"/>
                                          </p:val>
                                        </p:tav>
                                      </p:tavLst>
                                    </p:anim>
                                    <p:anim calcmode="lin" valueType="num">
                                      <p:cBhvr>
                                        <p:cTn id="4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P spid="2"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313144" y="-161413"/>
            <a:ext cx="9688951" cy="6430297"/>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02344" y="-217932"/>
            <a:ext cx="11767200" cy="2506408"/>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7259750" y="3242445"/>
            <a:ext cx="4749980" cy="3474087"/>
          </a:xfrm>
          <a:prstGeom prst="rect">
            <a:avLst/>
          </a:prstGeom>
        </p:spPr>
      </p:pic>
      <p:pic>
        <p:nvPicPr>
          <p:cNvPr id="5" name="Picture 4">
            <a:extLst>
              <a:ext uri="{FF2B5EF4-FFF2-40B4-BE49-F238E27FC236}">
                <a16:creationId xmlns:a16="http://schemas.microsoft.com/office/drawing/2014/main" id="{44E0A917-3D7C-5B64-C420-F34B53394593}"/>
              </a:ext>
            </a:extLst>
          </p:cNvPr>
          <p:cNvPicPr>
            <a:picLocks noChangeAspect="1"/>
          </p:cNvPicPr>
          <p:nvPr/>
        </p:nvPicPr>
        <p:blipFill>
          <a:blip r:embed="rId6"/>
          <a:stretch>
            <a:fillRect/>
          </a:stretch>
        </p:blipFill>
        <p:spPr>
          <a:xfrm>
            <a:off x="1949410" y="1679165"/>
            <a:ext cx="5724640" cy="2554445"/>
          </a:xfrm>
          <a:prstGeom prst="rect">
            <a:avLst/>
          </a:prstGeom>
        </p:spPr>
      </p:pic>
    </p:spTree>
    <p:extLst>
      <p:ext uri="{BB962C8B-B14F-4D97-AF65-F5344CB8AC3E}">
        <p14:creationId xmlns:p14="http://schemas.microsoft.com/office/powerpoint/2010/main" val="19270102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32564E-DD65-00BC-33D4-0E97FA217DD6}"/>
              </a:ext>
            </a:extLst>
          </p:cNvPr>
          <p:cNvSpPr txBox="1"/>
          <p:nvPr/>
        </p:nvSpPr>
        <p:spPr>
          <a:xfrm>
            <a:off x="2293376" y="525498"/>
            <a:ext cx="9303775" cy="1661993"/>
          </a:xfrm>
          <a:prstGeom prst="rect">
            <a:avLst/>
          </a:prstGeom>
          <a:noFill/>
        </p:spPr>
        <p:txBody>
          <a:bodyPr wrap="square" rtlCol="0">
            <a:spAutoFit/>
          </a:bodyPr>
          <a:lstStyle/>
          <a:p>
            <a:pPr lvl="0" algn="just">
              <a:defRPr/>
            </a:pPr>
            <a:r>
              <a:rPr lang="vi-VN" sz="3400" b="1" dirty="0">
                <a:solidFill>
                  <a:prstClr val="black"/>
                </a:solidFill>
                <a:latin typeface="Cambria" panose="02040503050406030204" pitchFamily="18" charset="0"/>
              </a:rPr>
              <a:t>Trên con đường đến nhà bạn, cậu bé đã nhìn thấy sự việc gì? Cậu bé có cảm xúc thế nào khi nhìn thấy cảnh tượng đó?</a:t>
            </a: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nvGrpSpPr>
          <p:cNvPr id="12" name="Group 11">
            <a:extLst>
              <a:ext uri="{FF2B5EF4-FFF2-40B4-BE49-F238E27FC236}">
                <a16:creationId xmlns:a16="http://schemas.microsoft.com/office/drawing/2014/main" id="{2A99B7F0-EE96-7C45-4D27-5546A05A43D9}"/>
              </a:ext>
            </a:extLst>
          </p:cNvPr>
          <p:cNvGrpSpPr/>
          <p:nvPr/>
        </p:nvGrpSpPr>
        <p:grpSpPr>
          <a:xfrm>
            <a:off x="770563" y="2524124"/>
            <a:ext cx="10689280" cy="4410931"/>
            <a:chOff x="875792" y="1489323"/>
            <a:chExt cx="10015891" cy="2636587"/>
          </a:xfrm>
        </p:grpSpPr>
        <p:grpSp>
          <p:nvGrpSpPr>
            <p:cNvPr id="11" name="Group 10">
              <a:extLst>
                <a:ext uri="{FF2B5EF4-FFF2-40B4-BE49-F238E27FC236}">
                  <a16:creationId xmlns:a16="http://schemas.microsoft.com/office/drawing/2014/main" id="{575CA93A-8DB9-C193-01B2-9B8D108B3FEA}"/>
                </a:ext>
              </a:extLst>
            </p:cNvPr>
            <p:cNvGrpSpPr/>
            <p:nvPr/>
          </p:nvGrpSpPr>
          <p:grpSpPr>
            <a:xfrm>
              <a:off x="875792" y="1489323"/>
              <a:ext cx="10015891" cy="2636587"/>
              <a:chOff x="875792" y="1489323"/>
              <a:chExt cx="10015891" cy="2636587"/>
            </a:xfrm>
          </p:grpSpPr>
          <p:pic>
            <p:nvPicPr>
              <p:cNvPr id="9" name="Picture 8">
                <a:extLst>
                  <a:ext uri="{FF2B5EF4-FFF2-40B4-BE49-F238E27FC236}">
                    <a16:creationId xmlns:a16="http://schemas.microsoft.com/office/drawing/2014/main" id="{98421A2F-E827-3018-4E09-3B6781449185}"/>
                  </a:ext>
                </a:extLst>
              </p:cNvPr>
              <p:cNvPicPr>
                <a:picLocks noChangeAspect="1"/>
              </p:cNvPicPr>
              <p:nvPr/>
            </p:nvPicPr>
            <p:blipFill rotWithShape="1">
              <a:blip r:embed="rId2">
                <a:extLst>
                  <a:ext uri="{28A0092B-C50C-407E-A947-70E740481C1C}">
                    <a14:useLocalDpi xmlns:a14="http://schemas.microsoft.com/office/drawing/2010/main" val="0"/>
                  </a:ext>
                </a:extLst>
              </a:blip>
              <a:srcRect l="14609" t="87312" r="56076"/>
              <a:stretch/>
            </p:blipFill>
            <p:spPr>
              <a:xfrm>
                <a:off x="875792" y="1489323"/>
                <a:ext cx="10015891" cy="2636587"/>
              </a:xfrm>
              <a:prstGeom prst="rect">
                <a:avLst/>
              </a:prstGeom>
            </p:spPr>
          </p:pic>
          <p:sp>
            <p:nvSpPr>
              <p:cNvPr id="10" name="Rectangle 9">
                <a:extLst>
                  <a:ext uri="{FF2B5EF4-FFF2-40B4-BE49-F238E27FC236}">
                    <a16:creationId xmlns:a16="http://schemas.microsoft.com/office/drawing/2014/main" id="{0999DD69-1C06-253F-4C59-68E59B484224}"/>
                  </a:ext>
                </a:extLst>
              </p:cNvPr>
              <p:cNvSpPr/>
              <p:nvPr/>
            </p:nvSpPr>
            <p:spPr>
              <a:xfrm>
                <a:off x="1828800" y="2064448"/>
                <a:ext cx="8160774" cy="1015206"/>
              </a:xfrm>
              <a:prstGeom prst="rect">
                <a:avLst/>
              </a:prstGeom>
              <a:solidFill>
                <a:srgbClr val="D7F0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6" name="TextBox 5">
              <a:extLst>
                <a:ext uri="{FF2B5EF4-FFF2-40B4-BE49-F238E27FC236}">
                  <a16:creationId xmlns:a16="http://schemas.microsoft.com/office/drawing/2014/main" id="{0130F757-4312-A08C-2710-0167B9A12C22}"/>
                </a:ext>
              </a:extLst>
            </p:cNvPr>
            <p:cNvSpPr txBox="1"/>
            <p:nvPr/>
          </p:nvSpPr>
          <p:spPr>
            <a:xfrm>
              <a:off x="1911288" y="1801768"/>
              <a:ext cx="8149187" cy="1608129"/>
            </a:xfrm>
            <a:prstGeom prst="rect">
              <a:avLst/>
            </a:prstGeom>
            <a:noFill/>
          </p:spPr>
          <p:txBody>
            <a:bodyPr wrap="square" rtlCol="0">
              <a:spAutoFit/>
            </a:bodyPr>
            <a:lstStyle/>
            <a:p>
              <a:pPr marL="571500" marR="0" indent="-571500" algn="just">
                <a:lnSpc>
                  <a:spcPct val="120000"/>
                </a:lnSpc>
                <a:spcBef>
                  <a:spcPts val="0"/>
                </a:spcBef>
                <a:spcAft>
                  <a:spcPts val="0"/>
                </a:spcAft>
                <a:buFont typeface="Arial" panose="020B0604020202020204" pitchFamily="34" charset="0"/>
                <a:buChar char="•"/>
              </a:pPr>
              <a:r>
                <a:rPr lang="nl-NL" sz="3600" b="1" dirty="0">
                  <a:solidFill>
                    <a:srgbClr val="FF0000"/>
                  </a:solidFill>
                  <a:effectLst/>
                  <a:latin typeface="Cambria" panose="02040503050406030204" pitchFamily="18" charset="0"/>
                  <a:ea typeface="Cambria" panose="02040503050406030204" pitchFamily="18" charset="0"/>
                </a:rPr>
                <a:t>Trên con đường đến nhà bạn, cậu bé đã nhìn thấy một người bị tai nạn đang nằm bên gốc cây.</a:t>
              </a:r>
              <a:endParaRPr lang="nl-NL" sz="3600" b="1" dirty="0">
                <a:solidFill>
                  <a:srgbClr val="FF0000"/>
                </a:solidFill>
                <a:latin typeface="Cambria" panose="02040503050406030204" pitchFamily="18" charset="0"/>
                <a:ea typeface="Cambria" panose="02040503050406030204" pitchFamily="18" charset="0"/>
              </a:endParaRPr>
            </a:p>
            <a:p>
              <a:pPr marL="571500" indent="-571500" algn="just">
                <a:lnSpc>
                  <a:spcPct val="120000"/>
                </a:lnSpc>
                <a:buFont typeface="Arial" panose="020B0604020202020204" pitchFamily="34" charset="0"/>
                <a:buChar char="•"/>
              </a:pPr>
              <a:r>
                <a:rPr lang="en-US" sz="3600" b="1" dirty="0" err="1">
                  <a:solidFill>
                    <a:srgbClr val="FF0000"/>
                  </a:solidFill>
                  <a:latin typeface="Cambria" panose="02040503050406030204" pitchFamily="18" charset="0"/>
                  <a:ea typeface="Cambria" panose="02040503050406030204" pitchFamily="18" charset="0"/>
                </a:rPr>
                <a:t>Nhìn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thấy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cảnh</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đó</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cậu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bé</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rất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sợ</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hãi</a:t>
              </a:r>
              <a:r>
                <a:rPr lang="en-US" sz="3600" b="1" dirty="0">
                  <a:solidFill>
                    <a:srgbClr val="FF0000"/>
                  </a:solidFill>
                  <a:latin typeface="Cambria" panose="02040503050406030204" pitchFamily="18" charset="0"/>
                  <a:ea typeface="Cambria" panose="02040503050406030204" pitchFamily="18" charset="0"/>
                </a:rPr>
                <a:t>.</a:t>
              </a:r>
              <a:endParaRPr lang="en-US" sz="3600" b="1" dirty="0">
                <a:solidFill>
                  <a:srgbClr val="FF0000"/>
                </a:solidFill>
                <a:effectLst/>
                <a:latin typeface="Cambria" panose="02040503050406030204" pitchFamily="18" charset="0"/>
                <a:ea typeface="Cambria" panose="02040503050406030204" pitchFamily="18" charset="0"/>
              </a:endParaRPr>
            </a:p>
          </p:txBody>
        </p:sp>
      </p:grpSp>
      <p:pic>
        <p:nvPicPr>
          <p:cNvPr id="16" name="Picture 15">
            <a:extLst>
              <a:ext uri="{FF2B5EF4-FFF2-40B4-BE49-F238E27FC236}">
                <a16:creationId xmlns:a16="http://schemas.microsoft.com/office/drawing/2014/main" id="{6262182C-26B7-F102-DBD0-0A698F7B05D9}"/>
              </a:ext>
            </a:extLst>
          </p:cNvPr>
          <p:cNvPicPr>
            <a:picLocks noChangeAspect="1"/>
          </p:cNvPicPr>
          <p:nvPr/>
        </p:nvPicPr>
        <p:blipFill>
          <a:blip r:embed="rId3"/>
          <a:stretch>
            <a:fillRect/>
          </a:stretch>
        </p:blipFill>
        <p:spPr>
          <a:xfrm>
            <a:off x="324448" y="450197"/>
            <a:ext cx="2280102" cy="835224"/>
          </a:xfrm>
          <a:prstGeom prst="rect">
            <a:avLst/>
          </a:prstGeom>
        </p:spPr>
      </p:pic>
    </p:spTree>
    <p:extLst>
      <p:ext uri="{BB962C8B-B14F-4D97-AF65-F5344CB8AC3E}">
        <p14:creationId xmlns:p14="http://schemas.microsoft.com/office/powerpoint/2010/main" val="3982766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1_Office 主题​​">
  <a:themeElements>
    <a:clrScheme name="自定义 326">
      <a:dk1>
        <a:sysClr val="windowText" lastClr="000000"/>
      </a:dk1>
      <a:lt1>
        <a:sysClr val="window" lastClr="FFFFFF"/>
      </a:lt1>
      <a:dk2>
        <a:srgbClr val="44546A"/>
      </a:dk2>
      <a:lt2>
        <a:srgbClr val="E7E6E6"/>
      </a:lt2>
      <a:accent1>
        <a:srgbClr val="4EA570"/>
      </a:accent1>
      <a:accent2>
        <a:srgbClr val="4EA570"/>
      </a:accent2>
      <a:accent3>
        <a:srgbClr val="4EA570"/>
      </a:accent3>
      <a:accent4>
        <a:srgbClr val="4EA570"/>
      </a:accent4>
      <a:accent5>
        <a:srgbClr val="4EA570"/>
      </a:accent5>
      <a:accent6>
        <a:srgbClr val="4EA57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EA57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ini Theme With Doodle Gifs by Slidesgo">
  <a:themeElements>
    <a:clrScheme name="Simple Light">
      <a:dk1>
        <a:srgbClr val="FFE259"/>
      </a:dk1>
      <a:lt1>
        <a:srgbClr val="73BCFF"/>
      </a:lt1>
      <a:dk2>
        <a:srgbClr val="63519F"/>
      </a:dk2>
      <a:lt2>
        <a:srgbClr val="8AE784"/>
      </a:lt2>
      <a:accent1>
        <a:srgbClr val="000000"/>
      </a:accent1>
      <a:accent2>
        <a:srgbClr val="73BCFF"/>
      </a:accent2>
      <a:accent3>
        <a:srgbClr val="FFEAA6"/>
      </a:accent3>
      <a:accent4>
        <a:srgbClr val="73BCFF"/>
      </a:accent4>
      <a:accent5>
        <a:srgbClr val="FC7898"/>
      </a:accent5>
      <a:accent6>
        <a:srgbClr val="FFFFFF"/>
      </a:accent6>
      <a:hlink>
        <a:srgbClr val="63519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Mini Theme With Doodle Gifs by Slidesgo">
  <a:themeElements>
    <a:clrScheme name="Simple Light">
      <a:dk1>
        <a:srgbClr val="FFE259"/>
      </a:dk1>
      <a:lt1>
        <a:srgbClr val="73BCFF"/>
      </a:lt1>
      <a:dk2>
        <a:srgbClr val="63519F"/>
      </a:dk2>
      <a:lt2>
        <a:srgbClr val="8AE784"/>
      </a:lt2>
      <a:accent1>
        <a:srgbClr val="000000"/>
      </a:accent1>
      <a:accent2>
        <a:srgbClr val="73BCFF"/>
      </a:accent2>
      <a:accent3>
        <a:srgbClr val="FFEAA6"/>
      </a:accent3>
      <a:accent4>
        <a:srgbClr val="73BCFF"/>
      </a:accent4>
      <a:accent5>
        <a:srgbClr val="FC7898"/>
      </a:accent5>
      <a:accent6>
        <a:srgbClr val="FFFFFF"/>
      </a:accent6>
      <a:hlink>
        <a:srgbClr val="63519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TotalTime>
  <Words>835</Words>
  <Application>Microsoft Office PowerPoint</Application>
  <PresentationFormat>Widescreen</PresentationFormat>
  <Paragraphs>48</Paragraphs>
  <Slides>16</Slides>
  <Notes>5</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16</vt:i4>
      </vt:variant>
    </vt:vector>
  </HeadingPairs>
  <TitlesOfParts>
    <vt:vector size="28" baseType="lpstr">
      <vt:lpstr>等线</vt:lpstr>
      <vt:lpstr>Amatic SC</vt:lpstr>
      <vt:lpstr>Arial</vt:lpstr>
      <vt:lpstr>Calibri</vt:lpstr>
      <vt:lpstr>Cambria</vt:lpstr>
      <vt:lpstr>Montserrat</vt:lpstr>
      <vt:lpstr>Roboto</vt:lpstr>
      <vt:lpstr>字魂17号-萌趣果冻体</vt:lpstr>
      <vt:lpstr>1_Office 主题​​</vt:lpstr>
      <vt:lpstr>Mini Theme With Doodle Gifs by Slidesgo</vt:lpstr>
      <vt:lpstr>2_Office 主题​​</vt:lpstr>
      <vt:lpstr>3_Mini Theme With Doodle Gifs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Quỳnh Chi Phan</cp:lastModifiedBy>
  <cp:revision>59</cp:revision>
  <dcterms:created xsi:type="dcterms:W3CDTF">2023-11-30T06:38:33Z</dcterms:created>
  <dcterms:modified xsi:type="dcterms:W3CDTF">2026-02-11T04:48:57Z</dcterms:modified>
</cp:coreProperties>
</file>