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1"/>
  </p:notesMasterIdLst>
  <p:sldIdLst>
    <p:sldId id="256" r:id="rId3"/>
    <p:sldId id="300" r:id="rId4"/>
    <p:sldId id="325" r:id="rId5"/>
    <p:sldId id="336" r:id="rId6"/>
    <p:sldId id="349" r:id="rId7"/>
    <p:sldId id="350" r:id="rId8"/>
    <p:sldId id="295" r:id="rId9"/>
    <p:sldId id="35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6</a:t>
            </a:fld>
            <a:endParaRPr lang="en-US"/>
          </a:p>
        </p:txBody>
      </p:sp>
    </p:spTree>
    <p:extLst>
      <p:ext uri="{BB962C8B-B14F-4D97-AF65-F5344CB8AC3E}">
        <p14:creationId xmlns:p14="http://schemas.microsoft.com/office/powerpoint/2010/main" val="261537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30/1/2026</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6" name="Picture 5" descr="A round pink circle with white text and a black background&#10;&#10;AI-generated content may be incorrect.">
            <a:extLst>
              <a:ext uri="{FF2B5EF4-FFF2-40B4-BE49-F238E27FC236}">
                <a16:creationId xmlns:a16="http://schemas.microsoft.com/office/drawing/2014/main" id="{8C2FC9E2-22D8-1BB8-908E-84067D0666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68518" y="0"/>
            <a:ext cx="1432394" cy="1432394"/>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30/1/2026</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50610BB3-BF90-18B8-EB73-6E9282D9E55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8518" y="0"/>
            <a:ext cx="1432394" cy="1432394"/>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07754" y="21907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4"/>
          <a:stretch>
            <a:fillRect/>
          </a:stretch>
        </p:blipFill>
        <p:spPr>
          <a:xfrm>
            <a:off x="-297180" y="-114300"/>
            <a:ext cx="3236465" cy="3231531"/>
          </a:xfrm>
          <a:prstGeom prst="rect">
            <a:avLst/>
          </a:prstGeom>
        </p:spPr>
      </p:pic>
      <p:pic>
        <p:nvPicPr>
          <p:cNvPr id="5" name="V_li_p_202512231106_1q0ju">
            <a:hlinkClick r:id="" action="ppaction://media"/>
            <a:extLst>
              <a:ext uri="{FF2B5EF4-FFF2-40B4-BE49-F238E27FC236}">
                <a16:creationId xmlns:a16="http://schemas.microsoft.com/office/drawing/2014/main" id="{945471F8-659B-4B2D-5B86-636BF3A63E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54910" y="1600200"/>
            <a:ext cx="8826500" cy="4964906"/>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3046988"/>
          </a:xfrm>
          <a:prstGeom prst="rect">
            <a:avLst/>
          </a:prstGeom>
        </p:spPr>
        <p:txBody>
          <a:bodyPr wrap="square">
            <a:spAutoFit/>
          </a:bodyPr>
          <a:lstStyle/>
          <a:p>
            <a:pPr lvl="0" algn="just"/>
            <a:r>
              <a:rPr lang="en-US" sz="4800" b="1" dirty="0">
                <a:solidFill>
                  <a:prstClr val="black"/>
                </a:solidFill>
                <a:latin typeface="Cambria" panose="02040503050406030204" pitchFamily="18" charset="0"/>
                <a:ea typeface="Cambria" panose="02040503050406030204" pitchFamily="18" charset="0"/>
              </a:rPr>
              <a:t>   </a:t>
            </a:r>
            <a:r>
              <a:rPr lang="vi-VN" sz="48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en-US" sz="4800" dirty="0">
                <a:solidFill>
                  <a:prstClr val="black"/>
                </a:solidFill>
                <a:latin typeface="Cambria" panose="02040503050406030204" pitchFamily="18" charset="0"/>
                <a:ea typeface="Cambria" panose="02040503050406030204" pitchFamily="18" charset="0"/>
              </a:rPr>
              <a:t>   </a:t>
            </a: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587</Words>
  <Application>Microsoft Office PowerPoint</Application>
  <PresentationFormat>Widescreen</PresentationFormat>
  <Paragraphs>18</Paragraphs>
  <Slides>8</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等线</vt:lpstr>
      <vt:lpstr>Arial</vt:lpstr>
      <vt:lpstr>Calibri</vt:lpstr>
      <vt:lpstr>Calibri Light</vt:lpstr>
      <vt:lpstr>Cambria</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Quỳnh Chi Phan</cp:lastModifiedBy>
  <cp:revision>53</cp:revision>
  <dcterms:created xsi:type="dcterms:W3CDTF">2023-10-23T11:56:24Z</dcterms:created>
  <dcterms:modified xsi:type="dcterms:W3CDTF">2026-01-30T05:43:56Z</dcterms:modified>
</cp:coreProperties>
</file>