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3"/>
  </p:notesMasterIdLst>
  <p:sldIdLst>
    <p:sldId id="273" r:id="rId3"/>
    <p:sldId id="275" r:id="rId4"/>
    <p:sldId id="581" r:id="rId5"/>
    <p:sldId id="281" r:id="rId6"/>
    <p:sldId id="582" r:id="rId7"/>
    <p:sldId id="282" r:id="rId8"/>
    <p:sldId id="586" r:id="rId9"/>
    <p:sldId id="587" r:id="rId10"/>
    <p:sldId id="546" r:id="rId11"/>
    <p:sldId id="547" r:id="rId12"/>
    <p:sldId id="548" r:id="rId13"/>
    <p:sldId id="585" r:id="rId14"/>
    <p:sldId id="551" r:id="rId15"/>
    <p:sldId id="574" r:id="rId16"/>
    <p:sldId id="575" r:id="rId17"/>
    <p:sldId id="588" r:id="rId18"/>
    <p:sldId id="589" r:id="rId19"/>
    <p:sldId id="559" r:id="rId20"/>
    <p:sldId id="560" r:id="rId21"/>
    <p:sldId id="5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CEB"/>
    <a:srgbClr val="FF33CC"/>
    <a:srgbClr val="FF00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9869-01AD-4CFD-9012-8BDEAA7044CA}" type="datetimeFigureOut">
              <a:rPr lang="en-US" smtClean="0"/>
              <a:t>30/1/2026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001BD-B70F-4BAE-97C5-30DCE13C5268}" type="slidenum">
              <a:rPr lang="en-US" smtClean="0"/>
              <a:t>‹#›</a:t>
            </a:fld>
            <a:endParaRPr lang="en-US"/>
          </a:p>
        </p:txBody>
      </p:sp>
    </p:spTree>
    <p:extLst>
      <p:ext uri="{BB962C8B-B14F-4D97-AF65-F5344CB8AC3E}">
        <p14:creationId xmlns:p14="http://schemas.microsoft.com/office/powerpoint/2010/main" val="169435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2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Thiết</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kế</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nick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khác</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đều</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là</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giả</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mạo</a:t>
            </a:r>
            <a:endPar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0001BD-B70F-4BAE-97C5-30DCE13C5268}" type="slidenum">
              <a:rPr lang="en-US" smtClean="0"/>
              <a:t>18</a:t>
            </a:fld>
            <a:endParaRPr lang="en-US"/>
          </a:p>
        </p:txBody>
      </p:sp>
    </p:spTree>
    <p:extLst>
      <p:ext uri="{BB962C8B-B14F-4D97-AF65-F5344CB8AC3E}">
        <p14:creationId xmlns:p14="http://schemas.microsoft.com/office/powerpoint/2010/main" val="65029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0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91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Thiết</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kế</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nick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khác</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đều</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là</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giả</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mạo</a:t>
            </a:r>
            <a:endPar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0001BD-B70F-4BAE-97C5-30DCE13C5268}" type="slidenum">
              <a:rPr lang="en-US" smtClean="0"/>
              <a:t>12</a:t>
            </a:fld>
            <a:endParaRPr lang="en-US"/>
          </a:p>
        </p:txBody>
      </p:sp>
    </p:spTree>
    <p:extLst>
      <p:ext uri="{BB962C8B-B14F-4D97-AF65-F5344CB8AC3E}">
        <p14:creationId xmlns:p14="http://schemas.microsoft.com/office/powerpoint/2010/main" val="87240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38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3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8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46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6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5BF2-AAE8-47FF-BE04-57604FC669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E24A5-33A2-41E7-9ACC-E2934AB2FE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A4FFD7-5C70-4AF1-83B5-D6C8B469E096}"/>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EE4AEC17-969F-45B5-B994-96A4293BF6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DD09BE-43AF-4CC6-A046-DF0E008363A3}"/>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97632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C351-C6AD-41E9-A6AD-2E9E19ED6D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EAF9F2-4789-453B-AB5C-0C1F4CAB08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D5776-AF45-4E40-8B0D-7364F4703B5A}"/>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C1D2581E-D0A6-4B97-8BA3-A3A40DFCE7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B3B723-0119-4319-BFA7-1F33FDE24DF7}"/>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153381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2657C-93A8-40E0-8E63-A38B9C5695F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D8C1E-2205-4CAC-96EC-0FD5A1D46B7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4B59E-D34F-41E1-A054-347E685DC7DB}"/>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EB3556B9-A70A-4F7D-9B2C-FBE69FCA84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20D27E-849F-4A5A-A95D-9B663ADD62A8}"/>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09835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sp>
        <p:nvSpPr>
          <p:cNvPr id="7" name="矩形 6"/>
          <p:cNvSpPr/>
          <p:nvPr userDrawn="1"/>
        </p:nvSpPr>
        <p:spPr>
          <a:xfrm>
            <a:off x="169767" y="318813"/>
            <a:ext cx="11852465" cy="622037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85289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 userDrawn="1">
  <p:cSld name="Title and six columns ">
    <p:spTree>
      <p:nvGrpSpPr>
        <p:cNvPr id="1" name="Shape 494"/>
        <p:cNvGrpSpPr/>
        <p:nvPr/>
      </p:nvGrpSpPr>
      <p:grpSpPr>
        <a:xfrm>
          <a:off x="0" y="0"/>
          <a:ext cx="0" cy="0"/>
          <a:chOff x="0" y="0"/>
          <a:chExt cx="0" cy="0"/>
        </a:xfrm>
      </p:grpSpPr>
    </p:spTree>
    <p:extLst>
      <p:ext uri="{BB962C8B-B14F-4D97-AF65-F5344CB8AC3E}">
        <p14:creationId xmlns:p14="http://schemas.microsoft.com/office/powerpoint/2010/main" val="317357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5BF2-AAE8-47FF-BE04-57604FC669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E24A5-33A2-41E7-9ACC-E2934AB2FE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A4FFD7-5C70-4AF1-83B5-D6C8B469E096}"/>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EE4AEC17-969F-45B5-B994-96A4293BF6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DD09BE-43AF-4CC6-A046-DF0E008363A3}"/>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97543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5A6B-FB10-40C5-989C-B8CFD5A563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944393B-A8E7-486E-AF07-74A70460969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9FAA-8B73-4CA8-94EC-86D5A46E174C}"/>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8C429D66-02B2-4AAE-99FE-6EC2B9E6F7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78FE96-34C5-4B3C-8F2B-A9ADF5BE1EC1}"/>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192222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64A0-0835-402F-A3AD-42A01B6581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037B4B-2A6E-466A-88B5-8A074C4246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F2EC-3F96-45D7-B459-491025EDE6E6}"/>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E48E268D-17D5-406C-AB35-18D94EAD48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6C6D0C-9C74-4501-B279-0C44007756F8}"/>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66456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B871-54B4-4347-8FEF-15D2837CF2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62E622-71E3-4980-8F96-38A6A30A132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EC1974-A7F5-47AA-9462-27427DF2F3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F9CE9-8ECA-4069-A1A8-13BF02410C84}"/>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6" name="Footer Placeholder 5">
            <a:extLst>
              <a:ext uri="{FF2B5EF4-FFF2-40B4-BE49-F238E27FC236}">
                <a16:creationId xmlns:a16="http://schemas.microsoft.com/office/drawing/2014/main" id="{72B5FF10-A76D-4AEC-B506-58F9CFA1E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8C055D-1A75-497B-9E3A-644CDF22EE62}"/>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86635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F5DA-117C-4EDC-BCA4-D534F710D31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E4C1A1A-1E77-4B71-BF79-1857B00A205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13216-1531-4BE0-9FE7-03E48745C8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5E412-4125-4ACC-8EAF-CDB9250E577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FD1DE-9A15-4636-A524-738E981864A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5D921-22CB-4734-BD8B-940E4223AF8D}"/>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8" name="Footer Placeholder 7">
            <a:extLst>
              <a:ext uri="{FF2B5EF4-FFF2-40B4-BE49-F238E27FC236}">
                <a16:creationId xmlns:a16="http://schemas.microsoft.com/office/drawing/2014/main" id="{856EEE58-F1F5-4C97-B8A2-926FEAE235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109B65A-3D33-4AF6-BD17-30F5AE19CABA}"/>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28298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8FAD-2992-416C-B350-8142D54541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E766C53-E53E-4DCA-BB6F-42499E3096A7}"/>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4" name="Footer Placeholder 3">
            <a:extLst>
              <a:ext uri="{FF2B5EF4-FFF2-40B4-BE49-F238E27FC236}">
                <a16:creationId xmlns:a16="http://schemas.microsoft.com/office/drawing/2014/main" id="{976BF533-F1D3-4DB7-805D-95EE63A0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374D662-EA49-4DD6-B9CC-8E8B9F62EA7C}"/>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119854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5A6B-FB10-40C5-989C-B8CFD5A563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944393B-A8E7-486E-AF07-74A70460969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9FAA-8B73-4CA8-94EC-86D5A46E174C}"/>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8C429D66-02B2-4AAE-99FE-6EC2B9E6F7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78FE96-34C5-4B3C-8F2B-A9ADF5BE1EC1}"/>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4005315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39188-8E77-411E-BEA0-CC81ECD60600}"/>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3" name="Footer Placeholder 2">
            <a:extLst>
              <a:ext uri="{FF2B5EF4-FFF2-40B4-BE49-F238E27FC236}">
                <a16:creationId xmlns:a16="http://schemas.microsoft.com/office/drawing/2014/main" id="{D29724FB-7A00-4918-B7B2-A3539F6A5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AD3A8C0-6853-4933-B4CC-05E64523AF17}"/>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58266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9CFF-722D-458E-8737-8C7B0C35FF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6F3A6-472C-4DF9-95AC-3DCA72B0718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8B7CA-4DAE-4C5A-8666-550B015EBC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BE9CA-554F-48D6-A611-3AA43EA1BF77}"/>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6" name="Footer Placeholder 5">
            <a:extLst>
              <a:ext uri="{FF2B5EF4-FFF2-40B4-BE49-F238E27FC236}">
                <a16:creationId xmlns:a16="http://schemas.microsoft.com/office/drawing/2014/main" id="{45859B0D-3E9B-4308-AEF7-E66D3DC185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D4E4A2-864C-46A6-A779-30DDEF5A5CD0}"/>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412821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826B-0D02-45C5-90DC-C913C3426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1A3CB-3471-4B45-9D05-90D4BE0675B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5E922-DCD1-4B97-819A-AE65D1F8C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98F35-8195-434E-8CD4-3FBF22897C5A}"/>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6" name="Footer Placeholder 5">
            <a:extLst>
              <a:ext uri="{FF2B5EF4-FFF2-40B4-BE49-F238E27FC236}">
                <a16:creationId xmlns:a16="http://schemas.microsoft.com/office/drawing/2014/main" id="{E695D0D4-25DE-4755-B366-BF75D927BC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A7AFD2-FB00-47D3-880B-BF310A0DDED4}"/>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070931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C351-C6AD-41E9-A6AD-2E9E19ED6D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EAF9F2-4789-453B-AB5C-0C1F4CAB08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D5776-AF45-4E40-8B0D-7364F4703B5A}"/>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C1D2581E-D0A6-4B97-8BA3-A3A40DFCE7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B3B723-0119-4319-BFA7-1F33FDE24DF7}"/>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932588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2657C-93A8-40E0-8E63-A38B9C5695F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D8C1E-2205-4CAC-96EC-0FD5A1D46B7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4B59E-D34F-41E1-A054-347E685DC7DB}"/>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EB3556B9-A70A-4F7D-9B2C-FBE69FCA84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20D27E-849F-4A5A-A95D-9B663ADD62A8}"/>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1066675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 userDrawn="1">
  <p:cSld name="Title and six columns ">
    <p:spTree>
      <p:nvGrpSpPr>
        <p:cNvPr id="1" name="Shape 494"/>
        <p:cNvGrpSpPr/>
        <p:nvPr/>
      </p:nvGrpSpPr>
      <p:grpSpPr>
        <a:xfrm>
          <a:off x="0" y="0"/>
          <a:ext cx="0" cy="0"/>
          <a:chOff x="0" y="0"/>
          <a:chExt cx="0" cy="0"/>
        </a:xfrm>
      </p:grpSpPr>
    </p:spTree>
    <p:extLst>
      <p:ext uri="{BB962C8B-B14F-4D97-AF65-F5344CB8AC3E}">
        <p14:creationId xmlns:p14="http://schemas.microsoft.com/office/powerpoint/2010/main" val="62374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64A0-0835-402F-A3AD-42A01B6581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037B4B-2A6E-466A-88B5-8A074C4246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F2EC-3F96-45D7-B459-491025EDE6E6}"/>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5" name="Footer Placeholder 4">
            <a:extLst>
              <a:ext uri="{FF2B5EF4-FFF2-40B4-BE49-F238E27FC236}">
                <a16:creationId xmlns:a16="http://schemas.microsoft.com/office/drawing/2014/main" id="{E48E268D-17D5-406C-AB35-18D94EAD48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6C6D0C-9C74-4501-B279-0C44007756F8}"/>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26259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B871-54B4-4347-8FEF-15D2837CF2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62E622-71E3-4980-8F96-38A6A30A132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EC1974-A7F5-47AA-9462-27427DF2F3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F9CE9-8ECA-4069-A1A8-13BF02410C84}"/>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6" name="Footer Placeholder 5">
            <a:extLst>
              <a:ext uri="{FF2B5EF4-FFF2-40B4-BE49-F238E27FC236}">
                <a16:creationId xmlns:a16="http://schemas.microsoft.com/office/drawing/2014/main" id="{72B5FF10-A76D-4AEC-B506-58F9CFA1E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8C055D-1A75-497B-9E3A-644CDF22EE62}"/>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177749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F5DA-117C-4EDC-BCA4-D534F710D31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E4C1A1A-1E77-4B71-BF79-1857B00A205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13216-1531-4BE0-9FE7-03E48745C8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5E412-4125-4ACC-8EAF-CDB9250E577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FD1DE-9A15-4636-A524-738E981864A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5D921-22CB-4734-BD8B-940E4223AF8D}"/>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8" name="Footer Placeholder 7">
            <a:extLst>
              <a:ext uri="{FF2B5EF4-FFF2-40B4-BE49-F238E27FC236}">
                <a16:creationId xmlns:a16="http://schemas.microsoft.com/office/drawing/2014/main" id="{856EEE58-F1F5-4C97-B8A2-926FEAE235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109B65A-3D33-4AF6-BD17-30F5AE19CABA}"/>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134352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8FAD-2992-416C-B350-8142D54541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E766C53-E53E-4DCA-BB6F-42499E3096A7}"/>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4" name="Footer Placeholder 3">
            <a:extLst>
              <a:ext uri="{FF2B5EF4-FFF2-40B4-BE49-F238E27FC236}">
                <a16:creationId xmlns:a16="http://schemas.microsoft.com/office/drawing/2014/main" id="{976BF533-F1D3-4DB7-805D-95EE63A0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374D662-EA49-4DD6-B9CC-8E8B9F62EA7C}"/>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64573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39188-8E77-411E-BEA0-CC81ECD60600}"/>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3" name="Footer Placeholder 2">
            <a:extLst>
              <a:ext uri="{FF2B5EF4-FFF2-40B4-BE49-F238E27FC236}">
                <a16:creationId xmlns:a16="http://schemas.microsoft.com/office/drawing/2014/main" id="{D29724FB-7A00-4918-B7B2-A3539F6A5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AD3A8C0-6853-4933-B4CC-05E64523AF17}"/>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142623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9CFF-722D-458E-8737-8C7B0C35FF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6F3A6-472C-4DF9-95AC-3DCA72B0718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8B7CA-4DAE-4C5A-8666-550B015EBC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BE9CA-554F-48D6-A611-3AA43EA1BF77}"/>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6" name="Footer Placeholder 5">
            <a:extLst>
              <a:ext uri="{FF2B5EF4-FFF2-40B4-BE49-F238E27FC236}">
                <a16:creationId xmlns:a16="http://schemas.microsoft.com/office/drawing/2014/main" id="{45859B0D-3E9B-4308-AEF7-E66D3DC185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D4E4A2-864C-46A6-A779-30DDEF5A5CD0}"/>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310874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826B-0D02-45C5-90DC-C913C3426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1A3CB-3471-4B45-9D05-90D4BE0675B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5E922-DCD1-4B97-819A-AE65D1F8C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98F35-8195-434E-8CD4-3FBF22897C5A}"/>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t>30/1/2026</a:t>
            </a:fld>
            <a:endParaRPr lang="en-US"/>
          </a:p>
        </p:txBody>
      </p:sp>
      <p:sp>
        <p:nvSpPr>
          <p:cNvPr id="6" name="Footer Placeholder 5">
            <a:extLst>
              <a:ext uri="{FF2B5EF4-FFF2-40B4-BE49-F238E27FC236}">
                <a16:creationId xmlns:a16="http://schemas.microsoft.com/office/drawing/2014/main" id="{E695D0D4-25DE-4755-B366-BF75D927BC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A7AFD2-FB00-47D3-880B-BF310A0DDED4}"/>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t>‹#›</a:t>
            </a:fld>
            <a:endParaRPr lang="en-US"/>
          </a:p>
        </p:txBody>
      </p:sp>
    </p:spTree>
    <p:extLst>
      <p:ext uri="{BB962C8B-B14F-4D97-AF65-F5344CB8AC3E}">
        <p14:creationId xmlns:p14="http://schemas.microsoft.com/office/powerpoint/2010/main" val="65074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6FB51B71-6E6A-AA6D-0BB1-AD8DD547484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91863" y="165179"/>
            <a:ext cx="1508593" cy="1508593"/>
          </a:xfrm>
          <a:prstGeom prst="rect">
            <a:avLst/>
          </a:prstGeom>
        </p:spPr>
      </p:pic>
    </p:spTree>
    <p:extLst>
      <p:ext uri="{BB962C8B-B14F-4D97-AF65-F5344CB8AC3E}">
        <p14:creationId xmlns:p14="http://schemas.microsoft.com/office/powerpoint/2010/main" val="3293155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6370CC1C-B50D-21E7-BC6D-88355FBAC7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91863" y="165179"/>
            <a:ext cx="1508593" cy="1508593"/>
          </a:xfrm>
          <a:prstGeom prst="rect">
            <a:avLst/>
          </a:prstGeom>
        </p:spPr>
      </p:pic>
    </p:spTree>
    <p:extLst>
      <p:ext uri="{BB962C8B-B14F-4D97-AF65-F5344CB8AC3E}">
        <p14:creationId xmlns:p14="http://schemas.microsoft.com/office/powerpoint/2010/main" val="8327368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CA3510-64CD-44D6-9A89-8045E6EF09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447" b="2131"/>
          <a:stretch/>
        </p:blipFill>
        <p:spPr>
          <a:xfrm>
            <a:off x="0" y="0"/>
            <a:ext cx="12192000" cy="6858000"/>
          </a:xfrm>
          <a:prstGeom prst="rect">
            <a:avLst/>
          </a:prstGeom>
        </p:spPr>
      </p:pic>
      <p:pic>
        <p:nvPicPr>
          <p:cNvPr id="2052" name="Picture 4" descr="Wooden sign plain empty 3d vector illustrations">
            <a:extLst>
              <a:ext uri="{FF2B5EF4-FFF2-40B4-BE49-F238E27FC236}">
                <a16:creationId xmlns:a16="http://schemas.microsoft.com/office/drawing/2014/main" id="{FFBA3A06-FA32-4D28-B8D4-D198BFDC213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1246" y1="29799" x2="26837" y2="40768"/>
                        <a14:foregroundMark x1="26837" y1="40768" x2="27476" y2="41133"/>
                        <a14:backgroundMark x1="74760" y1="29616" x2="75879" y2="44973"/>
                        <a14:backgroundMark x1="65974" y1="24497" x2="69649" y2="43876"/>
                      </a14:backgroundRemoval>
                    </a14:imgEffect>
                  </a14:imgLayer>
                </a14:imgProps>
              </a:ext>
              <a:ext uri="{28A0092B-C50C-407E-A947-70E740481C1C}">
                <a14:useLocalDpi xmlns:a14="http://schemas.microsoft.com/office/drawing/2010/main" val="0"/>
              </a:ext>
            </a:extLst>
          </a:blip>
          <a:srcRect b="17703"/>
          <a:stretch/>
        </p:blipFill>
        <p:spPr bwMode="auto">
          <a:xfrm>
            <a:off x="7603321" y="835338"/>
            <a:ext cx="9349039" cy="57642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31A0EB9-7413-7B29-9059-BE528E3AA081}"/>
              </a:ext>
            </a:extLst>
          </p:cNvPr>
          <p:cNvSpPr/>
          <p:nvPr/>
        </p:nvSpPr>
        <p:spPr>
          <a:xfrm>
            <a:off x="215900" y="974035"/>
            <a:ext cx="8331200" cy="2057400"/>
          </a:xfrm>
          <a:prstGeom prst="roundRect">
            <a:avLst/>
          </a:prstGeom>
          <a:solidFill>
            <a:schemeClr val="lt1">
              <a:alpha val="7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F26E7EC7-2E74-B92A-6BF8-3506D1EB061A}"/>
              </a:ext>
            </a:extLst>
          </p:cNvPr>
          <p:cNvPicPr>
            <a:picLocks noChangeAspect="1"/>
          </p:cNvPicPr>
          <p:nvPr/>
        </p:nvPicPr>
        <p:blipFill>
          <a:blip r:embed="rId5"/>
          <a:stretch>
            <a:fillRect/>
          </a:stretch>
        </p:blipFill>
        <p:spPr>
          <a:xfrm>
            <a:off x="9126237" y="2630234"/>
            <a:ext cx="2097206" cy="1207113"/>
          </a:xfrm>
          <a:prstGeom prst="rect">
            <a:avLst/>
          </a:prstGeom>
        </p:spPr>
      </p:pic>
      <p:pic>
        <p:nvPicPr>
          <p:cNvPr id="6" name="Picture 5">
            <a:extLst>
              <a:ext uri="{FF2B5EF4-FFF2-40B4-BE49-F238E27FC236}">
                <a16:creationId xmlns:a16="http://schemas.microsoft.com/office/drawing/2014/main" id="{AEFFA9CA-6F48-BAE3-B4E8-D983B38450AA}"/>
              </a:ext>
            </a:extLst>
          </p:cNvPr>
          <p:cNvPicPr>
            <a:picLocks noChangeAspect="1"/>
          </p:cNvPicPr>
          <p:nvPr/>
        </p:nvPicPr>
        <p:blipFill>
          <a:blip r:embed="rId6"/>
          <a:stretch>
            <a:fillRect/>
          </a:stretch>
        </p:blipFill>
        <p:spPr>
          <a:xfrm>
            <a:off x="147961" y="1230807"/>
            <a:ext cx="8644877" cy="1780186"/>
          </a:xfrm>
          <a:prstGeom prst="rect">
            <a:avLst/>
          </a:prstGeom>
        </p:spPr>
      </p:pic>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pic>
        <p:nvPicPr>
          <p:cNvPr id="3" name="Picture 2">
            <a:extLst>
              <a:ext uri="{FF2B5EF4-FFF2-40B4-BE49-F238E27FC236}">
                <a16:creationId xmlns:a16="http://schemas.microsoft.com/office/drawing/2014/main" id="{462BE0E7-CC0D-4903-84BC-780175269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 t="11333" r="361" b="4291"/>
          <a:stretch/>
        </p:blipFill>
        <p:spPr>
          <a:xfrm>
            <a:off x="-2262" y="0"/>
            <a:ext cx="12267414" cy="6858000"/>
          </a:xfrm>
          <a:prstGeom prst="rect">
            <a:avLst/>
          </a:prstGeom>
        </p:spPr>
      </p:pic>
      <p:sp>
        <p:nvSpPr>
          <p:cNvPr id="51" name="Rectangle: Diagonal Corners Rounded 50">
            <a:extLst>
              <a:ext uri="{FF2B5EF4-FFF2-40B4-BE49-F238E27FC236}">
                <a16:creationId xmlns:a16="http://schemas.microsoft.com/office/drawing/2014/main" id="{EB97125A-38BD-4196-A870-5B20D84C7FDF}"/>
              </a:ext>
            </a:extLst>
          </p:cNvPr>
          <p:cNvSpPr/>
          <p:nvPr/>
        </p:nvSpPr>
        <p:spPr>
          <a:xfrm>
            <a:off x="745339" y="1416595"/>
            <a:ext cx="10712889" cy="4083101"/>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39" name="TextBox 38">
            <a:extLst>
              <a:ext uri="{FF2B5EF4-FFF2-40B4-BE49-F238E27FC236}">
                <a16:creationId xmlns:a16="http://schemas.microsoft.com/office/drawing/2014/main" id="{A0B2B275-6EDE-4163-A276-55C1391A4C53}"/>
              </a:ext>
            </a:extLst>
          </p:cNvPr>
          <p:cNvSpPr txBox="1"/>
          <p:nvPr/>
        </p:nvSpPr>
        <p:spPr>
          <a:xfrm>
            <a:off x="2060448" y="1788186"/>
            <a:ext cx="8534400" cy="397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Giêng, Hai rét cứa như dao</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Nghe tiếng chào mào chống gậy ra trông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Nom Đoài rồi lại ngắm Đông</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Bề lo sương táp, bề phòng chim ăn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Quả vàng nằm giữa cành xuân</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Mải mê góp mật, chuyên cần toả hương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Hình ảnh 22">
            <a:extLst>
              <a:ext uri="{FF2B5EF4-FFF2-40B4-BE49-F238E27FC236}">
                <a16:creationId xmlns:a16="http://schemas.microsoft.com/office/drawing/2014/main" id="{7795D73A-68B1-4955-BEF8-CFDFA8AD7016}"/>
              </a:ext>
            </a:extLst>
          </p:cNvPr>
          <p:cNvPicPr>
            <a:picLocks noChangeAspect="1"/>
          </p:cNvPicPr>
          <p:nvPr/>
        </p:nvPicPr>
        <p:blipFill rotWithShape="1">
          <a:blip r:embed="rId4"/>
          <a:srcRect l="50655" t="3903" r="28184" b="63507"/>
          <a:stretch/>
        </p:blipFill>
        <p:spPr>
          <a:xfrm>
            <a:off x="2721744" y="1416595"/>
            <a:ext cx="740784" cy="1087628"/>
          </a:xfrm>
          <a:prstGeom prst="rect">
            <a:avLst/>
          </a:prstGeom>
        </p:spPr>
      </p:pic>
      <p:pic>
        <p:nvPicPr>
          <p:cNvPr id="2" name="Picture 1">
            <a:extLst>
              <a:ext uri="{FF2B5EF4-FFF2-40B4-BE49-F238E27FC236}">
                <a16:creationId xmlns:a16="http://schemas.microsoft.com/office/drawing/2014/main" id="{6BE73668-5AC6-D74A-DCED-598C0017B263}"/>
              </a:ext>
            </a:extLst>
          </p:cNvPr>
          <p:cNvPicPr>
            <a:picLocks noChangeAspect="1"/>
          </p:cNvPicPr>
          <p:nvPr/>
        </p:nvPicPr>
        <p:blipFill>
          <a:blip r:embed="rId5"/>
          <a:stretch>
            <a:fillRect/>
          </a:stretch>
        </p:blipFill>
        <p:spPr>
          <a:xfrm>
            <a:off x="2185838" y="217710"/>
            <a:ext cx="8266892" cy="1042506"/>
          </a:xfrm>
          <a:prstGeom prst="rect">
            <a:avLst/>
          </a:prstGeom>
        </p:spPr>
      </p:pic>
    </p:spTree>
    <p:extLst>
      <p:ext uri="{BB962C8B-B14F-4D97-AF65-F5344CB8AC3E}">
        <p14:creationId xmlns:p14="http://schemas.microsoft.com/office/powerpoint/2010/main" val="768177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pic>
        <p:nvPicPr>
          <p:cNvPr id="3" name="Picture 2">
            <a:extLst>
              <a:ext uri="{FF2B5EF4-FFF2-40B4-BE49-F238E27FC236}">
                <a16:creationId xmlns:a16="http://schemas.microsoft.com/office/drawing/2014/main" id="{462BE0E7-CC0D-4903-84BC-780175269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 t="11333" r="361" b="4291"/>
          <a:stretch/>
        </p:blipFill>
        <p:spPr>
          <a:xfrm>
            <a:off x="-2262" y="0"/>
            <a:ext cx="12267414" cy="6858000"/>
          </a:xfrm>
          <a:prstGeom prst="rect">
            <a:avLst/>
          </a:prstGeom>
        </p:spPr>
      </p:pic>
      <p:sp>
        <p:nvSpPr>
          <p:cNvPr id="51" name="Rectangle: Diagonal Corners Rounded 50">
            <a:extLst>
              <a:ext uri="{FF2B5EF4-FFF2-40B4-BE49-F238E27FC236}">
                <a16:creationId xmlns:a16="http://schemas.microsoft.com/office/drawing/2014/main" id="{EB97125A-38BD-4196-A870-5B20D84C7FDF}"/>
              </a:ext>
            </a:extLst>
          </p:cNvPr>
          <p:cNvSpPr/>
          <p:nvPr/>
        </p:nvSpPr>
        <p:spPr>
          <a:xfrm>
            <a:off x="745339" y="1416595"/>
            <a:ext cx="10712889" cy="4083101"/>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39" name="TextBox 38">
            <a:extLst>
              <a:ext uri="{FF2B5EF4-FFF2-40B4-BE49-F238E27FC236}">
                <a16:creationId xmlns:a16="http://schemas.microsoft.com/office/drawing/2014/main" id="{A0B2B275-6EDE-4163-A276-55C1391A4C53}"/>
              </a:ext>
            </a:extLst>
          </p:cNvPr>
          <p:cNvSpPr txBox="1"/>
          <p:nvPr/>
        </p:nvSpPr>
        <p:spPr>
          <a:xfrm>
            <a:off x="2145792" y="2274838"/>
            <a:ext cx="853440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Bà ơi, thương mấy là thương</a:t>
            </a:r>
            <a:endParaRPr kumimoji="0" lang="en-US" sz="3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Vắng con xa cháu tóc sương da mồi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Bà như quả ngọt chín rồi</a:t>
            </a:r>
            <a:endParaRPr kumimoji="0" lang="en-US" sz="3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Càng thêm tuổi tác càng tươi lòng vàng. </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pic>
        <p:nvPicPr>
          <p:cNvPr id="7" name="Hình ảnh 85">
            <a:extLst>
              <a:ext uri="{FF2B5EF4-FFF2-40B4-BE49-F238E27FC236}">
                <a16:creationId xmlns:a16="http://schemas.microsoft.com/office/drawing/2014/main" id="{11778DBA-E4EB-410E-8F70-21C5BC0BA6D0}"/>
              </a:ext>
            </a:extLst>
          </p:cNvPr>
          <p:cNvPicPr>
            <a:picLocks noChangeAspect="1"/>
          </p:cNvPicPr>
          <p:nvPr/>
        </p:nvPicPr>
        <p:blipFill rotWithShape="1">
          <a:blip r:embed="rId4"/>
          <a:srcRect l="71687" t="2707" r="6176" b="64704"/>
          <a:stretch/>
        </p:blipFill>
        <p:spPr>
          <a:xfrm>
            <a:off x="2500235" y="1621050"/>
            <a:ext cx="918927" cy="1307576"/>
          </a:xfrm>
          <a:prstGeom prst="rect">
            <a:avLst/>
          </a:prstGeom>
        </p:spPr>
      </p:pic>
      <p:pic>
        <p:nvPicPr>
          <p:cNvPr id="2" name="Picture 1">
            <a:extLst>
              <a:ext uri="{FF2B5EF4-FFF2-40B4-BE49-F238E27FC236}">
                <a16:creationId xmlns:a16="http://schemas.microsoft.com/office/drawing/2014/main" id="{3FBB8376-4E10-4268-8713-FB49F81AE9E8}"/>
              </a:ext>
            </a:extLst>
          </p:cNvPr>
          <p:cNvPicPr>
            <a:picLocks noChangeAspect="1"/>
          </p:cNvPicPr>
          <p:nvPr/>
        </p:nvPicPr>
        <p:blipFill>
          <a:blip r:embed="rId5"/>
          <a:stretch>
            <a:fillRect/>
          </a:stretch>
        </p:blipFill>
        <p:spPr>
          <a:xfrm>
            <a:off x="2324061" y="207077"/>
            <a:ext cx="8266892" cy="1042506"/>
          </a:xfrm>
          <a:prstGeom prst="rect">
            <a:avLst/>
          </a:prstGeom>
        </p:spPr>
      </p:pic>
    </p:spTree>
    <p:extLst>
      <p:ext uri="{BB962C8B-B14F-4D97-AF65-F5344CB8AC3E}">
        <p14:creationId xmlns:p14="http://schemas.microsoft.com/office/powerpoint/2010/main" val="2879160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BB7692-6389-4F78-A4D7-99756B3B34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43"/>
          <a:stretch/>
        </p:blipFill>
        <p:spPr>
          <a:xfrm>
            <a:off x="0" y="0"/>
            <a:ext cx="12192000" cy="7157884"/>
          </a:xfrm>
          <a:prstGeom prst="rect">
            <a:avLst/>
          </a:prstGeom>
        </p:spPr>
      </p:pic>
      <p:sp>
        <p:nvSpPr>
          <p:cNvPr id="19" name="Rectangle 18">
            <a:extLst>
              <a:ext uri="{FF2B5EF4-FFF2-40B4-BE49-F238E27FC236}">
                <a16:creationId xmlns:a16="http://schemas.microsoft.com/office/drawing/2014/main" id="{A12AEC9B-AD89-459E-9ECB-6E32B12F8BCC}"/>
              </a:ext>
            </a:extLst>
          </p:cNvPr>
          <p:cNvSpPr/>
          <p:nvPr/>
        </p:nvSpPr>
        <p:spPr>
          <a:xfrm>
            <a:off x="6390168" y="1015144"/>
            <a:ext cx="4338084" cy="230832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Trả</a:t>
            </a:r>
            <a:r>
              <a:rPr kumimoji="0" lang="en-US" sz="7200" b="1" i="0" u="none" strike="noStrike" kern="1200" cap="none" spc="0" normalizeH="0" baseline="0" noProof="0" dirty="0">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lời</a:t>
            </a:r>
            <a:r>
              <a:rPr kumimoji="0" lang="en-US" sz="7200" b="1" i="0" u="none" strike="noStrike" kern="1200" cap="none" spc="0" normalizeH="0" baseline="0" noProof="0" dirty="0">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câu</a:t>
            </a:r>
            <a:r>
              <a:rPr kumimoji="0" lang="en-US" sz="7200" b="1" i="0" u="none" strike="noStrike" kern="1200" cap="none" spc="0" normalizeH="0" baseline="0" noProof="0" dirty="0">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rPr>
              <a:t>hỏi</a:t>
            </a:r>
            <a:endParaRPr kumimoji="0" lang="en-US" sz="7200" b="1" i="0" u="none" strike="noStrike" kern="1200" cap="none" spc="0" normalizeH="0" baseline="0" noProof="0" dirty="0">
              <a:ln w="13462">
                <a:solidFill>
                  <a:prstClr val="white"/>
                </a:solidFill>
                <a:prstDash val="solid"/>
              </a:ln>
              <a:solidFill>
                <a:srgbClr val="ED7D31"/>
              </a:solidFill>
              <a:effectLst>
                <a:outerShdw dist="38100" dir="2700000" algn="bl" rotWithShape="0">
                  <a:srgbClr val="5B9BD5"/>
                </a:outerShdw>
              </a:effectLst>
              <a:uLnTx/>
              <a:uFillTx/>
              <a:latin typeface="SVN-Hole Hearted" panose="020B0A06020104020203" pitchFamily="34" charset="0"/>
              <a:ea typeface="+mn-ea"/>
              <a:cs typeface="+mn-cs"/>
            </a:endParaRPr>
          </a:p>
        </p:txBody>
      </p:sp>
      <p:pic>
        <p:nvPicPr>
          <p:cNvPr id="14338" name="Picture 2" descr="Vector happy cute teacher and students banner">
            <a:extLst>
              <a:ext uri="{FF2B5EF4-FFF2-40B4-BE49-F238E27FC236}">
                <a16:creationId xmlns:a16="http://schemas.microsoft.com/office/drawing/2014/main" id="{9603A2EF-FCAD-4583-9768-85571853753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04" b="89869" l="7508" r="89936">
                        <a14:foregroundMark x1="7508" y1="28431" x2="9585" y2="54902"/>
                        <a14:foregroundMark x1="30032" y1="73529" x2="31949" y2="76471"/>
                        <a14:foregroundMark x1="44249" y1="51307" x2="40895" y2="65686"/>
                        <a14:foregroundMark x1="43131" y1="63725" x2="44888" y2="59477"/>
                        <a14:foregroundMark x1="45208" y1="59150" x2="44728" y2="65359"/>
                        <a14:foregroundMark x1="29553" y1="74183" x2="30511" y2="80719"/>
                        <a14:foregroundMark x1="32428" y1="74183" x2="37061" y2="66667"/>
                        <a14:foregroundMark x1="29553" y1="81699" x2="29233" y2="86928"/>
                        <a14:foregroundMark x1="32588" y1="83333" x2="33866" y2="86928"/>
                        <a14:foregroundMark x1="71725" y1="60784" x2="70767" y2="79085"/>
                        <a14:foregroundMark x1="67252" y1="76144" x2="71725" y2="76797"/>
                        <a14:foregroundMark x1="59105" y1="76144" x2="58626" y2="79085"/>
                      </a14:backgroundRemoval>
                    </a14:imgEffect>
                  </a14:imgLayer>
                </a14:imgProps>
              </a:ext>
              <a:ext uri="{28A0092B-C50C-407E-A947-70E740481C1C}">
                <a14:useLocalDpi xmlns:a14="http://schemas.microsoft.com/office/drawing/2010/main" val="0"/>
              </a:ext>
            </a:extLst>
          </a:blip>
          <a:srcRect/>
          <a:stretch>
            <a:fillRect/>
          </a:stretch>
        </p:blipFill>
        <p:spPr bwMode="auto">
          <a:xfrm>
            <a:off x="5908254" y="2881287"/>
            <a:ext cx="59626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50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pic>
        <p:nvPicPr>
          <p:cNvPr id="3" name="Picture 2">
            <a:extLst>
              <a:ext uri="{FF2B5EF4-FFF2-40B4-BE49-F238E27FC236}">
                <a16:creationId xmlns:a16="http://schemas.microsoft.com/office/drawing/2014/main" id="{462BE0E7-CC0D-4903-84BC-780175269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 t="11333" r="361" b="4291"/>
          <a:stretch/>
        </p:blipFill>
        <p:spPr>
          <a:xfrm>
            <a:off x="0" y="0"/>
            <a:ext cx="12288750" cy="6858000"/>
          </a:xfrm>
          <a:prstGeom prst="rect">
            <a:avLst/>
          </a:prstGeom>
        </p:spPr>
      </p:pic>
      <p:sp>
        <p:nvSpPr>
          <p:cNvPr id="51" name="Rectangle: Diagonal Corners Rounded 50">
            <a:extLst>
              <a:ext uri="{FF2B5EF4-FFF2-40B4-BE49-F238E27FC236}">
                <a16:creationId xmlns:a16="http://schemas.microsoft.com/office/drawing/2014/main" id="{EB97125A-38BD-4196-A870-5B20D84C7FDF}"/>
              </a:ext>
            </a:extLst>
          </p:cNvPr>
          <p:cNvSpPr/>
          <p:nvPr/>
        </p:nvSpPr>
        <p:spPr>
          <a:xfrm>
            <a:off x="407900" y="412912"/>
            <a:ext cx="11762764" cy="6067898"/>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微软雅黑"/>
              <a:ea typeface="+mn-ea"/>
              <a:cs typeface="+mn-cs"/>
            </a:endParaRPr>
          </a:p>
        </p:txBody>
      </p:sp>
      <p:sp>
        <p:nvSpPr>
          <p:cNvPr id="8" name="TextBox 7">
            <a:extLst>
              <a:ext uri="{FF2B5EF4-FFF2-40B4-BE49-F238E27FC236}">
                <a16:creationId xmlns:a16="http://schemas.microsoft.com/office/drawing/2014/main" id="{50A460F5-AC59-49D3-8FFB-46CCE3CF1F93}"/>
              </a:ext>
            </a:extLst>
          </p:cNvPr>
          <p:cNvSpPr txBox="1"/>
          <p:nvPr/>
        </p:nvSpPr>
        <p:spPr>
          <a:xfrm>
            <a:off x="818299" y="560877"/>
            <a:ext cx="11728704" cy="1200329"/>
          </a:xfrm>
          <a:prstGeom prst="rect">
            <a:avLst/>
          </a:prstGeom>
          <a:noFill/>
        </p:spPr>
        <p:txBody>
          <a:bodyPr wrap="square">
            <a:spAutoFit/>
          </a:bodyPr>
          <a:lstStyle/>
          <a:p>
            <a:pPr lvl="0">
              <a:defRPr/>
            </a:pP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1</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a:t>
            </a: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 Tìm những chi tiết thể hiện tình yêu thương của bà dành cho con cháu. </a:t>
            </a:r>
            <a:endParaRPr lang="vi-VN" sz="3600" dirty="0">
              <a:latin typeface="Cambria" panose="02040503050406030204" pitchFamily="18" charset="0"/>
              <a:ea typeface="Cambria" panose="02040503050406030204" pitchFamily="18" charset="0"/>
            </a:endParaRPr>
          </a:p>
        </p:txBody>
      </p:sp>
      <p:pic>
        <p:nvPicPr>
          <p:cNvPr id="5" name="Picture 4" descr="A cartoon heart with text and pictures&#10;&#10;AI-generated content may be incorrect.">
            <a:extLst>
              <a:ext uri="{FF2B5EF4-FFF2-40B4-BE49-F238E27FC236}">
                <a16:creationId xmlns:a16="http://schemas.microsoft.com/office/drawing/2014/main" id="{E693BEEE-27AF-C072-D3A2-D4F39CCE608E}"/>
              </a:ext>
            </a:extLst>
          </p:cNvPr>
          <p:cNvPicPr>
            <a:picLocks noChangeAspect="1"/>
          </p:cNvPicPr>
          <p:nvPr/>
        </p:nvPicPr>
        <p:blipFill>
          <a:blip r:embed="rId4"/>
          <a:stretch>
            <a:fillRect/>
          </a:stretch>
        </p:blipFill>
        <p:spPr>
          <a:xfrm>
            <a:off x="0" y="103908"/>
            <a:ext cx="12287250" cy="6754091"/>
          </a:xfrm>
          <a:prstGeom prst="rect">
            <a:avLst/>
          </a:prstGeom>
        </p:spPr>
      </p:pic>
    </p:spTree>
    <p:extLst>
      <p:ext uri="{BB962C8B-B14F-4D97-AF65-F5344CB8AC3E}">
        <p14:creationId xmlns:p14="http://schemas.microsoft.com/office/powerpoint/2010/main" val="225801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pic>
        <p:nvPicPr>
          <p:cNvPr id="3" name="Picture 2">
            <a:extLst>
              <a:ext uri="{FF2B5EF4-FFF2-40B4-BE49-F238E27FC236}">
                <a16:creationId xmlns:a16="http://schemas.microsoft.com/office/drawing/2014/main" id="{462BE0E7-CC0D-4903-84BC-780175269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 t="11333" r="361" b="4291"/>
          <a:stretch/>
        </p:blipFill>
        <p:spPr>
          <a:xfrm>
            <a:off x="-37707" y="0"/>
            <a:ext cx="12267414" cy="6858000"/>
          </a:xfrm>
          <a:prstGeom prst="rect">
            <a:avLst/>
          </a:prstGeom>
        </p:spPr>
      </p:pic>
      <p:sp>
        <p:nvSpPr>
          <p:cNvPr id="51" name="Rectangle: Diagonal Corners Rounded 50">
            <a:extLst>
              <a:ext uri="{FF2B5EF4-FFF2-40B4-BE49-F238E27FC236}">
                <a16:creationId xmlns:a16="http://schemas.microsoft.com/office/drawing/2014/main" id="{EB97125A-38BD-4196-A870-5B20D84C7FDF}"/>
              </a:ext>
            </a:extLst>
          </p:cNvPr>
          <p:cNvSpPr/>
          <p:nvPr/>
        </p:nvSpPr>
        <p:spPr>
          <a:xfrm>
            <a:off x="270310" y="233916"/>
            <a:ext cx="11613521" cy="6326372"/>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F9A68958-4F35-4138-AFFD-734F918DED81}"/>
              </a:ext>
            </a:extLst>
          </p:cNvPr>
          <p:cNvSpPr txBox="1"/>
          <p:nvPr/>
        </p:nvSpPr>
        <p:spPr>
          <a:xfrm>
            <a:off x="2066926" y="373877"/>
            <a:ext cx="9267381" cy="707886"/>
          </a:xfrm>
          <a:prstGeom prst="rect">
            <a:avLst/>
          </a:prstGeom>
          <a:noFill/>
        </p:spPr>
        <p:txBody>
          <a:bodyPr wrap="square">
            <a:spAutoFit/>
          </a:bodyPr>
          <a:lstStyle/>
          <a:p>
            <a:pPr lvl="0">
              <a:defRPr/>
            </a:pP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2.</a:t>
            </a: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 Tìm nghĩa của mỗi cụm từ sau:</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B0226DFB-E965-C917-E1D6-CCA56A8BC0DC}"/>
              </a:ext>
            </a:extLst>
          </p:cNvPr>
          <p:cNvSpPr/>
          <p:nvPr/>
        </p:nvSpPr>
        <p:spPr>
          <a:xfrm>
            <a:off x="627321" y="1509823"/>
            <a:ext cx="2817628" cy="8612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rét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cứa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như</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dao</a:t>
            </a:r>
            <a:endParaRPr lang="en-US" sz="2800" b="1" dirty="0">
              <a:solidFill>
                <a:srgbClr val="002060"/>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54562381-19BD-A01E-8B6B-A4F6F46CD530}"/>
              </a:ext>
            </a:extLst>
          </p:cNvPr>
          <p:cNvSpPr/>
          <p:nvPr/>
        </p:nvSpPr>
        <p:spPr>
          <a:xfrm>
            <a:off x="4327451" y="1520456"/>
            <a:ext cx="2817628" cy="8612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nom </a:t>
            </a:r>
            <a:r>
              <a:rPr lang="en-US" sz="2800" b="1" dirty="0" err="1">
                <a:solidFill>
                  <a:srgbClr val="002060"/>
                </a:solidFill>
                <a:latin typeface="Cambria" panose="02040503050406030204" pitchFamily="18" charset="0"/>
                <a:ea typeface="Cambria" panose="02040503050406030204" pitchFamily="18" charset="0"/>
              </a:rPr>
              <a:t>Đoài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ngắm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Đông</a:t>
            </a:r>
            <a:endParaRPr lang="en-US" sz="2800" b="1" dirty="0">
              <a:solidFill>
                <a:srgbClr val="002060"/>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6AC6588D-602F-119A-E5C0-9520B56C9F04}"/>
              </a:ext>
            </a:extLst>
          </p:cNvPr>
          <p:cNvSpPr/>
          <p:nvPr/>
        </p:nvSpPr>
        <p:spPr>
          <a:xfrm>
            <a:off x="8197702" y="1541721"/>
            <a:ext cx="2817628" cy="861237"/>
          </a:xfrm>
          <a:prstGeom prst="rect">
            <a:avLst/>
          </a:prstGeom>
          <a:solidFill>
            <a:srgbClr val="FCCC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tóc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sương</a:t>
            </a:r>
            <a:r>
              <a:rPr lang="en-US" sz="2800" b="1" dirty="0">
                <a:solidFill>
                  <a:srgbClr val="002060"/>
                </a:solidFill>
                <a:latin typeface="Cambria" panose="02040503050406030204" pitchFamily="18" charset="0"/>
                <a:ea typeface="Cambria" panose="02040503050406030204" pitchFamily="18" charset="0"/>
              </a:rPr>
              <a:t> da </a:t>
            </a:r>
            <a:r>
              <a:rPr lang="en-US" sz="2800" b="1" dirty="0" err="1">
                <a:solidFill>
                  <a:srgbClr val="002060"/>
                </a:solidFill>
                <a:latin typeface="Cambria" panose="02040503050406030204" pitchFamily="18" charset="0"/>
                <a:ea typeface="Cambria" panose="02040503050406030204" pitchFamily="18" charset="0"/>
              </a:rPr>
              <a:t>mồi</a:t>
            </a:r>
            <a:endParaRPr lang="en-US" sz="2800" b="1"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A3B58430-14B5-700C-5ED4-7413A4D2DE3B}"/>
              </a:ext>
            </a:extLst>
          </p:cNvPr>
          <p:cNvSpPr/>
          <p:nvPr/>
        </p:nvSpPr>
        <p:spPr>
          <a:xfrm>
            <a:off x="584791" y="3572540"/>
            <a:ext cx="2860158" cy="16905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trông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bên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bên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endParaRPr lang="en-US" sz="24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A0BADE5-AB1C-0C21-5D9A-A4B6530393C3}"/>
              </a:ext>
            </a:extLst>
          </p:cNvPr>
          <p:cNvSpPr/>
          <p:nvPr/>
        </p:nvSpPr>
        <p:spPr>
          <a:xfrm>
            <a:off x="4253024" y="3583172"/>
            <a:ext cx="3136604" cy="16905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tóc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bạc</a:t>
            </a:r>
            <a:r>
              <a:rPr lang="en-US" sz="2400" dirty="0">
                <a:latin typeface="Cambria" panose="02040503050406030204" pitchFamily="18" charset="0"/>
                <a:ea typeface="Cambria" panose="02040503050406030204" pitchFamily="18" charset="0"/>
              </a:rPr>
              <a:t>, da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xuất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sự</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con </a:t>
            </a:r>
            <a:r>
              <a:rPr lang="en-US" sz="2400" dirty="0" err="1">
                <a:latin typeface="Cambria" panose="02040503050406030204" pitchFamily="18" charset="0"/>
                <a:ea typeface="Cambria" panose="02040503050406030204" pitchFamily="18" charset="0"/>
              </a:rPr>
              <a:t>người</a:t>
            </a:r>
            <a:endParaRPr lang="en-US" sz="2400"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ACC9B54-3371-882C-8970-5C8976723839}"/>
              </a:ext>
            </a:extLst>
          </p:cNvPr>
          <p:cNvSpPr/>
          <p:nvPr/>
        </p:nvSpPr>
        <p:spPr>
          <a:xfrm>
            <a:off x="8378457" y="3561907"/>
            <a:ext cx="2594344" cy="16905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rất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rét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rét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như</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cứa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vào</a:t>
            </a:r>
            <a:r>
              <a:rPr lang="en-US" sz="2800" dirty="0">
                <a:latin typeface="Cambria" panose="02040503050406030204" pitchFamily="18" charset="0"/>
                <a:ea typeface="Cambria" panose="02040503050406030204" pitchFamily="18" charset="0"/>
              </a:rPr>
              <a:t> da </a:t>
            </a:r>
            <a:r>
              <a:rPr lang="en-US" sz="2800" dirty="0" err="1">
                <a:latin typeface="Cambria" panose="02040503050406030204" pitchFamily="18" charset="0"/>
                <a:ea typeface="Cambria" panose="02040503050406030204" pitchFamily="18" charset="0"/>
              </a:rPr>
              <a:t>thịt</a:t>
            </a:r>
            <a:endParaRPr lang="en-US" sz="2800" dirty="0">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id="{4CE9B542-0441-26F1-48A0-41693C51EDE9}"/>
              </a:ext>
            </a:extLst>
          </p:cNvPr>
          <p:cNvCxnSpPr/>
          <p:nvPr/>
        </p:nvCxnSpPr>
        <p:spPr>
          <a:xfrm>
            <a:off x="1967023" y="2392326"/>
            <a:ext cx="7910624" cy="11695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A9F397C-8936-5A4A-1AEA-35F2D958D291}"/>
              </a:ext>
            </a:extLst>
          </p:cNvPr>
          <p:cNvCxnSpPr>
            <a:cxnSpLocks/>
            <a:endCxn id="7" idx="0"/>
          </p:cNvCxnSpPr>
          <p:nvPr/>
        </p:nvCxnSpPr>
        <p:spPr>
          <a:xfrm flipH="1">
            <a:off x="2014870" y="2413591"/>
            <a:ext cx="3790507" cy="11589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AD8D9B-18B8-E197-CD7D-D19BEF5BFC46}"/>
              </a:ext>
            </a:extLst>
          </p:cNvPr>
          <p:cNvCxnSpPr>
            <a:cxnSpLocks/>
          </p:cNvCxnSpPr>
          <p:nvPr/>
        </p:nvCxnSpPr>
        <p:spPr>
          <a:xfrm flipH="1">
            <a:off x="5661838" y="2413591"/>
            <a:ext cx="3790507" cy="11589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734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pic>
        <p:nvPicPr>
          <p:cNvPr id="3" name="Picture 2">
            <a:extLst>
              <a:ext uri="{FF2B5EF4-FFF2-40B4-BE49-F238E27FC236}">
                <a16:creationId xmlns:a16="http://schemas.microsoft.com/office/drawing/2014/main" id="{462BE0E7-CC0D-4903-84BC-780175269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 t="11333" r="361" b="4291"/>
          <a:stretch/>
        </p:blipFill>
        <p:spPr>
          <a:xfrm>
            <a:off x="-37707" y="-1723"/>
            <a:ext cx="12267414" cy="6858000"/>
          </a:xfrm>
          <a:prstGeom prst="rect">
            <a:avLst/>
          </a:prstGeom>
        </p:spPr>
      </p:pic>
      <p:sp>
        <p:nvSpPr>
          <p:cNvPr id="51" name="Rectangle: Diagonal Corners Rounded 50">
            <a:extLst>
              <a:ext uri="{FF2B5EF4-FFF2-40B4-BE49-F238E27FC236}">
                <a16:creationId xmlns:a16="http://schemas.microsoft.com/office/drawing/2014/main" id="{EB97125A-38BD-4196-A870-5B20D84C7FDF}"/>
              </a:ext>
            </a:extLst>
          </p:cNvPr>
          <p:cNvSpPr/>
          <p:nvPr/>
        </p:nvSpPr>
        <p:spPr>
          <a:xfrm>
            <a:off x="332527" y="236766"/>
            <a:ext cx="11526946" cy="5355960"/>
          </a:xfrm>
          <a:prstGeom prst="round2DiagRect">
            <a:avLst>
              <a:gd name="adj1" fmla="val 16667"/>
              <a:gd name="adj2" fmla="val 3373"/>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45EB49F-FCC9-48E4-9213-69C32336BC37}"/>
              </a:ext>
            </a:extLst>
          </p:cNvPr>
          <p:cNvSpPr txBox="1"/>
          <p:nvPr/>
        </p:nvSpPr>
        <p:spPr>
          <a:xfrm>
            <a:off x="873990" y="288877"/>
            <a:ext cx="982236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3.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cháu</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thương</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bà</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vì</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điều</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Arrow: Curved Right 11">
            <a:extLst>
              <a:ext uri="{FF2B5EF4-FFF2-40B4-BE49-F238E27FC236}">
                <a16:creationId xmlns:a16="http://schemas.microsoft.com/office/drawing/2014/main" id="{DB4A15D3-8681-4344-97E5-78053328CB32}"/>
              </a:ext>
            </a:extLst>
          </p:cNvPr>
          <p:cNvSpPr/>
          <p:nvPr/>
        </p:nvSpPr>
        <p:spPr>
          <a:xfrm>
            <a:off x="676790" y="1043206"/>
            <a:ext cx="496824" cy="885474"/>
          </a:xfrm>
          <a:prstGeom prst="curved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F665EF2-061D-48F3-BA14-E77D7267D3D6}"/>
              </a:ext>
            </a:extLst>
          </p:cNvPr>
          <p:cNvSpPr/>
          <p:nvPr/>
        </p:nvSpPr>
        <p:spPr>
          <a:xfrm>
            <a:off x="1033493" y="1782538"/>
            <a:ext cx="10375391" cy="26406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Người cháu thương bà vì hiểu được tình cảm của bà dành cho con cháu, thể hiện ở việc có quả ngon cũng để dành cho con cháu, lo lắng hết lòng về chùm quả ấy. </a:t>
            </a:r>
          </a:p>
          <a:p>
            <a:pPr marL="457200" lvl="0" indent="-457200" algn="just">
              <a:buFont typeface="Arial" panose="020B0604020202020204" pitchFamily="34" charset="0"/>
              <a:buChar char="•"/>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Người cháu thương bà ở chỗ nhận thấy bà thật cô đơn và mỗi ngày một già đi.</a:t>
            </a:r>
          </a:p>
        </p:txBody>
      </p:sp>
    </p:spTree>
    <p:extLst>
      <p:ext uri="{BB962C8B-B14F-4D97-AF65-F5344CB8AC3E}">
        <p14:creationId xmlns:p14="http://schemas.microsoft.com/office/powerpoint/2010/main" val="2395017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pic>
        <p:nvPicPr>
          <p:cNvPr id="3" name="Picture 2">
            <a:extLst>
              <a:ext uri="{FF2B5EF4-FFF2-40B4-BE49-F238E27FC236}">
                <a16:creationId xmlns:a16="http://schemas.microsoft.com/office/drawing/2014/main" id="{462BE0E7-CC0D-4903-84BC-780175269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 t="11333" r="361" b="4291"/>
          <a:stretch/>
        </p:blipFill>
        <p:spPr>
          <a:xfrm>
            <a:off x="-37707" y="0"/>
            <a:ext cx="12267414" cy="6858000"/>
          </a:xfrm>
          <a:prstGeom prst="rect">
            <a:avLst/>
          </a:prstGeom>
        </p:spPr>
      </p:pic>
      <p:sp>
        <p:nvSpPr>
          <p:cNvPr id="51" name="Rectangle: Diagonal Corners Rounded 50">
            <a:extLst>
              <a:ext uri="{FF2B5EF4-FFF2-40B4-BE49-F238E27FC236}">
                <a16:creationId xmlns:a16="http://schemas.microsoft.com/office/drawing/2014/main" id="{EB97125A-38BD-4196-A870-5B20D84C7FDF}"/>
              </a:ext>
            </a:extLst>
          </p:cNvPr>
          <p:cNvSpPr/>
          <p:nvPr/>
        </p:nvSpPr>
        <p:spPr>
          <a:xfrm>
            <a:off x="270310" y="233916"/>
            <a:ext cx="11613521" cy="6326372"/>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F9A68958-4F35-4138-AFFD-734F918DED81}"/>
              </a:ext>
            </a:extLst>
          </p:cNvPr>
          <p:cNvSpPr txBox="1"/>
          <p:nvPr/>
        </p:nvSpPr>
        <p:spPr>
          <a:xfrm>
            <a:off x="1063256" y="373877"/>
            <a:ext cx="10547497" cy="1384995"/>
          </a:xfrm>
          <a:prstGeom prst="rect">
            <a:avLst/>
          </a:prstGeom>
          <a:noFill/>
        </p:spPr>
        <p:txBody>
          <a:bodyPr wrap="square">
            <a:spAutoFit/>
          </a:bodyPr>
          <a:lstStyle/>
          <a:p>
            <a:pPr lvl="0" algn="just">
              <a:defRPr/>
            </a:pPr>
            <a:r>
              <a:rPr lang="en-US" sz="2800" b="1" dirty="0">
                <a:solidFill>
                  <a:srgbClr val="FF0000"/>
                </a:solidFill>
                <a:latin typeface="Cambria" panose="02040503050406030204" pitchFamily="18" charset="0"/>
                <a:ea typeface="Cambria" panose="02040503050406030204" pitchFamily="18" charset="0"/>
                <a:cs typeface="Arial" panose="020B0604020202020204" pitchFamily="34" charset="0"/>
              </a:rPr>
              <a:t>3. </a:t>
            </a:r>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Hai câu thơ “Bà như quả ngọt chín rồi/ Càng thêm tuổi tác càng tươi l</a:t>
            </a:r>
            <a:r>
              <a:rPr lang="en-US" sz="2800" b="1">
                <a:solidFill>
                  <a:srgbClr val="FF0000"/>
                </a:solidFill>
                <a:latin typeface="Cambria" panose="02040503050406030204" pitchFamily="18" charset="0"/>
                <a:ea typeface="Cambria" panose="02040503050406030204" pitchFamily="18" charset="0"/>
                <a:cs typeface="Arial" panose="020B0604020202020204" pitchFamily="34" charset="0"/>
              </a:rPr>
              <a:t>ò</a:t>
            </a:r>
            <a:r>
              <a:rPr lang="vi-VN" sz="2800" b="1">
                <a:solidFill>
                  <a:srgbClr val="FF0000"/>
                </a:solidFill>
                <a:latin typeface="Cambria" panose="02040503050406030204" pitchFamily="18" charset="0"/>
                <a:ea typeface="Cambria" panose="02040503050406030204" pitchFamily="18" charset="0"/>
                <a:cs typeface="Arial" panose="020B0604020202020204" pitchFamily="34" charset="0"/>
              </a:rPr>
              <a:t>ng </a:t>
            </a:r>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vàng.” Ý nói gì? Chọn câu trả lời dưới đây hoặc nêu ý kiến của em.</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BEF78FE-8180-411E-8B42-897BB8EB9533}"/>
              </a:ext>
            </a:extLst>
          </p:cNvPr>
          <p:cNvSpPr/>
          <p:nvPr/>
        </p:nvSpPr>
        <p:spPr>
          <a:xfrm>
            <a:off x="520996" y="2434856"/>
            <a:ext cx="3519376" cy="19989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A. Bà được ví như quả ngọt mà cuộc đời dành cho con cháu.</a:t>
            </a:r>
            <a:endParaRPr lang="en-US" sz="2800"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822BCD4E-9C64-CF14-500F-0EB0B981DB03}"/>
              </a:ext>
            </a:extLst>
          </p:cNvPr>
          <p:cNvSpPr/>
          <p:nvPr/>
        </p:nvSpPr>
        <p:spPr>
          <a:xfrm>
            <a:off x="4316819" y="2381693"/>
            <a:ext cx="3955311" cy="19989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B. Tình cảm của bà giống như trái chín, càng thêm thời gian thì càng thêm ngọt ngào.</a:t>
            </a:r>
            <a:endParaRPr lang="en-US" sz="28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1176BECA-8663-A4CF-920F-1E62079A65D4}"/>
              </a:ext>
            </a:extLst>
          </p:cNvPr>
          <p:cNvSpPr/>
          <p:nvPr/>
        </p:nvSpPr>
        <p:spPr>
          <a:xfrm>
            <a:off x="8484783" y="2371060"/>
            <a:ext cx="3242930" cy="19989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C. Tuổi của bà càng cao thì tình yêu thương của bà càng lớn.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3603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pic>
        <p:nvPicPr>
          <p:cNvPr id="3" name="Picture 2">
            <a:extLst>
              <a:ext uri="{FF2B5EF4-FFF2-40B4-BE49-F238E27FC236}">
                <a16:creationId xmlns:a16="http://schemas.microsoft.com/office/drawing/2014/main" id="{462BE0E7-CC0D-4903-84BC-780175269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 t="11333" r="361" b="4291"/>
          <a:stretch/>
        </p:blipFill>
        <p:spPr>
          <a:xfrm>
            <a:off x="-37707" y="-1723"/>
            <a:ext cx="12267414" cy="6858000"/>
          </a:xfrm>
          <a:prstGeom prst="rect">
            <a:avLst/>
          </a:prstGeom>
        </p:spPr>
      </p:pic>
      <p:sp>
        <p:nvSpPr>
          <p:cNvPr id="51" name="Rectangle: Diagonal Corners Rounded 50">
            <a:extLst>
              <a:ext uri="{FF2B5EF4-FFF2-40B4-BE49-F238E27FC236}">
                <a16:creationId xmlns:a16="http://schemas.microsoft.com/office/drawing/2014/main" id="{EB97125A-38BD-4196-A870-5B20D84C7FDF}"/>
              </a:ext>
            </a:extLst>
          </p:cNvPr>
          <p:cNvSpPr/>
          <p:nvPr/>
        </p:nvSpPr>
        <p:spPr>
          <a:xfrm>
            <a:off x="332527" y="236766"/>
            <a:ext cx="11526946" cy="5355960"/>
          </a:xfrm>
          <a:prstGeom prst="round2DiagRect">
            <a:avLst>
              <a:gd name="adj1" fmla="val 16667"/>
              <a:gd name="adj2" fmla="val 3373"/>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A45EB49F-FCC9-48E4-9213-69C32336BC37}"/>
              </a:ext>
            </a:extLst>
          </p:cNvPr>
          <p:cNvSpPr txBox="1"/>
          <p:nvPr/>
        </p:nvSpPr>
        <p:spPr>
          <a:xfrm>
            <a:off x="873990" y="288877"/>
            <a:ext cx="10832457" cy="707886"/>
          </a:xfrm>
          <a:prstGeom prst="rect">
            <a:avLst/>
          </a:prstGeom>
          <a:noFill/>
        </p:spPr>
        <p:txBody>
          <a:bodyPr wrap="square">
            <a:spAutoFit/>
          </a:bodyPr>
          <a:lstStyle/>
          <a:p>
            <a:pPr lvl="0">
              <a:defRPr/>
            </a:pPr>
            <a:r>
              <a:rPr lang="en-US" sz="4000" dirty="0">
                <a:solidFill>
                  <a:srgbClr val="FF0000"/>
                </a:solidFill>
                <a:latin typeface="Cambria" panose="02040503050406030204" pitchFamily="18" charset="0"/>
                <a:ea typeface="Cambria" panose="02040503050406030204" pitchFamily="18" charset="0"/>
                <a:cs typeface="Arial" panose="020B0604020202020204" pitchFamily="34" charset="0"/>
              </a:rPr>
              <a:t>5. </a:t>
            </a:r>
            <a:r>
              <a:rPr lang="vi-VN" sz="4000" dirty="0">
                <a:solidFill>
                  <a:srgbClr val="FF0000"/>
                </a:solidFill>
                <a:latin typeface="Cambria" panose="02040503050406030204" pitchFamily="18" charset="0"/>
                <a:ea typeface="Cambria" panose="02040503050406030204" pitchFamily="18" charset="0"/>
                <a:cs typeface="Arial" panose="020B0604020202020204" pitchFamily="34" charset="0"/>
              </a:rPr>
              <a:t>Theo em, tác giả muốn nói điều gì qua bài thơ?</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Arrow: Curved Right 11">
            <a:extLst>
              <a:ext uri="{FF2B5EF4-FFF2-40B4-BE49-F238E27FC236}">
                <a16:creationId xmlns:a16="http://schemas.microsoft.com/office/drawing/2014/main" id="{DB4A15D3-8681-4344-97E5-78053328CB32}"/>
              </a:ext>
            </a:extLst>
          </p:cNvPr>
          <p:cNvSpPr/>
          <p:nvPr/>
        </p:nvSpPr>
        <p:spPr>
          <a:xfrm>
            <a:off x="740585" y="1021940"/>
            <a:ext cx="496824" cy="885474"/>
          </a:xfrm>
          <a:prstGeom prst="curved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EF665EF2-061D-48F3-BA14-E77D7267D3D6}"/>
              </a:ext>
            </a:extLst>
          </p:cNvPr>
          <p:cNvSpPr/>
          <p:nvPr/>
        </p:nvSpPr>
        <p:spPr>
          <a:xfrm>
            <a:off x="1033493" y="1782537"/>
            <a:ext cx="10630423" cy="338488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Qua bài thơ tác giả muốn ca ngợi tình yêu thương vô bờ bến của người bà dành cho các con, các cháu.</a:t>
            </a:r>
          </a:p>
          <a:p>
            <a:pPr marL="457200" lvl="0" indent="-457200" algn="just">
              <a:buFont typeface="Arial" panose="020B0604020202020204" pitchFamily="34" charset="0"/>
              <a:buChar char="•"/>
              <a:defRPr/>
            </a:pPr>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Qua bài thơ, tác giả muốn nói lên tình cảm của mình đối với bà, sự trân trọng, yêu thương và thấu hiểu của chính nhà thơ đối với bà của mình. </a:t>
            </a:r>
          </a:p>
        </p:txBody>
      </p:sp>
    </p:spTree>
    <p:extLst>
      <p:ext uri="{BB962C8B-B14F-4D97-AF65-F5344CB8AC3E}">
        <p14:creationId xmlns:p14="http://schemas.microsoft.com/office/powerpoint/2010/main" val="2920420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3">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20" name="Nhóm 19">
            <a:extLst>
              <a:ext uri="{FF2B5EF4-FFF2-40B4-BE49-F238E27FC236}">
                <a16:creationId xmlns:a16="http://schemas.microsoft.com/office/drawing/2014/main" id="{1D7F7CA1-7F8B-B1F2-9965-A682C9680FD4}"/>
              </a:ext>
            </a:extLst>
          </p:cNvPr>
          <p:cNvGrpSpPr/>
          <p:nvPr/>
        </p:nvGrpSpPr>
        <p:grpSpPr>
          <a:xfrm>
            <a:off x="2658139" y="1139868"/>
            <a:ext cx="9048307" cy="5710333"/>
            <a:chOff x="4726051" y="1087906"/>
            <a:chExt cx="7037853" cy="4568764"/>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858075" cy="3650343"/>
              <a:chOff x="4905829" y="1567543"/>
              <a:chExt cx="6858075" cy="3650343"/>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858075" cy="3650343"/>
                <a:chOff x="4905829" y="1567543"/>
                <a:chExt cx="6858075" cy="3650343"/>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858075"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672435"/>
                  <a:ext cx="6283527" cy="3545451"/>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885138" y="2028295"/>
                <a:ext cx="5386003" cy="28811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Bài thơ thể hiện hình ảnh một người bà rất đỗi bình dị, hết l</a:t>
                </a:r>
                <a:r>
                  <a:rPr lang="en-US" sz="3800" i="1" dirty="0">
                    <a:solidFill>
                      <a:prstClr val="black"/>
                    </a:solidFill>
                    <a:latin typeface="Calibri" panose="020F0502020204030204" pitchFamily="34" charset="0"/>
                    <a:cs typeface="Calibri" panose="020F0502020204030204" pitchFamily="34" charset="0"/>
                  </a:rPr>
                  <a:t>ò</a:t>
                </a:r>
                <a:r>
                  <a:rPr kumimoji="0" lang="vi-VN" sz="3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ng vì con, vì cháu. Đồng thời, bài thơ cũng là tiếng lòng, là sự yêu thương, trân trọng của tác giả đối với người bà của mình.</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4"/>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4"/>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4"/>
            <a:srcRect l="73001" t="48222" r="-1" b="3157"/>
            <a:stretch/>
          </p:blipFill>
          <p:spPr>
            <a:xfrm>
              <a:off x="10539473" y="4675178"/>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id="{7AF8CF71-7817-4E1E-A70E-C0523521FA0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922990"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1C26BBA-ECE0-1F19-A6EF-2F9D2B1EC6E5}"/>
              </a:ext>
            </a:extLst>
          </p:cNvPr>
          <p:cNvPicPr>
            <a:picLocks noChangeAspect="1"/>
          </p:cNvPicPr>
          <p:nvPr/>
        </p:nvPicPr>
        <p:blipFill>
          <a:blip r:embed="rId7"/>
          <a:stretch>
            <a:fillRect/>
          </a:stretch>
        </p:blipFill>
        <p:spPr>
          <a:xfrm>
            <a:off x="1336317" y="204247"/>
            <a:ext cx="9413040" cy="920576"/>
          </a:xfrm>
          <a:prstGeom prst="rect">
            <a:avLst/>
          </a:prstGeom>
        </p:spPr>
      </p:pic>
    </p:spTree>
    <p:extLst>
      <p:ext uri="{BB962C8B-B14F-4D97-AF65-F5344CB8AC3E}">
        <p14:creationId xmlns:p14="http://schemas.microsoft.com/office/powerpoint/2010/main" val="2689400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203A5-4111-4DD2-A7B2-D09D8166E8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0"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0F0A042A-6AD9-CA02-1DFC-CFB6C44314E9}"/>
              </a:ext>
            </a:extLst>
          </p:cNvPr>
          <p:cNvPicPr>
            <a:picLocks noChangeAspect="1"/>
          </p:cNvPicPr>
          <p:nvPr/>
        </p:nvPicPr>
        <p:blipFill>
          <a:blip r:embed="rId3"/>
          <a:stretch>
            <a:fillRect/>
          </a:stretch>
        </p:blipFill>
        <p:spPr>
          <a:xfrm>
            <a:off x="653182" y="1810087"/>
            <a:ext cx="10077561" cy="1621677"/>
          </a:xfrm>
          <a:prstGeom prst="rect">
            <a:avLst/>
          </a:prstGeom>
        </p:spPr>
      </p:pic>
    </p:spTree>
    <p:extLst>
      <p:ext uri="{BB962C8B-B14F-4D97-AF65-F5344CB8AC3E}">
        <p14:creationId xmlns:p14="http://schemas.microsoft.com/office/powerpoint/2010/main" val="30081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3E6A57-C019-4654-A537-DF11E5BA8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89717752-C49F-917D-A233-9C6AC6B2FF71}"/>
              </a:ext>
            </a:extLst>
          </p:cNvPr>
          <p:cNvPicPr>
            <a:picLocks noChangeAspect="1"/>
          </p:cNvPicPr>
          <p:nvPr/>
        </p:nvPicPr>
        <p:blipFill>
          <a:blip r:embed="rId3"/>
          <a:stretch>
            <a:fillRect/>
          </a:stretch>
        </p:blipFill>
        <p:spPr>
          <a:xfrm>
            <a:off x="1178495" y="2337648"/>
            <a:ext cx="10217782" cy="2225233"/>
          </a:xfrm>
          <a:prstGeom prst="rect">
            <a:avLst/>
          </a:prstGeom>
        </p:spPr>
      </p:pic>
    </p:spTree>
    <p:extLst>
      <p:ext uri="{BB962C8B-B14F-4D97-AF65-F5344CB8AC3E}">
        <p14:creationId xmlns:p14="http://schemas.microsoft.com/office/powerpoint/2010/main" val="3134208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CA3510-64CD-44D6-9A89-8045E6EF09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447" b="2131"/>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76F0878D-7FF3-659E-6A35-7DABDE36E655}"/>
              </a:ext>
            </a:extLst>
          </p:cNvPr>
          <p:cNvSpPr/>
          <p:nvPr/>
        </p:nvSpPr>
        <p:spPr>
          <a:xfrm>
            <a:off x="1233377" y="935665"/>
            <a:ext cx="8931349" cy="44869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30BF5E15-5F26-A159-63CA-6D4941C1FF0C}"/>
              </a:ext>
            </a:extLst>
          </p:cNvPr>
          <p:cNvPicPr>
            <a:picLocks noChangeAspect="1"/>
          </p:cNvPicPr>
          <p:nvPr/>
        </p:nvPicPr>
        <p:blipFill>
          <a:blip r:embed="rId3"/>
          <a:stretch>
            <a:fillRect/>
          </a:stretch>
        </p:blipFill>
        <p:spPr>
          <a:xfrm>
            <a:off x="1168291" y="733647"/>
            <a:ext cx="9181372" cy="4706520"/>
          </a:xfrm>
          <a:prstGeom prst="rect">
            <a:avLst/>
          </a:prstGeom>
        </p:spPr>
      </p:pic>
    </p:spTree>
    <p:extLst>
      <p:ext uri="{BB962C8B-B14F-4D97-AF65-F5344CB8AC3E}">
        <p14:creationId xmlns:p14="http://schemas.microsoft.com/office/powerpoint/2010/main" val="1250385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FF4FFD-796F-9A83-7EA9-80CB205B74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42" b="2783"/>
          <a:stretch/>
        </p:blipFill>
        <p:spPr>
          <a:xfrm>
            <a:off x="0" y="1"/>
            <a:ext cx="12192000" cy="6858000"/>
          </a:xfrm>
          <a:prstGeom prst="rect">
            <a:avLst/>
          </a:prstGeom>
        </p:spPr>
      </p:pic>
      <p:sp>
        <p:nvSpPr>
          <p:cNvPr id="5" name="Rectangle: Rounded Corners 4">
            <a:extLst>
              <a:ext uri="{FF2B5EF4-FFF2-40B4-BE49-F238E27FC236}">
                <a16:creationId xmlns:a16="http://schemas.microsoft.com/office/drawing/2014/main" id="{2F86FF9F-9A7E-411B-68E1-DF84FF55F37A}"/>
              </a:ext>
            </a:extLst>
          </p:cNvPr>
          <p:cNvSpPr/>
          <p:nvPr/>
        </p:nvSpPr>
        <p:spPr>
          <a:xfrm>
            <a:off x="247215" y="164619"/>
            <a:ext cx="11746861" cy="64979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 Võ Thanh An</a:t>
            </a:r>
          </a:p>
        </p:txBody>
      </p:sp>
      <p:sp>
        <p:nvSpPr>
          <p:cNvPr id="7" name="Google Shape;11265;p64">
            <a:extLst>
              <a:ext uri="{FF2B5EF4-FFF2-40B4-BE49-F238E27FC236}">
                <a16:creationId xmlns:a16="http://schemas.microsoft.com/office/drawing/2014/main" id="{37508C94-3BD2-654D-BD25-F5089E4B1006}"/>
              </a:ext>
            </a:extLst>
          </p:cNvPr>
          <p:cNvSpPr/>
          <p:nvPr/>
        </p:nvSpPr>
        <p:spPr>
          <a:xfrm>
            <a:off x="4085149" y="1796074"/>
            <a:ext cx="4021702" cy="5061926"/>
          </a:xfrm>
          <a:custGeom>
            <a:avLst/>
            <a:gdLst/>
            <a:ahLst/>
            <a:cxnLst/>
            <a:rect l="l" t="t" r="r" b="b"/>
            <a:pathLst>
              <a:path w="9191" h="11527" extrusionOk="0">
                <a:moveTo>
                  <a:pt x="1706" y="735"/>
                </a:moveTo>
                <a:cubicBezTo>
                  <a:pt x="1732" y="735"/>
                  <a:pt x="1758" y="736"/>
                  <a:pt x="1785" y="739"/>
                </a:cubicBezTo>
                <a:cubicBezTo>
                  <a:pt x="2261" y="762"/>
                  <a:pt x="2666" y="1191"/>
                  <a:pt x="2666" y="1691"/>
                </a:cubicBezTo>
                <a:lnTo>
                  <a:pt x="2666" y="2644"/>
                </a:lnTo>
                <a:lnTo>
                  <a:pt x="1713" y="2644"/>
                </a:lnTo>
                <a:cubicBezTo>
                  <a:pt x="1237" y="2644"/>
                  <a:pt x="808" y="2239"/>
                  <a:pt x="761" y="1739"/>
                </a:cubicBezTo>
                <a:cubicBezTo>
                  <a:pt x="738" y="1194"/>
                  <a:pt x="1170" y="735"/>
                  <a:pt x="1706" y="735"/>
                </a:cubicBezTo>
                <a:close/>
                <a:moveTo>
                  <a:pt x="7552" y="2667"/>
                </a:moveTo>
                <a:cubicBezTo>
                  <a:pt x="7567" y="2667"/>
                  <a:pt x="7581" y="2667"/>
                  <a:pt x="7596" y="2668"/>
                </a:cubicBezTo>
                <a:cubicBezTo>
                  <a:pt x="8072" y="2691"/>
                  <a:pt x="8429" y="3072"/>
                  <a:pt x="8453" y="3525"/>
                </a:cubicBezTo>
                <a:cubicBezTo>
                  <a:pt x="8477" y="4096"/>
                  <a:pt x="8048" y="4549"/>
                  <a:pt x="7500" y="4549"/>
                </a:cubicBezTo>
                <a:lnTo>
                  <a:pt x="6548" y="4549"/>
                </a:lnTo>
                <a:lnTo>
                  <a:pt x="6548" y="3620"/>
                </a:lnTo>
                <a:lnTo>
                  <a:pt x="6572" y="3620"/>
                </a:lnTo>
                <a:cubicBezTo>
                  <a:pt x="6572" y="3087"/>
                  <a:pt x="7023" y="2667"/>
                  <a:pt x="7552" y="2667"/>
                </a:cubicBezTo>
                <a:close/>
                <a:moveTo>
                  <a:pt x="1744" y="4834"/>
                </a:moveTo>
                <a:cubicBezTo>
                  <a:pt x="1757" y="4834"/>
                  <a:pt x="1771" y="4834"/>
                  <a:pt x="1785" y="4835"/>
                </a:cubicBezTo>
                <a:cubicBezTo>
                  <a:pt x="2261" y="4859"/>
                  <a:pt x="2666" y="5311"/>
                  <a:pt x="2666" y="5787"/>
                </a:cubicBezTo>
                <a:lnTo>
                  <a:pt x="2666" y="6740"/>
                </a:lnTo>
                <a:lnTo>
                  <a:pt x="1713" y="6740"/>
                </a:lnTo>
                <a:cubicBezTo>
                  <a:pt x="1237" y="6740"/>
                  <a:pt x="808" y="6359"/>
                  <a:pt x="761" y="5859"/>
                </a:cubicBezTo>
                <a:cubicBezTo>
                  <a:pt x="738" y="5301"/>
                  <a:pt x="1191" y="4834"/>
                  <a:pt x="1744" y="4834"/>
                </a:cubicBezTo>
                <a:close/>
                <a:moveTo>
                  <a:pt x="7541" y="6834"/>
                </a:moveTo>
                <a:cubicBezTo>
                  <a:pt x="8094" y="6834"/>
                  <a:pt x="8547" y="7301"/>
                  <a:pt x="8501" y="7835"/>
                </a:cubicBezTo>
                <a:cubicBezTo>
                  <a:pt x="8453" y="8288"/>
                  <a:pt x="8000" y="8716"/>
                  <a:pt x="7524" y="8716"/>
                </a:cubicBezTo>
                <a:lnTo>
                  <a:pt x="6595" y="8716"/>
                </a:lnTo>
                <a:lnTo>
                  <a:pt x="6595" y="7788"/>
                </a:lnTo>
                <a:cubicBezTo>
                  <a:pt x="6595" y="7311"/>
                  <a:pt x="7000" y="6859"/>
                  <a:pt x="7500" y="6835"/>
                </a:cubicBezTo>
                <a:cubicBezTo>
                  <a:pt x="7514" y="6835"/>
                  <a:pt x="7528" y="6834"/>
                  <a:pt x="7541" y="6834"/>
                </a:cubicBezTo>
                <a:close/>
                <a:moveTo>
                  <a:pt x="1706" y="8975"/>
                </a:moveTo>
                <a:cubicBezTo>
                  <a:pt x="1732" y="8975"/>
                  <a:pt x="1758" y="8976"/>
                  <a:pt x="1785" y="8978"/>
                </a:cubicBezTo>
                <a:cubicBezTo>
                  <a:pt x="2261" y="9002"/>
                  <a:pt x="2666" y="9455"/>
                  <a:pt x="2666" y="9931"/>
                </a:cubicBezTo>
                <a:lnTo>
                  <a:pt x="2666" y="10884"/>
                </a:lnTo>
                <a:lnTo>
                  <a:pt x="1713" y="10884"/>
                </a:lnTo>
                <a:cubicBezTo>
                  <a:pt x="1237" y="10884"/>
                  <a:pt x="808" y="10503"/>
                  <a:pt x="761" y="9979"/>
                </a:cubicBezTo>
                <a:cubicBezTo>
                  <a:pt x="738" y="9434"/>
                  <a:pt x="1170" y="8975"/>
                  <a:pt x="1706" y="8975"/>
                </a:cubicBezTo>
                <a:close/>
                <a:moveTo>
                  <a:pt x="4262" y="0"/>
                </a:moveTo>
                <a:lnTo>
                  <a:pt x="4262" y="2596"/>
                </a:lnTo>
                <a:lnTo>
                  <a:pt x="3309" y="2596"/>
                </a:lnTo>
                <a:lnTo>
                  <a:pt x="3309" y="1691"/>
                </a:lnTo>
                <a:cubicBezTo>
                  <a:pt x="3309" y="858"/>
                  <a:pt x="2714" y="167"/>
                  <a:pt x="1880" y="48"/>
                </a:cubicBezTo>
                <a:cubicBezTo>
                  <a:pt x="1813" y="40"/>
                  <a:pt x="1746" y="36"/>
                  <a:pt x="1680" y="36"/>
                </a:cubicBezTo>
                <a:cubicBezTo>
                  <a:pt x="747" y="36"/>
                  <a:pt x="0" y="803"/>
                  <a:pt x="23" y="1715"/>
                </a:cubicBezTo>
                <a:cubicBezTo>
                  <a:pt x="46" y="2572"/>
                  <a:pt x="808" y="3287"/>
                  <a:pt x="1666" y="3287"/>
                </a:cubicBezTo>
                <a:lnTo>
                  <a:pt x="4262" y="3287"/>
                </a:lnTo>
                <a:lnTo>
                  <a:pt x="4262" y="6716"/>
                </a:lnTo>
                <a:lnTo>
                  <a:pt x="3309" y="6716"/>
                </a:lnTo>
                <a:lnTo>
                  <a:pt x="3309" y="5787"/>
                </a:lnTo>
                <a:cubicBezTo>
                  <a:pt x="3309" y="4954"/>
                  <a:pt x="2714" y="4263"/>
                  <a:pt x="1880" y="4144"/>
                </a:cubicBezTo>
                <a:cubicBezTo>
                  <a:pt x="1813" y="4136"/>
                  <a:pt x="1746" y="4132"/>
                  <a:pt x="1680" y="4132"/>
                </a:cubicBezTo>
                <a:cubicBezTo>
                  <a:pt x="747" y="4132"/>
                  <a:pt x="0" y="4899"/>
                  <a:pt x="23" y="5811"/>
                </a:cubicBezTo>
                <a:cubicBezTo>
                  <a:pt x="46" y="6692"/>
                  <a:pt x="808" y="7383"/>
                  <a:pt x="1666" y="7383"/>
                </a:cubicBezTo>
                <a:lnTo>
                  <a:pt x="4262" y="7383"/>
                </a:lnTo>
                <a:lnTo>
                  <a:pt x="4262" y="10836"/>
                </a:lnTo>
                <a:lnTo>
                  <a:pt x="3309" y="10836"/>
                </a:lnTo>
                <a:lnTo>
                  <a:pt x="3309" y="9931"/>
                </a:lnTo>
                <a:cubicBezTo>
                  <a:pt x="3309" y="9098"/>
                  <a:pt x="2714" y="8407"/>
                  <a:pt x="1880" y="8288"/>
                </a:cubicBezTo>
                <a:cubicBezTo>
                  <a:pt x="1813" y="8280"/>
                  <a:pt x="1746" y="8276"/>
                  <a:pt x="1680" y="8276"/>
                </a:cubicBezTo>
                <a:cubicBezTo>
                  <a:pt x="747" y="8276"/>
                  <a:pt x="0" y="9043"/>
                  <a:pt x="23" y="9955"/>
                </a:cubicBezTo>
                <a:cubicBezTo>
                  <a:pt x="46" y="10812"/>
                  <a:pt x="808" y="11527"/>
                  <a:pt x="1666" y="11527"/>
                </a:cubicBezTo>
                <a:lnTo>
                  <a:pt x="4928" y="11527"/>
                </a:lnTo>
                <a:lnTo>
                  <a:pt x="4928" y="9359"/>
                </a:lnTo>
                <a:lnTo>
                  <a:pt x="7500" y="9359"/>
                </a:lnTo>
                <a:cubicBezTo>
                  <a:pt x="8381" y="9359"/>
                  <a:pt x="9144" y="8645"/>
                  <a:pt x="9144" y="7740"/>
                </a:cubicBezTo>
                <a:cubicBezTo>
                  <a:pt x="9166" y="6885"/>
                  <a:pt x="8445" y="6137"/>
                  <a:pt x="7582" y="6137"/>
                </a:cubicBezTo>
                <a:cubicBezTo>
                  <a:pt x="7531" y="6137"/>
                  <a:pt x="7480" y="6139"/>
                  <a:pt x="7429" y="6145"/>
                </a:cubicBezTo>
                <a:cubicBezTo>
                  <a:pt x="6572" y="6216"/>
                  <a:pt x="5929" y="6930"/>
                  <a:pt x="5929" y="7788"/>
                </a:cubicBezTo>
                <a:lnTo>
                  <a:pt x="5929" y="8716"/>
                </a:lnTo>
                <a:lnTo>
                  <a:pt x="4976" y="8716"/>
                </a:lnTo>
                <a:lnTo>
                  <a:pt x="4976" y="5263"/>
                </a:lnTo>
                <a:lnTo>
                  <a:pt x="7524" y="5263"/>
                </a:lnTo>
                <a:cubicBezTo>
                  <a:pt x="8381" y="5263"/>
                  <a:pt x="9144" y="4573"/>
                  <a:pt x="9167" y="3668"/>
                </a:cubicBezTo>
                <a:cubicBezTo>
                  <a:pt x="9191" y="2730"/>
                  <a:pt x="8452" y="1976"/>
                  <a:pt x="7520" y="1976"/>
                </a:cubicBezTo>
                <a:cubicBezTo>
                  <a:pt x="7505" y="1976"/>
                  <a:pt x="7491" y="1977"/>
                  <a:pt x="7477" y="1977"/>
                </a:cubicBezTo>
                <a:cubicBezTo>
                  <a:pt x="6595" y="2001"/>
                  <a:pt x="5881" y="2763"/>
                  <a:pt x="5881" y="3620"/>
                </a:cubicBezTo>
                <a:lnTo>
                  <a:pt x="5881" y="4549"/>
                </a:lnTo>
                <a:lnTo>
                  <a:pt x="4928" y="4549"/>
                </a:lnTo>
                <a:lnTo>
                  <a:pt x="4928" y="0"/>
                </a:lnTo>
                <a:close/>
              </a:path>
            </a:pathLst>
          </a:custGeom>
          <a:solidFill>
            <a:schemeClr val="accent3">
              <a:lumMod val="50000"/>
            </a:schemeClr>
          </a:solidFill>
          <a:ln>
            <a:solidFill>
              <a:schemeClr val="accent3">
                <a:lumMod val="2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3F6F7"/>
              </a:solidFill>
              <a:effectLst/>
              <a:uLnTx/>
              <a:uFillTx/>
              <a:latin typeface="Arial"/>
              <a:ea typeface="+mn-ea"/>
              <a:cs typeface="Arial"/>
              <a:sym typeface="Arial"/>
            </a:endParaRPr>
          </a:p>
        </p:txBody>
      </p:sp>
      <p:pic>
        <p:nvPicPr>
          <p:cNvPr id="12" name="Picture 11">
            <a:extLst>
              <a:ext uri="{FF2B5EF4-FFF2-40B4-BE49-F238E27FC236}">
                <a16:creationId xmlns:a16="http://schemas.microsoft.com/office/drawing/2014/main" id="{5C869EA3-3148-E5C0-08A4-5306FD87749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033677" y="178945"/>
            <a:ext cx="8205927" cy="1298561"/>
          </a:xfrm>
          <a:prstGeom prst="rect">
            <a:avLst/>
          </a:prstGeom>
        </p:spPr>
      </p:pic>
      <p:grpSp>
        <p:nvGrpSpPr>
          <p:cNvPr id="13" name="Group 12">
            <a:extLst>
              <a:ext uri="{FF2B5EF4-FFF2-40B4-BE49-F238E27FC236}">
                <a16:creationId xmlns:a16="http://schemas.microsoft.com/office/drawing/2014/main" id="{284AAA98-4692-8332-34BD-8BBEF0C50F34}"/>
              </a:ext>
            </a:extLst>
          </p:cNvPr>
          <p:cNvGrpSpPr/>
          <p:nvPr/>
        </p:nvGrpSpPr>
        <p:grpSpPr>
          <a:xfrm>
            <a:off x="2767357" y="5148155"/>
            <a:ext cx="2773680" cy="1574800"/>
            <a:chOff x="2767357" y="5148155"/>
            <a:chExt cx="2773680" cy="1574800"/>
          </a:xfrm>
        </p:grpSpPr>
        <p:sp>
          <p:nvSpPr>
            <p:cNvPr id="14" name="Teardrop 13">
              <a:extLst>
                <a:ext uri="{FF2B5EF4-FFF2-40B4-BE49-F238E27FC236}">
                  <a16:creationId xmlns:a16="http://schemas.microsoft.com/office/drawing/2014/main" id="{C86832D3-89D7-83D0-C658-FDD667CC5854}"/>
                </a:ext>
              </a:extLst>
            </p:cNvPr>
            <p:cNvSpPr/>
            <p:nvPr/>
          </p:nvSpPr>
          <p:spPr>
            <a:xfrm flipV="1">
              <a:off x="2767357" y="5148155"/>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5" name="TextBox 14">
              <a:extLst>
                <a:ext uri="{FF2B5EF4-FFF2-40B4-BE49-F238E27FC236}">
                  <a16:creationId xmlns:a16="http://schemas.microsoft.com/office/drawing/2014/main" id="{A14A815E-5462-EAC5-A128-04084CF7E6B1}"/>
                </a:ext>
              </a:extLst>
            </p:cNvPr>
            <p:cNvSpPr txBox="1"/>
            <p:nvPr/>
          </p:nvSpPr>
          <p:spPr>
            <a:xfrm>
              <a:off x="2767357" y="5543958"/>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đoài</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E8F76C3E-E481-61D1-675D-904F9A69C175}"/>
              </a:ext>
            </a:extLst>
          </p:cNvPr>
          <p:cNvGrpSpPr/>
          <p:nvPr/>
        </p:nvGrpSpPr>
        <p:grpSpPr>
          <a:xfrm>
            <a:off x="6756400" y="4158274"/>
            <a:ext cx="2773680" cy="1574800"/>
            <a:chOff x="6756400" y="4158274"/>
            <a:chExt cx="2773680" cy="1574800"/>
          </a:xfrm>
        </p:grpSpPr>
        <p:sp>
          <p:nvSpPr>
            <p:cNvPr id="17" name="Teardrop 16">
              <a:extLst>
                <a:ext uri="{FF2B5EF4-FFF2-40B4-BE49-F238E27FC236}">
                  <a16:creationId xmlns:a16="http://schemas.microsoft.com/office/drawing/2014/main" id="{586B1663-2699-AE2D-5BED-CA7A365F0434}"/>
                </a:ext>
              </a:extLst>
            </p:cNvPr>
            <p:cNvSpPr/>
            <p:nvPr/>
          </p:nvSpPr>
          <p:spPr>
            <a:xfrm flipH="1" flipV="1">
              <a:off x="6812280" y="4158274"/>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8" name="TextBox 17">
              <a:extLst>
                <a:ext uri="{FF2B5EF4-FFF2-40B4-BE49-F238E27FC236}">
                  <a16:creationId xmlns:a16="http://schemas.microsoft.com/office/drawing/2014/main" id="{6B6D06C2-9E3D-A5BB-7FE6-171899E068D5}"/>
                </a:ext>
              </a:extLst>
            </p:cNvPr>
            <p:cNvSpPr txBox="1"/>
            <p:nvPr/>
          </p:nvSpPr>
          <p:spPr>
            <a:xfrm>
              <a:off x="6756400" y="4554077"/>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sương</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táp</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1DBE82EF-3130-C635-14B9-8C1F143CE934}"/>
              </a:ext>
            </a:extLst>
          </p:cNvPr>
          <p:cNvGrpSpPr/>
          <p:nvPr/>
        </p:nvGrpSpPr>
        <p:grpSpPr>
          <a:xfrm>
            <a:off x="2767357" y="3336821"/>
            <a:ext cx="2773680" cy="1574800"/>
            <a:chOff x="2767357" y="3336821"/>
            <a:chExt cx="2773680" cy="1574800"/>
          </a:xfrm>
        </p:grpSpPr>
        <p:sp>
          <p:nvSpPr>
            <p:cNvPr id="20" name="Teardrop 19">
              <a:extLst>
                <a:ext uri="{FF2B5EF4-FFF2-40B4-BE49-F238E27FC236}">
                  <a16:creationId xmlns:a16="http://schemas.microsoft.com/office/drawing/2014/main" id="{24F77D41-0DC7-71CF-574C-7ED16EFFE3C9}"/>
                </a:ext>
              </a:extLst>
            </p:cNvPr>
            <p:cNvSpPr/>
            <p:nvPr/>
          </p:nvSpPr>
          <p:spPr>
            <a:xfrm flipV="1">
              <a:off x="2767357" y="3336821"/>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21" name="TextBox 20">
              <a:extLst>
                <a:ext uri="{FF2B5EF4-FFF2-40B4-BE49-F238E27FC236}">
                  <a16:creationId xmlns:a16="http://schemas.microsoft.com/office/drawing/2014/main" id="{2D8B0D3B-8C3F-5A95-7742-72F7FC3B12BA}"/>
                </a:ext>
              </a:extLst>
            </p:cNvPr>
            <p:cNvSpPr txBox="1"/>
            <p:nvPr/>
          </p:nvSpPr>
          <p:spPr>
            <a:xfrm>
              <a:off x="2767357" y="3732624"/>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trảy</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vào</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6EDA9E12-3C84-AF2D-B98E-CC11EEA5EE0C}"/>
              </a:ext>
            </a:extLst>
          </p:cNvPr>
          <p:cNvGrpSpPr/>
          <p:nvPr/>
        </p:nvGrpSpPr>
        <p:grpSpPr>
          <a:xfrm>
            <a:off x="6720011" y="2346940"/>
            <a:ext cx="2773680" cy="1574800"/>
            <a:chOff x="6720011" y="2346940"/>
            <a:chExt cx="2773680" cy="1574800"/>
          </a:xfrm>
        </p:grpSpPr>
        <p:sp>
          <p:nvSpPr>
            <p:cNvPr id="23" name="Teardrop 22">
              <a:extLst>
                <a:ext uri="{FF2B5EF4-FFF2-40B4-BE49-F238E27FC236}">
                  <a16:creationId xmlns:a16="http://schemas.microsoft.com/office/drawing/2014/main" id="{7497413B-123D-BBBC-6513-127E41376EC9}"/>
                </a:ext>
              </a:extLst>
            </p:cNvPr>
            <p:cNvSpPr/>
            <p:nvPr/>
          </p:nvSpPr>
          <p:spPr>
            <a:xfrm flipH="1" flipV="1">
              <a:off x="6775891" y="2346940"/>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24" name="TextBox 23">
              <a:extLst>
                <a:ext uri="{FF2B5EF4-FFF2-40B4-BE49-F238E27FC236}">
                  <a16:creationId xmlns:a16="http://schemas.microsoft.com/office/drawing/2014/main" id="{701D587C-159E-1B02-7E03-15E953D18853}"/>
                </a:ext>
              </a:extLst>
            </p:cNvPr>
            <p:cNvSpPr txBox="1"/>
            <p:nvPr/>
          </p:nvSpPr>
          <p:spPr>
            <a:xfrm>
              <a:off x="6720011" y="2776795"/>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rét</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a16="http://schemas.microsoft.com/office/drawing/2014/main" id="{79EBAA79-717C-B3B1-4666-880316B14185}"/>
              </a:ext>
            </a:extLst>
          </p:cNvPr>
          <p:cNvGrpSpPr/>
          <p:nvPr/>
        </p:nvGrpSpPr>
        <p:grpSpPr>
          <a:xfrm>
            <a:off x="2774977" y="1525487"/>
            <a:ext cx="2773680" cy="1574800"/>
            <a:chOff x="2774977" y="1525487"/>
            <a:chExt cx="2773680" cy="1574800"/>
          </a:xfrm>
        </p:grpSpPr>
        <p:sp>
          <p:nvSpPr>
            <p:cNvPr id="26" name="Teardrop 25">
              <a:extLst>
                <a:ext uri="{FF2B5EF4-FFF2-40B4-BE49-F238E27FC236}">
                  <a16:creationId xmlns:a16="http://schemas.microsoft.com/office/drawing/2014/main" id="{B1C0F593-E06F-C43E-299E-308F725C8F7A}"/>
                </a:ext>
              </a:extLst>
            </p:cNvPr>
            <p:cNvSpPr/>
            <p:nvPr/>
          </p:nvSpPr>
          <p:spPr>
            <a:xfrm flipV="1">
              <a:off x="2774977" y="1525487"/>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27" name="TextBox 26">
              <a:extLst>
                <a:ext uri="{FF2B5EF4-FFF2-40B4-BE49-F238E27FC236}">
                  <a16:creationId xmlns:a16="http://schemas.microsoft.com/office/drawing/2014/main" id="{77028176-C183-55D8-9FD0-41B96DA40575}"/>
                </a:ext>
              </a:extLst>
            </p:cNvPr>
            <p:cNvSpPr txBox="1"/>
            <p:nvPr/>
          </p:nvSpPr>
          <p:spPr>
            <a:xfrm>
              <a:off x="2774977" y="1921290"/>
              <a:ext cx="2773680" cy="715089"/>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chồi</a:t>
              </a:r>
              <a:r>
                <a:rPr lang="en-US" sz="3600" b="1" dirty="0">
                  <a:solidFill>
                    <a:schemeClr val="accent1"/>
                  </a:solidFill>
                  <a:latin typeface="Cambria" panose="02040503050406030204" pitchFamily="18" charset="0"/>
                  <a:ea typeface="Cambria" panose="02040503050406030204" pitchFamily="18" charset="0"/>
                </a:rPr>
                <a:t> non</a:t>
              </a:r>
            </a:p>
          </p:txBody>
        </p:sp>
      </p:grpSp>
    </p:spTree>
    <p:extLst>
      <p:ext uri="{BB962C8B-B14F-4D97-AF65-F5344CB8AC3E}">
        <p14:creationId xmlns:p14="http://schemas.microsoft.com/office/powerpoint/2010/main" val="3895443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D055B7-334D-4F79-AFEA-740BBBB72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31"/>
            <a:ext cx="12192000" cy="7187381"/>
          </a:xfrm>
          <a:prstGeom prst="rect">
            <a:avLst/>
          </a:prstGeom>
        </p:spPr>
      </p:pic>
      <p:sp>
        <p:nvSpPr>
          <p:cNvPr id="21" name="Hình chữ nhật: Góc Tròn 2">
            <a:extLst>
              <a:ext uri="{FF2B5EF4-FFF2-40B4-BE49-F238E27FC236}">
                <a16:creationId xmlns:a16="http://schemas.microsoft.com/office/drawing/2014/main" id="{51649E03-FE2B-4FE4-BA6D-907E0D19E3AF}"/>
              </a:ext>
            </a:extLst>
          </p:cNvPr>
          <p:cNvSpPr/>
          <p:nvPr/>
        </p:nvSpPr>
        <p:spPr>
          <a:xfrm>
            <a:off x="494066" y="268224"/>
            <a:ext cx="11478478" cy="6414518"/>
          </a:xfrm>
          <a:prstGeom prst="roundRect">
            <a:avLst>
              <a:gd name="adj" fmla="val 95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091EAC5-1286-D3BE-26B2-E6EE7F0FA21C}"/>
              </a:ext>
            </a:extLst>
          </p:cNvPr>
          <p:cNvPicPr>
            <a:picLocks noChangeAspect="1"/>
          </p:cNvPicPr>
          <p:nvPr/>
        </p:nvPicPr>
        <p:blipFill>
          <a:blip r:embed="rId3"/>
          <a:stretch>
            <a:fillRect/>
          </a:stretch>
        </p:blipFill>
        <p:spPr>
          <a:xfrm>
            <a:off x="752928" y="470497"/>
            <a:ext cx="3243353" cy="664522"/>
          </a:xfrm>
          <a:prstGeom prst="rect">
            <a:avLst/>
          </a:prstGeom>
        </p:spPr>
      </p:pic>
      <p:sp>
        <p:nvSpPr>
          <p:cNvPr id="6" name="Rectangle 5">
            <a:extLst>
              <a:ext uri="{FF2B5EF4-FFF2-40B4-BE49-F238E27FC236}">
                <a16:creationId xmlns:a16="http://schemas.microsoft.com/office/drawing/2014/main" id="{AAC9360B-06CA-D1AC-FA8E-1B03B18D743C}"/>
              </a:ext>
            </a:extLst>
          </p:cNvPr>
          <p:cNvSpPr/>
          <p:nvPr/>
        </p:nvSpPr>
        <p:spPr>
          <a:xfrm>
            <a:off x="1299270" y="2110220"/>
            <a:ext cx="5340436" cy="3785652"/>
          </a:xfrm>
          <a:prstGeom prst="rect">
            <a:avLst/>
          </a:prstGeom>
          <a:noFill/>
        </p:spPr>
        <p:txBody>
          <a:bodyPr wrap="none" lIns="91440" tIns="45720" rIns="91440" bIns="45720">
            <a:spAutoFit/>
          </a:bodyPr>
          <a:lstStyle/>
          <a:p>
            <a:pPr algn="ctr" rtl="0" latinLnBrk="0"/>
            <a:r>
              <a:rPr lang="vi-VN" sz="2400" b="0" i="0" dirty="0">
                <a:solidFill>
                  <a:srgbClr val="FF0066"/>
                </a:solidFill>
                <a:effectLst/>
                <a:latin typeface="Calibri" panose="020F0502020204030204" pitchFamily="34" charset="0"/>
                <a:cs typeface="Calibri" panose="020F0502020204030204" pitchFamily="34" charset="0"/>
              </a:rPr>
              <a:t>Trong vòm lá mới chồi non</a:t>
            </a:r>
          </a:p>
          <a:p>
            <a:pPr algn="ctr" rtl="0" latinLnBrk="0"/>
            <a:r>
              <a:rPr lang="vi-VN" sz="2400" b="0" i="0" dirty="0">
                <a:solidFill>
                  <a:srgbClr val="FF0066"/>
                </a:solidFill>
                <a:effectLst/>
                <a:latin typeface="Calibri" panose="020F0502020204030204" pitchFamily="34" charset="0"/>
                <a:cs typeface="Calibri" panose="020F0502020204030204" pitchFamily="34" charset="0"/>
              </a:rPr>
              <a:t>Chùm cam bà giữ vẫn còn đung đưa</a:t>
            </a:r>
          </a:p>
          <a:p>
            <a:pPr algn="ctr" rtl="0" latinLnBrk="0"/>
            <a:r>
              <a:rPr lang="vi-VN" sz="2400" b="0" i="0" dirty="0">
                <a:solidFill>
                  <a:srgbClr val="FF0066"/>
                </a:solidFill>
                <a:effectLst/>
                <a:latin typeface="Calibri" panose="020F0502020204030204" pitchFamily="34" charset="0"/>
                <a:cs typeface="Calibri" panose="020F0502020204030204" pitchFamily="34" charset="0"/>
              </a:rPr>
              <a:t>Quả ngon dành tận cuối mùa</a:t>
            </a:r>
          </a:p>
          <a:p>
            <a:pPr algn="ctr" rtl="0" latinLnBrk="0"/>
            <a:r>
              <a:rPr lang="vi-VN" sz="2400" b="0" i="0" dirty="0">
                <a:solidFill>
                  <a:srgbClr val="FF0066"/>
                </a:solidFill>
                <a:effectLst/>
                <a:latin typeface="Calibri" panose="020F0502020204030204" pitchFamily="34" charset="0"/>
                <a:cs typeface="Calibri" panose="020F0502020204030204" pitchFamily="34" charset="0"/>
              </a:rPr>
              <a:t>Chờ con, phần cháu bà chưa trảy vào.</a:t>
            </a:r>
          </a:p>
          <a:p>
            <a:pPr algn="ctr" rtl="0" latinLnBrk="0"/>
            <a:r>
              <a:rPr lang="vi-VN" sz="2400" b="0" i="0" dirty="0">
                <a:solidFill>
                  <a:srgbClr val="7030A0"/>
                </a:solidFill>
                <a:effectLst/>
                <a:latin typeface="Calibri" panose="020F0502020204030204" pitchFamily="34" charset="0"/>
                <a:cs typeface="Calibri" panose="020F0502020204030204" pitchFamily="34" charset="0"/>
              </a:rPr>
              <a:t>Giêng, Hai rét c</a:t>
            </a:r>
            <a:r>
              <a:rPr lang="en-US" sz="2400" dirty="0">
                <a:solidFill>
                  <a:srgbClr val="7030A0"/>
                </a:solidFill>
                <a:latin typeface="Calibri" panose="020F0502020204030204" pitchFamily="34" charset="0"/>
                <a:cs typeface="Calibri" panose="020F0502020204030204" pitchFamily="34" charset="0"/>
              </a:rPr>
              <a:t>ứ</a:t>
            </a:r>
            <a:r>
              <a:rPr lang="vi-VN" sz="2400" b="0" i="0" dirty="0">
                <a:solidFill>
                  <a:srgbClr val="7030A0"/>
                </a:solidFill>
                <a:effectLst/>
                <a:latin typeface="Calibri" panose="020F0502020204030204" pitchFamily="34" charset="0"/>
                <a:cs typeface="Calibri" panose="020F0502020204030204" pitchFamily="34" charset="0"/>
              </a:rPr>
              <a:t>a như dao,</a:t>
            </a:r>
          </a:p>
          <a:p>
            <a:pPr algn="ctr" rtl="0" latinLnBrk="0"/>
            <a:r>
              <a:rPr lang="vi-VN" sz="2400" b="0" i="0" dirty="0">
                <a:solidFill>
                  <a:srgbClr val="7030A0"/>
                </a:solidFill>
                <a:effectLst/>
                <a:latin typeface="Calibri" panose="020F0502020204030204" pitchFamily="34" charset="0"/>
                <a:cs typeface="Calibri" panose="020F0502020204030204" pitchFamily="34" charset="0"/>
              </a:rPr>
              <a:t>Nghe tiếng chào mào chống gậy ra trông</a:t>
            </a:r>
          </a:p>
          <a:p>
            <a:pPr algn="ctr" rtl="0" latinLnBrk="0"/>
            <a:r>
              <a:rPr lang="vi-VN" sz="2400" b="0" i="0" dirty="0">
                <a:solidFill>
                  <a:srgbClr val="7030A0"/>
                </a:solidFill>
                <a:effectLst/>
                <a:latin typeface="Calibri" panose="020F0502020204030204" pitchFamily="34" charset="0"/>
                <a:cs typeface="Calibri" panose="020F0502020204030204" pitchFamily="34" charset="0"/>
              </a:rPr>
              <a:t>Nom </a:t>
            </a:r>
            <a:r>
              <a:rPr lang="en-US" sz="2400" dirty="0">
                <a:solidFill>
                  <a:srgbClr val="7030A0"/>
                </a:solidFill>
                <a:latin typeface="Calibri" panose="020F0502020204030204" pitchFamily="34" charset="0"/>
                <a:cs typeface="Calibri" panose="020F0502020204030204" pitchFamily="34" charset="0"/>
              </a:rPr>
              <a:t>Đ</a:t>
            </a:r>
            <a:r>
              <a:rPr lang="vi-VN" sz="2400" b="0" i="0" dirty="0">
                <a:solidFill>
                  <a:srgbClr val="7030A0"/>
                </a:solidFill>
                <a:effectLst/>
                <a:latin typeface="Calibri" panose="020F0502020204030204" pitchFamily="34" charset="0"/>
                <a:cs typeface="Calibri" panose="020F0502020204030204" pitchFamily="34" charset="0"/>
              </a:rPr>
              <a:t>oài rồi lại ngắm </a:t>
            </a:r>
            <a:r>
              <a:rPr lang="en-US" sz="2400" dirty="0">
                <a:solidFill>
                  <a:srgbClr val="7030A0"/>
                </a:solidFill>
                <a:latin typeface="Calibri" panose="020F0502020204030204" pitchFamily="34" charset="0"/>
                <a:cs typeface="Calibri" panose="020F0502020204030204" pitchFamily="34" charset="0"/>
              </a:rPr>
              <a:t>Đ</a:t>
            </a:r>
            <a:r>
              <a:rPr lang="vi-VN" sz="2400" b="0" i="0" dirty="0">
                <a:solidFill>
                  <a:srgbClr val="7030A0"/>
                </a:solidFill>
                <a:effectLst/>
                <a:latin typeface="Calibri" panose="020F0502020204030204" pitchFamily="34" charset="0"/>
                <a:cs typeface="Calibri" panose="020F0502020204030204" pitchFamily="34" charset="0"/>
              </a:rPr>
              <a:t>ông</a:t>
            </a:r>
          </a:p>
          <a:p>
            <a:pPr algn="ctr" rtl="0" latinLnBrk="0"/>
            <a:r>
              <a:rPr lang="vi-VN" sz="2400" b="0" i="0" dirty="0">
                <a:solidFill>
                  <a:srgbClr val="7030A0"/>
                </a:solidFill>
                <a:effectLst/>
                <a:latin typeface="Calibri" panose="020F0502020204030204" pitchFamily="34" charset="0"/>
                <a:cs typeface="Calibri" panose="020F0502020204030204" pitchFamily="34" charset="0"/>
              </a:rPr>
              <a:t>Bề lo sương táp, bề phòng chim ăn</a:t>
            </a:r>
          </a:p>
          <a:p>
            <a:pPr algn="ctr" rtl="0" latinLnBrk="0"/>
            <a:r>
              <a:rPr lang="vi-VN" sz="2400" b="0" i="0" dirty="0">
                <a:solidFill>
                  <a:srgbClr val="7030A0"/>
                </a:solidFill>
                <a:effectLst/>
                <a:latin typeface="Calibri" panose="020F0502020204030204" pitchFamily="34" charset="0"/>
                <a:cs typeface="Calibri" panose="020F0502020204030204" pitchFamily="34" charset="0"/>
              </a:rPr>
              <a:t>Quả vàng nằm giữa cành xuân</a:t>
            </a:r>
          </a:p>
          <a:p>
            <a:pPr algn="ctr" rtl="0" latinLnBrk="0"/>
            <a:r>
              <a:rPr lang="vi-VN" sz="2400" b="0" i="0" dirty="0">
                <a:solidFill>
                  <a:srgbClr val="7030A0"/>
                </a:solidFill>
                <a:effectLst/>
                <a:latin typeface="Calibri" panose="020F0502020204030204" pitchFamily="34" charset="0"/>
                <a:cs typeface="Calibri" panose="020F0502020204030204" pitchFamily="34" charset="0"/>
              </a:rPr>
              <a:t>Mải mê góp m</a:t>
            </a:r>
            <a:r>
              <a:rPr lang="en-US" sz="2400" dirty="0">
                <a:solidFill>
                  <a:srgbClr val="7030A0"/>
                </a:solidFill>
                <a:latin typeface="Calibri" panose="020F0502020204030204" pitchFamily="34" charset="0"/>
                <a:cs typeface="Calibri" panose="020F0502020204030204" pitchFamily="34" charset="0"/>
              </a:rPr>
              <a:t>ậ</a:t>
            </a:r>
            <a:r>
              <a:rPr lang="vi-VN" sz="2400" b="0" i="0" dirty="0">
                <a:solidFill>
                  <a:srgbClr val="7030A0"/>
                </a:solidFill>
                <a:effectLst/>
                <a:latin typeface="Calibri" panose="020F0502020204030204" pitchFamily="34" charset="0"/>
                <a:cs typeface="Calibri" panose="020F0502020204030204" pitchFamily="34" charset="0"/>
              </a:rPr>
              <a:t>t, chuyên cần toả hương.</a:t>
            </a:r>
          </a:p>
        </p:txBody>
      </p:sp>
      <p:pic>
        <p:nvPicPr>
          <p:cNvPr id="7" name="Picture 6">
            <a:extLst>
              <a:ext uri="{FF2B5EF4-FFF2-40B4-BE49-F238E27FC236}">
                <a16:creationId xmlns:a16="http://schemas.microsoft.com/office/drawing/2014/main" id="{89456852-3011-7F8E-1DE5-30A82A4D4F02}"/>
              </a:ext>
            </a:extLst>
          </p:cNvPr>
          <p:cNvPicPr>
            <a:picLocks noChangeAspect="1"/>
          </p:cNvPicPr>
          <p:nvPr/>
        </p:nvPicPr>
        <p:blipFill>
          <a:blip r:embed="rId4"/>
          <a:stretch>
            <a:fillRect/>
          </a:stretch>
        </p:blipFill>
        <p:spPr>
          <a:xfrm>
            <a:off x="2588167" y="966743"/>
            <a:ext cx="8376630" cy="926672"/>
          </a:xfrm>
          <a:prstGeom prst="rect">
            <a:avLst/>
          </a:prstGeom>
        </p:spPr>
      </p:pic>
      <p:sp>
        <p:nvSpPr>
          <p:cNvPr id="8" name="Rectangle 7">
            <a:extLst>
              <a:ext uri="{FF2B5EF4-FFF2-40B4-BE49-F238E27FC236}">
                <a16:creationId xmlns:a16="http://schemas.microsoft.com/office/drawing/2014/main" id="{2407029A-46D0-2FB0-6919-7E466886E7E9}"/>
              </a:ext>
            </a:extLst>
          </p:cNvPr>
          <p:cNvSpPr/>
          <p:nvPr/>
        </p:nvSpPr>
        <p:spPr>
          <a:xfrm>
            <a:off x="6644983" y="2142118"/>
            <a:ext cx="5153975" cy="1569660"/>
          </a:xfrm>
          <a:prstGeom prst="rect">
            <a:avLst/>
          </a:prstGeom>
          <a:noFill/>
        </p:spPr>
        <p:txBody>
          <a:bodyPr wrap="none" lIns="91440" tIns="45720" rIns="91440" bIns="45720">
            <a:spAutoFit/>
          </a:bodyPr>
          <a:lstStyle/>
          <a:p>
            <a:pPr algn="ctr" rtl="0" latinLnBrk="0"/>
            <a:r>
              <a:rPr lang="vi-VN" sz="2400" b="0" i="0" dirty="0">
                <a:solidFill>
                  <a:srgbClr val="C00000"/>
                </a:solidFill>
                <a:effectLst/>
                <a:latin typeface="Calibri" panose="020F0502020204030204" pitchFamily="34" charset="0"/>
                <a:cs typeface="Calibri" panose="020F0502020204030204" pitchFamily="34" charset="0"/>
              </a:rPr>
              <a:t>Bà ơi, thương mấy là thương</a:t>
            </a:r>
          </a:p>
          <a:p>
            <a:pPr algn="ctr" rtl="0" latinLnBrk="0"/>
            <a:r>
              <a:rPr lang="vi-VN" sz="2400" b="0" i="0" dirty="0">
                <a:solidFill>
                  <a:srgbClr val="C00000"/>
                </a:solidFill>
                <a:effectLst/>
                <a:latin typeface="Calibri" panose="020F0502020204030204" pitchFamily="34" charset="0"/>
                <a:cs typeface="Calibri" panose="020F0502020204030204" pitchFamily="34" charset="0"/>
              </a:rPr>
              <a:t>Vắng con xa cháu tóc sương da mồi</a:t>
            </a:r>
          </a:p>
          <a:p>
            <a:pPr algn="ctr" rtl="0" latinLnBrk="0"/>
            <a:r>
              <a:rPr lang="vi-VN" sz="2400" b="0" i="0" dirty="0">
                <a:solidFill>
                  <a:srgbClr val="C00000"/>
                </a:solidFill>
                <a:effectLst/>
                <a:latin typeface="Calibri" panose="020F0502020204030204" pitchFamily="34" charset="0"/>
                <a:cs typeface="Calibri" panose="020F0502020204030204" pitchFamily="34" charset="0"/>
              </a:rPr>
              <a:t>Bà như quả ngọt chín rồi</a:t>
            </a:r>
          </a:p>
          <a:p>
            <a:pPr algn="ctr" rtl="0" latinLnBrk="0"/>
            <a:r>
              <a:rPr lang="vi-VN" sz="2400" b="0" i="0" dirty="0">
                <a:solidFill>
                  <a:srgbClr val="C00000"/>
                </a:solidFill>
                <a:effectLst/>
                <a:latin typeface="Calibri" panose="020F0502020204030204" pitchFamily="34" charset="0"/>
                <a:cs typeface="Calibri" panose="020F0502020204030204" pitchFamily="34" charset="0"/>
              </a:rPr>
              <a:t>Càng thêm tuổi tác càng tươi lòng vàng.</a:t>
            </a:r>
          </a:p>
        </p:txBody>
      </p:sp>
      <p:pic>
        <p:nvPicPr>
          <p:cNvPr id="9" name="Hình ảnh 15">
            <a:extLst>
              <a:ext uri="{FF2B5EF4-FFF2-40B4-BE49-F238E27FC236}">
                <a16:creationId xmlns:a16="http://schemas.microsoft.com/office/drawing/2014/main" id="{648DF42C-7CAB-A3B4-812D-65EC3095ACBF}"/>
              </a:ext>
            </a:extLst>
          </p:cNvPr>
          <p:cNvPicPr>
            <a:picLocks noChangeAspect="1"/>
          </p:cNvPicPr>
          <p:nvPr/>
        </p:nvPicPr>
        <p:blipFill rotWithShape="1">
          <a:blip r:embed="rId5"/>
          <a:srcRect l="31483" t="5898" r="50744" b="64236"/>
          <a:stretch/>
        </p:blipFill>
        <p:spPr>
          <a:xfrm>
            <a:off x="974524" y="1811454"/>
            <a:ext cx="742705" cy="1368976"/>
          </a:xfrm>
          <a:prstGeom prst="rect">
            <a:avLst/>
          </a:prstGeom>
        </p:spPr>
      </p:pic>
      <p:pic>
        <p:nvPicPr>
          <p:cNvPr id="10" name="Hình ảnh 22">
            <a:extLst>
              <a:ext uri="{FF2B5EF4-FFF2-40B4-BE49-F238E27FC236}">
                <a16:creationId xmlns:a16="http://schemas.microsoft.com/office/drawing/2014/main" id="{4BAC37EC-ED27-BDBE-0E4C-5004A8477824}"/>
              </a:ext>
            </a:extLst>
          </p:cNvPr>
          <p:cNvPicPr>
            <a:picLocks noChangeAspect="1"/>
          </p:cNvPicPr>
          <p:nvPr/>
        </p:nvPicPr>
        <p:blipFill rotWithShape="1">
          <a:blip r:embed="rId5"/>
          <a:srcRect l="50655" t="3903" r="28184" b="63507"/>
          <a:stretch/>
        </p:blipFill>
        <p:spPr>
          <a:xfrm>
            <a:off x="637763" y="3479311"/>
            <a:ext cx="740784" cy="1087628"/>
          </a:xfrm>
          <a:prstGeom prst="rect">
            <a:avLst/>
          </a:prstGeom>
        </p:spPr>
      </p:pic>
      <p:pic>
        <p:nvPicPr>
          <p:cNvPr id="11" name="Hình ảnh 85">
            <a:extLst>
              <a:ext uri="{FF2B5EF4-FFF2-40B4-BE49-F238E27FC236}">
                <a16:creationId xmlns:a16="http://schemas.microsoft.com/office/drawing/2014/main" id="{CC9FF93C-2373-25C9-2062-0D5326370B1E}"/>
              </a:ext>
            </a:extLst>
          </p:cNvPr>
          <p:cNvPicPr>
            <a:picLocks noChangeAspect="1"/>
          </p:cNvPicPr>
          <p:nvPr/>
        </p:nvPicPr>
        <p:blipFill rotWithShape="1">
          <a:blip r:embed="rId5"/>
          <a:srcRect l="71687" t="2707" r="6176" b="64704"/>
          <a:stretch/>
        </p:blipFill>
        <p:spPr>
          <a:xfrm>
            <a:off x="6413017" y="1695478"/>
            <a:ext cx="918927" cy="1307576"/>
          </a:xfrm>
          <a:prstGeom prst="rect">
            <a:avLst/>
          </a:prstGeom>
        </p:spPr>
      </p:pic>
    </p:spTree>
    <p:extLst>
      <p:ext uri="{BB962C8B-B14F-4D97-AF65-F5344CB8AC3E}">
        <p14:creationId xmlns:p14="http://schemas.microsoft.com/office/powerpoint/2010/main" val="15133239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arn(inVertical)">
                                      <p:cBhvr>
                                        <p:cTn id="21" dur="500"/>
                                        <p:tgtEl>
                                          <p:spTgt spid="6">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arn(inVertical)">
                                      <p:cBhvr>
                                        <p:cTn id="35" dur="500"/>
                                        <p:tgtEl>
                                          <p:spTgt spid="6">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barn(inVertical)">
                                      <p:cBhvr>
                                        <p:cTn id="38" dur="500"/>
                                        <p:tgtEl>
                                          <p:spTgt spid="6">
                                            <p:txEl>
                                              <p:pRg st="6" end="6"/>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barn(inVertical)">
                                      <p:cBhvr>
                                        <p:cTn id="41" dur="500"/>
                                        <p:tgtEl>
                                          <p:spTgt spid="6">
                                            <p:txEl>
                                              <p:pRg st="7" end="7"/>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barn(inVertical)">
                                      <p:cBhvr>
                                        <p:cTn id="44" dur="500"/>
                                        <p:tgtEl>
                                          <p:spTgt spid="6">
                                            <p:txEl>
                                              <p:pRg st="8" end="8"/>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arn(inVertical)">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D055B7-334D-4F79-AFEA-740BBBB72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31"/>
            <a:ext cx="12192000" cy="7187381"/>
          </a:xfrm>
          <a:prstGeom prst="rect">
            <a:avLst/>
          </a:prstGeom>
        </p:spPr>
      </p:pic>
      <p:sp>
        <p:nvSpPr>
          <p:cNvPr id="21" name="Hình chữ nhật: Góc Tròn 2">
            <a:extLst>
              <a:ext uri="{FF2B5EF4-FFF2-40B4-BE49-F238E27FC236}">
                <a16:creationId xmlns:a16="http://schemas.microsoft.com/office/drawing/2014/main" id="{51649E03-FE2B-4FE4-BA6D-907E0D19E3AF}"/>
              </a:ext>
            </a:extLst>
          </p:cNvPr>
          <p:cNvSpPr/>
          <p:nvPr/>
        </p:nvSpPr>
        <p:spPr>
          <a:xfrm>
            <a:off x="494066" y="268224"/>
            <a:ext cx="11478478" cy="6414518"/>
          </a:xfrm>
          <a:prstGeom prst="roundRect">
            <a:avLst>
              <a:gd name="adj" fmla="val 95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091EAC5-1286-D3BE-26B2-E6EE7F0FA21C}"/>
              </a:ext>
            </a:extLst>
          </p:cNvPr>
          <p:cNvPicPr>
            <a:picLocks noChangeAspect="1"/>
          </p:cNvPicPr>
          <p:nvPr/>
        </p:nvPicPr>
        <p:blipFill>
          <a:blip r:embed="rId3"/>
          <a:stretch>
            <a:fillRect/>
          </a:stretch>
        </p:blipFill>
        <p:spPr>
          <a:xfrm>
            <a:off x="752928" y="470497"/>
            <a:ext cx="3243353" cy="664522"/>
          </a:xfrm>
          <a:prstGeom prst="rect">
            <a:avLst/>
          </a:prstGeom>
        </p:spPr>
      </p:pic>
      <p:sp>
        <p:nvSpPr>
          <p:cNvPr id="6" name="Rectangle 5">
            <a:extLst>
              <a:ext uri="{FF2B5EF4-FFF2-40B4-BE49-F238E27FC236}">
                <a16:creationId xmlns:a16="http://schemas.microsoft.com/office/drawing/2014/main" id="{AAC9360B-06CA-D1AC-FA8E-1B03B18D743C}"/>
              </a:ext>
            </a:extLst>
          </p:cNvPr>
          <p:cNvSpPr/>
          <p:nvPr/>
        </p:nvSpPr>
        <p:spPr>
          <a:xfrm>
            <a:off x="1299270" y="2110220"/>
            <a:ext cx="5340436" cy="378565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Trong vòm lá mới chồi 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Chùm cam bà giữ vẫn còn đung đưa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Quả ngon dành tận cuối mùa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Chờ con, phần cháu bà chưa trảy vào.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Giêng, Hai rét c</a:t>
            </a: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ứ</a:t>
            </a: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 như dao,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Nghe tiếng chào mào chống gậy ra trông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Nom </a:t>
            </a:r>
            <a:r>
              <a:rPr lang="en-US" sz="2400" noProof="0" dirty="0">
                <a:solidFill>
                  <a:srgbClr val="7030A0"/>
                </a:solidFill>
                <a:latin typeface="Calibri" panose="020F0502020204030204" pitchFamily="34" charset="0"/>
                <a:cs typeface="Calibri" panose="020F0502020204030204" pitchFamily="34" charset="0"/>
              </a:rPr>
              <a:t>Đ</a:t>
            </a: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oài rồi lại ngắm </a:t>
            </a:r>
            <a:r>
              <a:rPr lang="en-US" sz="2400" noProof="0" dirty="0">
                <a:solidFill>
                  <a:srgbClr val="7030A0"/>
                </a:solidFill>
                <a:latin typeface="Calibri" panose="020F0502020204030204" pitchFamily="34" charset="0"/>
                <a:cs typeface="Calibri" panose="020F0502020204030204" pitchFamily="34" charset="0"/>
              </a:rPr>
              <a:t>Đ</a:t>
            </a: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Bề lo sương táp, bề phòng chim ăn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Quả vàng nằm giữa cành xuân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Mải mê góp m</a:t>
            </a: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ậ</a:t>
            </a:r>
            <a:r>
              <a:rPr kumimoji="0" lang="vi-VN"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t, chuyên cần toả hương.</a:t>
            </a:r>
          </a:p>
        </p:txBody>
      </p:sp>
      <p:pic>
        <p:nvPicPr>
          <p:cNvPr id="7" name="Picture 6">
            <a:extLst>
              <a:ext uri="{FF2B5EF4-FFF2-40B4-BE49-F238E27FC236}">
                <a16:creationId xmlns:a16="http://schemas.microsoft.com/office/drawing/2014/main" id="{89456852-3011-7F8E-1DE5-30A82A4D4F02}"/>
              </a:ext>
            </a:extLst>
          </p:cNvPr>
          <p:cNvPicPr>
            <a:picLocks noChangeAspect="1"/>
          </p:cNvPicPr>
          <p:nvPr/>
        </p:nvPicPr>
        <p:blipFill>
          <a:blip r:embed="rId4"/>
          <a:stretch>
            <a:fillRect/>
          </a:stretch>
        </p:blipFill>
        <p:spPr>
          <a:xfrm>
            <a:off x="2588167" y="966743"/>
            <a:ext cx="8376630" cy="926672"/>
          </a:xfrm>
          <a:prstGeom prst="rect">
            <a:avLst/>
          </a:prstGeom>
        </p:spPr>
      </p:pic>
      <p:sp>
        <p:nvSpPr>
          <p:cNvPr id="8" name="Rectangle 7">
            <a:extLst>
              <a:ext uri="{FF2B5EF4-FFF2-40B4-BE49-F238E27FC236}">
                <a16:creationId xmlns:a16="http://schemas.microsoft.com/office/drawing/2014/main" id="{2407029A-46D0-2FB0-6919-7E466886E7E9}"/>
              </a:ext>
            </a:extLst>
          </p:cNvPr>
          <p:cNvSpPr/>
          <p:nvPr/>
        </p:nvSpPr>
        <p:spPr>
          <a:xfrm>
            <a:off x="6644983" y="2142118"/>
            <a:ext cx="5153975"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Bà ơi, thương mấy là thương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Vắng con xa cháu tóc sương da mồi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Bà như quả ngọt chín rồi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Càng thêm tuổi tác càng tươi lòng vàng.</a:t>
            </a:r>
          </a:p>
        </p:txBody>
      </p:sp>
      <p:pic>
        <p:nvPicPr>
          <p:cNvPr id="9" name="Hình ảnh 15">
            <a:extLst>
              <a:ext uri="{FF2B5EF4-FFF2-40B4-BE49-F238E27FC236}">
                <a16:creationId xmlns:a16="http://schemas.microsoft.com/office/drawing/2014/main" id="{648DF42C-7CAB-A3B4-812D-65EC3095ACBF}"/>
              </a:ext>
            </a:extLst>
          </p:cNvPr>
          <p:cNvPicPr>
            <a:picLocks noChangeAspect="1"/>
          </p:cNvPicPr>
          <p:nvPr/>
        </p:nvPicPr>
        <p:blipFill rotWithShape="1">
          <a:blip r:embed="rId5"/>
          <a:srcRect l="31483" t="5898" r="50744" b="64236"/>
          <a:stretch/>
        </p:blipFill>
        <p:spPr>
          <a:xfrm>
            <a:off x="974524" y="1811454"/>
            <a:ext cx="742705" cy="1368976"/>
          </a:xfrm>
          <a:prstGeom prst="rect">
            <a:avLst/>
          </a:prstGeom>
        </p:spPr>
      </p:pic>
      <p:pic>
        <p:nvPicPr>
          <p:cNvPr id="10" name="Hình ảnh 22">
            <a:extLst>
              <a:ext uri="{FF2B5EF4-FFF2-40B4-BE49-F238E27FC236}">
                <a16:creationId xmlns:a16="http://schemas.microsoft.com/office/drawing/2014/main" id="{4BAC37EC-ED27-BDBE-0E4C-5004A8477824}"/>
              </a:ext>
            </a:extLst>
          </p:cNvPr>
          <p:cNvPicPr>
            <a:picLocks noChangeAspect="1"/>
          </p:cNvPicPr>
          <p:nvPr/>
        </p:nvPicPr>
        <p:blipFill rotWithShape="1">
          <a:blip r:embed="rId5"/>
          <a:srcRect l="50655" t="3903" r="28184" b="63507"/>
          <a:stretch/>
        </p:blipFill>
        <p:spPr>
          <a:xfrm>
            <a:off x="637763" y="3479311"/>
            <a:ext cx="740784" cy="1087628"/>
          </a:xfrm>
          <a:prstGeom prst="rect">
            <a:avLst/>
          </a:prstGeom>
        </p:spPr>
      </p:pic>
      <p:pic>
        <p:nvPicPr>
          <p:cNvPr id="11" name="Hình ảnh 85">
            <a:extLst>
              <a:ext uri="{FF2B5EF4-FFF2-40B4-BE49-F238E27FC236}">
                <a16:creationId xmlns:a16="http://schemas.microsoft.com/office/drawing/2014/main" id="{CC9FF93C-2373-25C9-2062-0D5326370B1E}"/>
              </a:ext>
            </a:extLst>
          </p:cNvPr>
          <p:cNvPicPr>
            <a:picLocks noChangeAspect="1"/>
          </p:cNvPicPr>
          <p:nvPr/>
        </p:nvPicPr>
        <p:blipFill rotWithShape="1">
          <a:blip r:embed="rId5"/>
          <a:srcRect l="71687" t="2707" r="6176" b="64704"/>
          <a:stretch/>
        </p:blipFill>
        <p:spPr>
          <a:xfrm>
            <a:off x="6413017" y="1695478"/>
            <a:ext cx="918927" cy="1307576"/>
          </a:xfrm>
          <a:prstGeom prst="rect">
            <a:avLst/>
          </a:prstGeom>
        </p:spPr>
      </p:pic>
    </p:spTree>
    <p:extLst>
      <p:ext uri="{BB962C8B-B14F-4D97-AF65-F5344CB8AC3E}">
        <p14:creationId xmlns:p14="http://schemas.microsoft.com/office/powerpoint/2010/main" val="22210985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arn(inVertical)">
                                      <p:cBhvr>
                                        <p:cTn id="21" dur="500"/>
                                        <p:tgtEl>
                                          <p:spTgt spid="6">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arn(inVertical)">
                                      <p:cBhvr>
                                        <p:cTn id="35" dur="500"/>
                                        <p:tgtEl>
                                          <p:spTgt spid="6">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barn(inVertical)">
                                      <p:cBhvr>
                                        <p:cTn id="38" dur="500"/>
                                        <p:tgtEl>
                                          <p:spTgt spid="6">
                                            <p:txEl>
                                              <p:pRg st="6" end="6"/>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barn(inVertical)">
                                      <p:cBhvr>
                                        <p:cTn id="41" dur="500"/>
                                        <p:tgtEl>
                                          <p:spTgt spid="6">
                                            <p:txEl>
                                              <p:pRg st="7" end="7"/>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barn(inVertical)">
                                      <p:cBhvr>
                                        <p:cTn id="44" dur="500"/>
                                        <p:tgtEl>
                                          <p:spTgt spid="6">
                                            <p:txEl>
                                              <p:pRg st="8" end="8"/>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arn(inVertical)">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D055B7-334D-4F79-AFEA-740BBBB72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31"/>
            <a:ext cx="12192000" cy="7187381"/>
          </a:xfrm>
          <a:prstGeom prst="rect">
            <a:avLst/>
          </a:prstGeom>
        </p:spPr>
      </p:pic>
      <p:sp>
        <p:nvSpPr>
          <p:cNvPr id="21" name="Hình chữ nhật: Góc Tròn 2">
            <a:extLst>
              <a:ext uri="{FF2B5EF4-FFF2-40B4-BE49-F238E27FC236}">
                <a16:creationId xmlns:a16="http://schemas.microsoft.com/office/drawing/2014/main" id="{51649E03-FE2B-4FE4-BA6D-907E0D19E3AF}"/>
              </a:ext>
            </a:extLst>
          </p:cNvPr>
          <p:cNvSpPr/>
          <p:nvPr/>
        </p:nvSpPr>
        <p:spPr>
          <a:xfrm>
            <a:off x="291465" y="650087"/>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8" name="Nhóm 7">
            <a:extLst>
              <a:ext uri="{FF2B5EF4-FFF2-40B4-BE49-F238E27FC236}">
                <a16:creationId xmlns:a16="http://schemas.microsoft.com/office/drawing/2014/main" id="{44EB6342-4603-4839-8143-71E1892B8180}"/>
              </a:ext>
            </a:extLst>
          </p:cNvPr>
          <p:cNvGrpSpPr/>
          <p:nvPr/>
        </p:nvGrpSpPr>
        <p:grpSpPr>
          <a:xfrm>
            <a:off x="5545395" y="2103008"/>
            <a:ext cx="5281102" cy="2989987"/>
            <a:chOff x="5572686" y="1757090"/>
            <a:chExt cx="5777485" cy="4186796"/>
          </a:xfrm>
        </p:grpSpPr>
        <p:sp>
          <p:nvSpPr>
            <p:cNvPr id="19" name="Hình chữ nhật: Góc Tròn 6">
              <a:extLst>
                <a:ext uri="{FF2B5EF4-FFF2-40B4-BE49-F238E27FC236}">
                  <a16:creationId xmlns:a16="http://schemas.microsoft.com/office/drawing/2014/main" id="{0DBDADF7-BA0F-4B23-B71F-781A8627846F}"/>
                </a:ext>
              </a:extLst>
            </p:cNvPr>
            <p:cNvSpPr/>
            <p:nvPr/>
          </p:nvSpPr>
          <p:spPr>
            <a:xfrm>
              <a:off x="5835720" y="1757090"/>
              <a:ext cx="5514451" cy="4119058"/>
            </a:xfrm>
            <a:custGeom>
              <a:avLst/>
              <a:gdLst>
                <a:gd name="connsiteX0" fmla="*/ 0 w 5514451"/>
                <a:gd name="connsiteY0" fmla="*/ 686523 h 4119058"/>
                <a:gd name="connsiteX1" fmla="*/ 686523 w 5514451"/>
                <a:gd name="connsiteY1" fmla="*/ 0 h 4119058"/>
                <a:gd name="connsiteX2" fmla="*/ 4827928 w 5514451"/>
                <a:gd name="connsiteY2" fmla="*/ 0 h 4119058"/>
                <a:gd name="connsiteX3" fmla="*/ 5514451 w 5514451"/>
                <a:gd name="connsiteY3" fmla="*/ 686523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 name="connsiteX0" fmla="*/ 0 w 5514451"/>
                <a:gd name="connsiteY0" fmla="*/ 686523 h 4119058"/>
                <a:gd name="connsiteX1" fmla="*/ 686523 w 5514451"/>
                <a:gd name="connsiteY1" fmla="*/ 0 h 4119058"/>
                <a:gd name="connsiteX2" fmla="*/ 4827928 w 5514451"/>
                <a:gd name="connsiteY2" fmla="*/ 0 h 4119058"/>
                <a:gd name="connsiteX3" fmla="*/ 5296736 w 5514451"/>
                <a:gd name="connsiteY3" fmla="*/ 1717037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4451" h="4119058">
                  <a:moveTo>
                    <a:pt x="0" y="686523"/>
                  </a:moveTo>
                  <a:cubicBezTo>
                    <a:pt x="0" y="307367"/>
                    <a:pt x="307367" y="0"/>
                    <a:pt x="686523" y="0"/>
                  </a:cubicBezTo>
                  <a:lnTo>
                    <a:pt x="4827928" y="0"/>
                  </a:lnTo>
                  <a:cubicBezTo>
                    <a:pt x="5207084" y="0"/>
                    <a:pt x="5296736" y="1337881"/>
                    <a:pt x="5296736" y="1717037"/>
                  </a:cubicBezTo>
                  <a:cubicBezTo>
                    <a:pt x="5296736" y="2632374"/>
                    <a:pt x="5514451" y="2517198"/>
                    <a:pt x="5514451" y="3432535"/>
                  </a:cubicBezTo>
                  <a:cubicBezTo>
                    <a:pt x="5514451" y="3811691"/>
                    <a:pt x="5207084" y="4119058"/>
                    <a:pt x="4827928" y="4119058"/>
                  </a:cubicBezTo>
                  <a:lnTo>
                    <a:pt x="686523" y="4119058"/>
                  </a:lnTo>
                  <a:cubicBezTo>
                    <a:pt x="307367" y="4119058"/>
                    <a:pt x="0" y="3811691"/>
                    <a:pt x="0" y="3432535"/>
                  </a:cubicBezTo>
                  <a:lnTo>
                    <a:pt x="0" y="686523"/>
                  </a:lnTo>
                  <a:close/>
                </a:path>
              </a:pathLst>
            </a:custGeom>
            <a:solidFill>
              <a:schemeClr val="accent2">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Hình chữ nhật: Góc Tròn 6">
              <a:extLst>
                <a:ext uri="{FF2B5EF4-FFF2-40B4-BE49-F238E27FC236}">
                  <a16:creationId xmlns:a16="http://schemas.microsoft.com/office/drawing/2014/main" id="{01E50B90-0C42-45BD-9DF1-B9F3BD78BE2A}"/>
                </a:ext>
              </a:extLst>
            </p:cNvPr>
            <p:cNvSpPr/>
            <p:nvPr/>
          </p:nvSpPr>
          <p:spPr>
            <a:xfrm>
              <a:off x="5572686" y="1824828"/>
              <a:ext cx="5514451" cy="4119058"/>
            </a:xfrm>
            <a:custGeom>
              <a:avLst/>
              <a:gdLst>
                <a:gd name="connsiteX0" fmla="*/ 0 w 5514451"/>
                <a:gd name="connsiteY0" fmla="*/ 686523 h 4119058"/>
                <a:gd name="connsiteX1" fmla="*/ 686523 w 5514451"/>
                <a:gd name="connsiteY1" fmla="*/ 0 h 4119058"/>
                <a:gd name="connsiteX2" fmla="*/ 4827928 w 5514451"/>
                <a:gd name="connsiteY2" fmla="*/ 0 h 4119058"/>
                <a:gd name="connsiteX3" fmla="*/ 5514451 w 5514451"/>
                <a:gd name="connsiteY3" fmla="*/ 686523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 name="connsiteX0" fmla="*/ 0 w 5514451"/>
                <a:gd name="connsiteY0" fmla="*/ 686523 h 4119058"/>
                <a:gd name="connsiteX1" fmla="*/ 686523 w 5514451"/>
                <a:gd name="connsiteY1" fmla="*/ 0 h 4119058"/>
                <a:gd name="connsiteX2" fmla="*/ 4827928 w 5514451"/>
                <a:gd name="connsiteY2" fmla="*/ 0 h 4119058"/>
                <a:gd name="connsiteX3" fmla="*/ 5296736 w 5514451"/>
                <a:gd name="connsiteY3" fmla="*/ 1717037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4451" h="4119058">
                  <a:moveTo>
                    <a:pt x="0" y="686523"/>
                  </a:moveTo>
                  <a:cubicBezTo>
                    <a:pt x="0" y="307367"/>
                    <a:pt x="307367" y="0"/>
                    <a:pt x="686523" y="0"/>
                  </a:cubicBezTo>
                  <a:lnTo>
                    <a:pt x="4827928" y="0"/>
                  </a:lnTo>
                  <a:cubicBezTo>
                    <a:pt x="5207084" y="0"/>
                    <a:pt x="5296736" y="1337881"/>
                    <a:pt x="5296736" y="1717037"/>
                  </a:cubicBezTo>
                  <a:cubicBezTo>
                    <a:pt x="5296736" y="2632374"/>
                    <a:pt x="5514451" y="2517198"/>
                    <a:pt x="5514451" y="3432535"/>
                  </a:cubicBezTo>
                  <a:cubicBezTo>
                    <a:pt x="5514451" y="3811691"/>
                    <a:pt x="5207084" y="4119058"/>
                    <a:pt x="4827928" y="4119058"/>
                  </a:cubicBezTo>
                  <a:lnTo>
                    <a:pt x="686523" y="4119058"/>
                  </a:lnTo>
                  <a:cubicBezTo>
                    <a:pt x="307367" y="4119058"/>
                    <a:pt x="0" y="3811691"/>
                    <a:pt x="0" y="3432535"/>
                  </a:cubicBezTo>
                  <a:lnTo>
                    <a:pt x="0" y="686523"/>
                  </a:lnTo>
                  <a:close/>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2" name="AutoShape 2" descr="Free vector support local farmers concept">
            <a:extLst>
              <a:ext uri="{FF2B5EF4-FFF2-40B4-BE49-F238E27FC236}">
                <a16:creationId xmlns:a16="http://schemas.microsoft.com/office/drawing/2014/main" id="{0859CFAD-32AD-43A0-B94B-312AAAD24D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 name="AutoShape 4" descr="Happy couple enjoy songkran festival in traditional dress">
            <a:extLst>
              <a:ext uri="{FF2B5EF4-FFF2-40B4-BE49-F238E27FC236}">
                <a16:creationId xmlns:a16="http://schemas.microsoft.com/office/drawing/2014/main" id="{7D2555E2-ED2D-4AF7-9B3A-DE45962F6E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id="{7971ADCC-2D42-41FD-81C9-83786BD409AB}"/>
              </a:ext>
            </a:extLst>
          </p:cNvPr>
          <p:cNvSpPr/>
          <p:nvPr/>
        </p:nvSpPr>
        <p:spPr>
          <a:xfrm>
            <a:off x="6544149" y="2445603"/>
            <a:ext cx="3323347" cy="830997"/>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9050" cmpd="sng">
                  <a:noFill/>
                  <a:prstDash val="solid"/>
                </a:ln>
                <a:solidFill>
                  <a:srgbClr val="ED7D31">
                    <a:lumMod val="75000"/>
                  </a:srgbClr>
                </a:solidFill>
                <a:effectLst/>
                <a:uLnTx/>
                <a:uFillTx/>
                <a:latin typeface="Cambria" panose="02040503050406030204" pitchFamily="18" charset="0"/>
                <a:ea typeface="Cambria" panose="02040503050406030204" pitchFamily="18" charset="0"/>
                <a:cs typeface="Calibri" panose="020F0502020204030204" pitchFamily="34" charset="0"/>
              </a:rPr>
              <a:t>Trảy</a:t>
            </a:r>
            <a:r>
              <a:rPr kumimoji="0" lang="en-US" sz="4800" b="1" i="0" u="none" strike="noStrike" kern="1200" cap="none" spc="0" normalizeH="0" baseline="0" noProof="0" dirty="0">
                <a:ln w="19050" cmpd="sng">
                  <a:noFill/>
                  <a:prstDash val="solid"/>
                </a:ln>
                <a:solidFill>
                  <a:srgbClr val="ED7D31">
                    <a:lumMod val="75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1" i="0" u="none" strike="noStrike" kern="1200" cap="none" spc="0" normalizeH="0" baseline="0" noProof="0" dirty="0" err="1">
                <a:ln w="19050" cmpd="sng">
                  <a:noFill/>
                  <a:prstDash val="solid"/>
                </a:ln>
                <a:solidFill>
                  <a:srgbClr val="ED7D31">
                    <a:lumMod val="75000"/>
                  </a:srgbClr>
                </a:solidFill>
                <a:effectLst/>
                <a:uLnTx/>
                <a:uFillTx/>
                <a:latin typeface="Cambria" panose="02040503050406030204" pitchFamily="18" charset="0"/>
                <a:ea typeface="Cambria" panose="02040503050406030204" pitchFamily="18" charset="0"/>
                <a:cs typeface="Calibri" panose="020F0502020204030204" pitchFamily="34" charset="0"/>
              </a:rPr>
              <a:t>trẩy</a:t>
            </a:r>
            <a:r>
              <a:rPr kumimoji="0" lang="en-US" sz="4800" b="1" i="0" u="none" strike="noStrike" kern="1200" cap="none" spc="0" normalizeH="0" baseline="0" noProof="0" dirty="0">
                <a:ln w="19050" cmpd="sng">
                  <a:noFill/>
                  <a:prstDash val="solid"/>
                </a:ln>
                <a:solidFill>
                  <a:srgbClr val="ED7D31">
                    <a:lumMod val="75000"/>
                  </a:srgbClr>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
        <p:nvSpPr>
          <p:cNvPr id="26" name="Hộp Văn bản 18">
            <a:extLst>
              <a:ext uri="{FF2B5EF4-FFF2-40B4-BE49-F238E27FC236}">
                <a16:creationId xmlns:a16="http://schemas.microsoft.com/office/drawing/2014/main" id="{259038D0-D152-4560-A1A4-2180BFD77500}"/>
              </a:ext>
            </a:extLst>
          </p:cNvPr>
          <p:cNvSpPr txBox="1"/>
          <p:nvPr/>
        </p:nvSpPr>
        <p:spPr>
          <a:xfrm>
            <a:off x="6109558" y="2732112"/>
            <a:ext cx="5147949"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lvl="0"/>
            <a:r>
              <a:rPr lang="en-US" sz="4800" dirty="0" err="1">
                <a:solidFill>
                  <a:prstClr val="black"/>
                </a:solidFill>
                <a:latin typeface="Cambria" panose="02040503050406030204" pitchFamily="18" charset="0"/>
                <a:ea typeface="Cambria" panose="02040503050406030204" pitchFamily="18" charset="0"/>
                <a:cs typeface="Calibri" panose="020F0502020204030204" pitchFamily="34" charset="0"/>
              </a:rPr>
              <a:t>hái</a:t>
            </a:r>
            <a:r>
              <a:rPr lang="en-US" sz="48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800" dirty="0" err="1">
                <a:solidFill>
                  <a:prstClr val="black"/>
                </a:solidFill>
                <a:latin typeface="Cambria" panose="02040503050406030204" pitchFamily="18" charset="0"/>
                <a:ea typeface="Cambria" panose="02040503050406030204" pitchFamily="18" charset="0"/>
                <a:cs typeface="Calibri" panose="020F0502020204030204" pitchFamily="34" charset="0"/>
              </a:rPr>
              <a:t>ngắt</a:t>
            </a:r>
            <a:r>
              <a:rPr lang="en-US" sz="48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800" dirty="0" err="1">
                <a:solidFill>
                  <a:prstClr val="black"/>
                </a:solidFill>
                <a:latin typeface="Cambria" panose="02040503050406030204" pitchFamily="18" charset="0"/>
                <a:ea typeface="Cambria" panose="02040503050406030204" pitchFamily="18" charset="0"/>
                <a:cs typeface="Calibri" panose="020F0502020204030204" pitchFamily="34" charset="0"/>
              </a:rPr>
              <a:t>quả</a:t>
            </a:r>
            <a:r>
              <a:rPr lang="en-US" sz="4800"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246" name="Picture 6" descr="Vector carrot set. fresh carrots and slices. in cartoon style stickers. vector illustration for design and decoration.">
            <a:extLst>
              <a:ext uri="{FF2B5EF4-FFF2-40B4-BE49-F238E27FC236}">
                <a16:creationId xmlns:a16="http://schemas.microsoft.com/office/drawing/2014/main" id="{D3812016-0FC8-4D69-81DD-E5B401C7920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036" b="91847" l="9744" r="89776">
                        <a14:foregroundMark x1="63419" y1="9832" x2="61342" y2="5036"/>
                        <a14:foregroundMark x1="59265" y1="8153" x2="60543" y2="8153"/>
                        <a14:foregroundMark x1="56070" y1="10072" x2="58147" y2="10072"/>
                        <a14:foregroundMark x1="53035" y1="10552" x2="54153" y2="14868"/>
                        <a14:foregroundMark x1="51438" y1="10791" x2="53834" y2="23501"/>
                        <a14:foregroundMark x1="53834" y1="23501" x2="58946" y2="24700"/>
                        <a14:foregroundMark x1="68850" y1="9113" x2="69489" y2="17986"/>
                        <a14:foregroundMark x1="68211" y1="16307" x2="66134" y2="21103"/>
                        <a14:foregroundMark x1="67891" y1="19185" x2="67891" y2="23981"/>
                        <a14:foregroundMark x1="56230" y1="25899" x2="60543" y2="36451"/>
                        <a14:foregroundMark x1="60543" y1="36451" x2="61502" y2="47482"/>
                        <a14:foregroundMark x1="68530" y1="25659" x2="73163" y2="36451"/>
                        <a14:foregroundMark x1="73163" y1="36451" x2="75399" y2="47962"/>
                        <a14:foregroundMark x1="75399" y1="47962" x2="75399" y2="49880"/>
                        <a14:foregroundMark x1="59425" y1="36211" x2="59904" y2="48681"/>
                        <a14:foregroundMark x1="59904" y1="48681" x2="63738" y2="59233"/>
                        <a14:foregroundMark x1="63738" y1="59233" x2="64217" y2="63309"/>
                        <a14:foregroundMark x1="64537" y1="65468" x2="72364" y2="88010"/>
                        <a14:foregroundMark x1="72364" y1="88010" x2="79233" y2="81775"/>
                        <a14:foregroundMark x1="79233" y1="81775" x2="71565" y2="31415"/>
                        <a14:foregroundMark x1="71565" y1="31415" x2="68051" y2="23261"/>
                        <a14:foregroundMark x1="69169" y1="23741" x2="76997" y2="47482"/>
                        <a14:foregroundMark x1="76997" y1="47482" x2="79233" y2="85612"/>
                        <a14:foregroundMark x1="79233" y1="85612" x2="72045" y2="87530"/>
                        <a14:foregroundMark x1="73482" y1="89209" x2="79233" y2="86331"/>
                        <a14:foregroundMark x1="74121" y1="91847" x2="79233" y2="88729"/>
                      </a14:backgroundRemoval>
                    </a14:imgEffect>
                  </a14:imgLayer>
                </a14:imgProps>
              </a:ext>
              <a:ext uri="{28A0092B-C50C-407E-A947-70E740481C1C}">
                <a14:useLocalDpi xmlns:a14="http://schemas.microsoft.com/office/drawing/2010/main" val="0"/>
              </a:ext>
            </a:extLst>
          </a:blip>
          <a:srcRect l="48001"/>
          <a:stretch/>
        </p:blipFill>
        <p:spPr bwMode="auto">
          <a:xfrm rot="2971745">
            <a:off x="5669595" y="1758220"/>
            <a:ext cx="1342187" cy="171939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Vector carrot set. fresh carrots and slices. in cartoon style stickers. vector illustration for design and decoration.">
            <a:extLst>
              <a:ext uri="{FF2B5EF4-FFF2-40B4-BE49-F238E27FC236}">
                <a16:creationId xmlns:a16="http://schemas.microsoft.com/office/drawing/2014/main" id="{499613D0-672F-42EA-BACB-052BB1B441C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036" b="91847" l="9744" r="89776">
                        <a14:foregroundMark x1="63419" y1="9832" x2="61342" y2="5036"/>
                        <a14:foregroundMark x1="59265" y1="8153" x2="60543" y2="8153"/>
                        <a14:foregroundMark x1="56070" y1="10072" x2="58147" y2="10072"/>
                        <a14:foregroundMark x1="53035" y1="10552" x2="54153" y2="14868"/>
                        <a14:foregroundMark x1="51438" y1="10791" x2="53834" y2="23501"/>
                        <a14:foregroundMark x1="53834" y1="23501" x2="58946" y2="24700"/>
                        <a14:foregroundMark x1="68850" y1="9113" x2="69489" y2="17986"/>
                        <a14:foregroundMark x1="68211" y1="16307" x2="66134" y2="21103"/>
                        <a14:foregroundMark x1="67891" y1="19185" x2="67891" y2="23981"/>
                        <a14:foregroundMark x1="56230" y1="25899" x2="60543" y2="36451"/>
                        <a14:foregroundMark x1="60543" y1="36451" x2="61502" y2="47482"/>
                        <a14:foregroundMark x1="68530" y1="25659" x2="73163" y2="36451"/>
                        <a14:foregroundMark x1="73163" y1="36451" x2="75399" y2="47962"/>
                        <a14:foregroundMark x1="75399" y1="47962" x2="75399" y2="49880"/>
                        <a14:foregroundMark x1="59425" y1="36211" x2="59904" y2="48681"/>
                        <a14:foregroundMark x1="59904" y1="48681" x2="63738" y2="59233"/>
                        <a14:foregroundMark x1="63738" y1="59233" x2="64217" y2="63309"/>
                        <a14:foregroundMark x1="64537" y1="65468" x2="72364" y2="88010"/>
                        <a14:foregroundMark x1="72364" y1="88010" x2="79233" y2="81775"/>
                        <a14:foregroundMark x1="79233" y1="81775" x2="71565" y2="31415"/>
                        <a14:foregroundMark x1="71565" y1="31415" x2="68051" y2="23261"/>
                        <a14:foregroundMark x1="69169" y1="23741" x2="76997" y2="47482"/>
                        <a14:foregroundMark x1="76997" y1="47482" x2="79233" y2="85612"/>
                        <a14:foregroundMark x1="79233" y1="85612" x2="72045" y2="87530"/>
                        <a14:foregroundMark x1="73482" y1="89209" x2="79233" y2="86331"/>
                        <a14:foregroundMark x1="74121" y1="91847" x2="79233" y2="88729"/>
                      </a14:backgroundRemoval>
                    </a14:imgEffect>
                  </a14:imgLayer>
                </a14:imgProps>
              </a:ext>
              <a:ext uri="{28A0092B-C50C-407E-A947-70E740481C1C}">
                <a14:useLocalDpi xmlns:a14="http://schemas.microsoft.com/office/drawing/2010/main" val="0"/>
              </a:ext>
            </a:extLst>
          </a:blip>
          <a:srcRect l="48001"/>
          <a:stretch/>
        </p:blipFill>
        <p:spPr bwMode="auto">
          <a:xfrm rot="2971745">
            <a:off x="9890132" y="4008297"/>
            <a:ext cx="1342187" cy="17193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DAD23FB-251F-4E5A-88D9-6929D6FA1D2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000" l="10000" r="90000">
                        <a14:foregroundMark x1="49444" y1="10833" x2="43889" y2="9722"/>
                        <a14:foregroundMark x1="32778" y1="10833" x2="31389" y2="10833"/>
                        <a14:foregroundMark x1="38333" y1="10000" x2="36389" y2="10000"/>
                        <a14:foregroundMark x1="30000" y1="9722" x2="31389" y2="9722"/>
                        <a14:foregroundMark x1="34444" y1="9722" x2="38889" y2="10000"/>
                        <a14:foregroundMark x1="55278" y1="9722" x2="56944" y2="9444"/>
                        <a14:foregroundMark x1="71389" y1="81111" x2="72222" y2="88889"/>
                        <a14:foregroundMark x1="65000" y1="77500" x2="65000" y2="88333"/>
                        <a14:foregroundMark x1="45556" y1="44167" x2="41389" y2="58056"/>
                      </a14:backgroundRemoval>
                    </a14:imgEffect>
                  </a14:imgLayer>
                </a14:imgProps>
              </a:ext>
            </a:extLst>
          </a:blip>
          <a:stretch>
            <a:fillRect/>
          </a:stretch>
        </p:blipFill>
        <p:spPr>
          <a:xfrm>
            <a:off x="500981" y="1794765"/>
            <a:ext cx="4413148" cy="4413148"/>
          </a:xfrm>
          <a:prstGeom prst="rect">
            <a:avLst/>
          </a:prstGeom>
        </p:spPr>
      </p:pic>
      <p:pic>
        <p:nvPicPr>
          <p:cNvPr id="3" name="Picture 2">
            <a:extLst>
              <a:ext uri="{FF2B5EF4-FFF2-40B4-BE49-F238E27FC236}">
                <a16:creationId xmlns:a16="http://schemas.microsoft.com/office/drawing/2014/main" id="{37EB53B7-EB13-8814-1C2F-40DDC136DA85}"/>
              </a:ext>
            </a:extLst>
          </p:cNvPr>
          <p:cNvPicPr>
            <a:picLocks noChangeAspect="1"/>
          </p:cNvPicPr>
          <p:nvPr/>
        </p:nvPicPr>
        <p:blipFill>
          <a:blip r:embed="rId7"/>
          <a:stretch>
            <a:fillRect/>
          </a:stretch>
        </p:blipFill>
        <p:spPr>
          <a:xfrm>
            <a:off x="2494075" y="137331"/>
            <a:ext cx="7437765" cy="969348"/>
          </a:xfrm>
          <a:prstGeom prst="rect">
            <a:avLst/>
          </a:prstGeom>
        </p:spPr>
      </p:pic>
    </p:spTree>
    <p:extLst>
      <p:ext uri="{BB962C8B-B14F-4D97-AF65-F5344CB8AC3E}">
        <p14:creationId xmlns:p14="http://schemas.microsoft.com/office/powerpoint/2010/main" val="298404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6"/>
                                        </p:tgtEl>
                                        <p:attrNameLst>
                                          <p:attrName>style.visibility</p:attrName>
                                        </p:attrNameLst>
                                      </p:cBhvr>
                                      <p:to>
                                        <p:strVal val="visible"/>
                                      </p:to>
                                    </p:set>
                                    <p:anim calcmode="lin" valueType="num">
                                      <p:cBhvr additive="base">
                                        <p:cTn id="11" dur="500" fill="hold"/>
                                        <p:tgtEl>
                                          <p:spTgt spid="10246"/>
                                        </p:tgtEl>
                                        <p:attrNameLst>
                                          <p:attrName>ppt_x</p:attrName>
                                        </p:attrNameLst>
                                      </p:cBhvr>
                                      <p:tavLst>
                                        <p:tav tm="0">
                                          <p:val>
                                            <p:strVal val="#ppt_x"/>
                                          </p:val>
                                        </p:tav>
                                        <p:tav tm="100000">
                                          <p:val>
                                            <p:strVal val="#ppt_x"/>
                                          </p:val>
                                        </p:tav>
                                      </p:tavLst>
                                    </p:anim>
                                    <p:anim calcmode="lin" valueType="num">
                                      <p:cBhvr additive="base">
                                        <p:cTn id="12" dur="500" fill="hold"/>
                                        <p:tgtEl>
                                          <p:spTgt spid="102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D055B7-334D-4F79-AFEA-740BBBB72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31"/>
            <a:ext cx="12192000" cy="7187381"/>
          </a:xfrm>
          <a:prstGeom prst="rect">
            <a:avLst/>
          </a:prstGeom>
        </p:spPr>
      </p:pic>
      <p:sp>
        <p:nvSpPr>
          <p:cNvPr id="21" name="Hình chữ nhật: Góc Tròn 2">
            <a:extLst>
              <a:ext uri="{FF2B5EF4-FFF2-40B4-BE49-F238E27FC236}">
                <a16:creationId xmlns:a16="http://schemas.microsoft.com/office/drawing/2014/main" id="{51649E03-FE2B-4FE4-BA6D-907E0D19E3AF}"/>
              </a:ext>
            </a:extLst>
          </p:cNvPr>
          <p:cNvSpPr/>
          <p:nvPr/>
        </p:nvSpPr>
        <p:spPr>
          <a:xfrm>
            <a:off x="291465" y="650087"/>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Nhóm 7">
            <a:extLst>
              <a:ext uri="{FF2B5EF4-FFF2-40B4-BE49-F238E27FC236}">
                <a16:creationId xmlns:a16="http://schemas.microsoft.com/office/drawing/2014/main" id="{44EB6342-4603-4839-8143-71E1892B8180}"/>
              </a:ext>
            </a:extLst>
          </p:cNvPr>
          <p:cNvGrpSpPr/>
          <p:nvPr/>
        </p:nvGrpSpPr>
        <p:grpSpPr>
          <a:xfrm>
            <a:off x="4997302" y="2103008"/>
            <a:ext cx="6422065" cy="2989987"/>
            <a:chOff x="5572686" y="1757090"/>
            <a:chExt cx="5777485" cy="4186796"/>
          </a:xfrm>
        </p:grpSpPr>
        <p:sp>
          <p:nvSpPr>
            <p:cNvPr id="19" name="Hình chữ nhật: Góc Tròn 6">
              <a:extLst>
                <a:ext uri="{FF2B5EF4-FFF2-40B4-BE49-F238E27FC236}">
                  <a16:creationId xmlns:a16="http://schemas.microsoft.com/office/drawing/2014/main" id="{0DBDADF7-BA0F-4B23-B71F-781A8627846F}"/>
                </a:ext>
              </a:extLst>
            </p:cNvPr>
            <p:cNvSpPr/>
            <p:nvPr/>
          </p:nvSpPr>
          <p:spPr>
            <a:xfrm>
              <a:off x="5835720" y="1757090"/>
              <a:ext cx="5514451" cy="4119058"/>
            </a:xfrm>
            <a:custGeom>
              <a:avLst/>
              <a:gdLst>
                <a:gd name="connsiteX0" fmla="*/ 0 w 5514451"/>
                <a:gd name="connsiteY0" fmla="*/ 686523 h 4119058"/>
                <a:gd name="connsiteX1" fmla="*/ 686523 w 5514451"/>
                <a:gd name="connsiteY1" fmla="*/ 0 h 4119058"/>
                <a:gd name="connsiteX2" fmla="*/ 4827928 w 5514451"/>
                <a:gd name="connsiteY2" fmla="*/ 0 h 4119058"/>
                <a:gd name="connsiteX3" fmla="*/ 5514451 w 5514451"/>
                <a:gd name="connsiteY3" fmla="*/ 686523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 name="connsiteX0" fmla="*/ 0 w 5514451"/>
                <a:gd name="connsiteY0" fmla="*/ 686523 h 4119058"/>
                <a:gd name="connsiteX1" fmla="*/ 686523 w 5514451"/>
                <a:gd name="connsiteY1" fmla="*/ 0 h 4119058"/>
                <a:gd name="connsiteX2" fmla="*/ 4827928 w 5514451"/>
                <a:gd name="connsiteY2" fmla="*/ 0 h 4119058"/>
                <a:gd name="connsiteX3" fmla="*/ 5296736 w 5514451"/>
                <a:gd name="connsiteY3" fmla="*/ 1717037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4451" h="4119058">
                  <a:moveTo>
                    <a:pt x="0" y="686523"/>
                  </a:moveTo>
                  <a:cubicBezTo>
                    <a:pt x="0" y="307367"/>
                    <a:pt x="307367" y="0"/>
                    <a:pt x="686523" y="0"/>
                  </a:cubicBezTo>
                  <a:lnTo>
                    <a:pt x="4827928" y="0"/>
                  </a:lnTo>
                  <a:cubicBezTo>
                    <a:pt x="5207084" y="0"/>
                    <a:pt x="5296736" y="1337881"/>
                    <a:pt x="5296736" y="1717037"/>
                  </a:cubicBezTo>
                  <a:cubicBezTo>
                    <a:pt x="5296736" y="2632374"/>
                    <a:pt x="5514451" y="2517198"/>
                    <a:pt x="5514451" y="3432535"/>
                  </a:cubicBezTo>
                  <a:cubicBezTo>
                    <a:pt x="5514451" y="3811691"/>
                    <a:pt x="5207084" y="4119058"/>
                    <a:pt x="4827928" y="4119058"/>
                  </a:cubicBezTo>
                  <a:lnTo>
                    <a:pt x="686523" y="4119058"/>
                  </a:lnTo>
                  <a:cubicBezTo>
                    <a:pt x="307367" y="4119058"/>
                    <a:pt x="0" y="3811691"/>
                    <a:pt x="0" y="3432535"/>
                  </a:cubicBezTo>
                  <a:lnTo>
                    <a:pt x="0" y="686523"/>
                  </a:lnTo>
                  <a:close/>
                </a:path>
              </a:pathLst>
            </a:custGeom>
            <a:solidFill>
              <a:schemeClr val="accent2">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0" name="Hình chữ nhật: Góc Tròn 6">
              <a:extLst>
                <a:ext uri="{FF2B5EF4-FFF2-40B4-BE49-F238E27FC236}">
                  <a16:creationId xmlns:a16="http://schemas.microsoft.com/office/drawing/2014/main" id="{01E50B90-0C42-45BD-9DF1-B9F3BD78BE2A}"/>
                </a:ext>
              </a:extLst>
            </p:cNvPr>
            <p:cNvSpPr/>
            <p:nvPr/>
          </p:nvSpPr>
          <p:spPr>
            <a:xfrm>
              <a:off x="5572686" y="1824828"/>
              <a:ext cx="5514451" cy="4119058"/>
            </a:xfrm>
            <a:custGeom>
              <a:avLst/>
              <a:gdLst>
                <a:gd name="connsiteX0" fmla="*/ 0 w 5514451"/>
                <a:gd name="connsiteY0" fmla="*/ 686523 h 4119058"/>
                <a:gd name="connsiteX1" fmla="*/ 686523 w 5514451"/>
                <a:gd name="connsiteY1" fmla="*/ 0 h 4119058"/>
                <a:gd name="connsiteX2" fmla="*/ 4827928 w 5514451"/>
                <a:gd name="connsiteY2" fmla="*/ 0 h 4119058"/>
                <a:gd name="connsiteX3" fmla="*/ 5514451 w 5514451"/>
                <a:gd name="connsiteY3" fmla="*/ 686523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 name="connsiteX0" fmla="*/ 0 w 5514451"/>
                <a:gd name="connsiteY0" fmla="*/ 686523 h 4119058"/>
                <a:gd name="connsiteX1" fmla="*/ 686523 w 5514451"/>
                <a:gd name="connsiteY1" fmla="*/ 0 h 4119058"/>
                <a:gd name="connsiteX2" fmla="*/ 4827928 w 5514451"/>
                <a:gd name="connsiteY2" fmla="*/ 0 h 4119058"/>
                <a:gd name="connsiteX3" fmla="*/ 5296736 w 5514451"/>
                <a:gd name="connsiteY3" fmla="*/ 1717037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4451" h="4119058">
                  <a:moveTo>
                    <a:pt x="0" y="686523"/>
                  </a:moveTo>
                  <a:cubicBezTo>
                    <a:pt x="0" y="307367"/>
                    <a:pt x="307367" y="0"/>
                    <a:pt x="686523" y="0"/>
                  </a:cubicBezTo>
                  <a:lnTo>
                    <a:pt x="4827928" y="0"/>
                  </a:lnTo>
                  <a:cubicBezTo>
                    <a:pt x="5207084" y="0"/>
                    <a:pt x="5296736" y="1337881"/>
                    <a:pt x="5296736" y="1717037"/>
                  </a:cubicBezTo>
                  <a:cubicBezTo>
                    <a:pt x="5296736" y="2632374"/>
                    <a:pt x="5514451" y="2517198"/>
                    <a:pt x="5514451" y="3432535"/>
                  </a:cubicBezTo>
                  <a:cubicBezTo>
                    <a:pt x="5514451" y="3811691"/>
                    <a:pt x="5207084" y="4119058"/>
                    <a:pt x="4827928" y="4119058"/>
                  </a:cubicBezTo>
                  <a:lnTo>
                    <a:pt x="686523" y="4119058"/>
                  </a:lnTo>
                  <a:cubicBezTo>
                    <a:pt x="307367" y="4119058"/>
                    <a:pt x="0" y="3811691"/>
                    <a:pt x="0" y="3432535"/>
                  </a:cubicBezTo>
                  <a:lnTo>
                    <a:pt x="0" y="686523"/>
                  </a:lnTo>
                  <a:close/>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2" name="AutoShape 2" descr="Free vector support local farmers concept">
            <a:extLst>
              <a:ext uri="{FF2B5EF4-FFF2-40B4-BE49-F238E27FC236}">
                <a16:creationId xmlns:a16="http://schemas.microsoft.com/office/drawing/2014/main" id="{0859CFAD-32AD-43A0-B94B-312AAAD24D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3" name="AutoShape 4" descr="Happy couple enjoy songkran festival in traditional dress">
            <a:extLst>
              <a:ext uri="{FF2B5EF4-FFF2-40B4-BE49-F238E27FC236}">
                <a16:creationId xmlns:a16="http://schemas.microsoft.com/office/drawing/2014/main" id="{7D2555E2-ED2D-4AF7-9B3A-DE45962F6E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4" name="Rectangle 23">
            <a:extLst>
              <a:ext uri="{FF2B5EF4-FFF2-40B4-BE49-F238E27FC236}">
                <a16:creationId xmlns:a16="http://schemas.microsoft.com/office/drawing/2014/main" id="{7971ADCC-2D42-41FD-81C9-83786BD409AB}"/>
              </a:ext>
            </a:extLst>
          </p:cNvPr>
          <p:cNvSpPr/>
          <p:nvPr/>
        </p:nvSpPr>
        <p:spPr>
          <a:xfrm>
            <a:off x="6028784" y="2445603"/>
            <a:ext cx="4354077" cy="830997"/>
          </a:xfrm>
          <a:prstGeom prst="rect">
            <a:avLst/>
          </a:prstGeom>
          <a:noFill/>
          <a:ln>
            <a:noFill/>
          </a:ln>
        </p:spPr>
        <p:txBody>
          <a:bodyPr wrap="none" lIns="91440" tIns="45720" rIns="91440" bIns="45720">
            <a:spAutoFit/>
          </a:bodyPr>
          <a:lstStyle/>
          <a:p>
            <a:pPr lvl="0" algn="ctr"/>
            <a:r>
              <a:rPr lang="en-US" sz="4800" b="1" dirty="0">
                <a:ln w="19050" cmpd="sng">
                  <a:noFill/>
                  <a:prstDash val="solid"/>
                </a:ln>
                <a:solidFill>
                  <a:srgbClr val="ED7D31">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dirty="0" err="1">
                <a:ln w="19050" cmpd="sng">
                  <a:noFill/>
                  <a:prstDash val="solid"/>
                </a:ln>
                <a:solidFill>
                  <a:srgbClr val="ED7D31">
                    <a:lumMod val="75000"/>
                  </a:srgbClr>
                </a:solidFill>
                <a:latin typeface="Cambria" panose="02040503050406030204" pitchFamily="18" charset="0"/>
                <a:ea typeface="Cambria" panose="02040503050406030204" pitchFamily="18" charset="0"/>
                <a:cs typeface="Calibri" panose="020F0502020204030204" pitchFamily="34" charset="0"/>
              </a:rPr>
              <a:t>Tháng</a:t>
            </a:r>
            <a:r>
              <a:rPr lang="en-US" sz="4800" b="1" dirty="0">
                <a:ln w="19050" cmpd="sng">
                  <a:noFill/>
                  <a:prstDash val="solid"/>
                </a:ln>
                <a:solidFill>
                  <a:srgbClr val="ED7D31">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dirty="0" err="1">
                <a:ln w="19050" cmpd="sng">
                  <a:noFill/>
                  <a:prstDash val="solid"/>
                </a:ln>
                <a:solidFill>
                  <a:srgbClr val="ED7D31">
                    <a:lumMod val="75000"/>
                  </a:srgbClr>
                </a:solidFill>
                <a:latin typeface="Cambria" panose="02040503050406030204" pitchFamily="18" charset="0"/>
                <a:ea typeface="Cambria" panose="02040503050406030204" pitchFamily="18" charset="0"/>
                <a:cs typeface="Calibri" panose="020F0502020204030204" pitchFamily="34" charset="0"/>
              </a:rPr>
              <a:t>Giêng</a:t>
            </a:r>
            <a:endParaRPr kumimoji="0" lang="en-US" sz="4800" b="1" i="0" u="none" strike="noStrike" kern="1200" cap="none" spc="0" normalizeH="0" baseline="0" noProof="0" dirty="0">
              <a:ln w="19050" cmpd="sng">
                <a:noFill/>
                <a:prstDash val="solid"/>
              </a:ln>
              <a:solidFill>
                <a:srgbClr val="ED7D31">
                  <a:lumMod val="75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6" name="Hộp Văn bản 18">
            <a:extLst>
              <a:ext uri="{FF2B5EF4-FFF2-40B4-BE49-F238E27FC236}">
                <a16:creationId xmlns:a16="http://schemas.microsoft.com/office/drawing/2014/main" id="{259038D0-D152-4560-A1A4-2180BFD77500}"/>
              </a:ext>
            </a:extLst>
          </p:cNvPr>
          <p:cNvSpPr txBox="1"/>
          <p:nvPr/>
        </p:nvSpPr>
        <p:spPr>
          <a:xfrm>
            <a:off x="5411972" y="3401963"/>
            <a:ext cx="5837275" cy="1446550"/>
          </a:xfrm>
          <a:prstGeom prst="rect">
            <a:avLst/>
          </a:prstGeom>
          <a:noFill/>
        </p:spPr>
        <p:txBody>
          <a:bodyPr wrap="square" rtlCol="0">
            <a:spAutoFit/>
          </a:bodyPr>
          <a:lstStyle/>
          <a:p>
            <a:pPr lvl="0" algn="just"/>
            <a:r>
              <a:rPr lang="en-US" sz="4400" dirty="0" err="1">
                <a:solidFill>
                  <a:prstClr val="black"/>
                </a:solidFill>
                <a:latin typeface="Cambria" panose="02040503050406030204" pitchFamily="18" charset="0"/>
                <a:ea typeface="Cambria" panose="02040503050406030204" pitchFamily="18" charset="0"/>
                <a:cs typeface="Calibri" panose="020F0502020204030204" pitchFamily="34" charset="0"/>
              </a:rPr>
              <a:t>tháng</a:t>
            </a:r>
            <a:r>
              <a:rPr lang="en-US" sz="44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prstClr val="black"/>
                </a:solidFill>
                <a:latin typeface="Cambria" panose="02040503050406030204" pitchFamily="18" charset="0"/>
                <a:ea typeface="Cambria" panose="02040503050406030204" pitchFamily="18" charset="0"/>
                <a:cs typeface="Calibri" panose="020F0502020204030204" pitchFamily="34" charset="0"/>
              </a:rPr>
              <a:t>đầu</a:t>
            </a:r>
            <a:r>
              <a:rPr lang="en-US" sz="44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prstClr val="black"/>
                </a:solidFill>
                <a:latin typeface="Cambria" panose="02040503050406030204" pitchFamily="18" charset="0"/>
                <a:ea typeface="Cambria" panose="02040503050406030204" pitchFamily="18" charset="0"/>
                <a:cs typeface="Calibri" panose="020F0502020204030204" pitchFamily="34" charset="0"/>
              </a:rPr>
              <a:t>tiên</a:t>
            </a:r>
            <a:r>
              <a:rPr lang="en-US" sz="44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prstClr val="black"/>
                </a:solidFill>
                <a:latin typeface="Cambria" panose="02040503050406030204" pitchFamily="18" charset="0"/>
                <a:ea typeface="Cambria" panose="02040503050406030204" pitchFamily="18" charset="0"/>
                <a:cs typeface="Calibri" panose="020F0502020204030204" pitchFamily="34" charset="0"/>
              </a:rPr>
              <a:t>của</a:t>
            </a:r>
            <a:r>
              <a:rPr lang="en-US" sz="44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prstClr val="black"/>
                </a:solidFill>
                <a:latin typeface="Cambria" panose="02040503050406030204" pitchFamily="18" charset="0"/>
                <a:ea typeface="Cambria" panose="02040503050406030204" pitchFamily="18" charset="0"/>
                <a:cs typeface="Calibri" panose="020F0502020204030204" pitchFamily="34" charset="0"/>
              </a:rPr>
              <a:t>một</a:t>
            </a:r>
            <a:r>
              <a:rPr lang="en-US" sz="44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prstClr val="black"/>
                </a:solidFill>
                <a:latin typeface="Cambria" panose="02040503050406030204" pitchFamily="18" charset="0"/>
                <a:ea typeface="Cambria" panose="02040503050406030204" pitchFamily="18" charset="0"/>
                <a:cs typeface="Calibri" panose="020F0502020204030204" pitchFamily="34" charset="0"/>
              </a:rPr>
              <a:t>năm</a:t>
            </a:r>
            <a:r>
              <a:rPr lang="en-US" sz="44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prstClr val="black"/>
                </a:solidFill>
                <a:latin typeface="Cambria" panose="02040503050406030204" pitchFamily="18" charset="0"/>
                <a:ea typeface="Cambria" panose="02040503050406030204" pitchFamily="18" charset="0"/>
                <a:cs typeface="Calibri" panose="020F0502020204030204" pitchFamily="34" charset="0"/>
              </a:rPr>
              <a:t>theo</a:t>
            </a:r>
            <a:r>
              <a:rPr lang="en-US" sz="44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prstClr val="black"/>
                </a:solidFill>
                <a:latin typeface="Cambria" panose="02040503050406030204" pitchFamily="18" charset="0"/>
                <a:ea typeface="Cambria" panose="02040503050406030204" pitchFamily="18" charset="0"/>
                <a:cs typeface="Calibri" panose="020F0502020204030204" pitchFamily="34" charset="0"/>
              </a:rPr>
              <a:t>âm</a:t>
            </a:r>
            <a:r>
              <a:rPr lang="en-US" sz="44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prstClr val="black"/>
                </a:solidFill>
                <a:latin typeface="Cambria" panose="02040503050406030204" pitchFamily="18" charset="0"/>
                <a:ea typeface="Cambria" panose="02040503050406030204" pitchFamily="18" charset="0"/>
                <a:cs typeface="Calibri" panose="020F0502020204030204" pitchFamily="34" charset="0"/>
              </a:rPr>
              <a:t>lịch</a:t>
            </a:r>
            <a:r>
              <a:rPr lang="en-US" sz="4400"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246" name="Picture 6" descr="Vector carrot set. fresh carrots and slices. in cartoon style stickers. vector illustration for design and decoration.">
            <a:extLst>
              <a:ext uri="{FF2B5EF4-FFF2-40B4-BE49-F238E27FC236}">
                <a16:creationId xmlns:a16="http://schemas.microsoft.com/office/drawing/2014/main" id="{D3812016-0FC8-4D69-81DD-E5B401C7920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036" b="91847" l="9744" r="89776">
                        <a14:foregroundMark x1="63419" y1="9832" x2="61342" y2="5036"/>
                        <a14:foregroundMark x1="59265" y1="8153" x2="60543" y2="8153"/>
                        <a14:foregroundMark x1="56070" y1="10072" x2="58147" y2="10072"/>
                        <a14:foregroundMark x1="53035" y1="10552" x2="54153" y2="14868"/>
                        <a14:foregroundMark x1="51438" y1="10791" x2="53834" y2="23501"/>
                        <a14:foregroundMark x1="53834" y1="23501" x2="58946" y2="24700"/>
                        <a14:foregroundMark x1="68850" y1="9113" x2="69489" y2="17986"/>
                        <a14:foregroundMark x1="68211" y1="16307" x2="66134" y2="21103"/>
                        <a14:foregroundMark x1="67891" y1="19185" x2="67891" y2="23981"/>
                        <a14:foregroundMark x1="56230" y1="25899" x2="60543" y2="36451"/>
                        <a14:foregroundMark x1="60543" y1="36451" x2="61502" y2="47482"/>
                        <a14:foregroundMark x1="68530" y1="25659" x2="73163" y2="36451"/>
                        <a14:foregroundMark x1="73163" y1="36451" x2="75399" y2="47962"/>
                        <a14:foregroundMark x1="75399" y1="47962" x2="75399" y2="49880"/>
                        <a14:foregroundMark x1="59425" y1="36211" x2="59904" y2="48681"/>
                        <a14:foregroundMark x1="59904" y1="48681" x2="63738" y2="59233"/>
                        <a14:foregroundMark x1="63738" y1="59233" x2="64217" y2="63309"/>
                        <a14:foregroundMark x1="64537" y1="65468" x2="72364" y2="88010"/>
                        <a14:foregroundMark x1="72364" y1="88010" x2="79233" y2="81775"/>
                        <a14:foregroundMark x1="79233" y1="81775" x2="71565" y2="31415"/>
                        <a14:foregroundMark x1="71565" y1="31415" x2="68051" y2="23261"/>
                        <a14:foregroundMark x1="69169" y1="23741" x2="76997" y2="47482"/>
                        <a14:foregroundMark x1="76997" y1="47482" x2="79233" y2="85612"/>
                        <a14:foregroundMark x1="79233" y1="85612" x2="72045" y2="87530"/>
                        <a14:foregroundMark x1="73482" y1="89209" x2="79233" y2="86331"/>
                        <a14:foregroundMark x1="74121" y1="91847" x2="79233" y2="88729"/>
                      </a14:backgroundRemoval>
                    </a14:imgEffect>
                  </a14:imgLayer>
                </a14:imgProps>
              </a:ext>
              <a:ext uri="{28A0092B-C50C-407E-A947-70E740481C1C}">
                <a14:useLocalDpi xmlns:a14="http://schemas.microsoft.com/office/drawing/2010/main" val="0"/>
              </a:ext>
            </a:extLst>
          </a:blip>
          <a:srcRect l="48001"/>
          <a:stretch/>
        </p:blipFill>
        <p:spPr bwMode="auto">
          <a:xfrm rot="2971745">
            <a:off x="4850888" y="1407345"/>
            <a:ext cx="1342187" cy="171939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Vector carrot set. fresh carrots and slices. in cartoon style stickers. vector illustration for design and decoration.">
            <a:extLst>
              <a:ext uri="{FF2B5EF4-FFF2-40B4-BE49-F238E27FC236}">
                <a16:creationId xmlns:a16="http://schemas.microsoft.com/office/drawing/2014/main" id="{499613D0-672F-42EA-BACB-052BB1B441C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036" b="91847" l="9744" r="89776">
                        <a14:foregroundMark x1="63419" y1="9832" x2="61342" y2="5036"/>
                        <a14:foregroundMark x1="59265" y1="8153" x2="60543" y2="8153"/>
                        <a14:foregroundMark x1="56070" y1="10072" x2="58147" y2="10072"/>
                        <a14:foregroundMark x1="53035" y1="10552" x2="54153" y2="14868"/>
                        <a14:foregroundMark x1="51438" y1="10791" x2="53834" y2="23501"/>
                        <a14:foregroundMark x1="53834" y1="23501" x2="58946" y2="24700"/>
                        <a14:foregroundMark x1="68850" y1="9113" x2="69489" y2="17986"/>
                        <a14:foregroundMark x1="68211" y1="16307" x2="66134" y2="21103"/>
                        <a14:foregroundMark x1="67891" y1="19185" x2="67891" y2="23981"/>
                        <a14:foregroundMark x1="56230" y1="25899" x2="60543" y2="36451"/>
                        <a14:foregroundMark x1="60543" y1="36451" x2="61502" y2="47482"/>
                        <a14:foregroundMark x1="68530" y1="25659" x2="73163" y2="36451"/>
                        <a14:foregroundMark x1="73163" y1="36451" x2="75399" y2="47962"/>
                        <a14:foregroundMark x1="75399" y1="47962" x2="75399" y2="49880"/>
                        <a14:foregroundMark x1="59425" y1="36211" x2="59904" y2="48681"/>
                        <a14:foregroundMark x1="59904" y1="48681" x2="63738" y2="59233"/>
                        <a14:foregroundMark x1="63738" y1="59233" x2="64217" y2="63309"/>
                        <a14:foregroundMark x1="64537" y1="65468" x2="72364" y2="88010"/>
                        <a14:foregroundMark x1="72364" y1="88010" x2="79233" y2="81775"/>
                        <a14:foregroundMark x1="79233" y1="81775" x2="71565" y2="31415"/>
                        <a14:foregroundMark x1="71565" y1="31415" x2="68051" y2="23261"/>
                        <a14:foregroundMark x1="69169" y1="23741" x2="76997" y2="47482"/>
                        <a14:foregroundMark x1="76997" y1="47482" x2="79233" y2="85612"/>
                        <a14:foregroundMark x1="79233" y1="85612" x2="72045" y2="87530"/>
                        <a14:foregroundMark x1="73482" y1="89209" x2="79233" y2="86331"/>
                        <a14:foregroundMark x1="74121" y1="91847" x2="79233" y2="88729"/>
                      </a14:backgroundRemoval>
                    </a14:imgEffect>
                  </a14:imgLayer>
                </a14:imgProps>
              </a:ext>
              <a:ext uri="{28A0092B-C50C-407E-A947-70E740481C1C}">
                <a14:useLocalDpi xmlns:a14="http://schemas.microsoft.com/office/drawing/2010/main" val="0"/>
              </a:ext>
            </a:extLst>
          </a:blip>
          <a:srcRect l="48001"/>
          <a:stretch/>
        </p:blipFill>
        <p:spPr bwMode="auto">
          <a:xfrm rot="2971745">
            <a:off x="10326068" y="4167785"/>
            <a:ext cx="1342187" cy="17193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7EB53B7-EB13-8814-1C2F-40DDC136DA85}"/>
              </a:ext>
            </a:extLst>
          </p:cNvPr>
          <p:cNvPicPr>
            <a:picLocks noChangeAspect="1"/>
          </p:cNvPicPr>
          <p:nvPr/>
        </p:nvPicPr>
        <p:blipFill>
          <a:blip r:embed="rId5"/>
          <a:stretch>
            <a:fillRect/>
          </a:stretch>
        </p:blipFill>
        <p:spPr>
          <a:xfrm>
            <a:off x="2494075" y="137331"/>
            <a:ext cx="7437765" cy="969348"/>
          </a:xfrm>
          <a:prstGeom prst="rect">
            <a:avLst/>
          </a:prstGeom>
        </p:spPr>
      </p:pic>
      <p:pic>
        <p:nvPicPr>
          <p:cNvPr id="1026" name="Picture 2" descr="Kết quả đánh giá CBCCVC Tháng 1/2023 - Mầm non Hoa Mai">
            <a:extLst>
              <a:ext uri="{FF2B5EF4-FFF2-40B4-BE49-F238E27FC236}">
                <a16:creationId xmlns:a16="http://schemas.microsoft.com/office/drawing/2014/main" id="{2CB02B71-2DDE-4A9D-FD97-4F0D0EF72B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893" y="2260482"/>
            <a:ext cx="4249479" cy="286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3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6"/>
                                        </p:tgtEl>
                                        <p:attrNameLst>
                                          <p:attrName>style.visibility</p:attrName>
                                        </p:attrNameLst>
                                      </p:cBhvr>
                                      <p:to>
                                        <p:strVal val="visible"/>
                                      </p:to>
                                    </p:set>
                                    <p:anim calcmode="lin" valueType="num">
                                      <p:cBhvr additive="base">
                                        <p:cTn id="11" dur="500" fill="hold"/>
                                        <p:tgtEl>
                                          <p:spTgt spid="10246"/>
                                        </p:tgtEl>
                                        <p:attrNameLst>
                                          <p:attrName>ppt_x</p:attrName>
                                        </p:attrNameLst>
                                      </p:cBhvr>
                                      <p:tavLst>
                                        <p:tav tm="0">
                                          <p:val>
                                            <p:strVal val="#ppt_x"/>
                                          </p:val>
                                        </p:tav>
                                        <p:tav tm="100000">
                                          <p:val>
                                            <p:strVal val="#ppt_x"/>
                                          </p:val>
                                        </p:tav>
                                      </p:tavLst>
                                    </p:anim>
                                    <p:anim calcmode="lin" valueType="num">
                                      <p:cBhvr additive="base">
                                        <p:cTn id="12" dur="500" fill="hold"/>
                                        <p:tgtEl>
                                          <p:spTgt spid="102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D055B7-334D-4F79-AFEA-740BBBB72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31"/>
            <a:ext cx="12192000" cy="7187381"/>
          </a:xfrm>
          <a:prstGeom prst="rect">
            <a:avLst/>
          </a:prstGeom>
        </p:spPr>
      </p:pic>
      <p:sp>
        <p:nvSpPr>
          <p:cNvPr id="21" name="Hình chữ nhật: Góc Tròn 2">
            <a:extLst>
              <a:ext uri="{FF2B5EF4-FFF2-40B4-BE49-F238E27FC236}">
                <a16:creationId xmlns:a16="http://schemas.microsoft.com/office/drawing/2014/main" id="{51649E03-FE2B-4FE4-BA6D-907E0D19E3AF}"/>
              </a:ext>
            </a:extLst>
          </p:cNvPr>
          <p:cNvSpPr/>
          <p:nvPr/>
        </p:nvSpPr>
        <p:spPr>
          <a:xfrm>
            <a:off x="291465" y="650087"/>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Nhóm 7">
            <a:extLst>
              <a:ext uri="{FF2B5EF4-FFF2-40B4-BE49-F238E27FC236}">
                <a16:creationId xmlns:a16="http://schemas.microsoft.com/office/drawing/2014/main" id="{44EB6342-4603-4839-8143-71E1892B8180}"/>
              </a:ext>
            </a:extLst>
          </p:cNvPr>
          <p:cNvGrpSpPr/>
          <p:nvPr/>
        </p:nvGrpSpPr>
        <p:grpSpPr>
          <a:xfrm>
            <a:off x="2977116" y="2166803"/>
            <a:ext cx="6422065" cy="2989987"/>
            <a:chOff x="5572686" y="1757090"/>
            <a:chExt cx="5777485" cy="4186796"/>
          </a:xfrm>
        </p:grpSpPr>
        <p:sp>
          <p:nvSpPr>
            <p:cNvPr id="19" name="Hình chữ nhật: Góc Tròn 6">
              <a:extLst>
                <a:ext uri="{FF2B5EF4-FFF2-40B4-BE49-F238E27FC236}">
                  <a16:creationId xmlns:a16="http://schemas.microsoft.com/office/drawing/2014/main" id="{0DBDADF7-BA0F-4B23-B71F-781A8627846F}"/>
                </a:ext>
              </a:extLst>
            </p:cNvPr>
            <p:cNvSpPr/>
            <p:nvPr/>
          </p:nvSpPr>
          <p:spPr>
            <a:xfrm>
              <a:off x="5835720" y="1757090"/>
              <a:ext cx="5514451" cy="4119058"/>
            </a:xfrm>
            <a:custGeom>
              <a:avLst/>
              <a:gdLst>
                <a:gd name="connsiteX0" fmla="*/ 0 w 5514451"/>
                <a:gd name="connsiteY0" fmla="*/ 686523 h 4119058"/>
                <a:gd name="connsiteX1" fmla="*/ 686523 w 5514451"/>
                <a:gd name="connsiteY1" fmla="*/ 0 h 4119058"/>
                <a:gd name="connsiteX2" fmla="*/ 4827928 w 5514451"/>
                <a:gd name="connsiteY2" fmla="*/ 0 h 4119058"/>
                <a:gd name="connsiteX3" fmla="*/ 5514451 w 5514451"/>
                <a:gd name="connsiteY3" fmla="*/ 686523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 name="connsiteX0" fmla="*/ 0 w 5514451"/>
                <a:gd name="connsiteY0" fmla="*/ 686523 h 4119058"/>
                <a:gd name="connsiteX1" fmla="*/ 686523 w 5514451"/>
                <a:gd name="connsiteY1" fmla="*/ 0 h 4119058"/>
                <a:gd name="connsiteX2" fmla="*/ 4827928 w 5514451"/>
                <a:gd name="connsiteY2" fmla="*/ 0 h 4119058"/>
                <a:gd name="connsiteX3" fmla="*/ 5296736 w 5514451"/>
                <a:gd name="connsiteY3" fmla="*/ 1717037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4451" h="4119058">
                  <a:moveTo>
                    <a:pt x="0" y="686523"/>
                  </a:moveTo>
                  <a:cubicBezTo>
                    <a:pt x="0" y="307367"/>
                    <a:pt x="307367" y="0"/>
                    <a:pt x="686523" y="0"/>
                  </a:cubicBezTo>
                  <a:lnTo>
                    <a:pt x="4827928" y="0"/>
                  </a:lnTo>
                  <a:cubicBezTo>
                    <a:pt x="5207084" y="0"/>
                    <a:pt x="5296736" y="1337881"/>
                    <a:pt x="5296736" y="1717037"/>
                  </a:cubicBezTo>
                  <a:cubicBezTo>
                    <a:pt x="5296736" y="2632374"/>
                    <a:pt x="5514451" y="2517198"/>
                    <a:pt x="5514451" y="3432535"/>
                  </a:cubicBezTo>
                  <a:cubicBezTo>
                    <a:pt x="5514451" y="3811691"/>
                    <a:pt x="5207084" y="4119058"/>
                    <a:pt x="4827928" y="4119058"/>
                  </a:cubicBezTo>
                  <a:lnTo>
                    <a:pt x="686523" y="4119058"/>
                  </a:lnTo>
                  <a:cubicBezTo>
                    <a:pt x="307367" y="4119058"/>
                    <a:pt x="0" y="3811691"/>
                    <a:pt x="0" y="3432535"/>
                  </a:cubicBezTo>
                  <a:lnTo>
                    <a:pt x="0" y="686523"/>
                  </a:lnTo>
                  <a:close/>
                </a:path>
              </a:pathLst>
            </a:custGeom>
            <a:solidFill>
              <a:schemeClr val="accent2">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0" name="Hình chữ nhật: Góc Tròn 6">
              <a:extLst>
                <a:ext uri="{FF2B5EF4-FFF2-40B4-BE49-F238E27FC236}">
                  <a16:creationId xmlns:a16="http://schemas.microsoft.com/office/drawing/2014/main" id="{01E50B90-0C42-45BD-9DF1-B9F3BD78BE2A}"/>
                </a:ext>
              </a:extLst>
            </p:cNvPr>
            <p:cNvSpPr/>
            <p:nvPr/>
          </p:nvSpPr>
          <p:spPr>
            <a:xfrm>
              <a:off x="5572686" y="1824828"/>
              <a:ext cx="5514451" cy="4119058"/>
            </a:xfrm>
            <a:custGeom>
              <a:avLst/>
              <a:gdLst>
                <a:gd name="connsiteX0" fmla="*/ 0 w 5514451"/>
                <a:gd name="connsiteY0" fmla="*/ 686523 h 4119058"/>
                <a:gd name="connsiteX1" fmla="*/ 686523 w 5514451"/>
                <a:gd name="connsiteY1" fmla="*/ 0 h 4119058"/>
                <a:gd name="connsiteX2" fmla="*/ 4827928 w 5514451"/>
                <a:gd name="connsiteY2" fmla="*/ 0 h 4119058"/>
                <a:gd name="connsiteX3" fmla="*/ 5514451 w 5514451"/>
                <a:gd name="connsiteY3" fmla="*/ 686523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 name="connsiteX0" fmla="*/ 0 w 5514451"/>
                <a:gd name="connsiteY0" fmla="*/ 686523 h 4119058"/>
                <a:gd name="connsiteX1" fmla="*/ 686523 w 5514451"/>
                <a:gd name="connsiteY1" fmla="*/ 0 h 4119058"/>
                <a:gd name="connsiteX2" fmla="*/ 4827928 w 5514451"/>
                <a:gd name="connsiteY2" fmla="*/ 0 h 4119058"/>
                <a:gd name="connsiteX3" fmla="*/ 5296736 w 5514451"/>
                <a:gd name="connsiteY3" fmla="*/ 1717037 h 4119058"/>
                <a:gd name="connsiteX4" fmla="*/ 5514451 w 5514451"/>
                <a:gd name="connsiteY4" fmla="*/ 3432535 h 4119058"/>
                <a:gd name="connsiteX5" fmla="*/ 4827928 w 5514451"/>
                <a:gd name="connsiteY5" fmla="*/ 4119058 h 4119058"/>
                <a:gd name="connsiteX6" fmla="*/ 686523 w 5514451"/>
                <a:gd name="connsiteY6" fmla="*/ 4119058 h 4119058"/>
                <a:gd name="connsiteX7" fmla="*/ 0 w 5514451"/>
                <a:gd name="connsiteY7" fmla="*/ 3432535 h 4119058"/>
                <a:gd name="connsiteX8" fmla="*/ 0 w 5514451"/>
                <a:gd name="connsiteY8" fmla="*/ 686523 h 411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4451" h="4119058">
                  <a:moveTo>
                    <a:pt x="0" y="686523"/>
                  </a:moveTo>
                  <a:cubicBezTo>
                    <a:pt x="0" y="307367"/>
                    <a:pt x="307367" y="0"/>
                    <a:pt x="686523" y="0"/>
                  </a:cubicBezTo>
                  <a:lnTo>
                    <a:pt x="4827928" y="0"/>
                  </a:lnTo>
                  <a:cubicBezTo>
                    <a:pt x="5207084" y="0"/>
                    <a:pt x="5296736" y="1337881"/>
                    <a:pt x="5296736" y="1717037"/>
                  </a:cubicBezTo>
                  <a:cubicBezTo>
                    <a:pt x="5296736" y="2632374"/>
                    <a:pt x="5514451" y="2517198"/>
                    <a:pt x="5514451" y="3432535"/>
                  </a:cubicBezTo>
                  <a:cubicBezTo>
                    <a:pt x="5514451" y="3811691"/>
                    <a:pt x="5207084" y="4119058"/>
                    <a:pt x="4827928" y="4119058"/>
                  </a:cubicBezTo>
                  <a:lnTo>
                    <a:pt x="686523" y="4119058"/>
                  </a:lnTo>
                  <a:cubicBezTo>
                    <a:pt x="307367" y="4119058"/>
                    <a:pt x="0" y="3811691"/>
                    <a:pt x="0" y="3432535"/>
                  </a:cubicBezTo>
                  <a:lnTo>
                    <a:pt x="0" y="686523"/>
                  </a:lnTo>
                  <a:close/>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2" name="AutoShape 2" descr="Free vector support local farmers concept">
            <a:extLst>
              <a:ext uri="{FF2B5EF4-FFF2-40B4-BE49-F238E27FC236}">
                <a16:creationId xmlns:a16="http://schemas.microsoft.com/office/drawing/2014/main" id="{0859CFAD-32AD-43A0-B94B-312AAAD24D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3" name="AutoShape 4" descr="Happy couple enjoy songkran festival in traditional dress">
            <a:extLst>
              <a:ext uri="{FF2B5EF4-FFF2-40B4-BE49-F238E27FC236}">
                <a16:creationId xmlns:a16="http://schemas.microsoft.com/office/drawing/2014/main" id="{7D2555E2-ED2D-4AF7-9B3A-DE45962F6E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4" name="Rectangle 23">
            <a:extLst>
              <a:ext uri="{FF2B5EF4-FFF2-40B4-BE49-F238E27FC236}">
                <a16:creationId xmlns:a16="http://schemas.microsoft.com/office/drawing/2014/main" id="{7971ADCC-2D42-41FD-81C9-83786BD409AB}"/>
              </a:ext>
            </a:extLst>
          </p:cNvPr>
          <p:cNvSpPr/>
          <p:nvPr/>
        </p:nvSpPr>
        <p:spPr>
          <a:xfrm>
            <a:off x="5437674" y="2509398"/>
            <a:ext cx="1495923" cy="830997"/>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ln w="19050" cmpd="sng">
                  <a:noFill/>
                  <a:prstDash val="solid"/>
                </a:ln>
                <a:solidFill>
                  <a:srgbClr val="ED7D31">
                    <a:lumMod val="75000"/>
                  </a:srgbClr>
                </a:solidFill>
                <a:latin typeface="Cambria" panose="02040503050406030204" pitchFamily="18" charset="0"/>
                <a:ea typeface="Cambria" panose="02040503050406030204" pitchFamily="18" charset="0"/>
                <a:cs typeface="Calibri" panose="020F0502020204030204" pitchFamily="34" charset="0"/>
              </a:rPr>
              <a:t>Đoài</a:t>
            </a:r>
            <a:endParaRPr kumimoji="0" lang="en-US" sz="4800" b="1" i="0" u="none" strike="noStrike" kern="1200" cap="none" spc="0" normalizeH="0" baseline="0" noProof="0" dirty="0">
              <a:ln w="19050" cmpd="sng">
                <a:noFill/>
                <a:prstDash val="solid"/>
              </a:ln>
              <a:solidFill>
                <a:srgbClr val="ED7D31">
                  <a:lumMod val="75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6" name="Hộp Văn bản 18">
            <a:extLst>
              <a:ext uri="{FF2B5EF4-FFF2-40B4-BE49-F238E27FC236}">
                <a16:creationId xmlns:a16="http://schemas.microsoft.com/office/drawing/2014/main" id="{259038D0-D152-4560-A1A4-2180BFD77500}"/>
              </a:ext>
            </a:extLst>
          </p:cNvPr>
          <p:cNvSpPr txBox="1"/>
          <p:nvPr/>
        </p:nvSpPr>
        <p:spPr>
          <a:xfrm>
            <a:off x="3391786" y="3465758"/>
            <a:ext cx="58372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Phía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Tây</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246" name="Picture 6" descr="Vector carrot set. fresh carrots and slices. in cartoon style stickers. vector illustration for design and decoration.">
            <a:extLst>
              <a:ext uri="{FF2B5EF4-FFF2-40B4-BE49-F238E27FC236}">
                <a16:creationId xmlns:a16="http://schemas.microsoft.com/office/drawing/2014/main" id="{D3812016-0FC8-4D69-81DD-E5B401C7920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036" b="91847" l="9744" r="89776">
                        <a14:foregroundMark x1="63419" y1="9832" x2="61342" y2="5036"/>
                        <a14:foregroundMark x1="59265" y1="8153" x2="60543" y2="8153"/>
                        <a14:foregroundMark x1="56070" y1="10072" x2="58147" y2="10072"/>
                        <a14:foregroundMark x1="53035" y1="10552" x2="54153" y2="14868"/>
                        <a14:foregroundMark x1="51438" y1="10791" x2="53834" y2="23501"/>
                        <a14:foregroundMark x1="53834" y1="23501" x2="58946" y2="24700"/>
                        <a14:foregroundMark x1="68850" y1="9113" x2="69489" y2="17986"/>
                        <a14:foregroundMark x1="68211" y1="16307" x2="66134" y2="21103"/>
                        <a14:foregroundMark x1="67891" y1="19185" x2="67891" y2="23981"/>
                        <a14:foregroundMark x1="56230" y1="25899" x2="60543" y2="36451"/>
                        <a14:foregroundMark x1="60543" y1="36451" x2="61502" y2="47482"/>
                        <a14:foregroundMark x1="68530" y1="25659" x2="73163" y2="36451"/>
                        <a14:foregroundMark x1="73163" y1="36451" x2="75399" y2="47962"/>
                        <a14:foregroundMark x1="75399" y1="47962" x2="75399" y2="49880"/>
                        <a14:foregroundMark x1="59425" y1="36211" x2="59904" y2="48681"/>
                        <a14:foregroundMark x1="59904" y1="48681" x2="63738" y2="59233"/>
                        <a14:foregroundMark x1="63738" y1="59233" x2="64217" y2="63309"/>
                        <a14:foregroundMark x1="64537" y1="65468" x2="72364" y2="88010"/>
                        <a14:foregroundMark x1="72364" y1="88010" x2="79233" y2="81775"/>
                        <a14:foregroundMark x1="79233" y1="81775" x2="71565" y2="31415"/>
                        <a14:foregroundMark x1="71565" y1="31415" x2="68051" y2="23261"/>
                        <a14:foregroundMark x1="69169" y1="23741" x2="76997" y2="47482"/>
                        <a14:foregroundMark x1="76997" y1="47482" x2="79233" y2="85612"/>
                        <a14:foregroundMark x1="79233" y1="85612" x2="72045" y2="87530"/>
                        <a14:foregroundMark x1="73482" y1="89209" x2="79233" y2="86331"/>
                        <a14:foregroundMark x1="74121" y1="91847" x2="79233" y2="88729"/>
                      </a14:backgroundRemoval>
                    </a14:imgEffect>
                  </a14:imgLayer>
                </a14:imgProps>
              </a:ext>
              <a:ext uri="{28A0092B-C50C-407E-A947-70E740481C1C}">
                <a14:useLocalDpi xmlns:a14="http://schemas.microsoft.com/office/drawing/2010/main" val="0"/>
              </a:ext>
            </a:extLst>
          </a:blip>
          <a:srcRect l="48001"/>
          <a:stretch/>
        </p:blipFill>
        <p:spPr bwMode="auto">
          <a:xfrm rot="2971745">
            <a:off x="2830702" y="1471140"/>
            <a:ext cx="1342187" cy="171939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Vector carrot set. fresh carrots and slices. in cartoon style stickers. vector illustration for design and decoration.">
            <a:extLst>
              <a:ext uri="{FF2B5EF4-FFF2-40B4-BE49-F238E27FC236}">
                <a16:creationId xmlns:a16="http://schemas.microsoft.com/office/drawing/2014/main" id="{499613D0-672F-42EA-BACB-052BB1B441C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036" b="91847" l="9744" r="89776">
                        <a14:foregroundMark x1="63419" y1="9832" x2="61342" y2="5036"/>
                        <a14:foregroundMark x1="59265" y1="8153" x2="60543" y2="8153"/>
                        <a14:foregroundMark x1="56070" y1="10072" x2="58147" y2="10072"/>
                        <a14:foregroundMark x1="53035" y1="10552" x2="54153" y2="14868"/>
                        <a14:foregroundMark x1="51438" y1="10791" x2="53834" y2="23501"/>
                        <a14:foregroundMark x1="53834" y1="23501" x2="58946" y2="24700"/>
                        <a14:foregroundMark x1="68850" y1="9113" x2="69489" y2="17986"/>
                        <a14:foregroundMark x1="68211" y1="16307" x2="66134" y2="21103"/>
                        <a14:foregroundMark x1="67891" y1="19185" x2="67891" y2="23981"/>
                        <a14:foregroundMark x1="56230" y1="25899" x2="60543" y2="36451"/>
                        <a14:foregroundMark x1="60543" y1="36451" x2="61502" y2="47482"/>
                        <a14:foregroundMark x1="68530" y1="25659" x2="73163" y2="36451"/>
                        <a14:foregroundMark x1="73163" y1="36451" x2="75399" y2="47962"/>
                        <a14:foregroundMark x1="75399" y1="47962" x2="75399" y2="49880"/>
                        <a14:foregroundMark x1="59425" y1="36211" x2="59904" y2="48681"/>
                        <a14:foregroundMark x1="59904" y1="48681" x2="63738" y2="59233"/>
                        <a14:foregroundMark x1="63738" y1="59233" x2="64217" y2="63309"/>
                        <a14:foregroundMark x1="64537" y1="65468" x2="72364" y2="88010"/>
                        <a14:foregroundMark x1="72364" y1="88010" x2="79233" y2="81775"/>
                        <a14:foregroundMark x1="79233" y1="81775" x2="71565" y2="31415"/>
                        <a14:foregroundMark x1="71565" y1="31415" x2="68051" y2="23261"/>
                        <a14:foregroundMark x1="69169" y1="23741" x2="76997" y2="47482"/>
                        <a14:foregroundMark x1="76997" y1="47482" x2="79233" y2="85612"/>
                        <a14:foregroundMark x1="79233" y1="85612" x2="72045" y2="87530"/>
                        <a14:foregroundMark x1="73482" y1="89209" x2="79233" y2="86331"/>
                        <a14:foregroundMark x1="74121" y1="91847" x2="79233" y2="88729"/>
                      </a14:backgroundRemoval>
                    </a14:imgEffect>
                  </a14:imgLayer>
                </a14:imgProps>
              </a:ext>
              <a:ext uri="{28A0092B-C50C-407E-A947-70E740481C1C}">
                <a14:useLocalDpi xmlns:a14="http://schemas.microsoft.com/office/drawing/2010/main" val="0"/>
              </a:ext>
            </a:extLst>
          </a:blip>
          <a:srcRect l="48001"/>
          <a:stretch/>
        </p:blipFill>
        <p:spPr bwMode="auto">
          <a:xfrm rot="2971745">
            <a:off x="8327147" y="3976400"/>
            <a:ext cx="1342187" cy="17193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7EB53B7-EB13-8814-1C2F-40DDC136DA85}"/>
              </a:ext>
            </a:extLst>
          </p:cNvPr>
          <p:cNvPicPr>
            <a:picLocks noChangeAspect="1"/>
          </p:cNvPicPr>
          <p:nvPr/>
        </p:nvPicPr>
        <p:blipFill>
          <a:blip r:embed="rId5"/>
          <a:stretch>
            <a:fillRect/>
          </a:stretch>
        </p:blipFill>
        <p:spPr>
          <a:xfrm>
            <a:off x="2494075" y="137331"/>
            <a:ext cx="7437765" cy="969348"/>
          </a:xfrm>
          <a:prstGeom prst="rect">
            <a:avLst/>
          </a:prstGeom>
        </p:spPr>
      </p:pic>
    </p:spTree>
    <p:extLst>
      <p:ext uri="{BB962C8B-B14F-4D97-AF65-F5344CB8AC3E}">
        <p14:creationId xmlns:p14="http://schemas.microsoft.com/office/powerpoint/2010/main" val="3884236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6"/>
                                        </p:tgtEl>
                                        <p:attrNameLst>
                                          <p:attrName>style.visibility</p:attrName>
                                        </p:attrNameLst>
                                      </p:cBhvr>
                                      <p:to>
                                        <p:strVal val="visible"/>
                                      </p:to>
                                    </p:set>
                                    <p:anim calcmode="lin" valueType="num">
                                      <p:cBhvr additive="base">
                                        <p:cTn id="11" dur="500" fill="hold"/>
                                        <p:tgtEl>
                                          <p:spTgt spid="10246"/>
                                        </p:tgtEl>
                                        <p:attrNameLst>
                                          <p:attrName>ppt_x</p:attrName>
                                        </p:attrNameLst>
                                      </p:cBhvr>
                                      <p:tavLst>
                                        <p:tav tm="0">
                                          <p:val>
                                            <p:strVal val="#ppt_x"/>
                                          </p:val>
                                        </p:tav>
                                        <p:tav tm="100000">
                                          <p:val>
                                            <p:strVal val="#ppt_x"/>
                                          </p:val>
                                        </p:tav>
                                      </p:tavLst>
                                    </p:anim>
                                    <p:anim calcmode="lin" valueType="num">
                                      <p:cBhvr additive="base">
                                        <p:cTn id="12" dur="500" fill="hold"/>
                                        <p:tgtEl>
                                          <p:spTgt spid="102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pic>
        <p:nvPicPr>
          <p:cNvPr id="3" name="Picture 2">
            <a:extLst>
              <a:ext uri="{FF2B5EF4-FFF2-40B4-BE49-F238E27FC236}">
                <a16:creationId xmlns:a16="http://schemas.microsoft.com/office/drawing/2014/main" id="{462BE0E7-CC0D-4903-84BC-780175269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 t="11333" r="361" b="4291"/>
          <a:stretch/>
        </p:blipFill>
        <p:spPr>
          <a:xfrm>
            <a:off x="-2262" y="0"/>
            <a:ext cx="12267414" cy="6858000"/>
          </a:xfrm>
          <a:prstGeom prst="rect">
            <a:avLst/>
          </a:prstGeom>
        </p:spPr>
      </p:pic>
      <p:sp>
        <p:nvSpPr>
          <p:cNvPr id="51" name="Rectangle: Diagonal Corners Rounded 50">
            <a:extLst>
              <a:ext uri="{FF2B5EF4-FFF2-40B4-BE49-F238E27FC236}">
                <a16:creationId xmlns:a16="http://schemas.microsoft.com/office/drawing/2014/main" id="{EB97125A-38BD-4196-A870-5B20D84C7FDF}"/>
              </a:ext>
            </a:extLst>
          </p:cNvPr>
          <p:cNvSpPr/>
          <p:nvPr/>
        </p:nvSpPr>
        <p:spPr>
          <a:xfrm>
            <a:off x="745339" y="1416595"/>
            <a:ext cx="10712889" cy="4083101"/>
          </a:xfrm>
          <a:prstGeom prst="round2DiagRect">
            <a:avLst/>
          </a:prstGeom>
          <a:solidFill>
            <a:schemeClr val="bg1"/>
          </a:solidFill>
          <a:ln w="60325" cmpd="dbl">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A0B2B275-6EDE-4163-A276-55C1391A4C53}"/>
              </a:ext>
            </a:extLst>
          </p:cNvPr>
          <p:cNvSpPr txBox="1"/>
          <p:nvPr/>
        </p:nvSpPr>
        <p:spPr>
          <a:xfrm>
            <a:off x="1999488" y="2414016"/>
            <a:ext cx="8534400" cy="23327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Trong vòm lá mới chồi non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Chùm cam bà giữ vẫn còn đung đưa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Quả ngon dành tận cuối mùa</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Chờ con, phần cháu bà chưa tr</a:t>
            </a:r>
            <a:r>
              <a:rPr lang="en-US" sz="3600" dirty="0">
                <a:solidFill>
                  <a:prstClr val="black"/>
                </a:solidFill>
                <a:latin typeface="Arial" panose="020B0604020202020204" pitchFamily="34" charset="0"/>
                <a:cs typeface="Arial" panose="020B0604020202020204" pitchFamily="34" charset="0"/>
              </a:rPr>
              <a:t>ả</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vào.</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0" name="Hình ảnh 15">
            <a:extLst>
              <a:ext uri="{FF2B5EF4-FFF2-40B4-BE49-F238E27FC236}">
                <a16:creationId xmlns:a16="http://schemas.microsoft.com/office/drawing/2014/main" id="{10CDA4B2-DC53-4E94-A42E-D7765330FB2D}"/>
              </a:ext>
            </a:extLst>
          </p:cNvPr>
          <p:cNvPicPr>
            <a:picLocks noChangeAspect="1"/>
          </p:cNvPicPr>
          <p:nvPr/>
        </p:nvPicPr>
        <p:blipFill rotWithShape="1">
          <a:blip r:embed="rId4"/>
          <a:srcRect l="31483" t="5898" r="50744" b="64236"/>
          <a:stretch/>
        </p:blipFill>
        <p:spPr>
          <a:xfrm>
            <a:off x="2707631" y="1853984"/>
            <a:ext cx="742705" cy="1368976"/>
          </a:xfrm>
          <a:prstGeom prst="rect">
            <a:avLst/>
          </a:prstGeom>
        </p:spPr>
      </p:pic>
      <p:pic>
        <p:nvPicPr>
          <p:cNvPr id="4" name="Picture 3">
            <a:extLst>
              <a:ext uri="{FF2B5EF4-FFF2-40B4-BE49-F238E27FC236}">
                <a16:creationId xmlns:a16="http://schemas.microsoft.com/office/drawing/2014/main" id="{A1BCC9A2-80AD-1CE6-41AF-7589B2DCFD78}"/>
              </a:ext>
            </a:extLst>
          </p:cNvPr>
          <p:cNvPicPr>
            <a:picLocks noChangeAspect="1"/>
          </p:cNvPicPr>
          <p:nvPr/>
        </p:nvPicPr>
        <p:blipFill>
          <a:blip r:embed="rId5"/>
          <a:stretch>
            <a:fillRect/>
          </a:stretch>
        </p:blipFill>
        <p:spPr>
          <a:xfrm>
            <a:off x="2079513" y="228343"/>
            <a:ext cx="8266892" cy="1042506"/>
          </a:xfrm>
          <a:prstGeom prst="rect">
            <a:avLst/>
          </a:prstGeom>
        </p:spPr>
      </p:pic>
      <p:cxnSp>
        <p:nvCxnSpPr>
          <p:cNvPr id="6" name="Straight Connector 5">
            <a:extLst>
              <a:ext uri="{FF2B5EF4-FFF2-40B4-BE49-F238E27FC236}">
                <a16:creationId xmlns:a16="http://schemas.microsoft.com/office/drawing/2014/main" id="{0D3E5440-F159-ED30-3B27-759281656F03}"/>
              </a:ext>
            </a:extLst>
          </p:cNvPr>
          <p:cNvCxnSpPr>
            <a:cxnSpLocks/>
          </p:cNvCxnSpPr>
          <p:nvPr/>
        </p:nvCxnSpPr>
        <p:spPr>
          <a:xfrm flipH="1">
            <a:off x="8984511" y="2360428"/>
            <a:ext cx="138223" cy="520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62577F-968C-0831-73C3-5B5D96B87629}"/>
              </a:ext>
            </a:extLst>
          </p:cNvPr>
          <p:cNvCxnSpPr>
            <a:cxnSpLocks/>
          </p:cNvCxnSpPr>
          <p:nvPr/>
        </p:nvCxnSpPr>
        <p:spPr>
          <a:xfrm flipH="1">
            <a:off x="6230678" y="3009014"/>
            <a:ext cx="138223" cy="520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C80709C-F283-4C23-4A70-33A559A023D4}"/>
              </a:ext>
            </a:extLst>
          </p:cNvPr>
          <p:cNvCxnSpPr>
            <a:cxnSpLocks/>
          </p:cNvCxnSpPr>
          <p:nvPr/>
        </p:nvCxnSpPr>
        <p:spPr>
          <a:xfrm flipH="1">
            <a:off x="9983971" y="2977116"/>
            <a:ext cx="138223" cy="520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E18B55-1612-4980-619D-7525E6476F09}"/>
              </a:ext>
            </a:extLst>
          </p:cNvPr>
          <p:cNvCxnSpPr>
            <a:cxnSpLocks/>
          </p:cNvCxnSpPr>
          <p:nvPr/>
        </p:nvCxnSpPr>
        <p:spPr>
          <a:xfrm flipH="1">
            <a:off x="9239692" y="3593804"/>
            <a:ext cx="138223" cy="520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72515E-B001-C725-617B-69F203A86924}"/>
              </a:ext>
            </a:extLst>
          </p:cNvPr>
          <p:cNvCxnSpPr>
            <a:cxnSpLocks/>
          </p:cNvCxnSpPr>
          <p:nvPr/>
        </p:nvCxnSpPr>
        <p:spPr>
          <a:xfrm flipH="1">
            <a:off x="4146697" y="4093535"/>
            <a:ext cx="138223" cy="520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95D89F-9C92-F9DA-6455-199C07BDD9AB}"/>
              </a:ext>
            </a:extLst>
          </p:cNvPr>
          <p:cNvCxnSpPr>
            <a:cxnSpLocks/>
          </p:cNvCxnSpPr>
          <p:nvPr/>
        </p:nvCxnSpPr>
        <p:spPr>
          <a:xfrm flipH="1">
            <a:off x="6554971" y="4093535"/>
            <a:ext cx="138223" cy="520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94D1A4-727B-69B1-A1C6-516E8E53875A}"/>
              </a:ext>
            </a:extLst>
          </p:cNvPr>
          <p:cNvCxnSpPr>
            <a:cxnSpLocks/>
          </p:cNvCxnSpPr>
          <p:nvPr/>
        </p:nvCxnSpPr>
        <p:spPr>
          <a:xfrm flipH="1">
            <a:off x="10132827" y="4072270"/>
            <a:ext cx="138223" cy="520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4715A-32DD-1503-0F2B-A23509932A1F}"/>
              </a:ext>
            </a:extLst>
          </p:cNvPr>
          <p:cNvCxnSpPr>
            <a:cxnSpLocks/>
          </p:cNvCxnSpPr>
          <p:nvPr/>
        </p:nvCxnSpPr>
        <p:spPr>
          <a:xfrm flipH="1">
            <a:off x="10281683" y="4072270"/>
            <a:ext cx="138223" cy="520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809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784</Words>
  <Application>Microsoft Office PowerPoint</Application>
  <PresentationFormat>Widescreen</PresentationFormat>
  <Paragraphs>79</Paragraphs>
  <Slides>20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微软雅黑</vt:lpstr>
      <vt:lpstr>Arial</vt:lpstr>
      <vt:lpstr>Calibri</vt:lpstr>
      <vt:lpstr>Cambria</vt:lpstr>
      <vt:lpstr>Oi</vt:lpstr>
      <vt:lpstr>SVN-Hole Hearted</vt:lpstr>
      <vt:lpstr>Times New Roman</vt:lpstr>
      <vt:lpstr>字魂70号-灵悦黑体</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Quỳnh Chi Phan</cp:lastModifiedBy>
  <cp:revision>59</cp:revision>
  <dcterms:created xsi:type="dcterms:W3CDTF">2023-10-26T07:23:44Z</dcterms:created>
  <dcterms:modified xsi:type="dcterms:W3CDTF">2026-01-30T05:45:12Z</dcterms:modified>
</cp:coreProperties>
</file>