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749C-923B-45FD-B0CB-C21815468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D45BD-C624-4518-99F5-81316F7B4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3A0B-7126-46FF-983E-9337C002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E942-87ED-47CE-8608-32A847ED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FF897-97D5-42FA-9CED-0F59B3E2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20BE-49EB-4504-9C57-BAEC178C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9C5E4-C02E-4D37-9CDC-7B4EA4B8A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67478-81F5-4737-9B1E-BFC213D7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14AAA-ADE1-4664-870A-D7C31979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EA1E-AC48-4B82-9555-26AA241A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C5C20-D8C5-4FA3-84F9-43E78FE28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0701B-6958-4111-A9FC-2EFFCCBAE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4D23-0F34-451D-848C-FE2F5A94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4FEE-FA27-4DE7-999C-1AD0B8DD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D803B-C194-4F2E-A59D-2799C3CB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A568-95A9-4C2A-B822-24F566D3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F19D-0982-4EB1-9ADC-FA8F756F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95BE-10EE-40E9-9F5E-EDA984D5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3FD-4559-42A1-9705-36A46595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CC78E-C441-4BD6-A3F8-2411D7B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4967-E84D-41C5-BCD2-1FC530DA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3B88-F297-44E3-8360-8BE01ECB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E748-A061-41A0-A320-FBC3399F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72D6-A3BB-4165-A35E-A815F3CD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A1ECC-6944-4CF4-B36F-AD6D3150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4904-6881-4F2D-98E3-86389383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3220-8A35-43F5-B34F-3237BE8B4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355AB-F8BB-46F4-864E-C77C4E14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44CCC-6AD8-4BD9-ADE3-75FB2AFB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28C3-43E8-4558-83F1-F8E1F119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D22C7-F280-4273-AA0F-FD05FBE1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480D-8ABE-46C7-AEB6-380586D6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C1509-2D92-4952-AB73-E4A5EB35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C1D2B-9192-4C77-9067-1F34E0C76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8864F-053B-40DF-9D3C-7D42EAE85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8EDEE-E6FA-4D3A-A15E-BDBB3D1F4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977A2-BE69-4DB5-B1FA-ABBB9BE5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438D3-B366-4C01-889D-F20C5EA8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32BF7-25F5-4C0C-A1CE-85F272AE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0429-86A1-485C-B843-316EDEBB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6E9E1-B78C-401D-B0E4-AA0087D2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4FB4E-5792-4B82-8CFB-4B901A1C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328DD-143B-4CBC-9780-D0CC4E8A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30ECD-014D-4DB0-88A0-5B94F81F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B6FCD-EFB3-43DE-B82D-974751F8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11E6B-ADD7-499A-AA3F-E4114AFC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4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3135-2756-4CC3-AEEC-94A8DF24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1C2A5-4B3D-4CCF-91DA-6619E731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6C84-0556-41FA-88E3-14CDEDB8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489FA-8FBE-480A-AB2F-C54B3CF7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7D40C-28BD-4F1F-A139-76471D5E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B1871-835D-45BA-ADB0-966A279E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9857-6B4F-4F4D-BC23-B2AD79CE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C289B-1D6A-43F2-9988-838996900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89825-BC6C-4F66-AFBF-32E53E008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F6799-1491-4BA7-95BC-7F9B0DA4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1CA40-B1BB-499C-836C-F8911396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6625B-5923-4044-84F3-5F3FBBC7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D6691-F8B1-4C4C-8CE9-D0FBE45F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52B96-3662-455F-B93C-A0F854462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1281-CD76-448A-A22C-6FBF7DC51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6FAF-02A8-4A72-9AC8-A7B727FD0B7F}" type="datetimeFigureOut">
              <a:rPr lang="en-US" smtClean="0"/>
              <a:t>26/1/2024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45B1-A036-41C3-9C60-24EDB438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293B-8215-4407-8AE4-2B27E11D4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AB519C-CFE6-4341-8B02-6C1355E288F7}"/>
              </a:ext>
            </a:extLst>
          </p:cNvPr>
          <p:cNvSpPr txBox="1"/>
          <p:nvPr/>
        </p:nvSpPr>
        <p:spPr>
          <a:xfrm>
            <a:off x="3576220" y="2508859"/>
            <a:ext cx="5039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 (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5">
            <a:extLst>
              <a:ext uri="{FF2B5EF4-FFF2-40B4-BE49-F238E27FC236}">
                <a16:creationId xmlns:a16="http://schemas.microsoft.com/office/drawing/2014/main" id="{08FADA75-7BCF-4D38-B095-F45155E45996}"/>
              </a:ext>
            </a:extLst>
          </p:cNvPr>
          <p:cNvGrpSpPr/>
          <p:nvPr/>
        </p:nvGrpSpPr>
        <p:grpSpPr>
          <a:xfrm>
            <a:off x="4494305" y="876543"/>
            <a:ext cx="2635827" cy="1307829"/>
            <a:chOff x="3764973" y="1756202"/>
            <a:chExt cx="2978727" cy="3277030"/>
          </a:xfrm>
        </p:grpSpPr>
        <p:sp>
          <p:nvSpPr>
            <p:cNvPr id="10" name="椭圆 6">
              <a:extLst>
                <a:ext uri="{FF2B5EF4-FFF2-40B4-BE49-F238E27FC236}">
                  <a16:creationId xmlns:a16="http://schemas.microsoft.com/office/drawing/2014/main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文本框 7">
              <a:extLst>
                <a:ext uri="{FF2B5EF4-FFF2-40B4-BE49-F238E27FC236}">
                  <a16:creationId xmlns:a16="http://schemas.microsoft.com/office/drawing/2014/main" id="{F61F9A2A-9BA7-4731-BA84-C02DC9ECF2F0}"/>
                </a:ext>
              </a:extLst>
            </p:cNvPr>
            <p:cNvSpPr txBox="1"/>
            <p:nvPr/>
          </p:nvSpPr>
          <p:spPr>
            <a:xfrm>
              <a:off x="3875607" y="1908764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kern="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Toán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368490" y="1445324"/>
            <a:ext cx="2020238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241947" y="1987674"/>
            <a:ext cx="10153933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35363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39086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42809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356143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35363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39086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428095" y="5363570"/>
            <a:ext cx="928047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356143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353636" y="5852046"/>
            <a:ext cx="1037230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390866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428096" y="582901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356143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600501" y="2224585"/>
            <a:ext cx="10249469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600502" y="2470245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600503" y="3788592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600502" y="5033599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7085463" y="2470245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967716" y="2470244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7099110" y="3747648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955205" y="3693056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7099110" y="5025051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955204" y="5127729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Lê</dc:creator>
  <cp:lastModifiedBy>Admin</cp:lastModifiedBy>
  <cp:revision>3</cp:revision>
  <dcterms:created xsi:type="dcterms:W3CDTF">2022-01-21T10:40:48Z</dcterms:created>
  <dcterms:modified xsi:type="dcterms:W3CDTF">2024-01-26T09:21:46Z</dcterms:modified>
</cp:coreProperties>
</file>