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85" r:id="rId3"/>
    <p:sldId id="272" r:id="rId4"/>
    <p:sldId id="273" r:id="rId5"/>
    <p:sldId id="274" r:id="rId6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94660"/>
  </p:normalViewPr>
  <p:slideViewPr>
    <p:cSldViewPr>
      <p:cViewPr varScale="1">
        <p:scale>
          <a:sx n="85" d="100"/>
          <a:sy n="85" d="100"/>
        </p:scale>
        <p:origin x="99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EDC7D-1E1E-4349-828F-C0F40F33BE3C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CA532-E81B-4B85-9680-B5DC6BE1C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7D54-0BC1-419A-A9EC-8120D648FD3C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3024095"/>
            <a:ext cx="9124845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413851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33: </a:t>
            </a:r>
          </a:p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LUYỆN TẬP CHUNG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746833"/>
            <a:ext cx="609600" cy="812800"/>
          </a:xfrm>
          <a:prstGeom prst="rect">
            <a:avLst/>
          </a:prstGeom>
        </p:spPr>
      </p:pic>
      <p:grpSp>
        <p:nvGrpSpPr>
          <p:cNvPr id="2" name="组合 5">
            <a:extLst>
              <a:ext uri="{FF2B5EF4-FFF2-40B4-BE49-F238E27FC236}">
                <a16:creationId xmlns:a16="http://schemas.microsoft.com/office/drawing/2014/main" id="{E3824567-7B97-3CD3-324B-5319F46B5428}"/>
              </a:ext>
            </a:extLst>
          </p:cNvPr>
          <p:cNvGrpSpPr/>
          <p:nvPr/>
        </p:nvGrpSpPr>
        <p:grpSpPr>
          <a:xfrm>
            <a:off x="3288520" y="2033494"/>
            <a:ext cx="2673928" cy="1981201"/>
            <a:chOff x="3721916" y="2197852"/>
            <a:chExt cx="3021785" cy="3723225"/>
          </a:xfrm>
        </p:grpSpPr>
        <p:sp>
          <p:nvSpPr>
            <p:cNvPr id="3" name="椭圆 6">
              <a:extLst>
                <a:ext uri="{FF2B5EF4-FFF2-40B4-BE49-F238E27FC236}">
                  <a16:creationId xmlns:a16="http://schemas.microsoft.com/office/drawing/2014/main" id="{15CB631C-541C-1BD9-73E4-59C95668E9BB}"/>
                </a:ext>
              </a:extLst>
            </p:cNvPr>
            <p:cNvSpPr/>
            <p:nvPr/>
          </p:nvSpPr>
          <p:spPr>
            <a:xfrm>
              <a:off x="3721916" y="2197852"/>
              <a:ext cx="3021785" cy="3723225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46B86589-9164-F5DA-66E4-BBC3C8051CE9}"/>
                </a:ext>
              </a:extLst>
            </p:cNvPr>
            <p:cNvSpPr txBox="1"/>
            <p:nvPr/>
          </p:nvSpPr>
          <p:spPr>
            <a:xfrm>
              <a:off x="3900055" y="2761992"/>
              <a:ext cx="2757457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grpSp>
        <p:nvGrpSpPr>
          <p:cNvPr id="2" name="Group 7"/>
          <p:cNvGrpSpPr/>
          <p:nvPr/>
        </p:nvGrpSpPr>
        <p:grpSpPr>
          <a:xfrm>
            <a:off x="1676400" y="3581400"/>
            <a:ext cx="1047750" cy="1077218"/>
            <a:chOff x="2000250" y="3733800"/>
            <a:chExt cx="1047750" cy="1077218"/>
          </a:xfrm>
        </p:grpSpPr>
        <p:sp>
          <p:nvSpPr>
            <p:cNvPr id="4" name="TextBox 3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31</a:t>
              </a:r>
            </a:p>
            <a:p>
              <a:r>
                <a:rPr lang="en-US" sz="3200" u="sng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7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</a:p>
          </p:txBody>
        </p:sp>
      </p:grpSp>
      <p:grpSp>
        <p:nvGrpSpPr>
          <p:cNvPr id="6" name="Group 8"/>
          <p:cNvGrpSpPr/>
          <p:nvPr/>
        </p:nvGrpSpPr>
        <p:grpSpPr>
          <a:xfrm>
            <a:off x="3429000" y="3570982"/>
            <a:ext cx="1047750" cy="1077218"/>
            <a:chOff x="2000250" y="3733800"/>
            <a:chExt cx="1047750" cy="1077218"/>
          </a:xfrm>
        </p:grpSpPr>
        <p:sp>
          <p:nvSpPr>
            <p:cNvPr id="10" name="TextBox 9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23</a:t>
              </a:r>
            </a:p>
            <a:p>
              <a:r>
                <a:rPr lang="en-US" sz="3200" u="sng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64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</a:p>
          </p:txBody>
        </p:sp>
      </p:grpSp>
      <p:grpSp>
        <p:nvGrpSpPr>
          <p:cNvPr id="7" name="Group 11"/>
          <p:cNvGrpSpPr/>
          <p:nvPr/>
        </p:nvGrpSpPr>
        <p:grpSpPr>
          <a:xfrm>
            <a:off x="5257800" y="3570982"/>
            <a:ext cx="1047750" cy="1077218"/>
            <a:chOff x="2000250" y="3733800"/>
            <a:chExt cx="1047750" cy="1077218"/>
          </a:xfrm>
        </p:grpSpPr>
        <p:sp>
          <p:nvSpPr>
            <p:cNvPr id="13" name="TextBox 12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86</a:t>
              </a:r>
            </a:p>
            <a:p>
              <a:r>
                <a:rPr lang="en-US" sz="3200" u="sng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15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</a:p>
          </p:txBody>
        </p:sp>
      </p:grpSp>
      <p:grpSp>
        <p:nvGrpSpPr>
          <p:cNvPr id="8" name="Group 14"/>
          <p:cNvGrpSpPr/>
          <p:nvPr/>
        </p:nvGrpSpPr>
        <p:grpSpPr>
          <a:xfrm>
            <a:off x="7162800" y="3570982"/>
            <a:ext cx="1047750" cy="1077218"/>
            <a:chOff x="2000250" y="3733800"/>
            <a:chExt cx="1047750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95</a:t>
              </a:r>
            </a:p>
            <a:p>
              <a:r>
                <a:rPr lang="en-US" sz="3200" u="sng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3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905000" y="4572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33800" y="4495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38800" y="4495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91400" y="44444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92</a:t>
            </a:r>
          </a:p>
        </p:txBody>
      </p:sp>
      <p:pic>
        <p:nvPicPr>
          <p:cNvPr id="23" name="Picture 22" descr="0069.jpg"/>
          <p:cNvPicPr>
            <a:picLocks noChangeAspect="1"/>
          </p:cNvPicPr>
          <p:nvPr/>
        </p:nvPicPr>
        <p:blipFill>
          <a:blip r:embed="rId4"/>
          <a:srcRect l="7715" t="14444" r="9281" b="77295"/>
          <a:stretch>
            <a:fillRect/>
          </a:stretch>
        </p:blipFill>
        <p:spPr>
          <a:xfrm>
            <a:off x="1066800" y="2133600"/>
            <a:ext cx="72390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69.jpg"/>
          <p:cNvPicPr>
            <a:picLocks noChangeAspect="1"/>
          </p:cNvPicPr>
          <p:nvPr/>
        </p:nvPicPr>
        <p:blipFill>
          <a:blip r:embed="rId3"/>
          <a:srcRect l="7715" t="23333" r="7715" b="28889"/>
          <a:stretch>
            <a:fillRect/>
          </a:stretch>
        </p:blipFill>
        <p:spPr>
          <a:xfrm>
            <a:off x="304800" y="914400"/>
            <a:ext cx="8382000" cy="5410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0" y="-76199"/>
            <a:ext cx="2946400" cy="9906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124200" y="1752600"/>
          <a:ext cx="30480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66800" y="260098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+mj-lt"/>
              </a:rPr>
              <a:t>Ngày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thứ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tráng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sĩ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uống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hết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24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bầu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.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9791"/>
            <a:ext cx="3022600" cy="1679991"/>
          </a:xfrm>
          <a:prstGeom prst="rect">
            <a:avLst/>
          </a:prstGeom>
        </p:spPr>
      </p:pic>
      <p:pic>
        <p:nvPicPr>
          <p:cNvPr id="5" name="Picture 4" descr="0069.jpg"/>
          <p:cNvPicPr>
            <a:picLocks noChangeAspect="1"/>
          </p:cNvPicPr>
          <p:nvPr/>
        </p:nvPicPr>
        <p:blipFill>
          <a:blip r:embed="rId4"/>
          <a:srcRect l="7715" t="72222" r="12413" b="7778"/>
          <a:stretch>
            <a:fillRect/>
          </a:stretch>
        </p:blipFill>
        <p:spPr>
          <a:xfrm>
            <a:off x="381000" y="1905000"/>
            <a:ext cx="8305800" cy="426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05400" y="4419600"/>
            <a:ext cx="1371600" cy="76200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22</a:t>
            </a:r>
          </a:p>
        </p:txBody>
      </p:sp>
      <p:sp>
        <p:nvSpPr>
          <p:cNvPr id="6" name="Rectangle 5"/>
          <p:cNvSpPr/>
          <p:nvPr/>
        </p:nvSpPr>
        <p:spPr>
          <a:xfrm>
            <a:off x="4419600" y="3733800"/>
            <a:ext cx="1371600" cy="68580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45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0" y="3048000"/>
            <a:ext cx="1295400" cy="68580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89</a:t>
            </a: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70.jpg"/>
          <p:cNvPicPr>
            <a:picLocks noChangeAspect="1"/>
          </p:cNvPicPr>
          <p:nvPr/>
        </p:nvPicPr>
        <p:blipFill>
          <a:blip r:embed="rId3"/>
          <a:srcRect l="9281" t="12222" r="9281" b="13333"/>
          <a:stretch>
            <a:fillRect/>
          </a:stretch>
        </p:blipFill>
        <p:spPr>
          <a:xfrm>
            <a:off x="533400" y="1066800"/>
            <a:ext cx="8382000" cy="5410200"/>
          </a:xfrm>
          <a:prstGeom prst="rect">
            <a:avLst/>
          </a:prstGeom>
        </p:spPr>
      </p:pic>
      <p:pic>
        <p:nvPicPr>
          <p:cNvPr id="6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0" y="0"/>
            <a:ext cx="3022600" cy="10668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038600" y="22860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572000" y="2133600"/>
            <a:ext cx="7620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38</a:t>
            </a:r>
          </a:p>
        </p:txBody>
      </p:sp>
      <p:sp>
        <p:nvSpPr>
          <p:cNvPr id="9" name="Rectangle 8"/>
          <p:cNvSpPr/>
          <p:nvPr/>
        </p:nvSpPr>
        <p:spPr>
          <a:xfrm>
            <a:off x="8229600" y="3276600"/>
            <a:ext cx="8382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19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38600" y="48768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19800" y="3581400"/>
            <a:ext cx="7620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62800" y="48768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8200" y="44958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52600" y="3352800"/>
            <a:ext cx="8382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70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772400" y="35052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638800" y="37338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781800" y="50292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819400" y="2743200"/>
            <a:ext cx="7620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36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2590801" y="35052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1600200" y="47244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4038600" y="46482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3657600" y="29718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08aa6f9afe0e83499cc8410c27631a65e9fcb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58</Words>
  <Application>Microsoft Office PowerPoint</Application>
  <PresentationFormat>On-screen Show (4:3)</PresentationFormat>
  <Paragraphs>40</Paragraphs>
  <Slides>5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Arial-Rounded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Vuong</dc:creator>
  <cp:lastModifiedBy>Windows 10</cp:lastModifiedBy>
  <cp:revision>75</cp:revision>
  <dcterms:created xsi:type="dcterms:W3CDTF">2020-08-14T12:58:13Z</dcterms:created>
  <dcterms:modified xsi:type="dcterms:W3CDTF">2025-04-10T06:03:56Z</dcterms:modified>
</cp:coreProperties>
</file>