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0" r:id="rId8"/>
    <p:sldId id="271" r:id="rId9"/>
    <p:sldId id="272" r:id="rId10"/>
    <p:sldId id="27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99FF33"/>
    <a:srgbClr val="FFFF66"/>
    <a:srgbClr val="66FFCC"/>
    <a:srgbClr val="FF0066"/>
    <a:srgbClr val="99FF66"/>
    <a:srgbClr val="FF7C80"/>
    <a:srgbClr val="FF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0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HẸN GẶP LẠI CÁC EM!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HAI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(tr.62)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4" y="168491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0831" y="151370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7181" y="2950748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1834" y="1268432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49584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2897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31834" y="262622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49584" y="291232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2897" y="2895753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41 </a:t>
            </a: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53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64031" y="3846407"/>
            <a:ext cx="3111274" cy="2337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1140458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05406" y="1068223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937778" y="3525606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616" y="3308567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8825" y="3164474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163" y="609694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9994" y="6252997"/>
            <a:ext cx="179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Rô-bốt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340724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28193" y="3969108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6887" y="3925927"/>
            <a:ext cx="169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572829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65 - 41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23901" y="5467513"/>
            <a:ext cx="567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24590" y="-5347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217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.VnAristote</vt:lpstr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10</cp:lastModifiedBy>
  <cp:revision>61</cp:revision>
  <dcterms:created xsi:type="dcterms:W3CDTF">2020-08-13T02:00:35Z</dcterms:created>
  <dcterms:modified xsi:type="dcterms:W3CDTF">2025-04-03T08:51:09Z</dcterms:modified>
</cp:coreProperties>
</file>