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314" r:id="rId17"/>
    <p:sldId id="297" r:id="rId18"/>
    <p:sldId id="267" r:id="rId19"/>
    <p:sldId id="279" r:id="rId20"/>
    <p:sldId id="298" r:id="rId21"/>
    <p:sldId id="299" r:id="rId22"/>
    <p:sldId id="300" r:id="rId23"/>
    <p:sldId id="268" r:id="rId24"/>
    <p:sldId id="290" r:id="rId25"/>
    <p:sldId id="291" r:id="rId26"/>
    <p:sldId id="292" r:id="rId27"/>
    <p:sldId id="293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Arial-Rounded" panose="020B0500000000000000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314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442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756" y="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8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237" y="1253301"/>
            <a:ext cx="72801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7"/>
            <a:chOff x="957480" y="207055"/>
            <a:chExt cx="8571853" cy="4646297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8211" y="2229775"/>
              <a:ext cx="496978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</a:p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740</Words>
  <Application>Microsoft Office PowerPoint</Application>
  <PresentationFormat>On-screen Show (16:9)</PresentationFormat>
  <Paragraphs>198</Paragraphs>
  <Slides>24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DFPOP1-W9</vt:lpstr>
      <vt:lpstr>Arial-Rounded</vt:lpstr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10</cp:lastModifiedBy>
  <cp:revision>72</cp:revision>
  <dcterms:created xsi:type="dcterms:W3CDTF">2020-08-13T09:19:08Z</dcterms:created>
  <dcterms:modified xsi:type="dcterms:W3CDTF">2025-03-06T09:46:42Z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