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75" r:id="rId7"/>
    <p:sldId id="266" r:id="rId8"/>
    <p:sldId id="276" r:id="rId9"/>
    <p:sldId id="277" r:id="rId10"/>
    <p:sldId id="278" r:id="rId11"/>
    <p:sldId id="291" r:id="rId12"/>
    <p:sldId id="267" r:id="rId13"/>
    <p:sldId id="279" r:id="rId14"/>
    <p:sldId id="268" r:id="rId15"/>
    <p:sldId id="280" r:id="rId16"/>
    <p:sldId id="290" r:id="rId17"/>
    <p:sldId id="281" r:id="rId18"/>
  </p:sldIdLst>
  <p:sldSz cx="9144000" cy="5143500" type="screen16x9"/>
  <p:notesSz cx="6858000" cy="9144000"/>
  <p:embeddedFontLst>
    <p:embeddedFont>
      <p:font typeface="DFPOP1-W9" panose="020B0604020202020204" charset="-128"/>
      <p:regular r:id="rId20"/>
    </p:embeddedFont>
    <p:embeddedFont>
      <p:font typeface="Arial-Rounded" panose="020B0500000000000000" charset="0"/>
      <p:regular r:id="rId21"/>
    </p:embeddedFont>
    <p:embeddedFont>
      <p:font typeface="HL Hoctro" panose="02000000000000000000" pitchFamily="2" charset="0"/>
      <p:regular r:id="rId22"/>
    </p:embeddedFont>
    <p:embeddedFont>
      <p:font typeface="HP001 5H" panose="020B0603050302020204" pitchFamily="34" charset="0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78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0"/>
            <p14:sldId id="29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110" d="100"/>
          <a:sy n="110" d="100"/>
        </p:scale>
        <p:origin x="1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6045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6543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33062" y="6543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c*.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2197" y="1288938"/>
            <a:ext cx="7675983" cy="2847633"/>
            <a:chOff x="2708526" y="870856"/>
            <a:chExt cx="3664744" cy="29298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9" b="26349"/>
            <a:stretch/>
          </p:blipFill>
          <p:spPr>
            <a:xfrm>
              <a:off x="2708526" y="870856"/>
              <a:ext cx="3664744" cy="29298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29812" y="2699655"/>
              <a:ext cx="2587690" cy="110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9676" y="17852"/>
            <a:ext cx="3548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srgbClr val="4CA420"/>
                </a:solidFill>
                <a:latin typeface="HP001 5H" pitchFamily="34" charset="0"/>
                <a:ea typeface="Arial-Rounded" panose="020B0500000000000000" pitchFamily="34" charset="-93"/>
                <a:cs typeface="HP001 5H" pitchFamily="34" charset="0"/>
                <a:sym typeface="+mn-lt"/>
              </a:rPr>
              <a:t>O</a:t>
            </a:r>
            <a:r>
              <a:rPr lang="en-US" altLang="zh-CN" sz="3200" dirty="0">
                <a:solidFill>
                  <a:srgbClr val="4CA420"/>
                </a:solidFill>
                <a:latin typeface="HP001 5H" pitchFamily="34" charset="0"/>
                <a:ea typeface="Arial-Rounded" panose="020B0500000000000000" pitchFamily="34" charset="-93"/>
                <a:cs typeface="HP001 5H" pitchFamily="34" charset="0"/>
                <a:sym typeface="+mn-lt"/>
              </a:rPr>
              <a:t> </a:t>
            </a:r>
            <a:endParaRPr lang="zh-CN" altLang="en-US" sz="4400" b="1" dirty="0">
              <a:solidFill>
                <a:srgbClr val="4CA420"/>
              </a:solidFill>
              <a:latin typeface="HP001 5H" pitchFamily="34" charset="0"/>
              <a:ea typeface="Arial-Rounded" panose="020B0500000000000000" pitchFamily="34" charset="-93"/>
              <a:cs typeface="HP001 5H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11" y="43247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>
                <a:solidFill>
                  <a:srgbClr val="4CA420"/>
                </a:solidFill>
                <a:latin typeface="HP001 5H" pitchFamily="34" charset="0"/>
                <a:ea typeface="Arial-Rounded" panose="020B0500000000000000" pitchFamily="34" charset="-93"/>
                <a:cs typeface="HP001 5H" pitchFamily="34" charset="0"/>
                <a:sym typeface="+mn-lt"/>
              </a:rPr>
              <a:t> </a:t>
            </a:r>
            <a:r>
              <a:rPr lang="en-US" altLang="zh-CN" sz="3200" b="1" dirty="0">
                <a:solidFill>
                  <a:srgbClr val="4CA420"/>
                </a:solidFill>
                <a:latin typeface="HP001 5H" pitchFamily="34" charset="0"/>
                <a:ea typeface="Arial-Rounded" panose="020B0500000000000000" pitchFamily="34" charset="-93"/>
                <a:cs typeface="HP001 5H" pitchFamily="34" charset="0"/>
                <a:sym typeface="+mn-lt"/>
              </a:rPr>
              <a:t>Ô</a:t>
            </a:r>
            <a:endParaRPr lang="zh-CN" altLang="en-US" sz="4400" b="1" dirty="0">
              <a:solidFill>
                <a:srgbClr val="4CA420"/>
              </a:solidFill>
              <a:latin typeface="HP001 5H" pitchFamily="34" charset="0"/>
              <a:ea typeface="Arial-Rounded" panose="020B0500000000000000" pitchFamily="34" charset="-93"/>
              <a:cs typeface="HP001 5H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5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982829" y="1799757"/>
            <a:ext cx="603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bò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chỗ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thợ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303939" y="1799756"/>
            <a:ext cx="322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5303939" y="1799756"/>
            <a:ext cx="322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cắn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6313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9909" y="1083531"/>
            <a:ext cx="7420947" cy="3115246"/>
            <a:chOff x="2577897" y="1083531"/>
            <a:chExt cx="3664744" cy="23637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00" b="20544"/>
            <a:stretch/>
          </p:blipFill>
          <p:spPr>
            <a:xfrm>
              <a:off x="2577897" y="1083531"/>
              <a:ext cx="3664744" cy="23637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780522" y="3080749"/>
              <a:ext cx="2208245" cy="323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6682" y="2256728"/>
            <a:ext cx="3844205" cy="1749454"/>
            <a:chOff x="2708526" y="870856"/>
            <a:chExt cx="3664744" cy="2929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9" b="26349"/>
            <a:stretch/>
          </p:blipFill>
          <p:spPr>
            <a:xfrm>
              <a:off x="2708526" y="870856"/>
              <a:ext cx="3664744" cy="2929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29812" y="2699655"/>
              <a:ext cx="2587690" cy="110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6925" y="-68414"/>
            <a:ext cx="8279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1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058" y="2333080"/>
            <a:ext cx="4677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( </a:t>
            </a:r>
            <a:r>
              <a:rPr lang="en-US" sz="1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Kiến và chim bồ câ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87" y="-602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8499" y="-98324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 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053870" y="29917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366172" y="299172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054442" y="134593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2806682" y="163180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046449" y="1985476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387782" y="23202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245290" y="23202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303202" y="263701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95772" y="3655057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8006" y="363916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028398" y="3012415"/>
            <a:ext cx="314689" cy="27650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2866" y="3001782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83774" y="4332999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6008" y="4317107"/>
            <a:ext cx="3482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499" y="-98324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2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1959426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29857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2DFAD-984D-BAFB-4013-F91A553B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C55077-0124-DC6C-995B-4A565482FB46}"/>
              </a:ext>
            </a:extLst>
          </p:cNvPr>
          <p:cNvSpPr txBox="1"/>
          <p:nvPr/>
        </p:nvSpPr>
        <p:spPr>
          <a:xfrm>
            <a:off x="578499" y="-98324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BE92C523-60C8-3144-4647-7BE153560978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161645CD-13CD-AF12-08D2-60CCB80EE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CEF879-FAAA-169D-8E40-84B395EA4BC6}"/>
              </a:ext>
            </a:extLst>
          </p:cNvPr>
          <p:cNvCxnSpPr/>
          <p:nvPr/>
        </p:nvCxnSpPr>
        <p:spPr>
          <a:xfrm flipH="1">
            <a:off x="907854" y="1635579"/>
            <a:ext cx="97971" cy="280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0BBB7F-C9E5-BAA6-CBC7-12F4D4904CEF}"/>
              </a:ext>
            </a:extLst>
          </p:cNvPr>
          <p:cNvCxnSpPr/>
          <p:nvPr/>
        </p:nvCxnSpPr>
        <p:spPr>
          <a:xfrm flipH="1">
            <a:off x="5468968" y="1635579"/>
            <a:ext cx="97971" cy="280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732</Words>
  <Application>Microsoft Office PowerPoint</Application>
  <PresentationFormat>On-screen Show (16:9)</PresentationFormat>
  <Paragraphs>84</Paragraphs>
  <Slides>14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Arial-Rounded</vt:lpstr>
      <vt:lpstr>HP001 5H</vt:lpstr>
      <vt:lpstr>Times New Roman</vt:lpstr>
      <vt:lpstr>HL Hoctro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53</cp:revision>
  <dcterms:created xsi:type="dcterms:W3CDTF">2020-08-13T09:19:08Z</dcterms:created>
  <dcterms:modified xsi:type="dcterms:W3CDTF">2025-03-27T09:28:19Z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